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7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  <p:embeddedFont>
      <p:font typeface="Roboto Light" panose="020B0604020202020204" charset="0"/>
      <p:regular r:id="rId48"/>
      <p:bold r:id="rId49"/>
      <p:italic r:id="rId50"/>
      <p:boldItalic r:id="rId51"/>
    </p:embeddedFont>
    <p:embeddedFont>
      <p:font typeface="Roboto Medium" panose="020B0604020202020204" charset="0"/>
      <p:regular r:id="rId52"/>
      <p:bold r:id="rId53"/>
      <p:italic r:id="rId54"/>
      <p:boldItalic r:id="rId55"/>
    </p:embeddedFont>
    <p:embeddedFont>
      <p:font typeface="Roboto Thin" panose="020B060402020202020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179">
          <p15:clr>
            <a:srgbClr val="9AA0A6"/>
          </p15:clr>
        </p15:guide>
        <p15:guide id="3" orient="horz" pos="179">
          <p15:clr>
            <a:srgbClr val="9AA0A6"/>
          </p15:clr>
        </p15:guide>
        <p15:guide id="4" orient="horz" pos="360">
          <p15:clr>
            <a:srgbClr val="9AA0A6"/>
          </p15:clr>
        </p15:guide>
        <p15:guide id="5" orient="horz" pos="540">
          <p15:clr>
            <a:srgbClr val="9AA0A6"/>
          </p15:clr>
        </p15:guide>
        <p15:guide id="6" orient="horz" pos="720">
          <p15:clr>
            <a:srgbClr val="9AA0A6"/>
          </p15:clr>
        </p15:guide>
        <p15:guide id="7" orient="horz" pos="899">
          <p15:clr>
            <a:srgbClr val="9AA0A6"/>
          </p15:clr>
        </p15:guide>
        <p15:guide id="8" orient="horz" pos="1079">
          <p15:clr>
            <a:srgbClr val="9AA0A6"/>
          </p15:clr>
        </p15:guide>
        <p15:guide id="9" orient="horz" pos="1260">
          <p15:clr>
            <a:srgbClr val="9AA0A6"/>
          </p15:clr>
        </p15:guide>
        <p15:guide id="10" orient="horz" pos="1440">
          <p15:clr>
            <a:srgbClr val="9AA0A6"/>
          </p15:clr>
        </p15:guide>
        <p15:guide id="11" orient="horz" pos="1800">
          <p15:clr>
            <a:srgbClr val="9AA0A6"/>
          </p15:clr>
        </p15:guide>
        <p15:guide id="12" orient="horz" pos="1980">
          <p15:clr>
            <a:srgbClr val="9AA0A6"/>
          </p15:clr>
        </p15:guide>
        <p15:guide id="13" orient="horz" pos="2160">
          <p15:clr>
            <a:srgbClr val="9AA0A6"/>
          </p15:clr>
        </p15:guide>
        <p15:guide id="14" orient="horz" pos="2340">
          <p15:clr>
            <a:srgbClr val="9AA0A6"/>
          </p15:clr>
        </p15:guide>
        <p15:guide id="15" orient="horz" pos="2520">
          <p15:clr>
            <a:srgbClr val="9AA0A6"/>
          </p15:clr>
        </p15:guide>
        <p15:guide id="16" orient="horz" pos="2700">
          <p15:clr>
            <a:srgbClr val="9AA0A6"/>
          </p15:clr>
        </p15:guide>
        <p15:guide id="17" orient="horz" pos="2880">
          <p15:clr>
            <a:srgbClr val="9AA0A6"/>
          </p15:clr>
        </p15:guide>
        <p15:guide id="18" orient="horz" pos="3060">
          <p15:clr>
            <a:srgbClr val="9AA0A6"/>
          </p15:clr>
        </p15:guide>
        <p15:guide id="19" pos="360">
          <p15:clr>
            <a:srgbClr val="9AA0A6"/>
          </p15:clr>
        </p15:guide>
        <p15:guide id="20" pos="539">
          <p15:clr>
            <a:srgbClr val="9AA0A6"/>
          </p15:clr>
        </p15:guide>
        <p15:guide id="21" pos="719">
          <p15:clr>
            <a:srgbClr val="9AA0A6"/>
          </p15:clr>
        </p15:guide>
        <p15:guide id="22" pos="899">
          <p15:clr>
            <a:srgbClr val="9AA0A6"/>
          </p15:clr>
        </p15:guide>
        <p15:guide id="23" pos="1079">
          <p15:clr>
            <a:srgbClr val="9AA0A6"/>
          </p15:clr>
        </p15:guide>
        <p15:guide id="24" pos="1259">
          <p15:clr>
            <a:srgbClr val="9AA0A6"/>
          </p15:clr>
        </p15:guide>
        <p15:guide id="25" pos="1439">
          <p15:clr>
            <a:srgbClr val="9AA0A6"/>
          </p15:clr>
        </p15:guide>
        <p15:guide id="26" pos="5397">
          <p15:clr>
            <a:srgbClr val="9AA0A6"/>
          </p15:clr>
        </p15:guide>
        <p15:guide id="27" pos="5577">
          <p15:clr>
            <a:srgbClr val="9AA0A6"/>
          </p15:clr>
        </p15:guide>
        <p15:guide id="28" pos="5217">
          <p15:clr>
            <a:srgbClr val="9AA0A6"/>
          </p15:clr>
        </p15:guide>
        <p15:guide id="29" pos="5037">
          <p15:clr>
            <a:srgbClr val="9AA0A6"/>
          </p15:clr>
        </p15:guide>
        <p15:guide id="30" pos="4857">
          <p15:clr>
            <a:srgbClr val="9AA0A6"/>
          </p15:clr>
        </p15:guide>
        <p15:guide id="31" pos="4678">
          <p15:clr>
            <a:srgbClr val="9AA0A6"/>
          </p15:clr>
        </p15:guide>
        <p15:guide id="32" pos="4498">
          <p15:clr>
            <a:srgbClr val="9AA0A6"/>
          </p15:clr>
        </p15:guide>
        <p15:guide id="33" pos="4318">
          <p15:clr>
            <a:srgbClr val="9AA0A6"/>
          </p15:clr>
        </p15:guide>
        <p15:guide id="34" pos="4138">
          <p15:clr>
            <a:srgbClr val="9AA0A6"/>
          </p15:clr>
        </p15:guide>
        <p15:guide id="35" pos="3958">
          <p15:clr>
            <a:srgbClr val="9AA0A6"/>
          </p15:clr>
        </p15:guide>
        <p15:guide id="36" pos="3778">
          <p15:clr>
            <a:srgbClr val="9AA0A6"/>
          </p15:clr>
        </p15:guide>
        <p15:guide id="37" pos="3598">
          <p15:clr>
            <a:srgbClr val="9AA0A6"/>
          </p15:clr>
        </p15:guide>
        <p15:guide id="38" pos="3418">
          <p15:clr>
            <a:srgbClr val="9AA0A6"/>
          </p15:clr>
        </p15:guide>
        <p15:guide id="39" pos="3238">
          <p15:clr>
            <a:srgbClr val="9AA0A6"/>
          </p15:clr>
        </p15:guide>
        <p15:guide id="40" pos="3058">
          <p15:clr>
            <a:srgbClr val="9AA0A6"/>
          </p15:clr>
        </p15:guide>
        <p15:guide id="41" pos="2698">
          <p15:clr>
            <a:srgbClr val="9AA0A6"/>
          </p15:clr>
        </p15:guide>
        <p15:guide id="42" pos="2880">
          <p15:clr>
            <a:srgbClr val="9AA0A6"/>
          </p15:clr>
        </p15:guide>
        <p15:guide id="43" pos="2518">
          <p15:clr>
            <a:srgbClr val="9AA0A6"/>
          </p15:clr>
        </p15:guide>
        <p15:guide id="44" pos="2339">
          <p15:clr>
            <a:srgbClr val="9AA0A6"/>
          </p15:clr>
        </p15:guide>
        <p15:guide id="45" pos="2158">
          <p15:clr>
            <a:srgbClr val="9AA0A6"/>
          </p15:clr>
        </p15:guide>
        <p15:guide id="46" pos="1979">
          <p15:clr>
            <a:srgbClr val="9AA0A6"/>
          </p15:clr>
        </p15:guide>
        <p15:guide id="47" pos="1799">
          <p15:clr>
            <a:srgbClr val="9AA0A6"/>
          </p15:clr>
        </p15:guide>
        <p15:guide id="48" pos="1619">
          <p15:clr>
            <a:srgbClr val="9AA0A6"/>
          </p15:clr>
        </p15:guide>
        <p15:guide id="49" pos="5760">
          <p15:clr>
            <a:srgbClr val="9AA0A6"/>
          </p15:clr>
        </p15:guide>
        <p15:guide id="5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2"/>
      </p:cViewPr>
      <p:guideLst>
        <p:guide orient="horz" pos="1620"/>
        <p:guide pos="179"/>
        <p:guide orient="horz" pos="179"/>
        <p:guide orient="horz" pos="360"/>
        <p:guide orient="horz" pos="540"/>
        <p:guide orient="horz" pos="720"/>
        <p:guide orient="horz" pos="899"/>
        <p:guide orient="horz" pos="1079"/>
        <p:guide orient="horz" pos="1260"/>
        <p:guide orient="horz" pos="1440"/>
        <p:guide orient="horz" pos="1800"/>
        <p:guide orient="horz" pos="1980"/>
        <p:guide orient="horz" pos="2160"/>
        <p:guide orient="horz" pos="2340"/>
        <p:guide orient="horz" pos="2520"/>
        <p:guide orient="horz" pos="2700"/>
        <p:guide orient="horz" pos="2880"/>
        <p:guide orient="horz" pos="3060"/>
        <p:guide pos="360"/>
        <p:guide pos="539"/>
        <p:guide pos="719"/>
        <p:guide pos="899"/>
        <p:guide pos="1079"/>
        <p:guide pos="1259"/>
        <p:guide pos="1439"/>
        <p:guide pos="5397"/>
        <p:guide pos="5577"/>
        <p:guide pos="5217"/>
        <p:guide pos="5037"/>
        <p:guide pos="4857"/>
        <p:guide pos="4678"/>
        <p:guide pos="4498"/>
        <p:guide pos="4318"/>
        <p:guide pos="4138"/>
        <p:guide pos="3958"/>
        <p:guide pos="3778"/>
        <p:guide pos="3598"/>
        <p:guide pos="3418"/>
        <p:guide pos="3238"/>
        <p:guide pos="3058"/>
        <p:guide pos="2698"/>
        <p:guide pos="2880"/>
        <p:guide pos="2518"/>
        <p:guide pos="2339"/>
        <p:guide pos="2158"/>
        <p:guide pos="1979"/>
        <p:guide pos="1799"/>
        <p:guide pos="1619"/>
        <p:guide pos="5760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g9665f3bf4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6" name="Google Shape;2636;g9665f3bf4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2" name="Google Shape;2702;ga4b0bbe907_0_18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3" name="Google Shape;2703;ga4b0bbe907_0_18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ga4b0bbe907_0_19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8" name="Google Shape;2708;ga4b0bbe907_0_19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g9eba1ad931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6" name="Google Shape;2716;g9eba1ad931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2" name="Google Shape;2752;ga4b0bbe907_0_18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3" name="Google Shape;2753;ga4b0bbe907_0_18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" name="Google Shape;2762;ga4b0bbe907_0_18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3" name="Google Shape;2763;ga4b0bbe907_0_18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ga4b0bbe907_0_18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1" name="Google Shape;2771;ga4b0bbe907_0_18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ga4b0bbe907_0_18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8" name="Google Shape;2778;ga4b0bbe907_0_18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6" name="Google Shape;2786;ga4b0bbe907_0_18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7" name="Google Shape;2787;ga4b0bbe907_0_18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a4b0bbe907_0_18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a4b0bbe907_0_18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7" name="Google Shape;2797;ga4b0bbe907_0_187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8" name="Google Shape;2798;ga4b0bbe907_0_187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" name="Google Shape;2641;ga4b0bbe907_0_13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2" name="Google Shape;2642;ga4b0bbe907_0_13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3" name="Google Shape;2813;ga6af5d3f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4" name="Google Shape;2814;ga6af5d3f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0" name="Google Shape;2830;ga4b0bbe907_0_18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1" name="Google Shape;2831;ga4b0bbe907_0_18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" name="Google Shape;2847;ga6af5d3ff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8" name="Google Shape;2848;ga6af5d3ff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4" name="Google Shape;2864;ga4b0bbe907_0_18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5" name="Google Shape;2865;ga4b0bbe907_0_18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1" name="Google Shape;2881;ga4b0bbe907_0_189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2" name="Google Shape;2882;ga4b0bbe907_0_189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a4b0bbe907_0_18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9" name="Google Shape;2899;ga4b0bbe907_0_18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ga4b0bbe907_0_19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4" name="Google Shape;2904;ga4b0bbe907_0_19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0" name="Google Shape;2910;ga4eb909789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1" name="Google Shape;2911;ga4eb909789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a4eb90978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0" name="Google Shape;2920;ga4eb90978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" name="Google Shape;2927;g9eba1ad93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8" name="Google Shape;2928;g9eba1ad93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ga4b0bbe907_0_13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7" name="Google Shape;2647;ga4b0bbe907_0_13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" name="Google Shape;2936;ga528e63b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7" name="Google Shape;2937;ga528e63b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7" name="Google Shape;2947;ga4b0bbe907_0_19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8" name="Google Shape;2948;ga4b0bbe907_0_19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9eba1ad93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3" name="Google Shape;2953;g9eba1ad93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" name="Google Shape;2959;g9eba1ad93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0" name="Google Shape;2960;g9eba1ad931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" name="Google Shape;2973;g9eba1ad93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4" name="Google Shape;2974;g9eba1ad93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3" name="Google Shape;2983;ga4b0bbe907_0_12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4" name="Google Shape;2984;ga4b0bbe907_0_12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9" name="Google Shape;2989;g9f910c68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0" name="Google Shape;2990;g9f910c68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4" name="Google Shape;2994;g980b516562_0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5" name="Google Shape;2995;g980b516562_0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9c4dc9e8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2" name="Google Shape;2662;g9c4dc9e8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ga4b0bbe907_0_14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8" name="Google Shape;2668;ga4b0bbe907_0_14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msidor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" name="Google Shape;2672;ga4b0bbe907_0_18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3" name="Google Shape;2673;ga4b0bbe907_0_18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a4b0bbe907_0_18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a4b0bbe907_0_18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a4b0bbe907_0_6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0" name="Google Shape;2690;ga4b0bbe907_0_6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a4b0bbe907_0_18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6" name="Google Shape;2696;ga4b0bbe907_0_18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50" Type="http://schemas.openxmlformats.org/officeDocument/2006/relationships/image" Target="../media/image60.png"/><Relationship Id="rId55" Type="http://schemas.openxmlformats.org/officeDocument/2006/relationships/image" Target="../media/image65.png"/><Relationship Id="rId63" Type="http://schemas.openxmlformats.org/officeDocument/2006/relationships/image" Target="../media/image7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29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3" Type="http://schemas.openxmlformats.org/officeDocument/2006/relationships/image" Target="../media/image63.png"/><Relationship Id="rId58" Type="http://schemas.openxmlformats.org/officeDocument/2006/relationships/image" Target="../media/image68.png"/><Relationship Id="rId66" Type="http://schemas.openxmlformats.org/officeDocument/2006/relationships/image" Target="../media/image76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57" Type="http://schemas.openxmlformats.org/officeDocument/2006/relationships/image" Target="../media/image67.png"/><Relationship Id="rId61" Type="http://schemas.openxmlformats.org/officeDocument/2006/relationships/image" Target="../media/image71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52" Type="http://schemas.openxmlformats.org/officeDocument/2006/relationships/image" Target="../media/image62.png"/><Relationship Id="rId60" Type="http://schemas.openxmlformats.org/officeDocument/2006/relationships/image" Target="../media/image70.png"/><Relationship Id="rId65" Type="http://schemas.openxmlformats.org/officeDocument/2006/relationships/image" Target="../media/image7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56" Type="http://schemas.openxmlformats.org/officeDocument/2006/relationships/image" Target="../media/image66.png"/><Relationship Id="rId64" Type="http://schemas.openxmlformats.org/officeDocument/2006/relationships/image" Target="../media/image74.png"/><Relationship Id="rId8" Type="http://schemas.openxmlformats.org/officeDocument/2006/relationships/image" Target="../media/image18.png"/><Relationship Id="rId51" Type="http://schemas.openxmlformats.org/officeDocument/2006/relationships/image" Target="../media/image61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59" Type="http://schemas.openxmlformats.org/officeDocument/2006/relationships/image" Target="../media/image69.png"/><Relationship Id="rId67" Type="http://schemas.openxmlformats.org/officeDocument/2006/relationships/image" Target="../media/image77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54" Type="http://schemas.openxmlformats.org/officeDocument/2006/relationships/image" Target="../media/image64.png"/><Relationship Id="rId62" Type="http://schemas.openxmlformats.org/officeDocument/2006/relationships/image" Target="../media/image72.png"/></Relationships>
</file>

<file path=ppt/slideLayouts/_rels/slideLayout1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9" Type="http://schemas.openxmlformats.org/officeDocument/2006/relationships/image" Target="../media/image114.png"/><Relationship Id="rId21" Type="http://schemas.openxmlformats.org/officeDocument/2006/relationships/image" Target="../media/image96.png"/><Relationship Id="rId34" Type="http://schemas.openxmlformats.org/officeDocument/2006/relationships/image" Target="../media/image109.png"/><Relationship Id="rId42" Type="http://schemas.openxmlformats.org/officeDocument/2006/relationships/image" Target="../media/image117.png"/><Relationship Id="rId47" Type="http://schemas.openxmlformats.org/officeDocument/2006/relationships/image" Target="../media/image122.png"/><Relationship Id="rId50" Type="http://schemas.openxmlformats.org/officeDocument/2006/relationships/image" Target="../media/image125.png"/><Relationship Id="rId55" Type="http://schemas.openxmlformats.org/officeDocument/2006/relationships/image" Target="../media/image130.png"/><Relationship Id="rId63" Type="http://schemas.openxmlformats.org/officeDocument/2006/relationships/image" Target="../media/image138.png"/><Relationship Id="rId7" Type="http://schemas.openxmlformats.org/officeDocument/2006/relationships/image" Target="../media/image82.png"/><Relationship Id="rId2" Type="http://schemas.openxmlformats.org/officeDocument/2006/relationships/image" Target="../media/image1.png"/><Relationship Id="rId16" Type="http://schemas.openxmlformats.org/officeDocument/2006/relationships/image" Target="../media/image91.png"/><Relationship Id="rId29" Type="http://schemas.openxmlformats.org/officeDocument/2006/relationships/image" Target="../media/image10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32" Type="http://schemas.openxmlformats.org/officeDocument/2006/relationships/image" Target="../media/image107.png"/><Relationship Id="rId37" Type="http://schemas.openxmlformats.org/officeDocument/2006/relationships/image" Target="../media/image112.png"/><Relationship Id="rId40" Type="http://schemas.openxmlformats.org/officeDocument/2006/relationships/image" Target="../media/image115.png"/><Relationship Id="rId45" Type="http://schemas.openxmlformats.org/officeDocument/2006/relationships/image" Target="../media/image120.png"/><Relationship Id="rId53" Type="http://schemas.openxmlformats.org/officeDocument/2006/relationships/image" Target="../media/image128.png"/><Relationship Id="rId58" Type="http://schemas.openxmlformats.org/officeDocument/2006/relationships/image" Target="../media/image133.png"/><Relationship Id="rId66" Type="http://schemas.openxmlformats.org/officeDocument/2006/relationships/image" Target="../media/image141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36" Type="http://schemas.openxmlformats.org/officeDocument/2006/relationships/image" Target="../media/image111.png"/><Relationship Id="rId49" Type="http://schemas.openxmlformats.org/officeDocument/2006/relationships/image" Target="../media/image124.png"/><Relationship Id="rId57" Type="http://schemas.openxmlformats.org/officeDocument/2006/relationships/image" Target="../media/image132.png"/><Relationship Id="rId61" Type="http://schemas.openxmlformats.org/officeDocument/2006/relationships/image" Target="../media/image136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31" Type="http://schemas.openxmlformats.org/officeDocument/2006/relationships/image" Target="../media/image106.png"/><Relationship Id="rId44" Type="http://schemas.openxmlformats.org/officeDocument/2006/relationships/image" Target="../media/image119.png"/><Relationship Id="rId52" Type="http://schemas.openxmlformats.org/officeDocument/2006/relationships/image" Target="../media/image127.png"/><Relationship Id="rId60" Type="http://schemas.openxmlformats.org/officeDocument/2006/relationships/image" Target="../media/image135.png"/><Relationship Id="rId65" Type="http://schemas.openxmlformats.org/officeDocument/2006/relationships/image" Target="../media/image14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Relationship Id="rId35" Type="http://schemas.openxmlformats.org/officeDocument/2006/relationships/image" Target="../media/image110.png"/><Relationship Id="rId43" Type="http://schemas.openxmlformats.org/officeDocument/2006/relationships/image" Target="../media/image118.png"/><Relationship Id="rId48" Type="http://schemas.openxmlformats.org/officeDocument/2006/relationships/image" Target="../media/image123.png"/><Relationship Id="rId56" Type="http://schemas.openxmlformats.org/officeDocument/2006/relationships/image" Target="../media/image131.png"/><Relationship Id="rId64" Type="http://schemas.openxmlformats.org/officeDocument/2006/relationships/image" Target="../media/image139.png"/><Relationship Id="rId8" Type="http://schemas.openxmlformats.org/officeDocument/2006/relationships/image" Target="../media/image83.png"/><Relationship Id="rId51" Type="http://schemas.openxmlformats.org/officeDocument/2006/relationships/image" Target="../media/image126.png"/><Relationship Id="rId3" Type="http://schemas.openxmlformats.org/officeDocument/2006/relationships/image" Target="../media/image78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33" Type="http://schemas.openxmlformats.org/officeDocument/2006/relationships/image" Target="../media/image108.png"/><Relationship Id="rId38" Type="http://schemas.openxmlformats.org/officeDocument/2006/relationships/image" Target="../media/image113.png"/><Relationship Id="rId46" Type="http://schemas.openxmlformats.org/officeDocument/2006/relationships/image" Target="../media/image121.png"/><Relationship Id="rId59" Type="http://schemas.openxmlformats.org/officeDocument/2006/relationships/image" Target="../media/image134.png"/><Relationship Id="rId67" Type="http://schemas.openxmlformats.org/officeDocument/2006/relationships/image" Target="../media/image142.png"/><Relationship Id="rId20" Type="http://schemas.openxmlformats.org/officeDocument/2006/relationships/image" Target="../media/image95.png"/><Relationship Id="rId41" Type="http://schemas.openxmlformats.org/officeDocument/2006/relationships/image" Target="../media/image116.png"/><Relationship Id="rId54" Type="http://schemas.openxmlformats.org/officeDocument/2006/relationships/image" Target="../media/image129.png"/><Relationship Id="rId62" Type="http://schemas.openxmlformats.org/officeDocument/2006/relationships/image" Target="../media/image137.png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50" Type="http://schemas.openxmlformats.org/officeDocument/2006/relationships/image" Target="../media/image60.png"/><Relationship Id="rId55" Type="http://schemas.openxmlformats.org/officeDocument/2006/relationships/image" Target="../media/image65.png"/><Relationship Id="rId63" Type="http://schemas.openxmlformats.org/officeDocument/2006/relationships/image" Target="../media/image7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29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3" Type="http://schemas.openxmlformats.org/officeDocument/2006/relationships/image" Target="../media/image63.png"/><Relationship Id="rId58" Type="http://schemas.openxmlformats.org/officeDocument/2006/relationships/image" Target="../media/image68.png"/><Relationship Id="rId66" Type="http://schemas.openxmlformats.org/officeDocument/2006/relationships/image" Target="../media/image76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57" Type="http://schemas.openxmlformats.org/officeDocument/2006/relationships/image" Target="../media/image67.png"/><Relationship Id="rId61" Type="http://schemas.openxmlformats.org/officeDocument/2006/relationships/image" Target="../media/image71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52" Type="http://schemas.openxmlformats.org/officeDocument/2006/relationships/image" Target="../media/image62.png"/><Relationship Id="rId60" Type="http://schemas.openxmlformats.org/officeDocument/2006/relationships/image" Target="../media/image70.png"/><Relationship Id="rId65" Type="http://schemas.openxmlformats.org/officeDocument/2006/relationships/image" Target="../media/image7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56" Type="http://schemas.openxmlformats.org/officeDocument/2006/relationships/image" Target="../media/image66.png"/><Relationship Id="rId64" Type="http://schemas.openxmlformats.org/officeDocument/2006/relationships/image" Target="../media/image74.png"/><Relationship Id="rId8" Type="http://schemas.openxmlformats.org/officeDocument/2006/relationships/image" Target="../media/image18.png"/><Relationship Id="rId51" Type="http://schemas.openxmlformats.org/officeDocument/2006/relationships/image" Target="../media/image61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59" Type="http://schemas.openxmlformats.org/officeDocument/2006/relationships/image" Target="../media/image69.png"/><Relationship Id="rId67" Type="http://schemas.openxmlformats.org/officeDocument/2006/relationships/image" Target="../media/image77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54" Type="http://schemas.openxmlformats.org/officeDocument/2006/relationships/image" Target="../media/image64.png"/><Relationship Id="rId62" Type="http://schemas.openxmlformats.org/officeDocument/2006/relationships/image" Target="../media/image7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- Front page - Black 1">
  <p:cSld name="Front page - Blue 1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85300" y="131350"/>
            <a:ext cx="58791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72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914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137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1828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171762" y="1857425"/>
            <a:ext cx="1655100" cy="1428600"/>
          </a:xfrm>
          <a:prstGeom prst="hexagon">
            <a:avLst>
              <a:gd name="adj" fmla="val 29580"/>
              <a:gd name="vf" fmla="val 11547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384325" y="1811425"/>
            <a:ext cx="1520700" cy="152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85300" y="445050"/>
            <a:ext cx="58791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 - Chapter - Dark 1">
  <p:cSld name="Section - Blue_1_1_2">
    <p:bg>
      <p:bgPr>
        <a:solidFill>
          <a:schemeClr val="dk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1"/>
          <p:cNvSpPr/>
          <p:nvPr/>
        </p:nvSpPr>
        <p:spPr>
          <a:xfrm>
            <a:off x="815590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1"/>
          <p:cNvSpPr/>
          <p:nvPr/>
        </p:nvSpPr>
        <p:spPr>
          <a:xfrm>
            <a:off x="244375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1"/>
          <p:cNvSpPr/>
          <p:nvPr/>
        </p:nvSpPr>
        <p:spPr>
          <a:xfrm>
            <a:off x="1386805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1"/>
          <p:cNvSpPr/>
          <p:nvPr/>
        </p:nvSpPr>
        <p:spPr>
          <a:xfrm>
            <a:off x="1958020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1"/>
          <p:cNvSpPr/>
          <p:nvPr/>
        </p:nvSpPr>
        <p:spPr>
          <a:xfrm>
            <a:off x="244375" y="367402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1"/>
          <p:cNvSpPr/>
          <p:nvPr/>
        </p:nvSpPr>
        <p:spPr>
          <a:xfrm>
            <a:off x="4242880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1"/>
          <p:cNvSpPr/>
          <p:nvPr/>
        </p:nvSpPr>
        <p:spPr>
          <a:xfrm>
            <a:off x="6527740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1"/>
          <p:cNvSpPr/>
          <p:nvPr/>
        </p:nvSpPr>
        <p:spPr>
          <a:xfrm>
            <a:off x="8812600" y="3102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1"/>
          <p:cNvSpPr/>
          <p:nvPr/>
        </p:nvSpPr>
        <p:spPr>
          <a:xfrm>
            <a:off x="8812600" y="3674025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1"/>
          <p:cNvSpPr/>
          <p:nvPr/>
        </p:nvSpPr>
        <p:spPr>
          <a:xfrm>
            <a:off x="8812600" y="2530775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1"/>
          <p:cNvSpPr/>
          <p:nvPr/>
        </p:nvSpPr>
        <p:spPr>
          <a:xfrm>
            <a:off x="8812600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1"/>
          <p:cNvSpPr/>
          <p:nvPr/>
        </p:nvSpPr>
        <p:spPr>
          <a:xfrm>
            <a:off x="7670170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1"/>
          <p:cNvSpPr/>
          <p:nvPr/>
        </p:nvSpPr>
        <p:spPr>
          <a:xfrm>
            <a:off x="7098955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1"/>
          <p:cNvSpPr/>
          <p:nvPr/>
        </p:nvSpPr>
        <p:spPr>
          <a:xfrm>
            <a:off x="8241385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1"/>
          <p:cNvSpPr/>
          <p:nvPr/>
        </p:nvSpPr>
        <p:spPr>
          <a:xfrm>
            <a:off x="4814095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1"/>
          <p:cNvSpPr/>
          <p:nvPr/>
        </p:nvSpPr>
        <p:spPr>
          <a:xfrm>
            <a:off x="5956525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1"/>
          <p:cNvSpPr/>
          <p:nvPr/>
        </p:nvSpPr>
        <p:spPr>
          <a:xfrm>
            <a:off x="5385310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1"/>
          <p:cNvSpPr/>
          <p:nvPr/>
        </p:nvSpPr>
        <p:spPr>
          <a:xfrm>
            <a:off x="2529235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1"/>
          <p:cNvSpPr/>
          <p:nvPr/>
        </p:nvSpPr>
        <p:spPr>
          <a:xfrm>
            <a:off x="3671665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1"/>
          <p:cNvSpPr/>
          <p:nvPr/>
        </p:nvSpPr>
        <p:spPr>
          <a:xfrm>
            <a:off x="3100450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1"/>
          <p:cNvSpPr/>
          <p:nvPr/>
        </p:nvSpPr>
        <p:spPr>
          <a:xfrm>
            <a:off x="244375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1"/>
          <p:cNvSpPr/>
          <p:nvPr/>
        </p:nvSpPr>
        <p:spPr>
          <a:xfrm>
            <a:off x="244375" y="424566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1"/>
          <p:cNvSpPr/>
          <p:nvPr/>
        </p:nvSpPr>
        <p:spPr>
          <a:xfrm>
            <a:off x="244375" y="310238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1"/>
          <p:cNvSpPr/>
          <p:nvPr/>
        </p:nvSpPr>
        <p:spPr>
          <a:xfrm>
            <a:off x="244375" y="253074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1"/>
          <p:cNvSpPr/>
          <p:nvPr/>
        </p:nvSpPr>
        <p:spPr>
          <a:xfrm>
            <a:off x="8812600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1"/>
          <p:cNvSpPr/>
          <p:nvPr/>
        </p:nvSpPr>
        <p:spPr>
          <a:xfrm>
            <a:off x="8812600" y="424566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1"/>
          <p:cNvSpPr/>
          <p:nvPr/>
        </p:nvSpPr>
        <p:spPr>
          <a:xfrm>
            <a:off x="815590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1"/>
          <p:cNvSpPr/>
          <p:nvPr/>
        </p:nvSpPr>
        <p:spPr>
          <a:xfrm>
            <a:off x="1386805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1"/>
          <p:cNvSpPr/>
          <p:nvPr/>
        </p:nvSpPr>
        <p:spPr>
          <a:xfrm>
            <a:off x="1958020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1"/>
          <p:cNvSpPr/>
          <p:nvPr/>
        </p:nvSpPr>
        <p:spPr>
          <a:xfrm>
            <a:off x="4242880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1"/>
          <p:cNvSpPr/>
          <p:nvPr/>
        </p:nvSpPr>
        <p:spPr>
          <a:xfrm>
            <a:off x="6527740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1"/>
          <p:cNvSpPr/>
          <p:nvPr/>
        </p:nvSpPr>
        <p:spPr>
          <a:xfrm>
            <a:off x="7670170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1"/>
          <p:cNvSpPr/>
          <p:nvPr/>
        </p:nvSpPr>
        <p:spPr>
          <a:xfrm>
            <a:off x="7098955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1"/>
          <p:cNvSpPr/>
          <p:nvPr/>
        </p:nvSpPr>
        <p:spPr>
          <a:xfrm>
            <a:off x="8241385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1"/>
          <p:cNvSpPr/>
          <p:nvPr/>
        </p:nvSpPr>
        <p:spPr>
          <a:xfrm>
            <a:off x="4814095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1"/>
          <p:cNvSpPr/>
          <p:nvPr/>
        </p:nvSpPr>
        <p:spPr>
          <a:xfrm>
            <a:off x="5956525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1"/>
          <p:cNvSpPr/>
          <p:nvPr/>
        </p:nvSpPr>
        <p:spPr>
          <a:xfrm>
            <a:off x="5385310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1"/>
          <p:cNvSpPr/>
          <p:nvPr/>
        </p:nvSpPr>
        <p:spPr>
          <a:xfrm>
            <a:off x="2529235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1"/>
          <p:cNvSpPr/>
          <p:nvPr/>
        </p:nvSpPr>
        <p:spPr>
          <a:xfrm>
            <a:off x="3671665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1"/>
          <p:cNvSpPr/>
          <p:nvPr/>
        </p:nvSpPr>
        <p:spPr>
          <a:xfrm>
            <a:off x="3100450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1"/>
          <p:cNvSpPr/>
          <p:nvPr/>
        </p:nvSpPr>
        <p:spPr>
          <a:xfrm>
            <a:off x="815590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1"/>
          <p:cNvSpPr/>
          <p:nvPr/>
        </p:nvSpPr>
        <p:spPr>
          <a:xfrm>
            <a:off x="1386805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1"/>
          <p:cNvSpPr/>
          <p:nvPr/>
        </p:nvSpPr>
        <p:spPr>
          <a:xfrm>
            <a:off x="1958020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1"/>
          <p:cNvSpPr/>
          <p:nvPr/>
        </p:nvSpPr>
        <p:spPr>
          <a:xfrm>
            <a:off x="4242880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1"/>
          <p:cNvSpPr/>
          <p:nvPr/>
        </p:nvSpPr>
        <p:spPr>
          <a:xfrm>
            <a:off x="6527740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1"/>
          <p:cNvSpPr/>
          <p:nvPr/>
        </p:nvSpPr>
        <p:spPr>
          <a:xfrm>
            <a:off x="7670170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1"/>
          <p:cNvSpPr/>
          <p:nvPr/>
        </p:nvSpPr>
        <p:spPr>
          <a:xfrm>
            <a:off x="7098955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1"/>
          <p:cNvSpPr/>
          <p:nvPr/>
        </p:nvSpPr>
        <p:spPr>
          <a:xfrm>
            <a:off x="8241385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1"/>
          <p:cNvSpPr/>
          <p:nvPr/>
        </p:nvSpPr>
        <p:spPr>
          <a:xfrm>
            <a:off x="4814095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1"/>
          <p:cNvSpPr/>
          <p:nvPr/>
        </p:nvSpPr>
        <p:spPr>
          <a:xfrm>
            <a:off x="5956525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1"/>
          <p:cNvSpPr/>
          <p:nvPr/>
        </p:nvSpPr>
        <p:spPr>
          <a:xfrm>
            <a:off x="5385310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1"/>
          <p:cNvSpPr/>
          <p:nvPr/>
        </p:nvSpPr>
        <p:spPr>
          <a:xfrm>
            <a:off x="2529235" y="3103700"/>
            <a:ext cx="80700" cy="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1"/>
          <p:cNvSpPr/>
          <p:nvPr/>
        </p:nvSpPr>
        <p:spPr>
          <a:xfrm>
            <a:off x="3671665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1"/>
          <p:cNvSpPr/>
          <p:nvPr/>
        </p:nvSpPr>
        <p:spPr>
          <a:xfrm>
            <a:off x="3100450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1"/>
          <p:cNvSpPr/>
          <p:nvPr/>
        </p:nvSpPr>
        <p:spPr>
          <a:xfrm>
            <a:off x="815590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1"/>
          <p:cNvSpPr/>
          <p:nvPr/>
        </p:nvSpPr>
        <p:spPr>
          <a:xfrm>
            <a:off x="1386805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1"/>
          <p:cNvSpPr/>
          <p:nvPr/>
        </p:nvSpPr>
        <p:spPr>
          <a:xfrm>
            <a:off x="1958020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1"/>
          <p:cNvSpPr/>
          <p:nvPr/>
        </p:nvSpPr>
        <p:spPr>
          <a:xfrm>
            <a:off x="4242880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1"/>
          <p:cNvSpPr/>
          <p:nvPr/>
        </p:nvSpPr>
        <p:spPr>
          <a:xfrm>
            <a:off x="6527740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1"/>
          <p:cNvSpPr/>
          <p:nvPr/>
        </p:nvSpPr>
        <p:spPr>
          <a:xfrm>
            <a:off x="7670170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1"/>
          <p:cNvSpPr/>
          <p:nvPr/>
        </p:nvSpPr>
        <p:spPr>
          <a:xfrm>
            <a:off x="7098955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1"/>
          <p:cNvSpPr/>
          <p:nvPr/>
        </p:nvSpPr>
        <p:spPr>
          <a:xfrm>
            <a:off x="8241385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1"/>
          <p:cNvSpPr/>
          <p:nvPr/>
        </p:nvSpPr>
        <p:spPr>
          <a:xfrm>
            <a:off x="4814095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1"/>
          <p:cNvSpPr/>
          <p:nvPr/>
        </p:nvSpPr>
        <p:spPr>
          <a:xfrm>
            <a:off x="5956525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1"/>
          <p:cNvSpPr/>
          <p:nvPr/>
        </p:nvSpPr>
        <p:spPr>
          <a:xfrm>
            <a:off x="5385310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1"/>
          <p:cNvSpPr/>
          <p:nvPr/>
        </p:nvSpPr>
        <p:spPr>
          <a:xfrm>
            <a:off x="2529235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1"/>
          <p:cNvSpPr/>
          <p:nvPr/>
        </p:nvSpPr>
        <p:spPr>
          <a:xfrm>
            <a:off x="3671665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1"/>
          <p:cNvSpPr/>
          <p:nvPr/>
        </p:nvSpPr>
        <p:spPr>
          <a:xfrm>
            <a:off x="3100450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1"/>
          <p:cNvSpPr/>
          <p:nvPr/>
        </p:nvSpPr>
        <p:spPr>
          <a:xfrm>
            <a:off x="815590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1"/>
          <p:cNvSpPr/>
          <p:nvPr/>
        </p:nvSpPr>
        <p:spPr>
          <a:xfrm>
            <a:off x="1386805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1"/>
          <p:cNvSpPr/>
          <p:nvPr/>
        </p:nvSpPr>
        <p:spPr>
          <a:xfrm>
            <a:off x="1958020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1"/>
          <p:cNvSpPr/>
          <p:nvPr/>
        </p:nvSpPr>
        <p:spPr>
          <a:xfrm>
            <a:off x="4242880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1"/>
          <p:cNvSpPr/>
          <p:nvPr/>
        </p:nvSpPr>
        <p:spPr>
          <a:xfrm>
            <a:off x="6527740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1"/>
          <p:cNvSpPr/>
          <p:nvPr/>
        </p:nvSpPr>
        <p:spPr>
          <a:xfrm>
            <a:off x="7670170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1"/>
          <p:cNvSpPr/>
          <p:nvPr/>
        </p:nvSpPr>
        <p:spPr>
          <a:xfrm>
            <a:off x="7098955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1"/>
          <p:cNvSpPr/>
          <p:nvPr/>
        </p:nvSpPr>
        <p:spPr>
          <a:xfrm>
            <a:off x="8241385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1"/>
          <p:cNvSpPr/>
          <p:nvPr/>
        </p:nvSpPr>
        <p:spPr>
          <a:xfrm>
            <a:off x="4814095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1"/>
          <p:cNvSpPr/>
          <p:nvPr/>
        </p:nvSpPr>
        <p:spPr>
          <a:xfrm>
            <a:off x="5956525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1"/>
          <p:cNvSpPr/>
          <p:nvPr/>
        </p:nvSpPr>
        <p:spPr>
          <a:xfrm>
            <a:off x="5385310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1"/>
          <p:cNvSpPr/>
          <p:nvPr/>
        </p:nvSpPr>
        <p:spPr>
          <a:xfrm>
            <a:off x="2529235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1"/>
          <p:cNvSpPr/>
          <p:nvPr/>
        </p:nvSpPr>
        <p:spPr>
          <a:xfrm>
            <a:off x="3671665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1"/>
          <p:cNvSpPr/>
          <p:nvPr/>
        </p:nvSpPr>
        <p:spPr>
          <a:xfrm>
            <a:off x="3100450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"/>
          <p:cNvSpPr/>
          <p:nvPr/>
        </p:nvSpPr>
        <p:spPr>
          <a:xfrm>
            <a:off x="815590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1"/>
          <p:cNvSpPr/>
          <p:nvPr/>
        </p:nvSpPr>
        <p:spPr>
          <a:xfrm>
            <a:off x="1386805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1"/>
          <p:cNvSpPr/>
          <p:nvPr/>
        </p:nvSpPr>
        <p:spPr>
          <a:xfrm>
            <a:off x="1958020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1"/>
          <p:cNvSpPr/>
          <p:nvPr/>
        </p:nvSpPr>
        <p:spPr>
          <a:xfrm>
            <a:off x="4242880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1"/>
          <p:cNvSpPr/>
          <p:nvPr/>
        </p:nvSpPr>
        <p:spPr>
          <a:xfrm>
            <a:off x="6527740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1"/>
          <p:cNvSpPr/>
          <p:nvPr/>
        </p:nvSpPr>
        <p:spPr>
          <a:xfrm>
            <a:off x="7670170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1"/>
          <p:cNvSpPr/>
          <p:nvPr/>
        </p:nvSpPr>
        <p:spPr>
          <a:xfrm>
            <a:off x="7098955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1"/>
          <p:cNvSpPr/>
          <p:nvPr/>
        </p:nvSpPr>
        <p:spPr>
          <a:xfrm>
            <a:off x="8241385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1"/>
          <p:cNvSpPr/>
          <p:nvPr/>
        </p:nvSpPr>
        <p:spPr>
          <a:xfrm>
            <a:off x="4814095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1"/>
          <p:cNvSpPr/>
          <p:nvPr/>
        </p:nvSpPr>
        <p:spPr>
          <a:xfrm>
            <a:off x="5956525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1"/>
          <p:cNvSpPr/>
          <p:nvPr/>
        </p:nvSpPr>
        <p:spPr>
          <a:xfrm>
            <a:off x="5385310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1"/>
          <p:cNvSpPr/>
          <p:nvPr/>
        </p:nvSpPr>
        <p:spPr>
          <a:xfrm>
            <a:off x="2529235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1"/>
          <p:cNvSpPr/>
          <p:nvPr/>
        </p:nvSpPr>
        <p:spPr>
          <a:xfrm>
            <a:off x="3671665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1"/>
          <p:cNvSpPr/>
          <p:nvPr/>
        </p:nvSpPr>
        <p:spPr>
          <a:xfrm>
            <a:off x="3100450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1"/>
          <p:cNvSpPr txBox="1">
            <a:spLocks noGrp="1"/>
          </p:cNvSpPr>
          <p:nvPr>
            <p:ph type="title"/>
          </p:nvPr>
        </p:nvSpPr>
        <p:spPr>
          <a:xfrm>
            <a:off x="185300" y="95750"/>
            <a:ext cx="7525200" cy="14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0 - Vertical Split - 20/80 - Pink - Text - Full">
  <p:cSld name="Split - Chart_1_4_4_2"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p101"/>
          <p:cNvSpPr/>
          <p:nvPr/>
        </p:nvSpPr>
        <p:spPr>
          <a:xfrm>
            <a:off x="-125" y="1143150"/>
            <a:ext cx="9144000" cy="400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7" name="Google Shape;2047;p10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8" name="Google Shape;2048;p101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049" name="Google Shape;2049;p101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0" name="Google Shape;2050;p101"/>
          <p:cNvSpPr txBox="1">
            <a:spLocks noGrp="1"/>
          </p:cNvSpPr>
          <p:nvPr>
            <p:ph type="body" idx="2"/>
          </p:nvPr>
        </p:nvSpPr>
        <p:spPr>
          <a:xfrm>
            <a:off x="185300" y="1872500"/>
            <a:ext cx="83820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0 - Vertical Split - 20/80 - Dark- Text - Full">
  <p:cSld name="Split - Chart_1_4_4_3"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p102"/>
          <p:cNvSpPr/>
          <p:nvPr/>
        </p:nvSpPr>
        <p:spPr>
          <a:xfrm>
            <a:off x="-125" y="1143150"/>
            <a:ext cx="9144000" cy="400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3" name="Google Shape;2053;p1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4" name="Google Shape;2054;p102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055" name="Google Shape;2055;p102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6" name="Google Shape;2056;p102"/>
          <p:cNvSpPr txBox="1">
            <a:spLocks noGrp="1"/>
          </p:cNvSpPr>
          <p:nvPr>
            <p:ph type="body" idx="2"/>
          </p:nvPr>
        </p:nvSpPr>
        <p:spPr>
          <a:xfrm>
            <a:off x="185300" y="1872500"/>
            <a:ext cx="83820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0 - Vertical Split - 20/80 - Sand - Text - Full">
  <p:cSld name="Split - Chart_1_4_4_4"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103"/>
          <p:cNvSpPr/>
          <p:nvPr/>
        </p:nvSpPr>
        <p:spPr>
          <a:xfrm>
            <a:off x="-125" y="1143150"/>
            <a:ext cx="9144000" cy="400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9" name="Google Shape;2059;p1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0" name="Google Shape;2060;p103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061" name="Google Shape;2061;p103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2" name="Google Shape;2062;p103"/>
          <p:cNvSpPr txBox="1">
            <a:spLocks noGrp="1"/>
          </p:cNvSpPr>
          <p:nvPr>
            <p:ph type="body" idx="2"/>
          </p:nvPr>
        </p:nvSpPr>
        <p:spPr>
          <a:xfrm>
            <a:off x="185300" y="1872500"/>
            <a:ext cx="83820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0 - Vertical Split - 20/80 - Light - Text - 3 columns">
  <p:cSld name="Split - Chart_1_4"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104"/>
          <p:cNvSpPr/>
          <p:nvPr/>
        </p:nvSpPr>
        <p:spPr>
          <a:xfrm>
            <a:off x="-125" y="1143150"/>
            <a:ext cx="9144000" cy="400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104"/>
          <p:cNvSpPr txBox="1">
            <a:spLocks noGrp="1"/>
          </p:cNvSpPr>
          <p:nvPr>
            <p:ph type="body" idx="1"/>
          </p:nvPr>
        </p:nvSpPr>
        <p:spPr>
          <a:xfrm>
            <a:off x="185300" y="1961625"/>
            <a:ext cx="2384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1pPr>
            <a:lvl2pPr marL="914400" marR="0" lvl="1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3pPr>
            <a:lvl4pPr marL="1828800" marR="0" lvl="3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4pPr>
            <a:lvl5pPr marL="2286000" marR="0" lvl="4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5pPr>
            <a:lvl6pPr marL="2743200" marR="0" lvl="5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6pPr>
            <a:lvl7pPr marL="3200400" marR="0" lvl="6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7pPr>
            <a:lvl8pPr marL="3657600" marR="0" lvl="7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8pPr>
            <a:lvl9pPr marL="4114800" marR="0" lvl="8" indent="-2921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066" name="Google Shape;2066;p10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7" name="Google Shape;2067;p104"/>
          <p:cNvSpPr txBox="1">
            <a:spLocks noGrp="1"/>
          </p:cNvSpPr>
          <p:nvPr>
            <p:ph type="body" idx="2"/>
          </p:nvPr>
        </p:nvSpPr>
        <p:spPr>
          <a:xfrm>
            <a:off x="5878125" y="1961625"/>
            <a:ext cx="2384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1pPr>
            <a:lvl2pPr marL="914400" marR="0" lvl="1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3pPr>
            <a:lvl4pPr marL="1828800" marR="0" lvl="3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4pPr>
            <a:lvl5pPr marL="2286000" marR="0" lvl="4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5pPr>
            <a:lvl6pPr marL="2743200" marR="0" lvl="5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6pPr>
            <a:lvl7pPr marL="3200400" marR="0" lvl="6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7pPr>
            <a:lvl8pPr marL="3657600" marR="0" lvl="7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8pPr>
            <a:lvl9pPr marL="4114800" marR="0" lvl="8" indent="-2921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68" name="Google Shape;2068;p104"/>
          <p:cNvSpPr txBox="1">
            <a:spLocks noGrp="1"/>
          </p:cNvSpPr>
          <p:nvPr>
            <p:ph type="body" idx="3"/>
          </p:nvPr>
        </p:nvSpPr>
        <p:spPr>
          <a:xfrm>
            <a:off x="3031713" y="1961625"/>
            <a:ext cx="2384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1pPr>
            <a:lvl2pPr marL="914400" marR="0" lvl="1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3pPr>
            <a:lvl4pPr marL="1828800" marR="0" lvl="3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4pPr>
            <a:lvl5pPr marL="2286000" marR="0" lvl="4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5pPr>
            <a:lvl6pPr marL="2743200" marR="0" lvl="5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6pPr>
            <a:lvl7pPr marL="3200400" marR="0" lvl="6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7pPr>
            <a:lvl8pPr marL="3657600" marR="0" lvl="7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8pPr>
            <a:lvl9pPr marL="4114800" marR="0" lvl="8" indent="-2921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69" name="Google Shape;2069;p104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070" name="Google Shape;2070;p104"/>
          <p:cNvSpPr txBox="1">
            <a:spLocks noGrp="1"/>
          </p:cNvSpPr>
          <p:nvPr>
            <p:ph type="subTitle" idx="4"/>
          </p:nvPr>
        </p:nvSpPr>
        <p:spPr>
          <a:xfrm>
            <a:off x="185300" y="479600"/>
            <a:ext cx="79731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1" name="Google Shape;2071;p104"/>
          <p:cNvSpPr txBox="1">
            <a:spLocks noGrp="1"/>
          </p:cNvSpPr>
          <p:nvPr>
            <p:ph type="subTitle" idx="5"/>
          </p:nvPr>
        </p:nvSpPr>
        <p:spPr>
          <a:xfrm>
            <a:off x="185300" y="1298026"/>
            <a:ext cx="5813700" cy="5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0 - Vertical Split - 20/80  - Pink- Text - 3 columns">
  <p:cSld name="Split - Chart_1_4_2"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105"/>
          <p:cNvSpPr/>
          <p:nvPr/>
        </p:nvSpPr>
        <p:spPr>
          <a:xfrm>
            <a:off x="-125" y="1143150"/>
            <a:ext cx="9144000" cy="400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4" name="Google Shape;2074;p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5" name="Google Shape;2075;p105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076" name="Google Shape;2076;p105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7" name="Google Shape;2077;p105"/>
          <p:cNvSpPr txBox="1">
            <a:spLocks noGrp="1"/>
          </p:cNvSpPr>
          <p:nvPr>
            <p:ph type="body" idx="2"/>
          </p:nvPr>
        </p:nvSpPr>
        <p:spPr>
          <a:xfrm>
            <a:off x="185300" y="1961625"/>
            <a:ext cx="2384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1pPr>
            <a:lvl2pPr marL="914400" marR="0" lvl="1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3pPr>
            <a:lvl4pPr marL="1828800" marR="0" lvl="3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4pPr>
            <a:lvl5pPr marL="2286000" marR="0" lvl="4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5pPr>
            <a:lvl6pPr marL="2743200" marR="0" lvl="5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6pPr>
            <a:lvl7pPr marL="3200400" marR="0" lvl="6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7pPr>
            <a:lvl8pPr marL="3657600" marR="0" lvl="7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8pPr>
            <a:lvl9pPr marL="4114800" marR="0" lvl="8" indent="-2921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78" name="Google Shape;2078;p105"/>
          <p:cNvSpPr txBox="1">
            <a:spLocks noGrp="1"/>
          </p:cNvSpPr>
          <p:nvPr>
            <p:ph type="body" idx="3"/>
          </p:nvPr>
        </p:nvSpPr>
        <p:spPr>
          <a:xfrm>
            <a:off x="5878125" y="1961625"/>
            <a:ext cx="2384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1pPr>
            <a:lvl2pPr marL="914400" marR="0" lvl="1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3pPr>
            <a:lvl4pPr marL="1828800" marR="0" lvl="3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4pPr>
            <a:lvl5pPr marL="2286000" marR="0" lvl="4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5pPr>
            <a:lvl6pPr marL="2743200" marR="0" lvl="5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6pPr>
            <a:lvl7pPr marL="3200400" marR="0" lvl="6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7pPr>
            <a:lvl8pPr marL="3657600" marR="0" lvl="7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8pPr>
            <a:lvl9pPr marL="4114800" marR="0" lvl="8" indent="-2921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79" name="Google Shape;2079;p105"/>
          <p:cNvSpPr txBox="1">
            <a:spLocks noGrp="1"/>
          </p:cNvSpPr>
          <p:nvPr>
            <p:ph type="body" idx="4"/>
          </p:nvPr>
        </p:nvSpPr>
        <p:spPr>
          <a:xfrm>
            <a:off x="3031713" y="1961625"/>
            <a:ext cx="2384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1pPr>
            <a:lvl2pPr marL="914400" marR="0" lvl="1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3pPr>
            <a:lvl4pPr marL="1828800" marR="0" lvl="3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4pPr>
            <a:lvl5pPr marL="2286000" marR="0" lvl="4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5pPr>
            <a:lvl6pPr marL="2743200" marR="0" lvl="5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6pPr>
            <a:lvl7pPr marL="3200400" marR="0" lvl="6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7pPr>
            <a:lvl8pPr marL="3657600" marR="0" lvl="7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8pPr>
            <a:lvl9pPr marL="4114800" marR="0" lvl="8" indent="-2921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80" name="Google Shape;2080;p105"/>
          <p:cNvSpPr txBox="1">
            <a:spLocks noGrp="1"/>
          </p:cNvSpPr>
          <p:nvPr>
            <p:ph type="subTitle" idx="5"/>
          </p:nvPr>
        </p:nvSpPr>
        <p:spPr>
          <a:xfrm>
            <a:off x="185300" y="1298026"/>
            <a:ext cx="5813700" cy="5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0 - Vertical Split - 20/80 - Dark - Text - 3 columns">
  <p:cSld name="Split - Chart_1_4_2_1"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106"/>
          <p:cNvSpPr/>
          <p:nvPr/>
        </p:nvSpPr>
        <p:spPr>
          <a:xfrm>
            <a:off x="-125" y="1143150"/>
            <a:ext cx="9144000" cy="400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3" name="Google Shape;2083;p1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4" name="Google Shape;2084;p106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085" name="Google Shape;2085;p106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6" name="Google Shape;2086;p106"/>
          <p:cNvSpPr txBox="1">
            <a:spLocks noGrp="1"/>
          </p:cNvSpPr>
          <p:nvPr>
            <p:ph type="body" idx="2"/>
          </p:nvPr>
        </p:nvSpPr>
        <p:spPr>
          <a:xfrm>
            <a:off x="185300" y="1961625"/>
            <a:ext cx="2384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 i="0" u="none" strike="noStrike" cap="none">
                <a:solidFill>
                  <a:srgbClr val="FFFFFF"/>
                </a:solidFill>
              </a:defRPr>
            </a:lvl1pPr>
            <a:lvl2pPr marL="914400" marR="0" lvl="1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 i="0" u="none" strike="noStrike" cap="none">
                <a:solidFill>
                  <a:srgbClr val="FFFFFF"/>
                </a:solidFill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 sz="1000" i="0" u="none" strike="noStrike" cap="none">
                <a:solidFill>
                  <a:srgbClr val="FFFFFF"/>
                </a:solidFill>
              </a:defRPr>
            </a:lvl3pPr>
            <a:lvl4pPr marL="1828800" marR="0" lvl="3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 i="0" u="none" strike="noStrike" cap="none">
                <a:solidFill>
                  <a:srgbClr val="FFFFFF"/>
                </a:solidFill>
              </a:defRPr>
            </a:lvl4pPr>
            <a:lvl5pPr marL="2286000" marR="0" lvl="4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 i="0" u="none" strike="noStrike" cap="none">
                <a:solidFill>
                  <a:srgbClr val="FFFFFF"/>
                </a:solidFill>
              </a:defRPr>
            </a:lvl5pPr>
            <a:lvl6pPr marL="2743200" marR="0" lvl="5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 sz="1000" i="0" u="none" strike="noStrike" cap="none">
                <a:solidFill>
                  <a:srgbClr val="FFFFFF"/>
                </a:solidFill>
              </a:defRPr>
            </a:lvl6pPr>
            <a:lvl7pPr marL="3200400" marR="0" lvl="6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 i="0" u="none" strike="noStrike" cap="none">
                <a:solidFill>
                  <a:srgbClr val="FFFFFF"/>
                </a:solidFill>
              </a:defRPr>
            </a:lvl7pPr>
            <a:lvl8pPr marL="3657600" marR="0" lvl="7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 i="0" u="none" strike="noStrike" cap="none">
                <a:solidFill>
                  <a:srgbClr val="FFFFFF"/>
                </a:solidFill>
              </a:defRPr>
            </a:lvl8pPr>
            <a:lvl9pPr marL="4114800" marR="0" lvl="8" indent="-2921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000"/>
              <a:buChar char="■"/>
              <a:defRPr sz="1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87" name="Google Shape;2087;p106"/>
          <p:cNvSpPr txBox="1">
            <a:spLocks noGrp="1"/>
          </p:cNvSpPr>
          <p:nvPr>
            <p:ph type="body" idx="3"/>
          </p:nvPr>
        </p:nvSpPr>
        <p:spPr>
          <a:xfrm>
            <a:off x="5878125" y="1961625"/>
            <a:ext cx="2384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 i="0" u="none" strike="noStrike" cap="none">
                <a:solidFill>
                  <a:srgbClr val="FFFFFF"/>
                </a:solidFill>
              </a:defRPr>
            </a:lvl1pPr>
            <a:lvl2pPr marL="914400" marR="0" lvl="1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 i="0" u="none" strike="noStrike" cap="none">
                <a:solidFill>
                  <a:srgbClr val="FFFFFF"/>
                </a:solidFill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 sz="1000" i="0" u="none" strike="noStrike" cap="none">
                <a:solidFill>
                  <a:srgbClr val="FFFFFF"/>
                </a:solidFill>
              </a:defRPr>
            </a:lvl3pPr>
            <a:lvl4pPr marL="1828800" marR="0" lvl="3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 i="0" u="none" strike="noStrike" cap="none">
                <a:solidFill>
                  <a:srgbClr val="FFFFFF"/>
                </a:solidFill>
              </a:defRPr>
            </a:lvl4pPr>
            <a:lvl5pPr marL="2286000" marR="0" lvl="4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 i="0" u="none" strike="noStrike" cap="none">
                <a:solidFill>
                  <a:srgbClr val="FFFFFF"/>
                </a:solidFill>
              </a:defRPr>
            </a:lvl5pPr>
            <a:lvl6pPr marL="2743200" marR="0" lvl="5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 sz="1000" i="0" u="none" strike="noStrike" cap="none">
                <a:solidFill>
                  <a:srgbClr val="FFFFFF"/>
                </a:solidFill>
              </a:defRPr>
            </a:lvl6pPr>
            <a:lvl7pPr marL="3200400" marR="0" lvl="6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 i="0" u="none" strike="noStrike" cap="none">
                <a:solidFill>
                  <a:srgbClr val="FFFFFF"/>
                </a:solidFill>
              </a:defRPr>
            </a:lvl7pPr>
            <a:lvl8pPr marL="3657600" marR="0" lvl="7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 i="0" u="none" strike="noStrike" cap="none">
                <a:solidFill>
                  <a:srgbClr val="FFFFFF"/>
                </a:solidFill>
              </a:defRPr>
            </a:lvl8pPr>
            <a:lvl9pPr marL="4114800" marR="0" lvl="8" indent="-2921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000"/>
              <a:buChar char="■"/>
              <a:defRPr sz="1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88" name="Google Shape;2088;p106"/>
          <p:cNvSpPr txBox="1">
            <a:spLocks noGrp="1"/>
          </p:cNvSpPr>
          <p:nvPr>
            <p:ph type="body" idx="4"/>
          </p:nvPr>
        </p:nvSpPr>
        <p:spPr>
          <a:xfrm>
            <a:off x="3031713" y="1961625"/>
            <a:ext cx="2384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 i="0" u="none" strike="noStrike" cap="none">
                <a:solidFill>
                  <a:srgbClr val="FFFFFF"/>
                </a:solidFill>
              </a:defRPr>
            </a:lvl1pPr>
            <a:lvl2pPr marL="914400" marR="0" lvl="1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 i="0" u="none" strike="noStrike" cap="none">
                <a:solidFill>
                  <a:srgbClr val="FFFFFF"/>
                </a:solidFill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 sz="1000" i="0" u="none" strike="noStrike" cap="none">
                <a:solidFill>
                  <a:srgbClr val="FFFFFF"/>
                </a:solidFill>
              </a:defRPr>
            </a:lvl3pPr>
            <a:lvl4pPr marL="1828800" marR="0" lvl="3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 i="0" u="none" strike="noStrike" cap="none">
                <a:solidFill>
                  <a:srgbClr val="FFFFFF"/>
                </a:solidFill>
              </a:defRPr>
            </a:lvl4pPr>
            <a:lvl5pPr marL="2286000" marR="0" lvl="4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 i="0" u="none" strike="noStrike" cap="none">
                <a:solidFill>
                  <a:srgbClr val="FFFFFF"/>
                </a:solidFill>
              </a:defRPr>
            </a:lvl5pPr>
            <a:lvl6pPr marL="2743200" marR="0" lvl="5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 sz="1000" i="0" u="none" strike="noStrike" cap="none">
                <a:solidFill>
                  <a:srgbClr val="FFFFFF"/>
                </a:solidFill>
              </a:defRPr>
            </a:lvl6pPr>
            <a:lvl7pPr marL="3200400" marR="0" lvl="6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 i="0" u="none" strike="noStrike" cap="none">
                <a:solidFill>
                  <a:srgbClr val="FFFFFF"/>
                </a:solidFill>
              </a:defRPr>
            </a:lvl7pPr>
            <a:lvl8pPr marL="3657600" marR="0" lvl="7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 i="0" u="none" strike="noStrike" cap="none">
                <a:solidFill>
                  <a:srgbClr val="FFFFFF"/>
                </a:solidFill>
              </a:defRPr>
            </a:lvl8pPr>
            <a:lvl9pPr marL="4114800" marR="0" lvl="8" indent="-2921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000"/>
              <a:buChar char="■"/>
              <a:defRPr sz="1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89" name="Google Shape;2089;p106"/>
          <p:cNvSpPr txBox="1">
            <a:spLocks noGrp="1"/>
          </p:cNvSpPr>
          <p:nvPr>
            <p:ph type="subTitle" idx="5"/>
          </p:nvPr>
        </p:nvSpPr>
        <p:spPr>
          <a:xfrm>
            <a:off x="185300" y="1298026"/>
            <a:ext cx="5813700" cy="5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0 - Vertical Split - 20/80 - Sand - Text - 3 columns">
  <p:cSld name="Split - Chart_1_4_2_2"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p107"/>
          <p:cNvSpPr/>
          <p:nvPr/>
        </p:nvSpPr>
        <p:spPr>
          <a:xfrm>
            <a:off x="-125" y="1143150"/>
            <a:ext cx="9144000" cy="400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2" name="Google Shape;2092;p1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3" name="Google Shape;2093;p107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094" name="Google Shape;2094;p107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5" name="Google Shape;2095;p107"/>
          <p:cNvSpPr txBox="1">
            <a:spLocks noGrp="1"/>
          </p:cNvSpPr>
          <p:nvPr>
            <p:ph type="subTitle" idx="2"/>
          </p:nvPr>
        </p:nvSpPr>
        <p:spPr>
          <a:xfrm>
            <a:off x="185300" y="1298026"/>
            <a:ext cx="5813700" cy="5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9pPr>
          </a:lstStyle>
          <a:p>
            <a:endParaRPr/>
          </a:p>
        </p:txBody>
      </p:sp>
      <p:sp>
        <p:nvSpPr>
          <p:cNvPr id="2096" name="Google Shape;2096;p107"/>
          <p:cNvSpPr txBox="1">
            <a:spLocks noGrp="1"/>
          </p:cNvSpPr>
          <p:nvPr>
            <p:ph type="body" idx="3"/>
          </p:nvPr>
        </p:nvSpPr>
        <p:spPr>
          <a:xfrm>
            <a:off x="185300" y="1961625"/>
            <a:ext cx="2384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1pPr>
            <a:lvl2pPr marL="914400" marR="0" lvl="1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3pPr>
            <a:lvl4pPr marL="1828800" marR="0" lvl="3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4pPr>
            <a:lvl5pPr marL="2286000" marR="0" lvl="4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5pPr>
            <a:lvl6pPr marL="2743200" marR="0" lvl="5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6pPr>
            <a:lvl7pPr marL="3200400" marR="0" lvl="6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7pPr>
            <a:lvl8pPr marL="3657600" marR="0" lvl="7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8pPr>
            <a:lvl9pPr marL="4114800" marR="0" lvl="8" indent="-2921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97" name="Google Shape;2097;p107"/>
          <p:cNvSpPr txBox="1">
            <a:spLocks noGrp="1"/>
          </p:cNvSpPr>
          <p:nvPr>
            <p:ph type="body" idx="4"/>
          </p:nvPr>
        </p:nvSpPr>
        <p:spPr>
          <a:xfrm>
            <a:off x="5878125" y="1961625"/>
            <a:ext cx="2384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1pPr>
            <a:lvl2pPr marL="914400" marR="0" lvl="1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3pPr>
            <a:lvl4pPr marL="1828800" marR="0" lvl="3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4pPr>
            <a:lvl5pPr marL="2286000" marR="0" lvl="4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5pPr>
            <a:lvl6pPr marL="2743200" marR="0" lvl="5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6pPr>
            <a:lvl7pPr marL="3200400" marR="0" lvl="6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7pPr>
            <a:lvl8pPr marL="3657600" marR="0" lvl="7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8pPr>
            <a:lvl9pPr marL="4114800" marR="0" lvl="8" indent="-2921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98" name="Google Shape;2098;p107"/>
          <p:cNvSpPr txBox="1">
            <a:spLocks noGrp="1"/>
          </p:cNvSpPr>
          <p:nvPr>
            <p:ph type="body" idx="5"/>
          </p:nvPr>
        </p:nvSpPr>
        <p:spPr>
          <a:xfrm>
            <a:off x="3031713" y="1961625"/>
            <a:ext cx="2384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1pPr>
            <a:lvl2pPr marL="914400" marR="0" lvl="1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3pPr>
            <a:lvl4pPr marL="1828800" marR="0" lvl="3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4pPr>
            <a:lvl5pPr marL="2286000" marR="0" lvl="4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5pPr>
            <a:lvl6pPr marL="2743200" marR="0" lvl="5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6pPr>
            <a:lvl7pPr marL="3200400" marR="0" lvl="6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7pPr>
            <a:lvl8pPr marL="3657600" marR="0" lvl="7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8pPr>
            <a:lvl9pPr marL="4114800" marR="0" lvl="8" indent="-2921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0 - Vertical Split - 20/80 - Blue - Text - 3 columns">
  <p:cSld name="Split - Chart_1_4_2_2_1"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p108"/>
          <p:cNvSpPr/>
          <p:nvPr/>
        </p:nvSpPr>
        <p:spPr>
          <a:xfrm>
            <a:off x="-125" y="1143150"/>
            <a:ext cx="9144000" cy="4000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1" name="Google Shape;2101;p1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2" name="Google Shape;2102;p108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103" name="Google Shape;2103;p108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4" name="Google Shape;2104;p108"/>
          <p:cNvSpPr txBox="1">
            <a:spLocks noGrp="1"/>
          </p:cNvSpPr>
          <p:nvPr>
            <p:ph type="body" idx="2"/>
          </p:nvPr>
        </p:nvSpPr>
        <p:spPr>
          <a:xfrm>
            <a:off x="185300" y="1961625"/>
            <a:ext cx="2384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 i="0" u="none" strike="noStrike" cap="none">
                <a:solidFill>
                  <a:srgbClr val="FFFFFF"/>
                </a:solidFill>
              </a:defRPr>
            </a:lvl1pPr>
            <a:lvl2pPr marL="914400" marR="0" lvl="1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 i="0" u="none" strike="noStrike" cap="none">
                <a:solidFill>
                  <a:srgbClr val="FFFFFF"/>
                </a:solidFill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 sz="1000" i="0" u="none" strike="noStrike" cap="none">
                <a:solidFill>
                  <a:srgbClr val="FFFFFF"/>
                </a:solidFill>
              </a:defRPr>
            </a:lvl3pPr>
            <a:lvl4pPr marL="1828800" marR="0" lvl="3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 i="0" u="none" strike="noStrike" cap="none">
                <a:solidFill>
                  <a:srgbClr val="FFFFFF"/>
                </a:solidFill>
              </a:defRPr>
            </a:lvl4pPr>
            <a:lvl5pPr marL="2286000" marR="0" lvl="4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 i="0" u="none" strike="noStrike" cap="none">
                <a:solidFill>
                  <a:srgbClr val="FFFFFF"/>
                </a:solidFill>
              </a:defRPr>
            </a:lvl5pPr>
            <a:lvl6pPr marL="2743200" marR="0" lvl="5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 sz="1000" i="0" u="none" strike="noStrike" cap="none">
                <a:solidFill>
                  <a:srgbClr val="FFFFFF"/>
                </a:solidFill>
              </a:defRPr>
            </a:lvl6pPr>
            <a:lvl7pPr marL="3200400" marR="0" lvl="6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 i="0" u="none" strike="noStrike" cap="none">
                <a:solidFill>
                  <a:srgbClr val="FFFFFF"/>
                </a:solidFill>
              </a:defRPr>
            </a:lvl7pPr>
            <a:lvl8pPr marL="3657600" marR="0" lvl="7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 i="0" u="none" strike="noStrike" cap="none">
                <a:solidFill>
                  <a:srgbClr val="FFFFFF"/>
                </a:solidFill>
              </a:defRPr>
            </a:lvl8pPr>
            <a:lvl9pPr marL="4114800" marR="0" lvl="8" indent="-2921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000"/>
              <a:buChar char="■"/>
              <a:defRPr sz="1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105" name="Google Shape;2105;p108"/>
          <p:cNvSpPr txBox="1">
            <a:spLocks noGrp="1"/>
          </p:cNvSpPr>
          <p:nvPr>
            <p:ph type="body" idx="3"/>
          </p:nvPr>
        </p:nvSpPr>
        <p:spPr>
          <a:xfrm>
            <a:off x="5878125" y="1961625"/>
            <a:ext cx="2384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 i="0" u="none" strike="noStrike" cap="none">
                <a:solidFill>
                  <a:srgbClr val="FFFFFF"/>
                </a:solidFill>
              </a:defRPr>
            </a:lvl1pPr>
            <a:lvl2pPr marL="914400" marR="0" lvl="1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 i="0" u="none" strike="noStrike" cap="none">
                <a:solidFill>
                  <a:srgbClr val="FFFFFF"/>
                </a:solidFill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 sz="1000" i="0" u="none" strike="noStrike" cap="none">
                <a:solidFill>
                  <a:srgbClr val="FFFFFF"/>
                </a:solidFill>
              </a:defRPr>
            </a:lvl3pPr>
            <a:lvl4pPr marL="1828800" marR="0" lvl="3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 i="0" u="none" strike="noStrike" cap="none">
                <a:solidFill>
                  <a:srgbClr val="FFFFFF"/>
                </a:solidFill>
              </a:defRPr>
            </a:lvl4pPr>
            <a:lvl5pPr marL="2286000" marR="0" lvl="4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 i="0" u="none" strike="noStrike" cap="none">
                <a:solidFill>
                  <a:srgbClr val="FFFFFF"/>
                </a:solidFill>
              </a:defRPr>
            </a:lvl5pPr>
            <a:lvl6pPr marL="2743200" marR="0" lvl="5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 sz="1000" i="0" u="none" strike="noStrike" cap="none">
                <a:solidFill>
                  <a:srgbClr val="FFFFFF"/>
                </a:solidFill>
              </a:defRPr>
            </a:lvl6pPr>
            <a:lvl7pPr marL="3200400" marR="0" lvl="6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 i="0" u="none" strike="noStrike" cap="none">
                <a:solidFill>
                  <a:srgbClr val="FFFFFF"/>
                </a:solidFill>
              </a:defRPr>
            </a:lvl7pPr>
            <a:lvl8pPr marL="3657600" marR="0" lvl="7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 i="0" u="none" strike="noStrike" cap="none">
                <a:solidFill>
                  <a:srgbClr val="FFFFFF"/>
                </a:solidFill>
              </a:defRPr>
            </a:lvl8pPr>
            <a:lvl9pPr marL="4114800" marR="0" lvl="8" indent="-2921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000"/>
              <a:buChar char="■"/>
              <a:defRPr sz="1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106" name="Google Shape;2106;p108"/>
          <p:cNvSpPr txBox="1">
            <a:spLocks noGrp="1"/>
          </p:cNvSpPr>
          <p:nvPr>
            <p:ph type="body" idx="4"/>
          </p:nvPr>
        </p:nvSpPr>
        <p:spPr>
          <a:xfrm>
            <a:off x="3031713" y="1961625"/>
            <a:ext cx="2384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 i="0" u="none" strike="noStrike" cap="none">
                <a:solidFill>
                  <a:srgbClr val="FFFFFF"/>
                </a:solidFill>
              </a:defRPr>
            </a:lvl1pPr>
            <a:lvl2pPr marL="914400" marR="0" lvl="1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 i="0" u="none" strike="noStrike" cap="none">
                <a:solidFill>
                  <a:srgbClr val="FFFFFF"/>
                </a:solidFill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 sz="1000" i="0" u="none" strike="noStrike" cap="none">
                <a:solidFill>
                  <a:srgbClr val="FFFFFF"/>
                </a:solidFill>
              </a:defRPr>
            </a:lvl3pPr>
            <a:lvl4pPr marL="1828800" marR="0" lvl="3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 i="0" u="none" strike="noStrike" cap="none">
                <a:solidFill>
                  <a:srgbClr val="FFFFFF"/>
                </a:solidFill>
              </a:defRPr>
            </a:lvl4pPr>
            <a:lvl5pPr marL="2286000" marR="0" lvl="4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 i="0" u="none" strike="noStrike" cap="none">
                <a:solidFill>
                  <a:srgbClr val="FFFFFF"/>
                </a:solidFill>
              </a:defRPr>
            </a:lvl5pPr>
            <a:lvl6pPr marL="2743200" marR="0" lvl="5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 sz="1000" i="0" u="none" strike="noStrike" cap="none">
                <a:solidFill>
                  <a:srgbClr val="FFFFFF"/>
                </a:solidFill>
              </a:defRPr>
            </a:lvl6pPr>
            <a:lvl7pPr marL="3200400" marR="0" lvl="6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 i="0" u="none" strike="noStrike" cap="none">
                <a:solidFill>
                  <a:srgbClr val="FFFFFF"/>
                </a:solidFill>
              </a:defRPr>
            </a:lvl7pPr>
            <a:lvl8pPr marL="3657600" marR="0" lvl="7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 i="0" u="none" strike="noStrike" cap="none">
                <a:solidFill>
                  <a:srgbClr val="FFFFFF"/>
                </a:solidFill>
              </a:defRPr>
            </a:lvl8pPr>
            <a:lvl9pPr marL="4114800" marR="0" lvl="8" indent="-2921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000"/>
              <a:buChar char="■"/>
              <a:defRPr sz="1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107" name="Google Shape;2107;p108"/>
          <p:cNvSpPr txBox="1">
            <a:spLocks noGrp="1"/>
          </p:cNvSpPr>
          <p:nvPr>
            <p:ph type="subTitle" idx="5"/>
          </p:nvPr>
        </p:nvSpPr>
        <p:spPr>
          <a:xfrm>
            <a:off x="185300" y="1298026"/>
            <a:ext cx="5813700" cy="5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0 - Split - 70/30 - Light">
  <p:cSld name="Split - Chart_1_4_1"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p109"/>
          <p:cNvSpPr/>
          <p:nvPr/>
        </p:nvSpPr>
        <p:spPr>
          <a:xfrm>
            <a:off x="6568975" y="0"/>
            <a:ext cx="2575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109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58137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111" name="Google Shape;2111;p1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2" name="Google Shape;2112;p109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5813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3" name="Google Shape;2113;p109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58137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114" name="Google Shape;2114;p109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5813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0 - Split - 70/30 - Blue">
  <p:cSld name="Split - Chart_1_4_1_2"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p110"/>
          <p:cNvSpPr/>
          <p:nvPr/>
        </p:nvSpPr>
        <p:spPr>
          <a:xfrm>
            <a:off x="6568975" y="0"/>
            <a:ext cx="2575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7" name="Google Shape;2117;p1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8" name="Google Shape;2118;p110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58137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19" name="Google Shape;2119;p110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5813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0" name="Google Shape;2120;p110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58137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121" name="Google Shape;2121;p110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5813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 - Chapter - Sand">
  <p:cSld name="Section - Blue_1_1_2_1">
    <p:bg>
      <p:bgPr>
        <a:solidFill>
          <a:schemeClr val="accent2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2"/>
          <p:cNvSpPr/>
          <p:nvPr/>
        </p:nvSpPr>
        <p:spPr>
          <a:xfrm>
            <a:off x="815590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2"/>
          <p:cNvSpPr/>
          <p:nvPr/>
        </p:nvSpPr>
        <p:spPr>
          <a:xfrm>
            <a:off x="244375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2"/>
          <p:cNvSpPr/>
          <p:nvPr/>
        </p:nvSpPr>
        <p:spPr>
          <a:xfrm>
            <a:off x="1386805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2"/>
          <p:cNvSpPr/>
          <p:nvPr/>
        </p:nvSpPr>
        <p:spPr>
          <a:xfrm>
            <a:off x="1958020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2"/>
          <p:cNvSpPr/>
          <p:nvPr/>
        </p:nvSpPr>
        <p:spPr>
          <a:xfrm>
            <a:off x="244375" y="367402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2"/>
          <p:cNvSpPr/>
          <p:nvPr/>
        </p:nvSpPr>
        <p:spPr>
          <a:xfrm>
            <a:off x="4242880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2"/>
          <p:cNvSpPr/>
          <p:nvPr/>
        </p:nvSpPr>
        <p:spPr>
          <a:xfrm>
            <a:off x="6527740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2"/>
          <p:cNvSpPr/>
          <p:nvPr/>
        </p:nvSpPr>
        <p:spPr>
          <a:xfrm>
            <a:off x="8812600" y="3102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2"/>
          <p:cNvSpPr/>
          <p:nvPr/>
        </p:nvSpPr>
        <p:spPr>
          <a:xfrm>
            <a:off x="8812600" y="3674025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2"/>
          <p:cNvSpPr/>
          <p:nvPr/>
        </p:nvSpPr>
        <p:spPr>
          <a:xfrm>
            <a:off x="8812600" y="2530775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2"/>
          <p:cNvSpPr/>
          <p:nvPr/>
        </p:nvSpPr>
        <p:spPr>
          <a:xfrm>
            <a:off x="8812600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2"/>
          <p:cNvSpPr/>
          <p:nvPr/>
        </p:nvSpPr>
        <p:spPr>
          <a:xfrm>
            <a:off x="7670170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2"/>
          <p:cNvSpPr/>
          <p:nvPr/>
        </p:nvSpPr>
        <p:spPr>
          <a:xfrm>
            <a:off x="7098955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2"/>
          <p:cNvSpPr/>
          <p:nvPr/>
        </p:nvSpPr>
        <p:spPr>
          <a:xfrm>
            <a:off x="8241385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2"/>
          <p:cNvSpPr/>
          <p:nvPr/>
        </p:nvSpPr>
        <p:spPr>
          <a:xfrm>
            <a:off x="4814095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2"/>
          <p:cNvSpPr/>
          <p:nvPr/>
        </p:nvSpPr>
        <p:spPr>
          <a:xfrm>
            <a:off x="5956525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2"/>
          <p:cNvSpPr/>
          <p:nvPr/>
        </p:nvSpPr>
        <p:spPr>
          <a:xfrm>
            <a:off x="5385310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2"/>
          <p:cNvSpPr/>
          <p:nvPr/>
        </p:nvSpPr>
        <p:spPr>
          <a:xfrm>
            <a:off x="2529235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2"/>
          <p:cNvSpPr/>
          <p:nvPr/>
        </p:nvSpPr>
        <p:spPr>
          <a:xfrm>
            <a:off x="3671665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2"/>
          <p:cNvSpPr/>
          <p:nvPr/>
        </p:nvSpPr>
        <p:spPr>
          <a:xfrm>
            <a:off x="3100450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2"/>
          <p:cNvSpPr/>
          <p:nvPr/>
        </p:nvSpPr>
        <p:spPr>
          <a:xfrm>
            <a:off x="244375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2"/>
          <p:cNvSpPr/>
          <p:nvPr/>
        </p:nvSpPr>
        <p:spPr>
          <a:xfrm>
            <a:off x="244375" y="424566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2"/>
          <p:cNvSpPr/>
          <p:nvPr/>
        </p:nvSpPr>
        <p:spPr>
          <a:xfrm>
            <a:off x="244375" y="310238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2"/>
          <p:cNvSpPr/>
          <p:nvPr/>
        </p:nvSpPr>
        <p:spPr>
          <a:xfrm>
            <a:off x="244375" y="253074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2"/>
          <p:cNvSpPr/>
          <p:nvPr/>
        </p:nvSpPr>
        <p:spPr>
          <a:xfrm>
            <a:off x="8812600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2"/>
          <p:cNvSpPr/>
          <p:nvPr/>
        </p:nvSpPr>
        <p:spPr>
          <a:xfrm>
            <a:off x="8812600" y="424566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2"/>
          <p:cNvSpPr/>
          <p:nvPr/>
        </p:nvSpPr>
        <p:spPr>
          <a:xfrm>
            <a:off x="815590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2"/>
          <p:cNvSpPr/>
          <p:nvPr/>
        </p:nvSpPr>
        <p:spPr>
          <a:xfrm>
            <a:off x="1386805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2"/>
          <p:cNvSpPr/>
          <p:nvPr/>
        </p:nvSpPr>
        <p:spPr>
          <a:xfrm>
            <a:off x="1958020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2"/>
          <p:cNvSpPr/>
          <p:nvPr/>
        </p:nvSpPr>
        <p:spPr>
          <a:xfrm>
            <a:off x="4242880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2"/>
          <p:cNvSpPr/>
          <p:nvPr/>
        </p:nvSpPr>
        <p:spPr>
          <a:xfrm>
            <a:off x="6527740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2"/>
          <p:cNvSpPr/>
          <p:nvPr/>
        </p:nvSpPr>
        <p:spPr>
          <a:xfrm>
            <a:off x="7670170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2"/>
          <p:cNvSpPr/>
          <p:nvPr/>
        </p:nvSpPr>
        <p:spPr>
          <a:xfrm>
            <a:off x="7098955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2"/>
          <p:cNvSpPr/>
          <p:nvPr/>
        </p:nvSpPr>
        <p:spPr>
          <a:xfrm>
            <a:off x="8241385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2"/>
          <p:cNvSpPr/>
          <p:nvPr/>
        </p:nvSpPr>
        <p:spPr>
          <a:xfrm>
            <a:off x="4814095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2"/>
          <p:cNvSpPr/>
          <p:nvPr/>
        </p:nvSpPr>
        <p:spPr>
          <a:xfrm>
            <a:off x="5956525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2"/>
          <p:cNvSpPr/>
          <p:nvPr/>
        </p:nvSpPr>
        <p:spPr>
          <a:xfrm>
            <a:off x="5385310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2"/>
          <p:cNvSpPr/>
          <p:nvPr/>
        </p:nvSpPr>
        <p:spPr>
          <a:xfrm>
            <a:off x="2529235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2"/>
          <p:cNvSpPr/>
          <p:nvPr/>
        </p:nvSpPr>
        <p:spPr>
          <a:xfrm>
            <a:off x="3671665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2"/>
          <p:cNvSpPr/>
          <p:nvPr/>
        </p:nvSpPr>
        <p:spPr>
          <a:xfrm>
            <a:off x="3100450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2"/>
          <p:cNvSpPr/>
          <p:nvPr/>
        </p:nvSpPr>
        <p:spPr>
          <a:xfrm>
            <a:off x="815590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2"/>
          <p:cNvSpPr/>
          <p:nvPr/>
        </p:nvSpPr>
        <p:spPr>
          <a:xfrm>
            <a:off x="1386805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2"/>
          <p:cNvSpPr/>
          <p:nvPr/>
        </p:nvSpPr>
        <p:spPr>
          <a:xfrm>
            <a:off x="1958020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4242880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2"/>
          <p:cNvSpPr/>
          <p:nvPr/>
        </p:nvSpPr>
        <p:spPr>
          <a:xfrm>
            <a:off x="6527740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2"/>
          <p:cNvSpPr/>
          <p:nvPr/>
        </p:nvSpPr>
        <p:spPr>
          <a:xfrm>
            <a:off x="7670170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2"/>
          <p:cNvSpPr/>
          <p:nvPr/>
        </p:nvSpPr>
        <p:spPr>
          <a:xfrm>
            <a:off x="7098955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2"/>
          <p:cNvSpPr/>
          <p:nvPr/>
        </p:nvSpPr>
        <p:spPr>
          <a:xfrm>
            <a:off x="8241385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2"/>
          <p:cNvSpPr/>
          <p:nvPr/>
        </p:nvSpPr>
        <p:spPr>
          <a:xfrm>
            <a:off x="4814095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2"/>
          <p:cNvSpPr/>
          <p:nvPr/>
        </p:nvSpPr>
        <p:spPr>
          <a:xfrm>
            <a:off x="5956525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2"/>
          <p:cNvSpPr/>
          <p:nvPr/>
        </p:nvSpPr>
        <p:spPr>
          <a:xfrm>
            <a:off x="5385310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2"/>
          <p:cNvSpPr/>
          <p:nvPr/>
        </p:nvSpPr>
        <p:spPr>
          <a:xfrm>
            <a:off x="2529235" y="3103700"/>
            <a:ext cx="80700" cy="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2"/>
          <p:cNvSpPr/>
          <p:nvPr/>
        </p:nvSpPr>
        <p:spPr>
          <a:xfrm>
            <a:off x="3671665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2"/>
          <p:cNvSpPr/>
          <p:nvPr/>
        </p:nvSpPr>
        <p:spPr>
          <a:xfrm>
            <a:off x="3100450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2"/>
          <p:cNvSpPr/>
          <p:nvPr/>
        </p:nvSpPr>
        <p:spPr>
          <a:xfrm>
            <a:off x="815590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2"/>
          <p:cNvSpPr/>
          <p:nvPr/>
        </p:nvSpPr>
        <p:spPr>
          <a:xfrm>
            <a:off x="1386805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2"/>
          <p:cNvSpPr/>
          <p:nvPr/>
        </p:nvSpPr>
        <p:spPr>
          <a:xfrm>
            <a:off x="1958020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2"/>
          <p:cNvSpPr/>
          <p:nvPr/>
        </p:nvSpPr>
        <p:spPr>
          <a:xfrm>
            <a:off x="4242880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2"/>
          <p:cNvSpPr/>
          <p:nvPr/>
        </p:nvSpPr>
        <p:spPr>
          <a:xfrm>
            <a:off x="6527740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2"/>
          <p:cNvSpPr/>
          <p:nvPr/>
        </p:nvSpPr>
        <p:spPr>
          <a:xfrm>
            <a:off x="7670170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2"/>
          <p:cNvSpPr/>
          <p:nvPr/>
        </p:nvSpPr>
        <p:spPr>
          <a:xfrm>
            <a:off x="7098955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2"/>
          <p:cNvSpPr/>
          <p:nvPr/>
        </p:nvSpPr>
        <p:spPr>
          <a:xfrm>
            <a:off x="8241385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2"/>
          <p:cNvSpPr/>
          <p:nvPr/>
        </p:nvSpPr>
        <p:spPr>
          <a:xfrm>
            <a:off x="4814095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2"/>
          <p:cNvSpPr/>
          <p:nvPr/>
        </p:nvSpPr>
        <p:spPr>
          <a:xfrm>
            <a:off x="5956525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2"/>
          <p:cNvSpPr/>
          <p:nvPr/>
        </p:nvSpPr>
        <p:spPr>
          <a:xfrm>
            <a:off x="5385310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2"/>
          <p:cNvSpPr/>
          <p:nvPr/>
        </p:nvSpPr>
        <p:spPr>
          <a:xfrm>
            <a:off x="2529235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2"/>
          <p:cNvSpPr/>
          <p:nvPr/>
        </p:nvSpPr>
        <p:spPr>
          <a:xfrm>
            <a:off x="3671665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2"/>
          <p:cNvSpPr/>
          <p:nvPr/>
        </p:nvSpPr>
        <p:spPr>
          <a:xfrm>
            <a:off x="3100450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2"/>
          <p:cNvSpPr/>
          <p:nvPr/>
        </p:nvSpPr>
        <p:spPr>
          <a:xfrm>
            <a:off x="815590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2"/>
          <p:cNvSpPr/>
          <p:nvPr/>
        </p:nvSpPr>
        <p:spPr>
          <a:xfrm>
            <a:off x="1386805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2"/>
          <p:cNvSpPr/>
          <p:nvPr/>
        </p:nvSpPr>
        <p:spPr>
          <a:xfrm>
            <a:off x="1958020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2"/>
          <p:cNvSpPr/>
          <p:nvPr/>
        </p:nvSpPr>
        <p:spPr>
          <a:xfrm>
            <a:off x="4242880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2"/>
          <p:cNvSpPr/>
          <p:nvPr/>
        </p:nvSpPr>
        <p:spPr>
          <a:xfrm>
            <a:off x="6527740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2"/>
          <p:cNvSpPr/>
          <p:nvPr/>
        </p:nvSpPr>
        <p:spPr>
          <a:xfrm>
            <a:off x="7670170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2"/>
          <p:cNvSpPr/>
          <p:nvPr/>
        </p:nvSpPr>
        <p:spPr>
          <a:xfrm>
            <a:off x="7098955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2"/>
          <p:cNvSpPr/>
          <p:nvPr/>
        </p:nvSpPr>
        <p:spPr>
          <a:xfrm>
            <a:off x="8241385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2"/>
          <p:cNvSpPr/>
          <p:nvPr/>
        </p:nvSpPr>
        <p:spPr>
          <a:xfrm>
            <a:off x="4814095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2"/>
          <p:cNvSpPr/>
          <p:nvPr/>
        </p:nvSpPr>
        <p:spPr>
          <a:xfrm>
            <a:off x="5956525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2"/>
          <p:cNvSpPr/>
          <p:nvPr/>
        </p:nvSpPr>
        <p:spPr>
          <a:xfrm>
            <a:off x="5385310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2"/>
          <p:cNvSpPr/>
          <p:nvPr/>
        </p:nvSpPr>
        <p:spPr>
          <a:xfrm>
            <a:off x="2529235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2"/>
          <p:cNvSpPr/>
          <p:nvPr/>
        </p:nvSpPr>
        <p:spPr>
          <a:xfrm>
            <a:off x="3671665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2"/>
          <p:cNvSpPr/>
          <p:nvPr/>
        </p:nvSpPr>
        <p:spPr>
          <a:xfrm>
            <a:off x="3100450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2"/>
          <p:cNvSpPr/>
          <p:nvPr/>
        </p:nvSpPr>
        <p:spPr>
          <a:xfrm>
            <a:off x="815590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2"/>
          <p:cNvSpPr/>
          <p:nvPr/>
        </p:nvSpPr>
        <p:spPr>
          <a:xfrm>
            <a:off x="1386805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2"/>
          <p:cNvSpPr/>
          <p:nvPr/>
        </p:nvSpPr>
        <p:spPr>
          <a:xfrm>
            <a:off x="1958020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2"/>
          <p:cNvSpPr/>
          <p:nvPr/>
        </p:nvSpPr>
        <p:spPr>
          <a:xfrm>
            <a:off x="4242880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2"/>
          <p:cNvSpPr/>
          <p:nvPr/>
        </p:nvSpPr>
        <p:spPr>
          <a:xfrm>
            <a:off x="6527740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2"/>
          <p:cNvSpPr/>
          <p:nvPr/>
        </p:nvSpPr>
        <p:spPr>
          <a:xfrm>
            <a:off x="7670170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2"/>
          <p:cNvSpPr/>
          <p:nvPr/>
        </p:nvSpPr>
        <p:spPr>
          <a:xfrm>
            <a:off x="7098955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2"/>
          <p:cNvSpPr/>
          <p:nvPr/>
        </p:nvSpPr>
        <p:spPr>
          <a:xfrm>
            <a:off x="8241385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2"/>
          <p:cNvSpPr/>
          <p:nvPr/>
        </p:nvSpPr>
        <p:spPr>
          <a:xfrm>
            <a:off x="4814095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2"/>
          <p:cNvSpPr/>
          <p:nvPr/>
        </p:nvSpPr>
        <p:spPr>
          <a:xfrm>
            <a:off x="5956525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2"/>
          <p:cNvSpPr/>
          <p:nvPr/>
        </p:nvSpPr>
        <p:spPr>
          <a:xfrm>
            <a:off x="5385310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2"/>
          <p:cNvSpPr/>
          <p:nvPr/>
        </p:nvSpPr>
        <p:spPr>
          <a:xfrm>
            <a:off x="2529235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2"/>
          <p:cNvSpPr/>
          <p:nvPr/>
        </p:nvSpPr>
        <p:spPr>
          <a:xfrm>
            <a:off x="3671665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2"/>
          <p:cNvSpPr/>
          <p:nvPr/>
        </p:nvSpPr>
        <p:spPr>
          <a:xfrm>
            <a:off x="3100450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2"/>
          <p:cNvSpPr txBox="1">
            <a:spLocks noGrp="1"/>
          </p:cNvSpPr>
          <p:nvPr>
            <p:ph type="title"/>
          </p:nvPr>
        </p:nvSpPr>
        <p:spPr>
          <a:xfrm>
            <a:off x="185300" y="95750"/>
            <a:ext cx="7525200" cy="14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39" name="Google Shape;53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0 - Split - 70/30 - Pink">
  <p:cSld name="Split - Chart_1_4_1_1"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111"/>
          <p:cNvSpPr/>
          <p:nvPr/>
        </p:nvSpPr>
        <p:spPr>
          <a:xfrm>
            <a:off x="6568975" y="0"/>
            <a:ext cx="25752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24" name="Google Shape;2124;p1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5" name="Google Shape;2125;p111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58137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26" name="Google Shape;2126;p111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5813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7" name="Google Shape;2127;p111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58137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128" name="Google Shape;2128;p111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5813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0 - Split - 70/30 - Sand">
  <p:cSld name="Split - Chart_1_4_1_1_1"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p112"/>
          <p:cNvSpPr/>
          <p:nvPr/>
        </p:nvSpPr>
        <p:spPr>
          <a:xfrm>
            <a:off x="6568975" y="0"/>
            <a:ext cx="2575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1" name="Google Shape;2131;p1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2" name="Google Shape;2132;p112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58137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33" name="Google Shape;2133;p112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5813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4" name="Google Shape;2134;p112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58137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135" name="Google Shape;2135;p112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5813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0 - Split - 70/30 - Dark">
  <p:cSld name="Split - Chart_1_4_1_2_1"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113"/>
          <p:cNvSpPr/>
          <p:nvPr/>
        </p:nvSpPr>
        <p:spPr>
          <a:xfrm>
            <a:off x="6568975" y="0"/>
            <a:ext cx="25752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8" name="Google Shape;2138;p1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9" name="Google Shape;2139;p113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58137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40" name="Google Shape;2140;p113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5813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1" name="Google Shape;2141;p113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58137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142" name="Google Shape;2142;p113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5813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0 - Precis Logo - Dark">
  <p:cSld name="Big Chart - Dark_1">
    <p:bg>
      <p:bgPr>
        <a:solidFill>
          <a:schemeClr val="dk1"/>
        </a:solidFill>
        <a:effectLst/>
      </p:bgPr>
    </p:bg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4" name="Google Shape;2144;p1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550" y="836300"/>
            <a:ext cx="7544474" cy="335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0 - Assets - Shapes">
  <p:cSld name="Split - Chart_1_4_3_2"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p115"/>
          <p:cNvSpPr/>
          <p:nvPr/>
        </p:nvSpPr>
        <p:spPr>
          <a:xfrm>
            <a:off x="0" y="1061050"/>
            <a:ext cx="9144000" cy="408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115"/>
          <p:cNvSpPr/>
          <p:nvPr/>
        </p:nvSpPr>
        <p:spPr>
          <a:xfrm>
            <a:off x="0" y="0"/>
            <a:ext cx="9144000" cy="114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8" name="Google Shape;2148;p1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9" name="Google Shape;2149;p115"/>
          <p:cNvSpPr txBox="1"/>
          <p:nvPr/>
        </p:nvSpPr>
        <p:spPr>
          <a:xfrm>
            <a:off x="185300" y="131350"/>
            <a:ext cx="74295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Assets</a:t>
            </a:r>
            <a:endParaRPr sz="2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Shapes and arrows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50" name="Google Shape;2150;p115"/>
          <p:cNvCxnSpPr>
            <a:endCxn id="2151" idx="6"/>
          </p:cNvCxnSpPr>
          <p:nvPr/>
        </p:nvCxnSpPr>
        <p:spPr>
          <a:xfrm>
            <a:off x="277739" y="1998141"/>
            <a:ext cx="8575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151" name="Google Shape;2151;p115"/>
          <p:cNvSpPr/>
          <p:nvPr/>
        </p:nvSpPr>
        <p:spPr>
          <a:xfrm>
            <a:off x="7601339" y="1372341"/>
            <a:ext cx="1251600" cy="125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115"/>
          <p:cNvSpPr/>
          <p:nvPr/>
        </p:nvSpPr>
        <p:spPr>
          <a:xfrm>
            <a:off x="6174496" y="1402941"/>
            <a:ext cx="1251600" cy="1190400"/>
          </a:xfrm>
          <a:prstGeom prst="decagon">
            <a:avLst>
              <a:gd name="vf" fmla="val 10514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115"/>
          <p:cNvSpPr/>
          <p:nvPr/>
        </p:nvSpPr>
        <p:spPr>
          <a:xfrm>
            <a:off x="3254511" y="1402941"/>
            <a:ext cx="1379100" cy="1190400"/>
          </a:xfrm>
          <a:prstGeom prst="hexagon">
            <a:avLst>
              <a:gd name="adj" fmla="val 29580"/>
              <a:gd name="vf" fmla="val 11547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115"/>
          <p:cNvSpPr/>
          <p:nvPr/>
        </p:nvSpPr>
        <p:spPr>
          <a:xfrm>
            <a:off x="1888868" y="1402941"/>
            <a:ext cx="1190400" cy="119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115"/>
          <p:cNvSpPr/>
          <p:nvPr/>
        </p:nvSpPr>
        <p:spPr>
          <a:xfrm>
            <a:off x="284725" y="1372350"/>
            <a:ext cx="1428900" cy="12348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115"/>
          <p:cNvSpPr/>
          <p:nvPr/>
        </p:nvSpPr>
        <p:spPr>
          <a:xfrm>
            <a:off x="4808853" y="1402941"/>
            <a:ext cx="1190400" cy="1190400"/>
          </a:xfrm>
          <a:prstGeom prst="octagon">
            <a:avLst>
              <a:gd name="adj" fmla="val 2928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115"/>
          <p:cNvSpPr/>
          <p:nvPr/>
        </p:nvSpPr>
        <p:spPr>
          <a:xfrm>
            <a:off x="7601342" y="3662550"/>
            <a:ext cx="1251600" cy="675300"/>
          </a:xfrm>
          <a:prstGeom prst="homePlate">
            <a:avLst>
              <a:gd name="adj" fmla="val 84996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115"/>
          <p:cNvSpPr/>
          <p:nvPr/>
        </p:nvSpPr>
        <p:spPr>
          <a:xfrm rot="-5400000">
            <a:off x="5711642" y="3374400"/>
            <a:ext cx="1251600" cy="675300"/>
          </a:xfrm>
          <a:prstGeom prst="homePlate">
            <a:avLst>
              <a:gd name="adj" fmla="val 84996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115"/>
          <p:cNvSpPr/>
          <p:nvPr/>
        </p:nvSpPr>
        <p:spPr>
          <a:xfrm rot="10800000">
            <a:off x="4622717" y="3662550"/>
            <a:ext cx="1251600" cy="675300"/>
          </a:xfrm>
          <a:prstGeom prst="homePlate">
            <a:avLst>
              <a:gd name="adj" fmla="val 84996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115"/>
          <p:cNvSpPr/>
          <p:nvPr/>
        </p:nvSpPr>
        <p:spPr>
          <a:xfrm rot="5400000">
            <a:off x="6512416" y="3950700"/>
            <a:ext cx="1251600" cy="675300"/>
          </a:xfrm>
          <a:prstGeom prst="homePlate">
            <a:avLst>
              <a:gd name="adj" fmla="val 84996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115"/>
          <p:cNvSpPr txBox="1"/>
          <p:nvPr/>
        </p:nvSpPr>
        <p:spPr>
          <a:xfrm>
            <a:off x="185300" y="2776825"/>
            <a:ext cx="1744500" cy="22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/>
              <a:t>Shapes</a:t>
            </a:r>
            <a:endParaRPr sz="1000" b="1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/>
              <a:t>Use these to symbolise a journey – e.g. evolving from triangle to circle – or simply to spice up your slide.</a:t>
            </a: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 b="1"/>
              <a:t>Move forward</a:t>
            </a:r>
            <a:endParaRPr sz="800" b="1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/>
              <a:t>We go from simple to advanced. Therefore avoid putting a dot before a polygon.</a:t>
            </a: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 b="1"/>
              <a:t>Be clear</a:t>
            </a:r>
            <a:endParaRPr sz="800" b="1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800"/>
              <a:t>Keep the same size of the shapes (in relation to each other) or make clearly not. Nothing in between. Keep the shapes ‘middle aligned’.</a:t>
            </a:r>
            <a:endParaRPr sz="800"/>
          </a:p>
        </p:txBody>
      </p:sp>
      <p:cxnSp>
        <p:nvCxnSpPr>
          <p:cNvPr id="2162" name="Google Shape;2162;p115"/>
          <p:cNvCxnSpPr/>
          <p:nvPr/>
        </p:nvCxnSpPr>
        <p:spPr>
          <a:xfrm>
            <a:off x="277650" y="2755695"/>
            <a:ext cx="8579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63" name="Google Shape;2163;p115"/>
          <p:cNvSpPr txBox="1"/>
          <p:nvPr/>
        </p:nvSpPr>
        <p:spPr>
          <a:xfrm>
            <a:off x="185300" y="1222145"/>
            <a:ext cx="8352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Middle</a:t>
            </a:r>
            <a:br>
              <a:rPr lang="en" sz="800">
                <a:solidFill>
                  <a:srgbClr val="FFFFFF"/>
                </a:solidFill>
              </a:rPr>
            </a:br>
            <a:r>
              <a:rPr lang="en" sz="800">
                <a:solidFill>
                  <a:srgbClr val="FFFFFF"/>
                </a:solidFill>
              </a:rPr>
              <a:t>aligned</a:t>
            </a:r>
            <a:endParaRPr sz="800">
              <a:solidFill>
                <a:srgbClr val="FFFFFF"/>
              </a:solidFill>
            </a:endParaRPr>
          </a:p>
        </p:txBody>
      </p:sp>
      <p:cxnSp>
        <p:nvCxnSpPr>
          <p:cNvPr id="2164" name="Google Shape;2164;p115"/>
          <p:cNvCxnSpPr/>
          <p:nvPr/>
        </p:nvCxnSpPr>
        <p:spPr>
          <a:xfrm rot="10800000">
            <a:off x="284591" y="1686841"/>
            <a:ext cx="0" cy="3192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165" name="Google Shape;2165;p115"/>
          <p:cNvSpPr txBox="1"/>
          <p:nvPr/>
        </p:nvSpPr>
        <p:spPr>
          <a:xfrm>
            <a:off x="2037325" y="2859225"/>
            <a:ext cx="2098800" cy="1269000"/>
          </a:xfrm>
          <a:prstGeom prst="rect">
            <a:avLst/>
          </a:prstGeom>
          <a:noFill/>
          <a:ln w="9525" cap="flat" cmpd="sng">
            <a:solidFill>
              <a:srgbClr val="FF4A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Shape don’ts</a:t>
            </a:r>
            <a:endParaRPr sz="800" b="1"/>
          </a:p>
          <a:p>
            <a:pPr marL="155448" lvl="0" indent="-14224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●"/>
            </a:pPr>
            <a:r>
              <a:rPr lang="en" sz="800"/>
              <a:t>Don’t use slightly different sizes.</a:t>
            </a:r>
            <a:endParaRPr sz="800"/>
          </a:p>
          <a:p>
            <a:pPr marL="155448" lvl="0" indent="-14224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●"/>
            </a:pPr>
            <a:r>
              <a:rPr lang="en" sz="800"/>
              <a:t>Don’t use shapes together that don’t meet well, like a square plus a square.</a:t>
            </a:r>
            <a:endParaRPr sz="800"/>
          </a:p>
          <a:p>
            <a:pPr marL="155448" lvl="0" indent="-14224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●"/>
            </a:pPr>
            <a:r>
              <a:rPr lang="en" sz="800"/>
              <a:t>Don’t build organic paths for the shapes.</a:t>
            </a:r>
            <a:endParaRPr sz="800"/>
          </a:p>
          <a:p>
            <a:pPr marL="155448" lvl="0" indent="-14224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●"/>
            </a:pPr>
            <a:r>
              <a:rPr lang="en" sz="800"/>
              <a:t>Don’t ’un-centre’ the shapes</a:t>
            </a: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800"/>
          </a:p>
        </p:txBody>
      </p:sp>
      <p:sp>
        <p:nvSpPr>
          <p:cNvPr id="2166" name="Google Shape;2166;p115"/>
          <p:cNvSpPr txBox="1"/>
          <p:nvPr/>
        </p:nvSpPr>
        <p:spPr>
          <a:xfrm>
            <a:off x="2037325" y="4192250"/>
            <a:ext cx="20988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/>
              <a:t>Presentation Arrows</a:t>
            </a:r>
            <a:endParaRPr sz="1000" b="1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800"/>
              <a:t>Use these arrows to highlight something or point something out. If using several arrows, keep them in the same size.</a:t>
            </a:r>
            <a:endParaRPr sz="80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0 - Assets - Icons - Black">
  <p:cSld name="Split - Chart_1_4_3"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116"/>
          <p:cNvSpPr/>
          <p:nvPr/>
        </p:nvSpPr>
        <p:spPr>
          <a:xfrm>
            <a:off x="0" y="0"/>
            <a:ext cx="9144000" cy="114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116"/>
          <p:cNvSpPr txBox="1"/>
          <p:nvPr/>
        </p:nvSpPr>
        <p:spPr>
          <a:xfrm>
            <a:off x="185300" y="131350"/>
            <a:ext cx="74295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Assets</a:t>
            </a:r>
            <a:endParaRPr sz="2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Precis icons – Black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0" name="Google Shape;2170;p116"/>
          <p:cNvSpPr/>
          <p:nvPr/>
        </p:nvSpPr>
        <p:spPr>
          <a:xfrm>
            <a:off x="4572000" y="1143300"/>
            <a:ext cx="4572000" cy="40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1" name="Google Shape;2171;p1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2" name="Google Shape;2172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4560" y="2043329"/>
            <a:ext cx="358374" cy="35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3" name="Google Shape;2173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3342" y="2042282"/>
            <a:ext cx="359775" cy="3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4" name="Google Shape;2174;p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3907" y="3882828"/>
            <a:ext cx="359775" cy="36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5" name="Google Shape;2175;p1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43993" y="3882895"/>
            <a:ext cx="359775" cy="36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6" name="Google Shape;2176;p1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43889" y="4497158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7" name="Google Shape;2177;p1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64003" y="4497158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8" name="Google Shape;2178;p1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23776" y="4497158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9" name="Google Shape;2179;p1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4720" y="4497158"/>
            <a:ext cx="359775" cy="3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0" name="Google Shape;2180;p1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5063" y="4497158"/>
            <a:ext cx="358374" cy="359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1" name="Google Shape;2181;p1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83820" y="3883301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2" name="Google Shape;2182;p1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07548" y="2042547"/>
            <a:ext cx="359775" cy="35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3" name="Google Shape;2183;p1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688439" y="2042974"/>
            <a:ext cx="358374" cy="35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4" name="Google Shape;2184;p1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166531" y="2042555"/>
            <a:ext cx="359775" cy="35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5" name="Google Shape;2185;p1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645462" y="2043188"/>
            <a:ext cx="359775" cy="35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6" name="Google Shape;2186;p1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84720" y="3883575"/>
            <a:ext cx="358374" cy="359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7" name="Google Shape;2187;p1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5566" y="3884287"/>
            <a:ext cx="358375" cy="35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8" name="Google Shape;2188;p1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324080" y="3883019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9" name="Google Shape;2189;p11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167932" y="2656213"/>
            <a:ext cx="358374" cy="359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0" name="Google Shape;2190;p11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645175" y="2656862"/>
            <a:ext cx="358374" cy="359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1" name="Google Shape;2191;p116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207548" y="2656204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2" name="Google Shape;2192;p116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5604723" y="2655745"/>
            <a:ext cx="358374" cy="359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3" name="Google Shape;2193;p11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124955" y="2657570"/>
            <a:ext cx="358363" cy="35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4" name="Google Shape;2194;p116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687039" y="2655653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5" name="Google Shape;2195;p11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845108" y="3268600"/>
            <a:ext cx="359775" cy="3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6" name="Google Shape;2196;p116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2364464" y="3268465"/>
            <a:ext cx="359775" cy="3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7" name="Google Shape;2197;p116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2883820" y="3268729"/>
            <a:ext cx="359775" cy="3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8" name="Google Shape;2198;p116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687039" y="3884192"/>
            <a:ext cx="359775" cy="35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9" name="Google Shape;2199;p116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7166531" y="3882647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0" name="Google Shape;2200;p116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6646020" y="3270531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1" name="Google Shape;2201;p116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8207548" y="3269712"/>
            <a:ext cx="359775" cy="35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2" name="Google Shape;2202;p116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7166532" y="3269809"/>
            <a:ext cx="359775" cy="35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3" name="Google Shape;2203;p116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8207548" y="3882769"/>
            <a:ext cx="359775" cy="35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4" name="Google Shape;2204;p116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7687039" y="3269164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5" name="Google Shape;2205;p116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6125510" y="3268833"/>
            <a:ext cx="359775" cy="35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6" name="Google Shape;2206;p116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804549" y="1427842"/>
            <a:ext cx="359775" cy="35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7" name="Google Shape;2207;p116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284720" y="1427842"/>
            <a:ext cx="359775" cy="35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8" name="Google Shape;2208;p116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2363967" y="1428331"/>
            <a:ext cx="359775" cy="35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9" name="Google Shape;2209;p116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1324367" y="1427852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0" name="Google Shape;2210;p116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1324263" y="2041439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1" name="Google Shape;2211;p116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1844081" y="2041439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2" name="Google Shape;2212;p116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2363895" y="2042132"/>
            <a:ext cx="359775" cy="35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3" name="Google Shape;2213;p116"/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804445" y="2041439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4" name="Google Shape;2214;p116"/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284628" y="2041786"/>
            <a:ext cx="359775" cy="35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5" name="Google Shape;2215;p116"/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2883788" y="1428190"/>
            <a:ext cx="359775" cy="35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6" name="Google Shape;2216;p116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2883735" y="2041441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7" name="Google Shape;2217;p116"/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1844185" y="1427842"/>
            <a:ext cx="359775" cy="35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8" name="Google Shape;2218;p116"/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>
            <a:off x="6645742" y="1428819"/>
            <a:ext cx="359775" cy="3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9" name="Google Shape;2219;p116"/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5604723" y="1428819"/>
            <a:ext cx="359775" cy="3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0" name="Google Shape;2220;p116"/>
          <p:cNvPicPr preferRelativeResize="0"/>
          <p:nvPr/>
        </p:nvPicPr>
        <p:blipFill>
          <a:blip r:embed="rId51">
            <a:alphaModFix/>
          </a:blip>
          <a:stretch>
            <a:fillRect/>
          </a:stretch>
        </p:blipFill>
        <p:spPr>
          <a:xfrm>
            <a:off x="6125232" y="1428819"/>
            <a:ext cx="359775" cy="3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1" name="Google Shape;2221;p116"/>
          <p:cNvPicPr preferRelativeResize="0"/>
          <p:nvPr/>
        </p:nvPicPr>
        <p:blipFill>
          <a:blip r:embed="rId52">
            <a:alphaModFix/>
          </a:blip>
          <a:stretch>
            <a:fillRect/>
          </a:stretch>
        </p:blipFill>
        <p:spPr>
          <a:xfrm>
            <a:off x="1325752" y="3269574"/>
            <a:ext cx="359775" cy="35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2" name="Google Shape;2222;p116"/>
          <p:cNvPicPr preferRelativeResize="0"/>
          <p:nvPr/>
        </p:nvPicPr>
        <p:blipFill>
          <a:blip r:embed="rId53">
            <a:alphaModFix/>
          </a:blip>
          <a:stretch>
            <a:fillRect/>
          </a:stretch>
        </p:blipFill>
        <p:spPr>
          <a:xfrm>
            <a:off x="806396" y="3270711"/>
            <a:ext cx="359775" cy="35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3" name="Google Shape;2223;p116"/>
          <p:cNvPicPr preferRelativeResize="0"/>
          <p:nvPr/>
        </p:nvPicPr>
        <p:blipFill>
          <a:blip r:embed="rId54">
            <a:alphaModFix/>
          </a:blip>
          <a:stretch>
            <a:fillRect/>
          </a:stretch>
        </p:blipFill>
        <p:spPr>
          <a:xfrm>
            <a:off x="284720" y="3269998"/>
            <a:ext cx="359775" cy="35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4" name="Google Shape;2224;p116"/>
          <p:cNvPicPr preferRelativeResize="0"/>
          <p:nvPr/>
        </p:nvPicPr>
        <p:blipFill>
          <a:blip r:embed="rId55">
            <a:alphaModFix/>
          </a:blip>
          <a:stretch>
            <a:fillRect/>
          </a:stretch>
        </p:blipFill>
        <p:spPr>
          <a:xfrm>
            <a:off x="1324363" y="2655435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5" name="Google Shape;2225;p116"/>
          <p:cNvPicPr preferRelativeResize="0"/>
          <p:nvPr/>
        </p:nvPicPr>
        <p:blipFill>
          <a:blip r:embed="rId56">
            <a:alphaModFix/>
          </a:blip>
          <a:stretch>
            <a:fillRect/>
          </a:stretch>
        </p:blipFill>
        <p:spPr>
          <a:xfrm>
            <a:off x="284720" y="2655709"/>
            <a:ext cx="359775" cy="35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6" name="Google Shape;2226;p116"/>
          <p:cNvPicPr preferRelativeResize="0"/>
          <p:nvPr/>
        </p:nvPicPr>
        <p:blipFill>
          <a:blip r:embed="rId57">
            <a:alphaModFix/>
          </a:blip>
          <a:stretch>
            <a:fillRect/>
          </a:stretch>
        </p:blipFill>
        <p:spPr>
          <a:xfrm>
            <a:off x="2883820" y="2655566"/>
            <a:ext cx="359775" cy="35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7" name="Google Shape;2227;p116"/>
          <p:cNvPicPr preferRelativeResize="0"/>
          <p:nvPr/>
        </p:nvPicPr>
        <p:blipFill>
          <a:blip r:embed="rId58">
            <a:alphaModFix/>
          </a:blip>
          <a:stretch>
            <a:fillRect/>
          </a:stretch>
        </p:blipFill>
        <p:spPr>
          <a:xfrm>
            <a:off x="804544" y="2656421"/>
            <a:ext cx="359775" cy="35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8" name="Google Shape;2228;p116"/>
          <p:cNvPicPr preferRelativeResize="0"/>
          <p:nvPr/>
        </p:nvPicPr>
        <p:blipFill>
          <a:blip r:embed="rId59">
            <a:alphaModFix/>
          </a:blip>
          <a:stretch>
            <a:fillRect/>
          </a:stretch>
        </p:blipFill>
        <p:spPr>
          <a:xfrm>
            <a:off x="6646020" y="4496442"/>
            <a:ext cx="359775" cy="3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9" name="Google Shape;2229;p116"/>
          <p:cNvPicPr preferRelativeResize="0"/>
          <p:nvPr/>
        </p:nvPicPr>
        <p:blipFill>
          <a:blip r:embed="rId60">
            <a:alphaModFix/>
          </a:blip>
          <a:stretch>
            <a:fillRect/>
          </a:stretch>
        </p:blipFill>
        <p:spPr>
          <a:xfrm>
            <a:off x="7166531" y="4496442"/>
            <a:ext cx="359775" cy="3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0" name="Google Shape;2230;p116"/>
          <p:cNvPicPr preferRelativeResize="0"/>
          <p:nvPr/>
        </p:nvPicPr>
        <p:blipFill>
          <a:blip r:embed="rId61">
            <a:alphaModFix/>
          </a:blip>
          <a:stretch>
            <a:fillRect/>
          </a:stretch>
        </p:blipFill>
        <p:spPr>
          <a:xfrm>
            <a:off x="7687039" y="4497158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1" name="Google Shape;2231;p116"/>
          <p:cNvPicPr preferRelativeResize="0"/>
          <p:nvPr/>
        </p:nvPicPr>
        <p:blipFill>
          <a:blip r:embed="rId62">
            <a:alphaModFix/>
          </a:blip>
          <a:stretch>
            <a:fillRect/>
          </a:stretch>
        </p:blipFill>
        <p:spPr>
          <a:xfrm>
            <a:off x="8207548" y="4496442"/>
            <a:ext cx="359775" cy="3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2" name="Google Shape;2232;p116"/>
          <p:cNvPicPr preferRelativeResize="0"/>
          <p:nvPr/>
        </p:nvPicPr>
        <p:blipFill>
          <a:blip r:embed="rId63">
            <a:alphaModFix/>
          </a:blip>
          <a:stretch>
            <a:fillRect/>
          </a:stretch>
        </p:blipFill>
        <p:spPr>
          <a:xfrm>
            <a:off x="2364001" y="2654799"/>
            <a:ext cx="359775" cy="35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3" name="Google Shape;2233;p116"/>
          <p:cNvPicPr preferRelativeResize="0"/>
          <p:nvPr/>
        </p:nvPicPr>
        <p:blipFill>
          <a:blip r:embed="rId64">
            <a:alphaModFix/>
          </a:blip>
          <a:stretch>
            <a:fillRect/>
          </a:stretch>
        </p:blipFill>
        <p:spPr>
          <a:xfrm>
            <a:off x="1844182" y="2655020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4" name="Google Shape;2234;p116"/>
          <p:cNvPicPr preferRelativeResize="0"/>
          <p:nvPr/>
        </p:nvPicPr>
        <p:blipFill>
          <a:blip r:embed="rId65">
            <a:alphaModFix/>
          </a:blip>
          <a:stretch>
            <a:fillRect/>
          </a:stretch>
        </p:blipFill>
        <p:spPr>
          <a:xfrm>
            <a:off x="8207548" y="1428206"/>
            <a:ext cx="359775" cy="360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5" name="Google Shape;2235;p116"/>
          <p:cNvPicPr preferRelativeResize="0"/>
          <p:nvPr/>
        </p:nvPicPr>
        <p:blipFill>
          <a:blip r:embed="rId66">
            <a:alphaModFix/>
          </a:blip>
          <a:stretch>
            <a:fillRect/>
          </a:stretch>
        </p:blipFill>
        <p:spPr>
          <a:xfrm>
            <a:off x="7687039" y="1428200"/>
            <a:ext cx="359775" cy="3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6" name="Google Shape;2236;p116"/>
          <p:cNvPicPr preferRelativeResize="0"/>
          <p:nvPr/>
        </p:nvPicPr>
        <p:blipFill>
          <a:blip r:embed="rId67">
            <a:alphaModFix/>
          </a:blip>
          <a:stretch>
            <a:fillRect/>
          </a:stretch>
        </p:blipFill>
        <p:spPr>
          <a:xfrm>
            <a:off x="7166531" y="1428200"/>
            <a:ext cx="359775" cy="360490"/>
          </a:xfrm>
          <a:prstGeom prst="rect">
            <a:avLst/>
          </a:prstGeom>
          <a:noFill/>
          <a:ln>
            <a:noFill/>
          </a:ln>
        </p:spPr>
      </p:pic>
      <p:sp>
        <p:nvSpPr>
          <p:cNvPr id="2237" name="Google Shape;2237;p116"/>
          <p:cNvSpPr txBox="1"/>
          <p:nvPr/>
        </p:nvSpPr>
        <p:spPr>
          <a:xfrm>
            <a:off x="28472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RIGHT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8" name="Google Shape;2238;p116"/>
          <p:cNvSpPr txBox="1"/>
          <p:nvPr/>
        </p:nvSpPr>
        <p:spPr>
          <a:xfrm>
            <a:off x="80455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LEFT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9" name="Google Shape;2239;p116"/>
          <p:cNvSpPr txBox="1"/>
          <p:nvPr/>
        </p:nvSpPr>
        <p:spPr>
          <a:xfrm>
            <a:off x="132438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DOWN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0" name="Google Shape;2240;p116"/>
          <p:cNvSpPr txBox="1"/>
          <p:nvPr/>
        </p:nvSpPr>
        <p:spPr>
          <a:xfrm>
            <a:off x="184421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UP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1" name="Google Shape;2241;p116"/>
          <p:cNvSpPr txBox="1"/>
          <p:nvPr/>
        </p:nvSpPr>
        <p:spPr>
          <a:xfrm>
            <a:off x="284665" y="2400863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RIGHT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2" name="Google Shape;2242;p116"/>
          <p:cNvSpPr txBox="1"/>
          <p:nvPr/>
        </p:nvSpPr>
        <p:spPr>
          <a:xfrm>
            <a:off x="804495" y="2400863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LEFT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3" name="Google Shape;2243;p116"/>
          <p:cNvSpPr txBox="1"/>
          <p:nvPr/>
        </p:nvSpPr>
        <p:spPr>
          <a:xfrm>
            <a:off x="1324325" y="2400863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DOWN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4" name="Google Shape;2244;p116"/>
          <p:cNvSpPr txBox="1"/>
          <p:nvPr/>
        </p:nvSpPr>
        <p:spPr>
          <a:xfrm>
            <a:off x="1844156" y="2400863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UP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5" name="Google Shape;2245;p116"/>
          <p:cNvSpPr txBox="1"/>
          <p:nvPr/>
        </p:nvSpPr>
        <p:spPr>
          <a:xfrm>
            <a:off x="2363895" y="24010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DOWNLOAD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6" name="Google Shape;2246;p116"/>
          <p:cNvSpPr txBox="1"/>
          <p:nvPr/>
        </p:nvSpPr>
        <p:spPr>
          <a:xfrm>
            <a:off x="2363975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CLOSE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7" name="Google Shape;2247;p116"/>
          <p:cNvSpPr txBox="1"/>
          <p:nvPr/>
        </p:nvSpPr>
        <p:spPr>
          <a:xfrm>
            <a:off x="2883805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PLUS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8" name="Google Shape;2248;p116"/>
          <p:cNvSpPr txBox="1"/>
          <p:nvPr/>
        </p:nvSpPr>
        <p:spPr>
          <a:xfrm>
            <a:off x="2883760" y="24010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FIND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9" name="Google Shape;2249;p116"/>
          <p:cNvSpPr txBox="1"/>
          <p:nvPr/>
        </p:nvSpPr>
        <p:spPr>
          <a:xfrm>
            <a:off x="28472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DIGITAL MARKETING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0" name="Google Shape;2250;p116"/>
          <p:cNvSpPr txBox="1"/>
          <p:nvPr/>
        </p:nvSpPr>
        <p:spPr>
          <a:xfrm>
            <a:off x="80455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MEASUREMENT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1" name="Google Shape;2251;p116"/>
          <p:cNvSpPr txBox="1"/>
          <p:nvPr/>
        </p:nvSpPr>
        <p:spPr>
          <a:xfrm>
            <a:off x="132438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DATA SCIENCE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2" name="Google Shape;2252;p116"/>
          <p:cNvSpPr txBox="1"/>
          <p:nvPr/>
        </p:nvSpPr>
        <p:spPr>
          <a:xfrm>
            <a:off x="184421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OPTIMISATION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3" name="Google Shape;2253;p116"/>
          <p:cNvSpPr txBox="1"/>
          <p:nvPr/>
        </p:nvSpPr>
        <p:spPr>
          <a:xfrm>
            <a:off x="236404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ANALYSIS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4" name="Google Shape;2254;p116"/>
          <p:cNvSpPr txBox="1"/>
          <p:nvPr/>
        </p:nvSpPr>
        <p:spPr>
          <a:xfrm>
            <a:off x="288387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MATURITY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5" name="Google Shape;2255;p116"/>
          <p:cNvSpPr txBox="1"/>
          <p:nvPr/>
        </p:nvSpPr>
        <p:spPr>
          <a:xfrm>
            <a:off x="28472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DATABASE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6" name="Google Shape;2256;p116"/>
          <p:cNvSpPr txBox="1"/>
          <p:nvPr/>
        </p:nvSpPr>
        <p:spPr>
          <a:xfrm>
            <a:off x="80455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COMPLEXITY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7" name="Google Shape;2257;p116"/>
          <p:cNvSpPr txBox="1"/>
          <p:nvPr/>
        </p:nvSpPr>
        <p:spPr>
          <a:xfrm>
            <a:off x="132438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CLOUD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8" name="Google Shape;2258;p116"/>
          <p:cNvSpPr txBox="1"/>
          <p:nvPr/>
        </p:nvSpPr>
        <p:spPr>
          <a:xfrm>
            <a:off x="184421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BUG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9" name="Google Shape;2259;p116"/>
          <p:cNvSpPr txBox="1"/>
          <p:nvPr/>
        </p:nvSpPr>
        <p:spPr>
          <a:xfrm>
            <a:off x="236404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PIN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0" name="Google Shape;2260;p116"/>
          <p:cNvSpPr txBox="1"/>
          <p:nvPr/>
        </p:nvSpPr>
        <p:spPr>
          <a:xfrm>
            <a:off x="288387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UNICORN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1" name="Google Shape;2261;p116"/>
          <p:cNvSpPr txBox="1"/>
          <p:nvPr/>
        </p:nvSpPr>
        <p:spPr>
          <a:xfrm>
            <a:off x="28472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COUNT 01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2" name="Google Shape;2262;p116"/>
          <p:cNvSpPr txBox="1"/>
          <p:nvPr/>
        </p:nvSpPr>
        <p:spPr>
          <a:xfrm>
            <a:off x="80455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COUNT 02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3" name="Google Shape;2263;p116"/>
          <p:cNvSpPr txBox="1"/>
          <p:nvPr/>
        </p:nvSpPr>
        <p:spPr>
          <a:xfrm>
            <a:off x="132438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COUNT 03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4" name="Google Shape;2264;p116"/>
          <p:cNvSpPr txBox="1"/>
          <p:nvPr/>
        </p:nvSpPr>
        <p:spPr>
          <a:xfrm>
            <a:off x="184421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CHART POS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5" name="Google Shape;2265;p116"/>
          <p:cNvSpPr txBox="1"/>
          <p:nvPr/>
        </p:nvSpPr>
        <p:spPr>
          <a:xfrm>
            <a:off x="236404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CHART NEG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6" name="Google Shape;2266;p116"/>
          <p:cNvSpPr txBox="1"/>
          <p:nvPr/>
        </p:nvSpPr>
        <p:spPr>
          <a:xfrm>
            <a:off x="288387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TREND POS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7" name="Google Shape;2267;p116"/>
          <p:cNvSpPr txBox="1"/>
          <p:nvPr/>
        </p:nvSpPr>
        <p:spPr>
          <a:xfrm>
            <a:off x="28472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CHART PIE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8" name="Google Shape;2268;p116"/>
          <p:cNvSpPr txBox="1"/>
          <p:nvPr/>
        </p:nvSpPr>
        <p:spPr>
          <a:xfrm>
            <a:off x="80455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CHART TARGET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9" name="Google Shape;2269;p116"/>
          <p:cNvSpPr txBox="1"/>
          <p:nvPr/>
        </p:nvSpPr>
        <p:spPr>
          <a:xfrm>
            <a:off x="132438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CHART LINES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0" name="Google Shape;2270;p116"/>
          <p:cNvSpPr txBox="1"/>
          <p:nvPr/>
        </p:nvSpPr>
        <p:spPr>
          <a:xfrm>
            <a:off x="184421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CHART BARS S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1" name="Google Shape;2271;p116"/>
          <p:cNvSpPr txBox="1"/>
          <p:nvPr/>
        </p:nvSpPr>
        <p:spPr>
          <a:xfrm>
            <a:off x="236404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CHART BARS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2" name="Google Shape;2272;p116"/>
          <p:cNvSpPr txBox="1"/>
          <p:nvPr/>
        </p:nvSpPr>
        <p:spPr>
          <a:xfrm>
            <a:off x="560472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PERSON SMALL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3" name="Google Shape;2273;p116"/>
          <p:cNvSpPr txBox="1"/>
          <p:nvPr/>
        </p:nvSpPr>
        <p:spPr>
          <a:xfrm>
            <a:off x="612455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PERSON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4" name="Google Shape;2274;p116"/>
          <p:cNvSpPr txBox="1"/>
          <p:nvPr/>
        </p:nvSpPr>
        <p:spPr>
          <a:xfrm>
            <a:off x="664438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GROUP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5" name="Google Shape;2275;p116"/>
          <p:cNvSpPr txBox="1"/>
          <p:nvPr/>
        </p:nvSpPr>
        <p:spPr>
          <a:xfrm>
            <a:off x="716421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STAR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6" name="Google Shape;2276;p116"/>
          <p:cNvSpPr txBox="1"/>
          <p:nvPr/>
        </p:nvSpPr>
        <p:spPr>
          <a:xfrm>
            <a:off x="768404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HEART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7" name="Google Shape;2277;p116"/>
          <p:cNvSpPr txBox="1"/>
          <p:nvPr/>
        </p:nvSpPr>
        <p:spPr>
          <a:xfrm>
            <a:off x="820387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FLASH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8" name="Google Shape;2278;p116"/>
          <p:cNvSpPr txBox="1"/>
          <p:nvPr/>
        </p:nvSpPr>
        <p:spPr>
          <a:xfrm>
            <a:off x="5604720" y="24010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FLAG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9" name="Google Shape;2279;p116"/>
          <p:cNvSpPr txBox="1"/>
          <p:nvPr/>
        </p:nvSpPr>
        <p:spPr>
          <a:xfrm>
            <a:off x="6124550" y="24010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CLICK CURSOR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0" name="Google Shape;2280;p116"/>
          <p:cNvSpPr txBox="1"/>
          <p:nvPr/>
        </p:nvSpPr>
        <p:spPr>
          <a:xfrm>
            <a:off x="6644380" y="24010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CLICK TAP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1" name="Google Shape;2281;p116"/>
          <p:cNvSpPr txBox="1"/>
          <p:nvPr/>
        </p:nvSpPr>
        <p:spPr>
          <a:xfrm>
            <a:off x="7164210" y="24010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CLICK STAR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2" name="Google Shape;2282;p116"/>
          <p:cNvSpPr txBox="1"/>
          <p:nvPr/>
        </p:nvSpPr>
        <p:spPr>
          <a:xfrm>
            <a:off x="7684040" y="24010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CLICK HEART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3" name="Google Shape;2283;p116"/>
          <p:cNvSpPr txBox="1"/>
          <p:nvPr/>
        </p:nvSpPr>
        <p:spPr>
          <a:xfrm>
            <a:off x="8203870" y="24010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CLICK BOOST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4" name="Google Shape;2284;p116"/>
          <p:cNvSpPr txBox="1"/>
          <p:nvPr/>
        </p:nvSpPr>
        <p:spPr>
          <a:xfrm>
            <a:off x="560472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PHONE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5" name="Google Shape;2285;p116"/>
          <p:cNvSpPr txBox="1"/>
          <p:nvPr/>
        </p:nvSpPr>
        <p:spPr>
          <a:xfrm>
            <a:off x="612455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TABLET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6" name="Google Shape;2286;p116"/>
          <p:cNvSpPr txBox="1"/>
          <p:nvPr/>
        </p:nvSpPr>
        <p:spPr>
          <a:xfrm>
            <a:off x="664438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LAPTOP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7" name="Google Shape;2287;p116"/>
          <p:cNvSpPr txBox="1"/>
          <p:nvPr/>
        </p:nvSpPr>
        <p:spPr>
          <a:xfrm>
            <a:off x="716421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DESKTOP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8" name="Google Shape;2288;p116"/>
          <p:cNvSpPr txBox="1"/>
          <p:nvPr/>
        </p:nvSpPr>
        <p:spPr>
          <a:xfrm>
            <a:off x="768404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WATCH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9" name="Google Shape;2289;p116"/>
          <p:cNvSpPr txBox="1"/>
          <p:nvPr/>
        </p:nvSpPr>
        <p:spPr>
          <a:xfrm>
            <a:off x="820387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MOUSE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0" name="Google Shape;2290;p116"/>
          <p:cNvSpPr txBox="1"/>
          <p:nvPr/>
        </p:nvSpPr>
        <p:spPr>
          <a:xfrm>
            <a:off x="612455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STOCKHOLM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1" name="Google Shape;2291;p116"/>
          <p:cNvSpPr txBox="1"/>
          <p:nvPr/>
        </p:nvSpPr>
        <p:spPr>
          <a:xfrm>
            <a:off x="664438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GÖTEBORG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2" name="Google Shape;2292;p116"/>
          <p:cNvSpPr txBox="1"/>
          <p:nvPr/>
        </p:nvSpPr>
        <p:spPr>
          <a:xfrm>
            <a:off x="716421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LINKÖPING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3" name="Google Shape;2293;p116"/>
          <p:cNvSpPr txBox="1"/>
          <p:nvPr/>
        </p:nvSpPr>
        <p:spPr>
          <a:xfrm>
            <a:off x="768404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OSLO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4" name="Google Shape;2294;p116"/>
          <p:cNvSpPr txBox="1"/>
          <p:nvPr/>
        </p:nvSpPr>
        <p:spPr>
          <a:xfrm>
            <a:off x="820387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HELSINKI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5" name="Google Shape;2295;p116"/>
          <p:cNvSpPr txBox="1"/>
          <p:nvPr/>
        </p:nvSpPr>
        <p:spPr>
          <a:xfrm>
            <a:off x="716421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KØBENHAVN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6" name="Google Shape;2296;p116"/>
          <p:cNvSpPr txBox="1"/>
          <p:nvPr/>
        </p:nvSpPr>
        <p:spPr>
          <a:xfrm>
            <a:off x="768404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AARHUS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7" name="Google Shape;2297;p116"/>
          <p:cNvSpPr txBox="1"/>
          <p:nvPr/>
        </p:nvSpPr>
        <p:spPr>
          <a:xfrm>
            <a:off x="820387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LONDON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8" name="Google Shape;2298;p116"/>
          <p:cNvSpPr txBox="1"/>
          <p:nvPr/>
        </p:nvSpPr>
        <p:spPr>
          <a:xfrm>
            <a:off x="664438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FACEBOOK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9" name="Google Shape;2299;p116"/>
          <p:cNvSpPr txBox="1"/>
          <p:nvPr/>
        </p:nvSpPr>
        <p:spPr>
          <a:xfrm>
            <a:off x="716421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INSTAGRAM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0" name="Google Shape;2300;p116"/>
          <p:cNvSpPr txBox="1"/>
          <p:nvPr/>
        </p:nvSpPr>
        <p:spPr>
          <a:xfrm>
            <a:off x="768404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LINKEDIN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1" name="Google Shape;2301;p116"/>
          <p:cNvSpPr txBox="1"/>
          <p:nvPr/>
        </p:nvSpPr>
        <p:spPr>
          <a:xfrm>
            <a:off x="820387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TWITTER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0 - Assets - Icons - White">
  <p:cSld name="Split - Chart_1_4_3_1"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117"/>
          <p:cNvSpPr/>
          <p:nvPr/>
        </p:nvSpPr>
        <p:spPr>
          <a:xfrm>
            <a:off x="-125" y="1113575"/>
            <a:ext cx="9144000" cy="403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4" name="Google Shape;2304;p117"/>
          <p:cNvSpPr/>
          <p:nvPr/>
        </p:nvSpPr>
        <p:spPr>
          <a:xfrm>
            <a:off x="4572000" y="1113726"/>
            <a:ext cx="4572000" cy="4029900"/>
          </a:xfrm>
          <a:prstGeom prst="rect">
            <a:avLst/>
          </a:prstGeom>
          <a:solidFill>
            <a:srgbClr val="2C2C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5" name="Google Shape;2305;p117"/>
          <p:cNvSpPr/>
          <p:nvPr/>
        </p:nvSpPr>
        <p:spPr>
          <a:xfrm>
            <a:off x="0" y="0"/>
            <a:ext cx="9144000" cy="114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6" name="Google Shape;2306;p1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7" name="Google Shape;2307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351" y="3883163"/>
            <a:ext cx="359073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8" name="Google Shape;2308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4463" y="3882625"/>
            <a:ext cx="359073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9" name="Google Shape;2309;p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3900" y="4496463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0" name="Google Shape;2310;p1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63888" y="4497888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1" name="Google Shape;2311;p1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23900" y="4497138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2" name="Google Shape;2312;p1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5438" y="4497138"/>
            <a:ext cx="359073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3" name="Google Shape;2313;p1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4601" y="4497138"/>
            <a:ext cx="359073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4" name="Google Shape;2314;p1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83788" y="3883288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5" name="Google Shape;2315;p1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06009" y="2042963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6" name="Google Shape;2316;p1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24863" y="2041938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7" name="Google Shape;2317;p1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687871" y="2043151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8" name="Google Shape;2318;p1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66238" y="2042813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9" name="Google Shape;2319;p1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644026" y="2043651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0" name="Google Shape;2320;p1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85376" y="3883088"/>
            <a:ext cx="359073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1" name="Google Shape;2321;p11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4513" y="3883400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2" name="Google Shape;2322;p11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324338" y="3882938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3" name="Google Shape;2323;p11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166813" y="2656013"/>
            <a:ext cx="359073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4" name="Google Shape;2324;p11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646588" y="2657038"/>
            <a:ext cx="359073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5" name="Google Shape;2325;p117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207538" y="2656300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6" name="Google Shape;2326;p117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605363" y="2655738"/>
            <a:ext cx="359073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7" name="Google Shape;2327;p117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125263" y="2655463"/>
            <a:ext cx="359073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8" name="Google Shape;2328;p117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687038" y="2656663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9" name="Google Shape;2329;p117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844526" y="3268788"/>
            <a:ext cx="359073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0" name="Google Shape;2330;p117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2364826" y="3268438"/>
            <a:ext cx="359073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1" name="Google Shape;2331;p117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2883838" y="3269013"/>
            <a:ext cx="359073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2" name="Google Shape;2332;p117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685863" y="3884401"/>
            <a:ext cx="359775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3" name="Google Shape;2333;p117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164863" y="3882801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4" name="Google Shape;2334;p117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6646588" y="3270876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5" name="Google Shape;2335;p117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8208088" y="3270026"/>
            <a:ext cx="359775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6" name="Google Shape;2336;p117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7166950" y="3269438"/>
            <a:ext cx="359775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7" name="Google Shape;2337;p117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8207563" y="3883138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8" name="Google Shape;2338;p117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7687871" y="3270276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9" name="Google Shape;2339;p117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6126238" y="3268968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0" name="Google Shape;2340;p117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805163" y="1428563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1" name="Google Shape;2341;p117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285438" y="1428563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2" name="Google Shape;2342;p117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2364326" y="1429063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3" name="Google Shape;2343;p117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1324888" y="1428563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4" name="Google Shape;2344;p117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1324788" y="2042213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5" name="Google Shape;2345;p117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1844438" y="2041801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6" name="Google Shape;2346;p117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2363900" y="2042188"/>
            <a:ext cx="359775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7" name="Google Shape;2347;p117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804826" y="2042488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8" name="Google Shape;2348;p117"/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284638" y="2042226"/>
            <a:ext cx="359775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9" name="Google Shape;2349;p117"/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2883813" y="1428213"/>
            <a:ext cx="359775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0" name="Google Shape;2350;p117"/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2883713" y="2041826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1" name="Google Shape;2351;p117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1844526" y="1428238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2" name="Google Shape;2352;p117"/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6645801" y="1429563"/>
            <a:ext cx="359073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3" name="Google Shape;2353;p117"/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>
            <a:off x="5605363" y="1429538"/>
            <a:ext cx="359073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4" name="Google Shape;2354;p117"/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6124863" y="1427713"/>
            <a:ext cx="359073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" name="Google Shape;2355;p117"/>
          <p:cNvPicPr preferRelativeResize="0"/>
          <p:nvPr/>
        </p:nvPicPr>
        <p:blipFill>
          <a:blip r:embed="rId51">
            <a:alphaModFix/>
          </a:blip>
          <a:stretch>
            <a:fillRect/>
          </a:stretch>
        </p:blipFill>
        <p:spPr>
          <a:xfrm>
            <a:off x="1325750" y="3269438"/>
            <a:ext cx="359775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6" name="Google Shape;2356;p117"/>
          <p:cNvPicPr preferRelativeResize="0"/>
          <p:nvPr/>
        </p:nvPicPr>
        <p:blipFill>
          <a:blip r:embed="rId52">
            <a:alphaModFix/>
          </a:blip>
          <a:stretch>
            <a:fillRect/>
          </a:stretch>
        </p:blipFill>
        <p:spPr>
          <a:xfrm>
            <a:off x="806400" y="3270351"/>
            <a:ext cx="359775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7" name="Google Shape;2357;p117"/>
          <p:cNvPicPr preferRelativeResize="0"/>
          <p:nvPr/>
        </p:nvPicPr>
        <p:blipFill>
          <a:blip r:embed="rId53">
            <a:alphaModFix/>
          </a:blip>
          <a:stretch>
            <a:fillRect/>
          </a:stretch>
        </p:blipFill>
        <p:spPr>
          <a:xfrm>
            <a:off x="287063" y="3269738"/>
            <a:ext cx="359775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8" name="Google Shape;2358;p117"/>
          <p:cNvPicPr preferRelativeResize="0"/>
          <p:nvPr/>
        </p:nvPicPr>
        <p:blipFill>
          <a:blip r:embed="rId54">
            <a:alphaModFix/>
          </a:blip>
          <a:stretch>
            <a:fillRect/>
          </a:stretch>
        </p:blipFill>
        <p:spPr>
          <a:xfrm>
            <a:off x="1324726" y="2655863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9" name="Google Shape;2359;p117"/>
          <p:cNvPicPr preferRelativeResize="0"/>
          <p:nvPr/>
        </p:nvPicPr>
        <p:blipFill>
          <a:blip r:embed="rId55">
            <a:alphaModFix/>
          </a:blip>
          <a:stretch>
            <a:fillRect/>
          </a:stretch>
        </p:blipFill>
        <p:spPr>
          <a:xfrm>
            <a:off x="285438" y="2655901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0" name="Google Shape;2360;p117"/>
          <p:cNvPicPr preferRelativeResize="0"/>
          <p:nvPr/>
        </p:nvPicPr>
        <p:blipFill>
          <a:blip r:embed="rId56">
            <a:alphaModFix/>
          </a:blip>
          <a:stretch>
            <a:fillRect/>
          </a:stretch>
        </p:blipFill>
        <p:spPr>
          <a:xfrm>
            <a:off x="2883888" y="2655438"/>
            <a:ext cx="359775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1" name="Google Shape;2361;p117"/>
          <p:cNvPicPr preferRelativeResize="0"/>
          <p:nvPr/>
        </p:nvPicPr>
        <p:blipFill>
          <a:blip r:embed="rId57">
            <a:alphaModFix/>
          </a:blip>
          <a:stretch>
            <a:fillRect/>
          </a:stretch>
        </p:blipFill>
        <p:spPr>
          <a:xfrm>
            <a:off x="804901" y="2656426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2" name="Google Shape;2362;p117"/>
          <p:cNvPicPr preferRelativeResize="0"/>
          <p:nvPr/>
        </p:nvPicPr>
        <p:blipFill>
          <a:blip r:embed="rId58">
            <a:alphaModFix/>
          </a:blip>
          <a:stretch>
            <a:fillRect/>
          </a:stretch>
        </p:blipFill>
        <p:spPr>
          <a:xfrm>
            <a:off x="6646738" y="4497838"/>
            <a:ext cx="359073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3" name="Google Shape;2363;p117"/>
          <p:cNvPicPr preferRelativeResize="0"/>
          <p:nvPr/>
        </p:nvPicPr>
        <p:blipFill>
          <a:blip r:embed="rId59">
            <a:alphaModFix/>
          </a:blip>
          <a:stretch>
            <a:fillRect/>
          </a:stretch>
        </p:blipFill>
        <p:spPr>
          <a:xfrm>
            <a:off x="7166888" y="4496163"/>
            <a:ext cx="359073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4" name="Google Shape;2364;p117"/>
          <p:cNvPicPr preferRelativeResize="0"/>
          <p:nvPr/>
        </p:nvPicPr>
        <p:blipFill>
          <a:blip r:embed="rId60">
            <a:alphaModFix/>
          </a:blip>
          <a:stretch>
            <a:fillRect/>
          </a:stretch>
        </p:blipFill>
        <p:spPr>
          <a:xfrm>
            <a:off x="7687039" y="4498513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5" name="Google Shape;2365;p117"/>
          <p:cNvPicPr preferRelativeResize="0"/>
          <p:nvPr/>
        </p:nvPicPr>
        <p:blipFill>
          <a:blip r:embed="rId61">
            <a:alphaModFix/>
          </a:blip>
          <a:stretch>
            <a:fillRect/>
          </a:stretch>
        </p:blipFill>
        <p:spPr>
          <a:xfrm>
            <a:off x="8207563" y="4496538"/>
            <a:ext cx="359073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6" name="Google Shape;2366;p117"/>
          <p:cNvPicPr preferRelativeResize="0"/>
          <p:nvPr/>
        </p:nvPicPr>
        <p:blipFill>
          <a:blip r:embed="rId62">
            <a:alphaModFix/>
          </a:blip>
          <a:stretch>
            <a:fillRect/>
          </a:stretch>
        </p:blipFill>
        <p:spPr>
          <a:xfrm>
            <a:off x="2364176" y="2655313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7" name="Google Shape;2367;p117"/>
          <p:cNvPicPr preferRelativeResize="0"/>
          <p:nvPr/>
        </p:nvPicPr>
        <p:blipFill>
          <a:blip r:embed="rId63">
            <a:alphaModFix/>
          </a:blip>
          <a:stretch>
            <a:fillRect/>
          </a:stretch>
        </p:blipFill>
        <p:spPr>
          <a:xfrm>
            <a:off x="1844538" y="2655376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8" name="Google Shape;2368;p117"/>
          <p:cNvPicPr preferRelativeResize="0"/>
          <p:nvPr/>
        </p:nvPicPr>
        <p:blipFill>
          <a:blip r:embed="rId64">
            <a:alphaModFix/>
          </a:blip>
          <a:stretch>
            <a:fillRect/>
          </a:stretch>
        </p:blipFill>
        <p:spPr>
          <a:xfrm>
            <a:off x="5602963" y="2042638"/>
            <a:ext cx="359073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9" name="Google Shape;2369;p117"/>
          <p:cNvPicPr preferRelativeResize="0"/>
          <p:nvPr/>
        </p:nvPicPr>
        <p:blipFill>
          <a:blip r:embed="rId65">
            <a:alphaModFix/>
          </a:blip>
          <a:stretch>
            <a:fillRect/>
          </a:stretch>
        </p:blipFill>
        <p:spPr>
          <a:xfrm>
            <a:off x="8208988" y="1428938"/>
            <a:ext cx="359073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0" name="Google Shape;2370;p117"/>
          <p:cNvPicPr preferRelativeResize="0"/>
          <p:nvPr/>
        </p:nvPicPr>
        <p:blipFill>
          <a:blip r:embed="rId66">
            <a:alphaModFix/>
          </a:blip>
          <a:stretch>
            <a:fillRect/>
          </a:stretch>
        </p:blipFill>
        <p:spPr>
          <a:xfrm>
            <a:off x="7687871" y="1428938"/>
            <a:ext cx="359073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1" name="Google Shape;2371;p117"/>
          <p:cNvPicPr preferRelativeResize="0"/>
          <p:nvPr/>
        </p:nvPicPr>
        <p:blipFill>
          <a:blip r:embed="rId67">
            <a:alphaModFix/>
          </a:blip>
          <a:stretch>
            <a:fillRect/>
          </a:stretch>
        </p:blipFill>
        <p:spPr>
          <a:xfrm>
            <a:off x="7166751" y="1428913"/>
            <a:ext cx="359073" cy="3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2" name="Google Shape;2372;p117"/>
          <p:cNvSpPr txBox="1"/>
          <p:nvPr/>
        </p:nvSpPr>
        <p:spPr>
          <a:xfrm>
            <a:off x="28472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RIGHT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3" name="Google Shape;2373;p117"/>
          <p:cNvSpPr txBox="1"/>
          <p:nvPr/>
        </p:nvSpPr>
        <p:spPr>
          <a:xfrm>
            <a:off x="80455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LEFT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4" name="Google Shape;2374;p117"/>
          <p:cNvSpPr txBox="1"/>
          <p:nvPr/>
        </p:nvSpPr>
        <p:spPr>
          <a:xfrm>
            <a:off x="132438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DOWN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5" name="Google Shape;2375;p117"/>
          <p:cNvSpPr txBox="1"/>
          <p:nvPr/>
        </p:nvSpPr>
        <p:spPr>
          <a:xfrm>
            <a:off x="184421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UP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6" name="Google Shape;2376;p117"/>
          <p:cNvSpPr txBox="1"/>
          <p:nvPr/>
        </p:nvSpPr>
        <p:spPr>
          <a:xfrm>
            <a:off x="284665" y="2400863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RIGHT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7" name="Google Shape;2377;p117"/>
          <p:cNvSpPr txBox="1"/>
          <p:nvPr/>
        </p:nvSpPr>
        <p:spPr>
          <a:xfrm>
            <a:off x="804495" y="2400863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LEFT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8" name="Google Shape;2378;p117"/>
          <p:cNvSpPr txBox="1"/>
          <p:nvPr/>
        </p:nvSpPr>
        <p:spPr>
          <a:xfrm>
            <a:off x="1324325" y="2400863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DOWN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9" name="Google Shape;2379;p117"/>
          <p:cNvSpPr txBox="1"/>
          <p:nvPr/>
        </p:nvSpPr>
        <p:spPr>
          <a:xfrm>
            <a:off x="1844156" y="2400863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UP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0" name="Google Shape;2380;p117"/>
          <p:cNvSpPr txBox="1"/>
          <p:nvPr/>
        </p:nvSpPr>
        <p:spPr>
          <a:xfrm>
            <a:off x="2363895" y="24010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DOWNLOAD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1" name="Google Shape;2381;p117"/>
          <p:cNvSpPr txBox="1"/>
          <p:nvPr/>
        </p:nvSpPr>
        <p:spPr>
          <a:xfrm>
            <a:off x="2363975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NEGATIVE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2" name="Google Shape;2382;p117"/>
          <p:cNvSpPr txBox="1"/>
          <p:nvPr/>
        </p:nvSpPr>
        <p:spPr>
          <a:xfrm>
            <a:off x="2883805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PLUS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3" name="Google Shape;2383;p117"/>
          <p:cNvSpPr txBox="1"/>
          <p:nvPr/>
        </p:nvSpPr>
        <p:spPr>
          <a:xfrm>
            <a:off x="2883760" y="24010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FIND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4" name="Google Shape;2384;p117"/>
          <p:cNvSpPr txBox="1"/>
          <p:nvPr/>
        </p:nvSpPr>
        <p:spPr>
          <a:xfrm>
            <a:off x="28472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DIGITAL MARKETING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5" name="Google Shape;2385;p117"/>
          <p:cNvSpPr txBox="1"/>
          <p:nvPr/>
        </p:nvSpPr>
        <p:spPr>
          <a:xfrm>
            <a:off x="80455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MEASUREMENT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6" name="Google Shape;2386;p117"/>
          <p:cNvSpPr txBox="1"/>
          <p:nvPr/>
        </p:nvSpPr>
        <p:spPr>
          <a:xfrm>
            <a:off x="132438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DATA SCIENCE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7" name="Google Shape;2387;p117"/>
          <p:cNvSpPr txBox="1"/>
          <p:nvPr/>
        </p:nvSpPr>
        <p:spPr>
          <a:xfrm>
            <a:off x="184421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OPTIMISATION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8" name="Google Shape;2388;p117"/>
          <p:cNvSpPr txBox="1"/>
          <p:nvPr/>
        </p:nvSpPr>
        <p:spPr>
          <a:xfrm>
            <a:off x="236404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ANALYSIS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9" name="Google Shape;2389;p117"/>
          <p:cNvSpPr txBox="1"/>
          <p:nvPr/>
        </p:nvSpPr>
        <p:spPr>
          <a:xfrm>
            <a:off x="288387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MATURITY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0" name="Google Shape;2390;p117"/>
          <p:cNvSpPr txBox="1"/>
          <p:nvPr/>
        </p:nvSpPr>
        <p:spPr>
          <a:xfrm>
            <a:off x="28472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DATABASE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1" name="Google Shape;2391;p117"/>
          <p:cNvSpPr txBox="1"/>
          <p:nvPr/>
        </p:nvSpPr>
        <p:spPr>
          <a:xfrm>
            <a:off x="80455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COMPLEXITY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2" name="Google Shape;2392;p117"/>
          <p:cNvSpPr txBox="1"/>
          <p:nvPr/>
        </p:nvSpPr>
        <p:spPr>
          <a:xfrm>
            <a:off x="132438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3" name="Google Shape;2393;p117"/>
          <p:cNvSpPr txBox="1"/>
          <p:nvPr/>
        </p:nvSpPr>
        <p:spPr>
          <a:xfrm>
            <a:off x="184421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BUG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4" name="Google Shape;2394;p117"/>
          <p:cNvSpPr txBox="1"/>
          <p:nvPr/>
        </p:nvSpPr>
        <p:spPr>
          <a:xfrm>
            <a:off x="236404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PIN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5" name="Google Shape;2395;p117"/>
          <p:cNvSpPr txBox="1"/>
          <p:nvPr/>
        </p:nvSpPr>
        <p:spPr>
          <a:xfrm>
            <a:off x="288387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UNICORN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6" name="Google Shape;2396;p117"/>
          <p:cNvSpPr txBox="1"/>
          <p:nvPr/>
        </p:nvSpPr>
        <p:spPr>
          <a:xfrm>
            <a:off x="28472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 01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7" name="Google Shape;2397;p117"/>
          <p:cNvSpPr txBox="1"/>
          <p:nvPr/>
        </p:nvSpPr>
        <p:spPr>
          <a:xfrm>
            <a:off x="80455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 02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8" name="Google Shape;2398;p117"/>
          <p:cNvSpPr txBox="1"/>
          <p:nvPr/>
        </p:nvSpPr>
        <p:spPr>
          <a:xfrm>
            <a:off x="132438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 03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9" name="Google Shape;2399;p117"/>
          <p:cNvSpPr txBox="1"/>
          <p:nvPr/>
        </p:nvSpPr>
        <p:spPr>
          <a:xfrm>
            <a:off x="184421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CHART POS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0" name="Google Shape;2400;p117"/>
          <p:cNvSpPr txBox="1"/>
          <p:nvPr/>
        </p:nvSpPr>
        <p:spPr>
          <a:xfrm>
            <a:off x="236404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CHART NEG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1" name="Google Shape;2401;p117"/>
          <p:cNvSpPr txBox="1"/>
          <p:nvPr/>
        </p:nvSpPr>
        <p:spPr>
          <a:xfrm>
            <a:off x="288387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TREND POS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2" name="Google Shape;2402;p117"/>
          <p:cNvSpPr txBox="1"/>
          <p:nvPr/>
        </p:nvSpPr>
        <p:spPr>
          <a:xfrm>
            <a:off x="28472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CHART PIE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3" name="Google Shape;2403;p117"/>
          <p:cNvSpPr txBox="1"/>
          <p:nvPr/>
        </p:nvSpPr>
        <p:spPr>
          <a:xfrm>
            <a:off x="80455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CHART TARGET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4" name="Google Shape;2404;p117"/>
          <p:cNvSpPr txBox="1"/>
          <p:nvPr/>
        </p:nvSpPr>
        <p:spPr>
          <a:xfrm>
            <a:off x="132438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CHART LINES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5" name="Google Shape;2405;p117"/>
          <p:cNvSpPr txBox="1"/>
          <p:nvPr/>
        </p:nvSpPr>
        <p:spPr>
          <a:xfrm>
            <a:off x="184421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CHART BARS S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6" name="Google Shape;2406;p117"/>
          <p:cNvSpPr txBox="1"/>
          <p:nvPr/>
        </p:nvSpPr>
        <p:spPr>
          <a:xfrm>
            <a:off x="236404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CHART BARS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7" name="Google Shape;2407;p117"/>
          <p:cNvSpPr txBox="1"/>
          <p:nvPr/>
        </p:nvSpPr>
        <p:spPr>
          <a:xfrm>
            <a:off x="560472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PERSON SMALL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8" name="Google Shape;2408;p117"/>
          <p:cNvSpPr txBox="1"/>
          <p:nvPr/>
        </p:nvSpPr>
        <p:spPr>
          <a:xfrm>
            <a:off x="612455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PERSON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9" name="Google Shape;2409;p117"/>
          <p:cNvSpPr txBox="1"/>
          <p:nvPr/>
        </p:nvSpPr>
        <p:spPr>
          <a:xfrm>
            <a:off x="664438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GROUP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0" name="Google Shape;2410;p117"/>
          <p:cNvSpPr txBox="1"/>
          <p:nvPr/>
        </p:nvSpPr>
        <p:spPr>
          <a:xfrm>
            <a:off x="716421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STAR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1" name="Google Shape;2411;p117"/>
          <p:cNvSpPr txBox="1"/>
          <p:nvPr/>
        </p:nvSpPr>
        <p:spPr>
          <a:xfrm>
            <a:off x="768404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HEART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2" name="Google Shape;2412;p117"/>
          <p:cNvSpPr txBox="1"/>
          <p:nvPr/>
        </p:nvSpPr>
        <p:spPr>
          <a:xfrm>
            <a:off x="820387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FLASH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3" name="Google Shape;2413;p117"/>
          <p:cNvSpPr txBox="1"/>
          <p:nvPr/>
        </p:nvSpPr>
        <p:spPr>
          <a:xfrm>
            <a:off x="5604720" y="24010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FLAG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4" name="Google Shape;2414;p117"/>
          <p:cNvSpPr txBox="1"/>
          <p:nvPr/>
        </p:nvSpPr>
        <p:spPr>
          <a:xfrm>
            <a:off x="6124550" y="24010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CLICK CURSOR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5" name="Google Shape;2415;p117"/>
          <p:cNvSpPr txBox="1"/>
          <p:nvPr/>
        </p:nvSpPr>
        <p:spPr>
          <a:xfrm>
            <a:off x="6644380" y="24010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CLICK TAP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6" name="Google Shape;2416;p117"/>
          <p:cNvSpPr txBox="1"/>
          <p:nvPr/>
        </p:nvSpPr>
        <p:spPr>
          <a:xfrm>
            <a:off x="7164210" y="24010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CLICK STAR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7" name="Google Shape;2417;p117"/>
          <p:cNvSpPr txBox="1"/>
          <p:nvPr/>
        </p:nvSpPr>
        <p:spPr>
          <a:xfrm>
            <a:off x="7684040" y="24010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CLICK HEART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8" name="Google Shape;2418;p117"/>
          <p:cNvSpPr txBox="1"/>
          <p:nvPr/>
        </p:nvSpPr>
        <p:spPr>
          <a:xfrm>
            <a:off x="8203870" y="24010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CLICK BOOST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9" name="Google Shape;2419;p117"/>
          <p:cNvSpPr txBox="1"/>
          <p:nvPr/>
        </p:nvSpPr>
        <p:spPr>
          <a:xfrm>
            <a:off x="560472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PHONE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0" name="Google Shape;2420;p117"/>
          <p:cNvSpPr txBox="1"/>
          <p:nvPr/>
        </p:nvSpPr>
        <p:spPr>
          <a:xfrm>
            <a:off x="612455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TABLET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1" name="Google Shape;2421;p117"/>
          <p:cNvSpPr txBox="1"/>
          <p:nvPr/>
        </p:nvSpPr>
        <p:spPr>
          <a:xfrm>
            <a:off x="664438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LAPTOP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2" name="Google Shape;2422;p117"/>
          <p:cNvSpPr txBox="1"/>
          <p:nvPr/>
        </p:nvSpPr>
        <p:spPr>
          <a:xfrm>
            <a:off x="716421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DESKTOP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3" name="Google Shape;2423;p117"/>
          <p:cNvSpPr txBox="1"/>
          <p:nvPr/>
        </p:nvSpPr>
        <p:spPr>
          <a:xfrm>
            <a:off x="768404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WATCH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4" name="Google Shape;2424;p117"/>
          <p:cNvSpPr txBox="1"/>
          <p:nvPr/>
        </p:nvSpPr>
        <p:spPr>
          <a:xfrm>
            <a:off x="820387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MOUSE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5" name="Google Shape;2425;p117"/>
          <p:cNvSpPr txBox="1"/>
          <p:nvPr/>
        </p:nvSpPr>
        <p:spPr>
          <a:xfrm>
            <a:off x="612455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STOCKHOLM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6" name="Google Shape;2426;p117"/>
          <p:cNvSpPr txBox="1"/>
          <p:nvPr/>
        </p:nvSpPr>
        <p:spPr>
          <a:xfrm>
            <a:off x="664438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GÖTEBORG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7" name="Google Shape;2427;p117"/>
          <p:cNvSpPr txBox="1"/>
          <p:nvPr/>
        </p:nvSpPr>
        <p:spPr>
          <a:xfrm>
            <a:off x="716421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LINKÖPING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8" name="Google Shape;2428;p117"/>
          <p:cNvSpPr txBox="1"/>
          <p:nvPr/>
        </p:nvSpPr>
        <p:spPr>
          <a:xfrm>
            <a:off x="768404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OSLO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9" name="Google Shape;2429;p117"/>
          <p:cNvSpPr txBox="1"/>
          <p:nvPr/>
        </p:nvSpPr>
        <p:spPr>
          <a:xfrm>
            <a:off x="820387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HELSINKI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0" name="Google Shape;2430;p117"/>
          <p:cNvSpPr txBox="1"/>
          <p:nvPr/>
        </p:nvSpPr>
        <p:spPr>
          <a:xfrm>
            <a:off x="716421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KØBENHAVN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1" name="Google Shape;2431;p117"/>
          <p:cNvSpPr txBox="1"/>
          <p:nvPr/>
        </p:nvSpPr>
        <p:spPr>
          <a:xfrm>
            <a:off x="768404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AARHUS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2" name="Google Shape;2432;p117"/>
          <p:cNvSpPr txBox="1"/>
          <p:nvPr/>
        </p:nvSpPr>
        <p:spPr>
          <a:xfrm>
            <a:off x="820387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LONDON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3" name="Google Shape;2433;p117"/>
          <p:cNvSpPr txBox="1"/>
          <p:nvPr/>
        </p:nvSpPr>
        <p:spPr>
          <a:xfrm>
            <a:off x="664438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FACEBOOK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4" name="Google Shape;2434;p117"/>
          <p:cNvSpPr txBox="1"/>
          <p:nvPr/>
        </p:nvSpPr>
        <p:spPr>
          <a:xfrm>
            <a:off x="716421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INSTAGRAM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5" name="Google Shape;2435;p117"/>
          <p:cNvSpPr txBox="1"/>
          <p:nvPr/>
        </p:nvSpPr>
        <p:spPr>
          <a:xfrm>
            <a:off x="768404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LINKEDIN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6" name="Google Shape;2436;p117"/>
          <p:cNvSpPr txBox="1"/>
          <p:nvPr/>
        </p:nvSpPr>
        <p:spPr>
          <a:xfrm>
            <a:off x="820387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TWITTER</a:t>
            </a:r>
            <a:endParaRPr sz="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7" name="Google Shape;2437;p117"/>
          <p:cNvSpPr txBox="1"/>
          <p:nvPr/>
        </p:nvSpPr>
        <p:spPr>
          <a:xfrm>
            <a:off x="185300" y="131350"/>
            <a:ext cx="74295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Assets</a:t>
            </a:r>
            <a:endParaRPr sz="2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Precis icons – White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9 - End">
  <p:cSld name="Big Chart - Dark_3">
    <p:bg>
      <p:bgPr>
        <a:solidFill>
          <a:schemeClr val="dk1"/>
        </a:solidFill>
        <a:effectLst/>
      </p:bgPr>
    </p:bg>
    <p:spTree>
      <p:nvGrpSpPr>
        <p:cNvPr id="1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Google Shape;2439;p118"/>
          <p:cNvSpPr txBox="1">
            <a:spLocks noGrp="1"/>
          </p:cNvSpPr>
          <p:nvPr>
            <p:ph type="body" idx="1"/>
          </p:nvPr>
        </p:nvSpPr>
        <p:spPr>
          <a:xfrm>
            <a:off x="4481900" y="3289925"/>
            <a:ext cx="3527700" cy="16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 sz="800">
                <a:solidFill>
                  <a:srgbClr val="FFFFFF"/>
                </a:solidFill>
              </a:defRPr>
            </a:lvl1pPr>
            <a:lvl2pPr marL="914400" lvl="1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 sz="800">
                <a:solidFill>
                  <a:srgbClr val="FFFFFF"/>
                </a:solidFill>
              </a:defRPr>
            </a:lvl2pPr>
            <a:lvl3pPr marL="1371600" lvl="2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 sz="800">
                <a:solidFill>
                  <a:srgbClr val="FFFFFF"/>
                </a:solidFill>
              </a:defRPr>
            </a:lvl3pPr>
            <a:lvl4pPr marL="1828800" lvl="3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 sz="800">
                <a:solidFill>
                  <a:srgbClr val="FFFFFF"/>
                </a:solidFill>
              </a:defRPr>
            </a:lvl4pPr>
            <a:lvl5pPr marL="2286000" lvl="4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 sz="800">
                <a:solidFill>
                  <a:srgbClr val="FFFFFF"/>
                </a:solidFill>
              </a:defRPr>
            </a:lvl5pPr>
            <a:lvl6pPr marL="2743200" lvl="5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 sz="800">
                <a:solidFill>
                  <a:srgbClr val="FFFFFF"/>
                </a:solidFill>
              </a:defRPr>
            </a:lvl6pPr>
            <a:lvl7pPr marL="3200400" lvl="6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 sz="800">
                <a:solidFill>
                  <a:srgbClr val="FFFFFF"/>
                </a:solidFill>
              </a:defRPr>
            </a:lvl7pPr>
            <a:lvl8pPr marL="3657600" lvl="7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 sz="800">
                <a:solidFill>
                  <a:srgbClr val="FFFFFF"/>
                </a:solidFill>
              </a:defRPr>
            </a:lvl8pPr>
            <a:lvl9pPr marL="4114800" lvl="8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 sz="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40" name="Google Shape;2440;p118"/>
          <p:cNvSpPr txBox="1">
            <a:spLocks noGrp="1"/>
          </p:cNvSpPr>
          <p:nvPr>
            <p:ph type="body" idx="2"/>
          </p:nvPr>
        </p:nvSpPr>
        <p:spPr>
          <a:xfrm>
            <a:off x="185300" y="1507750"/>
            <a:ext cx="35277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69900" rtl="0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3800"/>
              <a:buChar char="●"/>
              <a:defRPr sz="3800" b="1">
                <a:solidFill>
                  <a:srgbClr val="FFFFFF"/>
                </a:solidFill>
              </a:defRPr>
            </a:lvl1pPr>
            <a:lvl2pPr marL="914400" lvl="1" indent="-469900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800"/>
              <a:buChar char="○"/>
              <a:defRPr sz="3800" b="1">
                <a:solidFill>
                  <a:srgbClr val="FFFFFF"/>
                </a:solidFill>
              </a:defRPr>
            </a:lvl2pPr>
            <a:lvl3pPr marL="1371600" lvl="2" indent="-469900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800"/>
              <a:buChar char="■"/>
              <a:defRPr sz="3800" b="1">
                <a:solidFill>
                  <a:srgbClr val="FFFFFF"/>
                </a:solidFill>
              </a:defRPr>
            </a:lvl3pPr>
            <a:lvl4pPr marL="1828800" lvl="3" indent="-469900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800"/>
              <a:buChar char="●"/>
              <a:defRPr sz="3800" b="1">
                <a:solidFill>
                  <a:srgbClr val="FFFFFF"/>
                </a:solidFill>
              </a:defRPr>
            </a:lvl4pPr>
            <a:lvl5pPr marL="2286000" lvl="4" indent="-469900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800"/>
              <a:buChar char="○"/>
              <a:defRPr sz="3800" b="1">
                <a:solidFill>
                  <a:srgbClr val="FFFFFF"/>
                </a:solidFill>
              </a:defRPr>
            </a:lvl5pPr>
            <a:lvl6pPr marL="2743200" lvl="5" indent="-469900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800"/>
              <a:buChar char="■"/>
              <a:defRPr sz="3800" b="1">
                <a:solidFill>
                  <a:srgbClr val="FFFFFF"/>
                </a:solidFill>
              </a:defRPr>
            </a:lvl6pPr>
            <a:lvl7pPr marL="3200400" lvl="6" indent="-469900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800"/>
              <a:buChar char="●"/>
              <a:defRPr sz="3800" b="1">
                <a:solidFill>
                  <a:srgbClr val="FFFFFF"/>
                </a:solidFill>
              </a:defRPr>
            </a:lvl7pPr>
            <a:lvl8pPr marL="3657600" lvl="7" indent="-469900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800"/>
              <a:buChar char="○"/>
              <a:defRPr sz="3800" b="1">
                <a:solidFill>
                  <a:srgbClr val="FFFFFF"/>
                </a:solidFill>
              </a:defRPr>
            </a:lvl8pPr>
            <a:lvl9pPr marL="4114800" lvl="8" indent="-469900" rtl="0"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3800"/>
              <a:buChar char="■"/>
              <a:defRPr sz="3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441" name="Google Shape;2441;p1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3 columns - White">
  <p:cSld name="Text - 3 columns - White"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3" name="Google Shape;2443;p119" descr="precis_symbol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96300" y="0"/>
            <a:ext cx="643814" cy="643814"/>
          </a:xfrm>
          <a:prstGeom prst="rect">
            <a:avLst/>
          </a:prstGeom>
          <a:noFill/>
          <a:ln>
            <a:noFill/>
          </a:ln>
        </p:spPr>
      </p:pic>
      <p:sp>
        <p:nvSpPr>
          <p:cNvPr id="2444" name="Google Shape;2444;p119"/>
          <p:cNvSpPr txBox="1">
            <a:spLocks noGrp="1"/>
          </p:cNvSpPr>
          <p:nvPr>
            <p:ph type="title"/>
          </p:nvPr>
        </p:nvSpPr>
        <p:spPr>
          <a:xfrm>
            <a:off x="654049" y="651600"/>
            <a:ext cx="78291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2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2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2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2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2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2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2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2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2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445" name="Google Shape;2445;p119"/>
          <p:cNvSpPr txBox="1">
            <a:spLocks noGrp="1"/>
          </p:cNvSpPr>
          <p:nvPr>
            <p:ph type="body" idx="1"/>
          </p:nvPr>
        </p:nvSpPr>
        <p:spPr>
          <a:xfrm>
            <a:off x="652248" y="1655885"/>
            <a:ext cx="2271600" cy="26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●"/>
              <a:defRPr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○"/>
              <a:defRPr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■"/>
              <a:defRPr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●"/>
              <a:defRPr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○"/>
              <a:defRPr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■"/>
              <a:defRPr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●"/>
              <a:defRPr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○"/>
              <a:defRPr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Font typeface="Roboto Light"/>
              <a:buChar char="■"/>
              <a:defRPr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446" name="Google Shape;2446;p119"/>
          <p:cNvSpPr txBox="1">
            <a:spLocks noGrp="1"/>
          </p:cNvSpPr>
          <p:nvPr>
            <p:ph type="body" idx="2"/>
          </p:nvPr>
        </p:nvSpPr>
        <p:spPr>
          <a:xfrm>
            <a:off x="3438836" y="1655885"/>
            <a:ext cx="2271600" cy="26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●"/>
              <a:defRPr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○"/>
              <a:defRPr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■"/>
              <a:defRPr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●"/>
              <a:defRPr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○"/>
              <a:defRPr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■"/>
              <a:defRPr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●"/>
              <a:defRPr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○"/>
              <a:defRPr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Font typeface="Roboto Light"/>
              <a:buChar char="■"/>
              <a:defRPr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447" name="Google Shape;2447;p119"/>
          <p:cNvSpPr txBox="1">
            <a:spLocks noGrp="1"/>
          </p:cNvSpPr>
          <p:nvPr>
            <p:ph type="body" idx="3"/>
          </p:nvPr>
        </p:nvSpPr>
        <p:spPr>
          <a:xfrm>
            <a:off x="6212773" y="1655885"/>
            <a:ext cx="2271600" cy="26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●"/>
              <a:defRPr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○"/>
              <a:defRPr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■"/>
              <a:defRPr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●"/>
              <a:defRPr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○"/>
              <a:defRPr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■"/>
              <a:defRPr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●"/>
              <a:defRPr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○"/>
              <a:defRPr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Font typeface="Roboto Light"/>
              <a:buChar char="■"/>
              <a:defRPr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448" name="Google Shape;2448;p119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0" name="Google Shape;2450;p1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51" name="Google Shape;2451;p1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52" name="Google Shape;2452;p1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 - Chapter - White">
  <p:cSld name="Section - Blue_1_1_2_1_1">
    <p:bg>
      <p:bgPr>
        <a:solidFill>
          <a:srgbClr val="FFFFFF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3"/>
          <p:cNvSpPr/>
          <p:nvPr/>
        </p:nvSpPr>
        <p:spPr>
          <a:xfrm>
            <a:off x="815590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3"/>
          <p:cNvSpPr/>
          <p:nvPr/>
        </p:nvSpPr>
        <p:spPr>
          <a:xfrm>
            <a:off x="244375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3"/>
          <p:cNvSpPr/>
          <p:nvPr/>
        </p:nvSpPr>
        <p:spPr>
          <a:xfrm>
            <a:off x="1386805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3"/>
          <p:cNvSpPr/>
          <p:nvPr/>
        </p:nvSpPr>
        <p:spPr>
          <a:xfrm>
            <a:off x="1958020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3"/>
          <p:cNvSpPr/>
          <p:nvPr/>
        </p:nvSpPr>
        <p:spPr>
          <a:xfrm>
            <a:off x="244375" y="367402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3"/>
          <p:cNvSpPr/>
          <p:nvPr/>
        </p:nvSpPr>
        <p:spPr>
          <a:xfrm>
            <a:off x="4242880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3"/>
          <p:cNvSpPr/>
          <p:nvPr/>
        </p:nvSpPr>
        <p:spPr>
          <a:xfrm>
            <a:off x="6527740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3"/>
          <p:cNvSpPr/>
          <p:nvPr/>
        </p:nvSpPr>
        <p:spPr>
          <a:xfrm>
            <a:off x="8812600" y="3102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3"/>
          <p:cNvSpPr/>
          <p:nvPr/>
        </p:nvSpPr>
        <p:spPr>
          <a:xfrm>
            <a:off x="8812600" y="3674025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3"/>
          <p:cNvSpPr/>
          <p:nvPr/>
        </p:nvSpPr>
        <p:spPr>
          <a:xfrm>
            <a:off x="8812600" y="2530775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3"/>
          <p:cNvSpPr/>
          <p:nvPr/>
        </p:nvSpPr>
        <p:spPr>
          <a:xfrm>
            <a:off x="8812600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3"/>
          <p:cNvSpPr/>
          <p:nvPr/>
        </p:nvSpPr>
        <p:spPr>
          <a:xfrm>
            <a:off x="7670170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3"/>
          <p:cNvSpPr/>
          <p:nvPr/>
        </p:nvSpPr>
        <p:spPr>
          <a:xfrm>
            <a:off x="7098955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3"/>
          <p:cNvSpPr/>
          <p:nvPr/>
        </p:nvSpPr>
        <p:spPr>
          <a:xfrm>
            <a:off x="8241385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3"/>
          <p:cNvSpPr/>
          <p:nvPr/>
        </p:nvSpPr>
        <p:spPr>
          <a:xfrm>
            <a:off x="4814095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3"/>
          <p:cNvSpPr/>
          <p:nvPr/>
        </p:nvSpPr>
        <p:spPr>
          <a:xfrm>
            <a:off x="5956525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3"/>
          <p:cNvSpPr/>
          <p:nvPr/>
        </p:nvSpPr>
        <p:spPr>
          <a:xfrm>
            <a:off x="5385310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3"/>
          <p:cNvSpPr/>
          <p:nvPr/>
        </p:nvSpPr>
        <p:spPr>
          <a:xfrm>
            <a:off x="2529235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3"/>
          <p:cNvSpPr/>
          <p:nvPr/>
        </p:nvSpPr>
        <p:spPr>
          <a:xfrm>
            <a:off x="3671665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3"/>
          <p:cNvSpPr/>
          <p:nvPr/>
        </p:nvSpPr>
        <p:spPr>
          <a:xfrm>
            <a:off x="3100450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3"/>
          <p:cNvSpPr/>
          <p:nvPr/>
        </p:nvSpPr>
        <p:spPr>
          <a:xfrm>
            <a:off x="244375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3"/>
          <p:cNvSpPr/>
          <p:nvPr/>
        </p:nvSpPr>
        <p:spPr>
          <a:xfrm>
            <a:off x="244375" y="424566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3"/>
          <p:cNvSpPr/>
          <p:nvPr/>
        </p:nvSpPr>
        <p:spPr>
          <a:xfrm>
            <a:off x="244375" y="310238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3"/>
          <p:cNvSpPr/>
          <p:nvPr/>
        </p:nvSpPr>
        <p:spPr>
          <a:xfrm>
            <a:off x="244375" y="253074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3"/>
          <p:cNvSpPr/>
          <p:nvPr/>
        </p:nvSpPr>
        <p:spPr>
          <a:xfrm>
            <a:off x="8812600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3"/>
          <p:cNvSpPr/>
          <p:nvPr/>
        </p:nvSpPr>
        <p:spPr>
          <a:xfrm>
            <a:off x="8812600" y="424566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3"/>
          <p:cNvSpPr/>
          <p:nvPr/>
        </p:nvSpPr>
        <p:spPr>
          <a:xfrm>
            <a:off x="815590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3"/>
          <p:cNvSpPr/>
          <p:nvPr/>
        </p:nvSpPr>
        <p:spPr>
          <a:xfrm>
            <a:off x="1386805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3"/>
          <p:cNvSpPr/>
          <p:nvPr/>
        </p:nvSpPr>
        <p:spPr>
          <a:xfrm>
            <a:off x="1958020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3"/>
          <p:cNvSpPr/>
          <p:nvPr/>
        </p:nvSpPr>
        <p:spPr>
          <a:xfrm>
            <a:off x="4242880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3"/>
          <p:cNvSpPr/>
          <p:nvPr/>
        </p:nvSpPr>
        <p:spPr>
          <a:xfrm>
            <a:off x="6527740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3"/>
          <p:cNvSpPr/>
          <p:nvPr/>
        </p:nvSpPr>
        <p:spPr>
          <a:xfrm>
            <a:off x="7670170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3"/>
          <p:cNvSpPr/>
          <p:nvPr/>
        </p:nvSpPr>
        <p:spPr>
          <a:xfrm>
            <a:off x="7098955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3"/>
          <p:cNvSpPr/>
          <p:nvPr/>
        </p:nvSpPr>
        <p:spPr>
          <a:xfrm>
            <a:off x="8241385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3"/>
          <p:cNvSpPr/>
          <p:nvPr/>
        </p:nvSpPr>
        <p:spPr>
          <a:xfrm>
            <a:off x="4814095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3"/>
          <p:cNvSpPr/>
          <p:nvPr/>
        </p:nvSpPr>
        <p:spPr>
          <a:xfrm>
            <a:off x="5956525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3"/>
          <p:cNvSpPr/>
          <p:nvPr/>
        </p:nvSpPr>
        <p:spPr>
          <a:xfrm>
            <a:off x="5385310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3"/>
          <p:cNvSpPr/>
          <p:nvPr/>
        </p:nvSpPr>
        <p:spPr>
          <a:xfrm>
            <a:off x="2529235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3"/>
          <p:cNvSpPr/>
          <p:nvPr/>
        </p:nvSpPr>
        <p:spPr>
          <a:xfrm>
            <a:off x="3671665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3"/>
          <p:cNvSpPr/>
          <p:nvPr/>
        </p:nvSpPr>
        <p:spPr>
          <a:xfrm>
            <a:off x="3100450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3"/>
          <p:cNvSpPr/>
          <p:nvPr/>
        </p:nvSpPr>
        <p:spPr>
          <a:xfrm>
            <a:off x="815590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3"/>
          <p:cNvSpPr/>
          <p:nvPr/>
        </p:nvSpPr>
        <p:spPr>
          <a:xfrm>
            <a:off x="1386805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3"/>
          <p:cNvSpPr/>
          <p:nvPr/>
        </p:nvSpPr>
        <p:spPr>
          <a:xfrm>
            <a:off x="1958020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3"/>
          <p:cNvSpPr/>
          <p:nvPr/>
        </p:nvSpPr>
        <p:spPr>
          <a:xfrm>
            <a:off x="4242880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3"/>
          <p:cNvSpPr/>
          <p:nvPr/>
        </p:nvSpPr>
        <p:spPr>
          <a:xfrm>
            <a:off x="6527740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3"/>
          <p:cNvSpPr/>
          <p:nvPr/>
        </p:nvSpPr>
        <p:spPr>
          <a:xfrm>
            <a:off x="7670170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3"/>
          <p:cNvSpPr/>
          <p:nvPr/>
        </p:nvSpPr>
        <p:spPr>
          <a:xfrm>
            <a:off x="7098955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3"/>
          <p:cNvSpPr/>
          <p:nvPr/>
        </p:nvSpPr>
        <p:spPr>
          <a:xfrm>
            <a:off x="8241385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3"/>
          <p:cNvSpPr/>
          <p:nvPr/>
        </p:nvSpPr>
        <p:spPr>
          <a:xfrm>
            <a:off x="4814095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3"/>
          <p:cNvSpPr/>
          <p:nvPr/>
        </p:nvSpPr>
        <p:spPr>
          <a:xfrm>
            <a:off x="5956525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3"/>
          <p:cNvSpPr/>
          <p:nvPr/>
        </p:nvSpPr>
        <p:spPr>
          <a:xfrm>
            <a:off x="5385310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3"/>
          <p:cNvSpPr/>
          <p:nvPr/>
        </p:nvSpPr>
        <p:spPr>
          <a:xfrm>
            <a:off x="2529235" y="3103700"/>
            <a:ext cx="80700" cy="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3"/>
          <p:cNvSpPr/>
          <p:nvPr/>
        </p:nvSpPr>
        <p:spPr>
          <a:xfrm>
            <a:off x="3671665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3"/>
          <p:cNvSpPr/>
          <p:nvPr/>
        </p:nvSpPr>
        <p:spPr>
          <a:xfrm>
            <a:off x="3100450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3"/>
          <p:cNvSpPr/>
          <p:nvPr/>
        </p:nvSpPr>
        <p:spPr>
          <a:xfrm>
            <a:off x="815590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3"/>
          <p:cNvSpPr/>
          <p:nvPr/>
        </p:nvSpPr>
        <p:spPr>
          <a:xfrm>
            <a:off x="1386805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13"/>
          <p:cNvSpPr/>
          <p:nvPr/>
        </p:nvSpPr>
        <p:spPr>
          <a:xfrm>
            <a:off x="1958020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3"/>
          <p:cNvSpPr/>
          <p:nvPr/>
        </p:nvSpPr>
        <p:spPr>
          <a:xfrm>
            <a:off x="4242880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3"/>
          <p:cNvSpPr/>
          <p:nvPr/>
        </p:nvSpPr>
        <p:spPr>
          <a:xfrm>
            <a:off x="6527740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3"/>
          <p:cNvSpPr/>
          <p:nvPr/>
        </p:nvSpPr>
        <p:spPr>
          <a:xfrm>
            <a:off x="7670170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3"/>
          <p:cNvSpPr/>
          <p:nvPr/>
        </p:nvSpPr>
        <p:spPr>
          <a:xfrm>
            <a:off x="7098955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3"/>
          <p:cNvSpPr/>
          <p:nvPr/>
        </p:nvSpPr>
        <p:spPr>
          <a:xfrm>
            <a:off x="8241385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3"/>
          <p:cNvSpPr/>
          <p:nvPr/>
        </p:nvSpPr>
        <p:spPr>
          <a:xfrm>
            <a:off x="4814095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3"/>
          <p:cNvSpPr/>
          <p:nvPr/>
        </p:nvSpPr>
        <p:spPr>
          <a:xfrm>
            <a:off x="5956525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3"/>
          <p:cNvSpPr/>
          <p:nvPr/>
        </p:nvSpPr>
        <p:spPr>
          <a:xfrm>
            <a:off x="5385310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3"/>
          <p:cNvSpPr/>
          <p:nvPr/>
        </p:nvSpPr>
        <p:spPr>
          <a:xfrm>
            <a:off x="2529235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3"/>
          <p:cNvSpPr/>
          <p:nvPr/>
        </p:nvSpPr>
        <p:spPr>
          <a:xfrm>
            <a:off x="3671665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3"/>
          <p:cNvSpPr/>
          <p:nvPr/>
        </p:nvSpPr>
        <p:spPr>
          <a:xfrm>
            <a:off x="3100450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3"/>
          <p:cNvSpPr/>
          <p:nvPr/>
        </p:nvSpPr>
        <p:spPr>
          <a:xfrm>
            <a:off x="815590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13"/>
          <p:cNvSpPr/>
          <p:nvPr/>
        </p:nvSpPr>
        <p:spPr>
          <a:xfrm>
            <a:off x="1386805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3"/>
          <p:cNvSpPr/>
          <p:nvPr/>
        </p:nvSpPr>
        <p:spPr>
          <a:xfrm>
            <a:off x="1958020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13"/>
          <p:cNvSpPr/>
          <p:nvPr/>
        </p:nvSpPr>
        <p:spPr>
          <a:xfrm>
            <a:off x="4242880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3"/>
          <p:cNvSpPr/>
          <p:nvPr/>
        </p:nvSpPr>
        <p:spPr>
          <a:xfrm>
            <a:off x="6527740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3"/>
          <p:cNvSpPr/>
          <p:nvPr/>
        </p:nvSpPr>
        <p:spPr>
          <a:xfrm>
            <a:off x="7670170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13"/>
          <p:cNvSpPr/>
          <p:nvPr/>
        </p:nvSpPr>
        <p:spPr>
          <a:xfrm>
            <a:off x="7098955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13"/>
          <p:cNvSpPr/>
          <p:nvPr/>
        </p:nvSpPr>
        <p:spPr>
          <a:xfrm>
            <a:off x="8241385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3"/>
          <p:cNvSpPr/>
          <p:nvPr/>
        </p:nvSpPr>
        <p:spPr>
          <a:xfrm>
            <a:off x="4814095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13"/>
          <p:cNvSpPr/>
          <p:nvPr/>
        </p:nvSpPr>
        <p:spPr>
          <a:xfrm>
            <a:off x="5956525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13"/>
          <p:cNvSpPr/>
          <p:nvPr/>
        </p:nvSpPr>
        <p:spPr>
          <a:xfrm>
            <a:off x="5385310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13"/>
          <p:cNvSpPr/>
          <p:nvPr/>
        </p:nvSpPr>
        <p:spPr>
          <a:xfrm>
            <a:off x="2529235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13"/>
          <p:cNvSpPr/>
          <p:nvPr/>
        </p:nvSpPr>
        <p:spPr>
          <a:xfrm>
            <a:off x="3671665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13"/>
          <p:cNvSpPr/>
          <p:nvPr/>
        </p:nvSpPr>
        <p:spPr>
          <a:xfrm>
            <a:off x="3100450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13"/>
          <p:cNvSpPr/>
          <p:nvPr/>
        </p:nvSpPr>
        <p:spPr>
          <a:xfrm>
            <a:off x="815590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3"/>
          <p:cNvSpPr/>
          <p:nvPr/>
        </p:nvSpPr>
        <p:spPr>
          <a:xfrm>
            <a:off x="1386805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13"/>
          <p:cNvSpPr/>
          <p:nvPr/>
        </p:nvSpPr>
        <p:spPr>
          <a:xfrm>
            <a:off x="1958020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3"/>
          <p:cNvSpPr/>
          <p:nvPr/>
        </p:nvSpPr>
        <p:spPr>
          <a:xfrm>
            <a:off x="4242880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3"/>
          <p:cNvSpPr/>
          <p:nvPr/>
        </p:nvSpPr>
        <p:spPr>
          <a:xfrm>
            <a:off x="6527740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3"/>
          <p:cNvSpPr/>
          <p:nvPr/>
        </p:nvSpPr>
        <p:spPr>
          <a:xfrm>
            <a:off x="7670170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13"/>
          <p:cNvSpPr/>
          <p:nvPr/>
        </p:nvSpPr>
        <p:spPr>
          <a:xfrm>
            <a:off x="7098955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13"/>
          <p:cNvSpPr/>
          <p:nvPr/>
        </p:nvSpPr>
        <p:spPr>
          <a:xfrm>
            <a:off x="8241385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3"/>
          <p:cNvSpPr/>
          <p:nvPr/>
        </p:nvSpPr>
        <p:spPr>
          <a:xfrm>
            <a:off x="4814095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13"/>
          <p:cNvSpPr/>
          <p:nvPr/>
        </p:nvSpPr>
        <p:spPr>
          <a:xfrm>
            <a:off x="5956525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3"/>
          <p:cNvSpPr/>
          <p:nvPr/>
        </p:nvSpPr>
        <p:spPr>
          <a:xfrm>
            <a:off x="5385310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3"/>
          <p:cNvSpPr/>
          <p:nvPr/>
        </p:nvSpPr>
        <p:spPr>
          <a:xfrm>
            <a:off x="2529235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3"/>
          <p:cNvSpPr/>
          <p:nvPr/>
        </p:nvSpPr>
        <p:spPr>
          <a:xfrm>
            <a:off x="3671665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3"/>
          <p:cNvSpPr/>
          <p:nvPr/>
        </p:nvSpPr>
        <p:spPr>
          <a:xfrm>
            <a:off x="3100450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3"/>
          <p:cNvSpPr txBox="1">
            <a:spLocks noGrp="1"/>
          </p:cNvSpPr>
          <p:nvPr>
            <p:ph type="title"/>
          </p:nvPr>
        </p:nvSpPr>
        <p:spPr>
          <a:xfrm>
            <a:off x="185300" y="95750"/>
            <a:ext cx="7525200" cy="14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8" name="Google Shape;63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- Agenda 1">
  <p:cSld name="Agenda_3"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p121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121"/>
          <p:cNvSpPr txBox="1">
            <a:spLocks noGrp="1"/>
          </p:cNvSpPr>
          <p:nvPr>
            <p:ph type="body" idx="1"/>
          </p:nvPr>
        </p:nvSpPr>
        <p:spPr>
          <a:xfrm>
            <a:off x="185300" y="726400"/>
            <a:ext cx="4218900" cy="40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  <a:defRPr sz="1800" i="0" u="none" strike="noStrike" cap="none">
                <a:solidFill>
                  <a:srgbClr val="999999"/>
                </a:solidFill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999999"/>
              </a:buClr>
              <a:buSzPts val="1800"/>
              <a:buChar char="○"/>
              <a:defRPr sz="1800" i="0" u="none" strike="noStrike" cap="none">
                <a:solidFill>
                  <a:srgbClr val="999999"/>
                </a:solidFill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999999"/>
              </a:buClr>
              <a:buSzPts val="1800"/>
              <a:buChar char="■"/>
              <a:defRPr sz="1800" i="0" u="none" strike="noStrike" cap="none">
                <a:solidFill>
                  <a:srgbClr val="999999"/>
                </a:solidFill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  <a:defRPr sz="1800" i="0" u="none" strike="noStrike" cap="none">
                <a:solidFill>
                  <a:srgbClr val="999999"/>
                </a:solidFill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999999"/>
              </a:buClr>
              <a:buSzPts val="1800"/>
              <a:buChar char="○"/>
              <a:defRPr sz="1800" i="0" u="none" strike="noStrike" cap="none">
                <a:solidFill>
                  <a:srgbClr val="999999"/>
                </a:solidFill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999999"/>
              </a:buClr>
              <a:buSzPts val="1800"/>
              <a:buChar char="■"/>
              <a:defRPr sz="1800" i="0" u="none" strike="noStrike" cap="none">
                <a:solidFill>
                  <a:srgbClr val="999999"/>
                </a:solidFill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  <a:defRPr sz="1800" i="0" u="none" strike="noStrike" cap="none">
                <a:solidFill>
                  <a:srgbClr val="999999"/>
                </a:solidFill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999999"/>
              </a:buClr>
              <a:buSzPts val="1800"/>
              <a:buChar char="○"/>
              <a:defRPr sz="1800" i="0" u="none" strike="noStrike" cap="none">
                <a:solidFill>
                  <a:srgbClr val="999999"/>
                </a:solidFill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999999"/>
              </a:buClr>
              <a:buSzPts val="1800"/>
              <a:buChar char="■"/>
              <a:defRPr sz="1800" i="0" u="none" strike="noStrike" cap="none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456" name="Google Shape;2456;p121"/>
          <p:cNvSpPr txBox="1">
            <a:spLocks noGrp="1"/>
          </p:cNvSpPr>
          <p:nvPr>
            <p:ph type="title"/>
          </p:nvPr>
        </p:nvSpPr>
        <p:spPr>
          <a:xfrm>
            <a:off x="185300" y="131350"/>
            <a:ext cx="42189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5pPr>
            <a:lvl6pPr marL="4572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6pPr>
            <a:lvl7pPr marL="914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7pPr>
            <a:lvl8pPr marL="137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8pPr>
            <a:lvl9pPr marL="1828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2457" name="Google Shape;2457;p121" descr="tim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0246" y="776035"/>
            <a:ext cx="3288698" cy="3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" name="Google Shape;2458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hart - White 4">
  <p:cSld name="Big Chart - White_4">
    <p:bg>
      <p:bgPr>
        <a:solidFill>
          <a:schemeClr val="lt1"/>
        </a:solidFill>
        <a:effectLst/>
      </p:bgPr>
    </p:bg>
    <p:spTree>
      <p:nvGrpSpPr>
        <p:cNvPr id="1" name="Shape 2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0" name="Google Shape;2460;p122" descr="precis_symbol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96300" y="0"/>
            <a:ext cx="643814" cy="643814"/>
          </a:xfrm>
          <a:prstGeom prst="rect">
            <a:avLst/>
          </a:prstGeom>
          <a:noFill/>
          <a:ln>
            <a:noFill/>
          </a:ln>
        </p:spPr>
      </p:pic>
      <p:sp>
        <p:nvSpPr>
          <p:cNvPr id="2461" name="Google Shape;2461;p122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2" name="Google Shape;2462;p122"/>
          <p:cNvSpPr txBox="1">
            <a:spLocks noGrp="1"/>
          </p:cNvSpPr>
          <p:nvPr>
            <p:ph type="ctrTitle"/>
          </p:nvPr>
        </p:nvSpPr>
        <p:spPr>
          <a:xfrm>
            <a:off x="654775" y="652475"/>
            <a:ext cx="74715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hart - White 5">
  <p:cSld name="Big Chart - White_5">
    <p:bg>
      <p:bgPr>
        <a:solidFill>
          <a:schemeClr val="lt1"/>
        </a:solidFill>
        <a:effectLst/>
      </p:bgPr>
    </p:bg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4" name="Google Shape;2464;p123" descr="precis_symbol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96300" y="0"/>
            <a:ext cx="643814" cy="643814"/>
          </a:xfrm>
          <a:prstGeom prst="rect">
            <a:avLst/>
          </a:prstGeom>
          <a:noFill/>
          <a:ln>
            <a:noFill/>
          </a:ln>
        </p:spPr>
      </p:pic>
      <p:sp>
        <p:nvSpPr>
          <p:cNvPr id="2465" name="Google Shape;2465;p123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6" name="Google Shape;2466;p123"/>
          <p:cNvSpPr txBox="1">
            <a:spLocks noGrp="1"/>
          </p:cNvSpPr>
          <p:nvPr>
            <p:ph type="ctrTitle"/>
          </p:nvPr>
        </p:nvSpPr>
        <p:spPr>
          <a:xfrm>
            <a:off x="654775" y="652475"/>
            <a:ext cx="74715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hart - White 6">
  <p:cSld name="Big Chart - White_6">
    <p:bg>
      <p:bgPr>
        <a:solidFill>
          <a:schemeClr val="lt1"/>
        </a:solidFill>
        <a:effectLst/>
      </p:bgPr>
    </p:bg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8" name="Google Shape;2468;p124" descr="precis_symbol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96300" y="0"/>
            <a:ext cx="643814" cy="643814"/>
          </a:xfrm>
          <a:prstGeom prst="rect">
            <a:avLst/>
          </a:prstGeom>
          <a:noFill/>
          <a:ln>
            <a:noFill/>
          </a:ln>
        </p:spPr>
      </p:pic>
      <p:sp>
        <p:nvSpPr>
          <p:cNvPr id="2469" name="Google Shape;2469;p124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0" name="Google Shape;2470;p124"/>
          <p:cNvSpPr txBox="1">
            <a:spLocks noGrp="1"/>
          </p:cNvSpPr>
          <p:nvPr>
            <p:ph type="ctrTitle"/>
          </p:nvPr>
        </p:nvSpPr>
        <p:spPr>
          <a:xfrm>
            <a:off x="654775" y="652475"/>
            <a:ext cx="74715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hart - White 7">
  <p:cSld name="Big Chart - White_7">
    <p:bg>
      <p:bgPr>
        <a:solidFill>
          <a:schemeClr val="lt1"/>
        </a:solidFill>
        <a:effectLst/>
      </p:bgPr>
    </p:bg>
    <p:spTree>
      <p:nvGrpSpPr>
        <p:cNvPr id="1" name="Shape 2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2" name="Google Shape;2472;p125" descr="precis_symbol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96300" y="0"/>
            <a:ext cx="643814" cy="643814"/>
          </a:xfrm>
          <a:prstGeom prst="rect">
            <a:avLst/>
          </a:prstGeom>
          <a:noFill/>
          <a:ln>
            <a:noFill/>
          </a:ln>
        </p:spPr>
      </p:pic>
      <p:sp>
        <p:nvSpPr>
          <p:cNvPr id="2473" name="Google Shape;2473;p125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4" name="Google Shape;2474;p125"/>
          <p:cNvSpPr txBox="1">
            <a:spLocks noGrp="1"/>
          </p:cNvSpPr>
          <p:nvPr>
            <p:ph type="ctrTitle"/>
          </p:nvPr>
        </p:nvSpPr>
        <p:spPr>
          <a:xfrm>
            <a:off x="654775" y="652475"/>
            <a:ext cx="74715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hart - White 1">
  <p:cSld name="Big Chart - White_8">
    <p:bg>
      <p:bgPr>
        <a:solidFill>
          <a:schemeClr val="lt1"/>
        </a:solidFill>
        <a:effectLst/>
      </p:bgPr>
    </p:bg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6" name="Google Shape;2476;p126" descr="precis_symbol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96300" y="0"/>
            <a:ext cx="643814" cy="643814"/>
          </a:xfrm>
          <a:prstGeom prst="rect">
            <a:avLst/>
          </a:prstGeom>
          <a:noFill/>
          <a:ln>
            <a:noFill/>
          </a:ln>
        </p:spPr>
      </p:pic>
      <p:sp>
        <p:nvSpPr>
          <p:cNvPr id="2477" name="Google Shape;2477;p126"/>
          <p:cNvSpPr txBox="1">
            <a:spLocks noGrp="1"/>
          </p:cNvSpPr>
          <p:nvPr>
            <p:ph type="subTitle" idx="1"/>
          </p:nvPr>
        </p:nvSpPr>
        <p:spPr>
          <a:xfrm>
            <a:off x="654776" y="651766"/>
            <a:ext cx="33426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 i="0" u="none" strike="noStrike" cap="none">
                <a:solidFill>
                  <a:schemeClr val="dk1"/>
                </a:solidFill>
              </a:defRPr>
            </a:lvl1pPr>
            <a:lvl2pPr marL="457200" marR="0" lvl="1" indent="0" algn="ctr" rtl="0">
              <a:lnSpc>
                <a:spcPct val="137500"/>
              </a:lnSpc>
              <a:spcBef>
                <a:spcPts val="300"/>
              </a:spcBef>
              <a:spcAft>
                <a:spcPts val="0"/>
              </a:spcAft>
              <a:buClr>
                <a:srgbClr val="8A8A8D"/>
              </a:buClr>
              <a:buSzPts val="1400"/>
              <a:buNone/>
              <a:defRPr sz="1600" i="0" u="none" strike="noStrike" cap="none">
                <a:solidFill>
                  <a:srgbClr val="8A8A8D"/>
                </a:solidFill>
              </a:defRPr>
            </a:lvl2pPr>
            <a:lvl3pPr marL="914400" marR="0" lvl="2" indent="0" algn="ctr" rtl="0">
              <a:spcBef>
                <a:spcPts val="200"/>
              </a:spcBef>
              <a:spcAft>
                <a:spcPts val="0"/>
              </a:spcAft>
              <a:buClr>
                <a:srgbClr val="8A8A8D"/>
              </a:buClr>
              <a:buSzPts val="1400"/>
              <a:buNone/>
              <a:defRPr sz="1200" i="0" u="none" strike="noStrike" cap="none">
                <a:solidFill>
                  <a:srgbClr val="8A8A8D"/>
                </a:solidFill>
              </a:defRPr>
            </a:lvl3pPr>
            <a:lvl4pPr marL="1371600" marR="0" lvl="3" indent="0" algn="ctr" rtl="0">
              <a:spcBef>
                <a:spcPts val="200"/>
              </a:spcBef>
              <a:spcAft>
                <a:spcPts val="0"/>
              </a:spcAft>
              <a:buClr>
                <a:srgbClr val="8A8A8D"/>
              </a:buClr>
              <a:buSzPts val="1400"/>
              <a:buNone/>
              <a:defRPr sz="1000" i="0" u="none" strike="noStrike" cap="none">
                <a:solidFill>
                  <a:srgbClr val="8A8A8D"/>
                </a:solidFill>
              </a:defRPr>
            </a:lvl4pPr>
            <a:lvl5pPr marL="1828800" marR="0" lvl="4" indent="0" algn="ctr" rtl="0">
              <a:spcBef>
                <a:spcPts val="200"/>
              </a:spcBef>
              <a:spcAft>
                <a:spcPts val="0"/>
              </a:spcAft>
              <a:buClr>
                <a:srgbClr val="8A8A8D"/>
              </a:buClr>
              <a:buSzPts val="1400"/>
              <a:buNone/>
              <a:defRPr sz="800" i="0" u="none" strike="noStrike" cap="none">
                <a:solidFill>
                  <a:srgbClr val="8A8A8D"/>
                </a:solidFill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A8A8D"/>
              </a:buClr>
              <a:buSzPts val="1400"/>
              <a:buNone/>
              <a:defRPr sz="2000" i="0" u="none" strike="noStrike" cap="none">
                <a:solidFill>
                  <a:srgbClr val="8A8A8D"/>
                </a:solidFill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A8A8D"/>
              </a:buClr>
              <a:buSzPts val="1400"/>
              <a:buNone/>
              <a:defRPr sz="2000" i="0" u="none" strike="noStrike" cap="none">
                <a:solidFill>
                  <a:srgbClr val="8A8A8D"/>
                </a:solidFill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A8A8D"/>
              </a:buClr>
              <a:buSzPts val="1400"/>
              <a:buNone/>
              <a:defRPr sz="2000" i="0" u="none" strike="noStrike" cap="none">
                <a:solidFill>
                  <a:srgbClr val="8A8A8D"/>
                </a:solidFill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A8A8D"/>
              </a:buClr>
              <a:buSzPts val="1400"/>
              <a:buNone/>
              <a:defRPr sz="2000" i="0" u="none" strike="noStrike" cap="none">
                <a:solidFill>
                  <a:srgbClr val="8A8A8D"/>
                </a:solidFill>
              </a:defRPr>
            </a:lvl9pPr>
          </a:lstStyle>
          <a:p>
            <a:endParaRPr/>
          </a:p>
        </p:txBody>
      </p:sp>
      <p:sp>
        <p:nvSpPr>
          <p:cNvPr id="2478" name="Google Shape;2478;p126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hart - Business">
  <p:cSld name="Big Chart - Dark_1_1">
    <p:bg>
      <p:bgPr>
        <a:solidFill>
          <a:srgbClr val="194155"/>
        </a:solidFill>
        <a:effectLst/>
      </p:bgPr>
    </p:bg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0" name="Google Shape;2480;p127" descr="precis_symbol_neg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96300" y="0"/>
            <a:ext cx="643814" cy="643814"/>
          </a:xfrm>
          <a:prstGeom prst="rect">
            <a:avLst/>
          </a:prstGeom>
          <a:noFill/>
          <a:ln>
            <a:noFill/>
          </a:ln>
        </p:spPr>
      </p:pic>
      <p:sp>
        <p:nvSpPr>
          <p:cNvPr id="2481" name="Google Shape;2481;p127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82" name="Google Shape;2482;p127"/>
          <p:cNvSpPr txBox="1">
            <a:spLocks noGrp="1"/>
          </p:cNvSpPr>
          <p:nvPr>
            <p:ph type="ctrTitle"/>
          </p:nvPr>
        </p:nvSpPr>
        <p:spPr>
          <a:xfrm>
            <a:off x="654775" y="652475"/>
            <a:ext cx="74715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200" i="0" u="none" strike="noStrike" cap="none">
                <a:solidFill>
                  <a:srgbClr val="FFFFFF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 - Split - 50/50 - Dark 1">
  <p:cSld name="Split - Chart_4_1_1_1_1_3_1">
    <p:spTree>
      <p:nvGrpSpPr>
        <p:cNvPr id="1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p128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85" name="Google Shape;2485;p128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6" name="Google Shape;2486;p1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7" name="Google Shape;2487;p128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8" name="Google Shape;2488;p128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489" name="Google Shape;2489;p128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 - Split - 30/70 - Light 1">
  <p:cSld name="Split - Chart_1_5_3"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Google Shape;2491;p129"/>
          <p:cNvSpPr/>
          <p:nvPr/>
        </p:nvSpPr>
        <p:spPr>
          <a:xfrm>
            <a:off x="2569705" y="0"/>
            <a:ext cx="6574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129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22083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1pPr>
            <a:lvl2pPr marL="914400" marR="0" lvl="1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3pPr>
            <a:lvl4pPr marL="1828800" marR="0" lvl="3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4pPr>
            <a:lvl5pPr marL="2286000" marR="0" lvl="4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5pPr>
            <a:lvl6pPr marL="2743200" marR="0" lvl="5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6pPr>
            <a:lvl7pPr marL="3200400" marR="0" lvl="6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7pPr>
            <a:lvl8pPr marL="3657600" marR="0" lvl="7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8pPr>
            <a:lvl9pPr marL="4114800" marR="0" lvl="8" indent="-2921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493" name="Google Shape;2493;p1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4" name="Google Shape;2494;p129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22083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95" name="Google Shape;2495;p129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22083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496" name="Google Shape;2496;p129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22083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0 - Precis Logo - Dark 1">
  <p:cSld name="Big Chart - Dark_1_1_1">
    <p:bg>
      <p:bgPr>
        <a:solidFill>
          <a:schemeClr val="dk1"/>
        </a:solidFill>
        <a:effectLst/>
      </p:bgPr>
    </p:bg>
    <p:spTree>
      <p:nvGrpSpPr>
        <p:cNvPr id="1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" name="Google Shape;2498;p1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550" y="836300"/>
            <a:ext cx="7544474" cy="335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0 - Assets - Colours">
  <p:cSld name="Colours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4"/>
          <p:cNvSpPr txBox="1"/>
          <p:nvPr/>
        </p:nvSpPr>
        <p:spPr>
          <a:xfrm>
            <a:off x="185308" y="137358"/>
            <a:ext cx="34083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Roboto"/>
                <a:ea typeface="Roboto"/>
                <a:cs typeface="Roboto"/>
                <a:sym typeface="Roboto"/>
              </a:rPr>
              <a:t>Colours</a:t>
            </a:r>
            <a:endParaRPr sz="22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Roboto"/>
                <a:ea typeface="Roboto"/>
                <a:cs typeface="Roboto"/>
                <a:sym typeface="Roboto"/>
              </a:rPr>
              <a:t>HEX-codes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41" name="Google Shape;641;p14"/>
          <p:cNvCxnSpPr/>
          <p:nvPr/>
        </p:nvCxnSpPr>
        <p:spPr>
          <a:xfrm>
            <a:off x="283300" y="1581975"/>
            <a:ext cx="5421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2" name="Google Shape;642;p14"/>
          <p:cNvCxnSpPr/>
          <p:nvPr/>
        </p:nvCxnSpPr>
        <p:spPr>
          <a:xfrm>
            <a:off x="283300" y="3714375"/>
            <a:ext cx="5421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3" name="Google Shape;643;p14"/>
          <p:cNvCxnSpPr/>
          <p:nvPr/>
        </p:nvCxnSpPr>
        <p:spPr>
          <a:xfrm>
            <a:off x="6279054" y="1581975"/>
            <a:ext cx="2571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4" name="Google Shape;644;p14"/>
          <p:cNvSpPr/>
          <p:nvPr/>
        </p:nvSpPr>
        <p:spPr>
          <a:xfrm>
            <a:off x="284725" y="2003792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4"/>
          <p:cNvSpPr/>
          <p:nvPr/>
        </p:nvSpPr>
        <p:spPr>
          <a:xfrm>
            <a:off x="1141525" y="2003792"/>
            <a:ext cx="285600" cy="285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4"/>
          <p:cNvSpPr/>
          <p:nvPr/>
        </p:nvSpPr>
        <p:spPr>
          <a:xfrm>
            <a:off x="1998325" y="2003792"/>
            <a:ext cx="285600" cy="285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4"/>
          <p:cNvSpPr/>
          <p:nvPr/>
        </p:nvSpPr>
        <p:spPr>
          <a:xfrm>
            <a:off x="284725" y="2859079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14"/>
          <p:cNvSpPr/>
          <p:nvPr/>
        </p:nvSpPr>
        <p:spPr>
          <a:xfrm>
            <a:off x="1141525" y="2859079"/>
            <a:ext cx="285600" cy="285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14"/>
          <p:cNvSpPr/>
          <p:nvPr/>
        </p:nvSpPr>
        <p:spPr>
          <a:xfrm>
            <a:off x="3141700" y="2003792"/>
            <a:ext cx="285600" cy="2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14"/>
          <p:cNvSpPr/>
          <p:nvPr/>
        </p:nvSpPr>
        <p:spPr>
          <a:xfrm>
            <a:off x="3997600" y="2003792"/>
            <a:ext cx="285600" cy="28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14"/>
          <p:cNvSpPr/>
          <p:nvPr/>
        </p:nvSpPr>
        <p:spPr>
          <a:xfrm>
            <a:off x="4853500" y="2003792"/>
            <a:ext cx="285600" cy="28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14"/>
          <p:cNvSpPr/>
          <p:nvPr/>
        </p:nvSpPr>
        <p:spPr>
          <a:xfrm>
            <a:off x="3141700" y="2859079"/>
            <a:ext cx="285600" cy="28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14"/>
          <p:cNvSpPr/>
          <p:nvPr/>
        </p:nvSpPr>
        <p:spPr>
          <a:xfrm>
            <a:off x="3997600" y="2859079"/>
            <a:ext cx="285600" cy="285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14"/>
          <p:cNvSpPr/>
          <p:nvPr/>
        </p:nvSpPr>
        <p:spPr>
          <a:xfrm>
            <a:off x="4853500" y="2859079"/>
            <a:ext cx="285600" cy="285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14"/>
          <p:cNvSpPr/>
          <p:nvPr/>
        </p:nvSpPr>
        <p:spPr>
          <a:xfrm>
            <a:off x="6283375" y="2003792"/>
            <a:ext cx="285600" cy="285600"/>
          </a:xfrm>
          <a:prstGeom prst="ellipse">
            <a:avLst/>
          </a:prstGeom>
          <a:solidFill>
            <a:srgbClr val="B09E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14"/>
          <p:cNvSpPr/>
          <p:nvPr/>
        </p:nvSpPr>
        <p:spPr>
          <a:xfrm>
            <a:off x="6853675" y="2003792"/>
            <a:ext cx="285600" cy="285600"/>
          </a:xfrm>
          <a:prstGeom prst="ellipse">
            <a:avLst/>
          </a:prstGeom>
          <a:solidFill>
            <a:srgbClr val="4287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14"/>
          <p:cNvSpPr/>
          <p:nvPr/>
        </p:nvSpPr>
        <p:spPr>
          <a:xfrm>
            <a:off x="7423975" y="2003792"/>
            <a:ext cx="285600" cy="285600"/>
          </a:xfrm>
          <a:prstGeom prst="ellipse">
            <a:avLst/>
          </a:prstGeom>
          <a:solidFill>
            <a:srgbClr val="3661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4"/>
          <p:cNvSpPr/>
          <p:nvPr/>
        </p:nvSpPr>
        <p:spPr>
          <a:xfrm>
            <a:off x="7994275" y="2003792"/>
            <a:ext cx="285600" cy="285600"/>
          </a:xfrm>
          <a:prstGeom prst="ellipse">
            <a:avLst/>
          </a:prstGeom>
          <a:solidFill>
            <a:srgbClr val="DBB0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4"/>
          <p:cNvSpPr/>
          <p:nvPr/>
        </p:nvSpPr>
        <p:spPr>
          <a:xfrm>
            <a:off x="6283375" y="2859067"/>
            <a:ext cx="285600" cy="285600"/>
          </a:xfrm>
          <a:prstGeom prst="ellipse">
            <a:avLst/>
          </a:prstGeom>
          <a:solidFill>
            <a:srgbClr val="FFC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4"/>
          <p:cNvSpPr/>
          <p:nvPr/>
        </p:nvSpPr>
        <p:spPr>
          <a:xfrm>
            <a:off x="6853675" y="2859067"/>
            <a:ext cx="285600" cy="2856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4"/>
          <p:cNvSpPr txBox="1"/>
          <p:nvPr/>
        </p:nvSpPr>
        <p:spPr>
          <a:xfrm>
            <a:off x="189669" y="1597419"/>
            <a:ext cx="9915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Primary</a:t>
            </a:r>
            <a:endParaRPr sz="9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62" name="Google Shape;662;p14"/>
          <p:cNvSpPr txBox="1"/>
          <p:nvPr/>
        </p:nvSpPr>
        <p:spPr>
          <a:xfrm>
            <a:off x="3048801" y="1597419"/>
            <a:ext cx="9915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Secondary</a:t>
            </a:r>
            <a:endParaRPr sz="9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63" name="Google Shape;663;p14"/>
          <p:cNvSpPr txBox="1"/>
          <p:nvPr/>
        </p:nvSpPr>
        <p:spPr>
          <a:xfrm>
            <a:off x="6193405" y="1597425"/>
            <a:ext cx="24864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Extras, for graphs, bars and functions</a:t>
            </a:r>
            <a:endParaRPr sz="9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64" name="Google Shape;664;p14"/>
          <p:cNvSpPr txBox="1"/>
          <p:nvPr/>
        </p:nvSpPr>
        <p:spPr>
          <a:xfrm>
            <a:off x="3044934" y="3180425"/>
            <a:ext cx="936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Sky</a:t>
            </a:r>
            <a:endParaRPr sz="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RGB: 90 / 185 / 255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HEX: 5ab9ff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5" name="Google Shape;665;p14"/>
          <p:cNvSpPr txBox="1"/>
          <p:nvPr/>
        </p:nvSpPr>
        <p:spPr>
          <a:xfrm>
            <a:off x="3906073" y="3180425"/>
            <a:ext cx="936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Midnight</a:t>
            </a:r>
            <a:endParaRPr sz="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RGB: 55 / 45 / 185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HEX: 372db9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6" name="Google Shape;666;p14"/>
          <p:cNvSpPr txBox="1"/>
          <p:nvPr/>
        </p:nvSpPr>
        <p:spPr>
          <a:xfrm>
            <a:off x="4757615" y="3180425"/>
            <a:ext cx="936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Business Blue</a:t>
            </a:r>
            <a:endParaRPr sz="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RGB: 25 / 65 / 85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HEX: 194155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7" name="Google Shape;667;p14"/>
          <p:cNvSpPr txBox="1"/>
          <p:nvPr/>
        </p:nvSpPr>
        <p:spPr>
          <a:xfrm>
            <a:off x="6186873" y="2272225"/>
            <a:ext cx="735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Purple</a:t>
            </a:r>
            <a:endParaRPr sz="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HEX: b09eed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8" name="Google Shape;668;p14"/>
          <p:cNvSpPr txBox="1"/>
          <p:nvPr/>
        </p:nvSpPr>
        <p:spPr>
          <a:xfrm>
            <a:off x="1052404" y="2272225"/>
            <a:ext cx="936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Precis Black</a:t>
            </a:r>
            <a:endParaRPr sz="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RGB: 35 / 35 / 50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HEX: 232332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9" name="Google Shape;669;p14"/>
          <p:cNvSpPr txBox="1"/>
          <p:nvPr/>
        </p:nvSpPr>
        <p:spPr>
          <a:xfrm>
            <a:off x="189675" y="2272225"/>
            <a:ext cx="936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Precis Green</a:t>
            </a:r>
            <a:endParaRPr sz="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RGB: 0 / 220 / 65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HEX: 00dc41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0" name="Google Shape;670;p14"/>
          <p:cNvSpPr txBox="1"/>
          <p:nvPr/>
        </p:nvSpPr>
        <p:spPr>
          <a:xfrm>
            <a:off x="1912250" y="2272225"/>
            <a:ext cx="936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White</a:t>
            </a:r>
            <a:endParaRPr sz="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RGB: 255 / 255 / 255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HEX: FFFFFF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1" name="Google Shape;671;p14"/>
          <p:cNvSpPr txBox="1"/>
          <p:nvPr/>
        </p:nvSpPr>
        <p:spPr>
          <a:xfrm>
            <a:off x="3044934" y="2272225"/>
            <a:ext cx="936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Sand</a:t>
            </a:r>
            <a:endParaRPr sz="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RGB: 230 / 220 / 215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HEX: e6dcd7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2" name="Google Shape;672;p14"/>
          <p:cNvSpPr txBox="1"/>
          <p:nvPr/>
        </p:nvSpPr>
        <p:spPr>
          <a:xfrm>
            <a:off x="3906073" y="2272225"/>
            <a:ext cx="936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Pink</a:t>
            </a:r>
            <a:endParaRPr sz="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RGB: 250 / 220 / 245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HEX: fadcf5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3" name="Google Shape;673;p14"/>
          <p:cNvSpPr txBox="1"/>
          <p:nvPr/>
        </p:nvSpPr>
        <p:spPr>
          <a:xfrm>
            <a:off x="190168" y="3180425"/>
            <a:ext cx="936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Precis Light Blue</a:t>
            </a:r>
            <a:endParaRPr sz="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RGB: 185 / 215 / 250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HEX: b9d7fa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4" name="Google Shape;674;p14"/>
          <p:cNvSpPr txBox="1"/>
          <p:nvPr/>
        </p:nvSpPr>
        <p:spPr>
          <a:xfrm>
            <a:off x="1052404" y="3180425"/>
            <a:ext cx="936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Precis Blue</a:t>
            </a:r>
            <a:endParaRPr sz="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RGB: 85 / 120 / 245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HEX: 5578f5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5" name="Google Shape;675;p14"/>
          <p:cNvSpPr txBox="1"/>
          <p:nvPr/>
        </p:nvSpPr>
        <p:spPr>
          <a:xfrm>
            <a:off x="4757623" y="2272225"/>
            <a:ext cx="936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Stone</a:t>
            </a:r>
            <a:endParaRPr sz="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RGB: 230 / 230 / 235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HEX: e6ebeb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6" name="Google Shape;676;p14"/>
          <p:cNvSpPr txBox="1"/>
          <p:nvPr/>
        </p:nvSpPr>
        <p:spPr>
          <a:xfrm>
            <a:off x="6758595" y="2272225"/>
            <a:ext cx="735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Moss Green</a:t>
            </a:r>
            <a:endParaRPr sz="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HEX: 42876e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7" name="Google Shape;677;p14"/>
          <p:cNvSpPr txBox="1"/>
          <p:nvPr/>
        </p:nvSpPr>
        <p:spPr>
          <a:xfrm>
            <a:off x="7330318" y="2272225"/>
            <a:ext cx="735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Marine</a:t>
            </a:r>
            <a:endParaRPr sz="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HEX: 3661a3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8" name="Google Shape;678;p14"/>
          <p:cNvSpPr txBox="1"/>
          <p:nvPr/>
        </p:nvSpPr>
        <p:spPr>
          <a:xfrm>
            <a:off x="7902040" y="2272225"/>
            <a:ext cx="735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Gold</a:t>
            </a:r>
            <a:endParaRPr sz="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HEX: dbb06e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9" name="Google Shape;679;p14"/>
          <p:cNvSpPr txBox="1"/>
          <p:nvPr/>
        </p:nvSpPr>
        <p:spPr>
          <a:xfrm>
            <a:off x="6186873" y="3180425"/>
            <a:ext cx="735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Yellow</a:t>
            </a:r>
            <a:endParaRPr sz="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HEX: ffc73d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0" name="Google Shape;680;p14"/>
          <p:cNvSpPr txBox="1"/>
          <p:nvPr/>
        </p:nvSpPr>
        <p:spPr>
          <a:xfrm>
            <a:off x="6758595" y="3180425"/>
            <a:ext cx="735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Steel </a:t>
            </a:r>
            <a:r>
              <a:rPr lang="en" sz="6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(Neutral)</a:t>
            </a:r>
            <a:endParaRPr sz="6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HEX: cad7d7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1" name="Google Shape;681;p14"/>
          <p:cNvSpPr txBox="1"/>
          <p:nvPr/>
        </p:nvSpPr>
        <p:spPr>
          <a:xfrm>
            <a:off x="7330318" y="3180425"/>
            <a:ext cx="735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Negative</a:t>
            </a:r>
            <a:endParaRPr sz="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HEX: ff4a4f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2" name="Google Shape;682;p14"/>
          <p:cNvSpPr txBox="1"/>
          <p:nvPr/>
        </p:nvSpPr>
        <p:spPr>
          <a:xfrm>
            <a:off x="7902050" y="3180425"/>
            <a:ext cx="814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Precis Green</a:t>
            </a:r>
            <a:endParaRPr sz="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RGB: 0 / 220 / 65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HEX: 00dc41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3" name="Google Shape;683;p14"/>
          <p:cNvSpPr txBox="1"/>
          <p:nvPr/>
        </p:nvSpPr>
        <p:spPr>
          <a:xfrm>
            <a:off x="189674" y="3742232"/>
            <a:ext cx="25716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 all of the primary and secondary colours are suitable for graphs and bars. Note which ones to use on the relevant pages.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84" name="Google Shape;684;p14"/>
          <p:cNvCxnSpPr/>
          <p:nvPr/>
        </p:nvCxnSpPr>
        <p:spPr>
          <a:xfrm>
            <a:off x="6279054" y="3714375"/>
            <a:ext cx="2571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85" name="Google Shape;68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6" name="Google Shape;686;p14"/>
          <p:cNvGrpSpPr/>
          <p:nvPr/>
        </p:nvGrpSpPr>
        <p:grpSpPr>
          <a:xfrm>
            <a:off x="7423975" y="2859067"/>
            <a:ext cx="285600" cy="285600"/>
            <a:chOff x="7423975" y="4143217"/>
            <a:chExt cx="285600" cy="285600"/>
          </a:xfrm>
        </p:grpSpPr>
        <p:sp>
          <p:nvSpPr>
            <p:cNvPr id="687" name="Google Shape;687;p14"/>
            <p:cNvSpPr/>
            <p:nvPr/>
          </p:nvSpPr>
          <p:spPr>
            <a:xfrm>
              <a:off x="7423975" y="4143217"/>
              <a:ext cx="285600" cy="285600"/>
            </a:xfrm>
            <a:prstGeom prst="ellipse">
              <a:avLst/>
            </a:prstGeom>
            <a:solidFill>
              <a:srgbClr val="FF4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88" name="Google Shape;688;p14"/>
            <p:cNvCxnSpPr/>
            <p:nvPr/>
          </p:nvCxnSpPr>
          <p:spPr>
            <a:xfrm>
              <a:off x="7500625" y="4286025"/>
              <a:ext cx="132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89" name="Google Shape;689;p14"/>
          <p:cNvGrpSpPr/>
          <p:nvPr/>
        </p:nvGrpSpPr>
        <p:grpSpPr>
          <a:xfrm>
            <a:off x="7994275" y="2863617"/>
            <a:ext cx="285600" cy="285600"/>
            <a:chOff x="7994275" y="4143217"/>
            <a:chExt cx="285600" cy="285600"/>
          </a:xfrm>
        </p:grpSpPr>
        <p:sp>
          <p:nvSpPr>
            <p:cNvPr id="690" name="Google Shape;690;p14"/>
            <p:cNvSpPr/>
            <p:nvPr/>
          </p:nvSpPr>
          <p:spPr>
            <a:xfrm>
              <a:off x="7994275" y="4143217"/>
              <a:ext cx="285600" cy="285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91" name="Google Shape;691;p14"/>
            <p:cNvCxnSpPr/>
            <p:nvPr/>
          </p:nvCxnSpPr>
          <p:spPr>
            <a:xfrm>
              <a:off x="8070925" y="4286025"/>
              <a:ext cx="132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14"/>
            <p:cNvCxnSpPr/>
            <p:nvPr/>
          </p:nvCxnSpPr>
          <p:spPr>
            <a:xfrm rot="5400000">
              <a:off x="8070917" y="4286017"/>
              <a:ext cx="132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0 - Assets - Icons - Black 1">
  <p:cSld name="Split - Chart_1_4_3_3"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p131"/>
          <p:cNvSpPr/>
          <p:nvPr/>
        </p:nvSpPr>
        <p:spPr>
          <a:xfrm>
            <a:off x="0" y="0"/>
            <a:ext cx="9144000" cy="114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1" name="Google Shape;2501;p131"/>
          <p:cNvSpPr txBox="1"/>
          <p:nvPr/>
        </p:nvSpPr>
        <p:spPr>
          <a:xfrm>
            <a:off x="185300" y="131350"/>
            <a:ext cx="74295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Assets</a:t>
            </a:r>
            <a:endParaRPr sz="2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Precis icons – Black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2" name="Google Shape;2502;p131"/>
          <p:cNvSpPr/>
          <p:nvPr/>
        </p:nvSpPr>
        <p:spPr>
          <a:xfrm>
            <a:off x="4572000" y="1143300"/>
            <a:ext cx="4572000" cy="40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03" name="Google Shape;2503;p1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4" name="Google Shape;2504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4560" y="2043329"/>
            <a:ext cx="358374" cy="35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5" name="Google Shape;2505;p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3342" y="2042282"/>
            <a:ext cx="359775" cy="3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6" name="Google Shape;2506;p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3907" y="3882828"/>
            <a:ext cx="359775" cy="36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7" name="Google Shape;2507;p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43993" y="3882895"/>
            <a:ext cx="359775" cy="36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8" name="Google Shape;2508;p1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43889" y="4497158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9" name="Google Shape;2509;p1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64003" y="4497158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0" name="Google Shape;2510;p1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23776" y="4497158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1" name="Google Shape;2511;p1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4720" y="4497158"/>
            <a:ext cx="359775" cy="3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2" name="Google Shape;2512;p1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5063" y="4497158"/>
            <a:ext cx="358374" cy="359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3" name="Google Shape;2513;p1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83820" y="3883301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4" name="Google Shape;2514;p13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07548" y="2042547"/>
            <a:ext cx="359775" cy="35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5" name="Google Shape;2515;p13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688439" y="2042974"/>
            <a:ext cx="358374" cy="35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6" name="Google Shape;2516;p13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166531" y="2042555"/>
            <a:ext cx="359775" cy="35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7" name="Google Shape;2517;p13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645462" y="2043188"/>
            <a:ext cx="359775" cy="35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8" name="Google Shape;2518;p13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84720" y="3883575"/>
            <a:ext cx="358374" cy="359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9" name="Google Shape;2519;p13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5566" y="3884287"/>
            <a:ext cx="358375" cy="35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0" name="Google Shape;2520;p13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324080" y="3883019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1" name="Google Shape;2521;p13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167932" y="2656213"/>
            <a:ext cx="358374" cy="359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2" name="Google Shape;2522;p131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645175" y="2656862"/>
            <a:ext cx="358374" cy="359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3" name="Google Shape;2523;p131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207548" y="2656204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4" name="Google Shape;2524;p131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5604723" y="2655745"/>
            <a:ext cx="358374" cy="359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5" name="Google Shape;2525;p131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124955" y="2657570"/>
            <a:ext cx="358363" cy="35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6" name="Google Shape;2526;p131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687039" y="2655653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7" name="Google Shape;2527;p131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845108" y="3268600"/>
            <a:ext cx="359775" cy="3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8" name="Google Shape;2528;p131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2364464" y="3268465"/>
            <a:ext cx="359775" cy="3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9" name="Google Shape;2529;p131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2883820" y="3268729"/>
            <a:ext cx="359775" cy="3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0" name="Google Shape;2530;p131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687039" y="3884192"/>
            <a:ext cx="359775" cy="35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1" name="Google Shape;2531;p131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7166531" y="3882647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2" name="Google Shape;2532;p131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6646020" y="3270531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3" name="Google Shape;2533;p131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8207548" y="3269712"/>
            <a:ext cx="359775" cy="35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4" name="Google Shape;2534;p131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7166532" y="3269809"/>
            <a:ext cx="359775" cy="35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5" name="Google Shape;2535;p131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8207548" y="3882769"/>
            <a:ext cx="359775" cy="35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6" name="Google Shape;2536;p131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7687039" y="3269164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7" name="Google Shape;2537;p131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6125510" y="3268833"/>
            <a:ext cx="359775" cy="35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8" name="Google Shape;2538;p131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804549" y="1427842"/>
            <a:ext cx="359775" cy="35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9" name="Google Shape;2539;p131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284720" y="1427842"/>
            <a:ext cx="359775" cy="35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0" name="Google Shape;2540;p131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2363967" y="1428331"/>
            <a:ext cx="359775" cy="35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1" name="Google Shape;2541;p131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1324367" y="1427852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2" name="Google Shape;2542;p131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1324263" y="2041439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3" name="Google Shape;2543;p131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1844081" y="2041439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4" name="Google Shape;2544;p131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2363895" y="2042132"/>
            <a:ext cx="359775" cy="35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5" name="Google Shape;2545;p131"/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804445" y="2041439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6" name="Google Shape;2546;p131"/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284628" y="2041786"/>
            <a:ext cx="359775" cy="35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7" name="Google Shape;2547;p131"/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2883788" y="1428190"/>
            <a:ext cx="359775" cy="35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8" name="Google Shape;2548;p131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2883735" y="2041441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9" name="Google Shape;2549;p131"/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1844185" y="1427842"/>
            <a:ext cx="359775" cy="35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0" name="Google Shape;2550;p131"/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>
            <a:off x="6645742" y="1428819"/>
            <a:ext cx="359775" cy="3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1" name="Google Shape;2551;p131"/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5604723" y="1428819"/>
            <a:ext cx="359775" cy="3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2" name="Google Shape;2552;p131"/>
          <p:cNvPicPr preferRelativeResize="0"/>
          <p:nvPr/>
        </p:nvPicPr>
        <p:blipFill>
          <a:blip r:embed="rId51">
            <a:alphaModFix/>
          </a:blip>
          <a:stretch>
            <a:fillRect/>
          </a:stretch>
        </p:blipFill>
        <p:spPr>
          <a:xfrm>
            <a:off x="6125232" y="1428819"/>
            <a:ext cx="359775" cy="3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3" name="Google Shape;2553;p131"/>
          <p:cNvPicPr preferRelativeResize="0"/>
          <p:nvPr/>
        </p:nvPicPr>
        <p:blipFill>
          <a:blip r:embed="rId52">
            <a:alphaModFix/>
          </a:blip>
          <a:stretch>
            <a:fillRect/>
          </a:stretch>
        </p:blipFill>
        <p:spPr>
          <a:xfrm>
            <a:off x="1325752" y="3269574"/>
            <a:ext cx="359775" cy="35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4" name="Google Shape;2554;p131"/>
          <p:cNvPicPr preferRelativeResize="0"/>
          <p:nvPr/>
        </p:nvPicPr>
        <p:blipFill>
          <a:blip r:embed="rId53">
            <a:alphaModFix/>
          </a:blip>
          <a:stretch>
            <a:fillRect/>
          </a:stretch>
        </p:blipFill>
        <p:spPr>
          <a:xfrm>
            <a:off x="806396" y="3270711"/>
            <a:ext cx="359775" cy="35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5" name="Google Shape;2555;p131"/>
          <p:cNvPicPr preferRelativeResize="0"/>
          <p:nvPr/>
        </p:nvPicPr>
        <p:blipFill>
          <a:blip r:embed="rId54">
            <a:alphaModFix/>
          </a:blip>
          <a:stretch>
            <a:fillRect/>
          </a:stretch>
        </p:blipFill>
        <p:spPr>
          <a:xfrm>
            <a:off x="284720" y="3269998"/>
            <a:ext cx="359775" cy="35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6" name="Google Shape;2556;p131"/>
          <p:cNvPicPr preferRelativeResize="0"/>
          <p:nvPr/>
        </p:nvPicPr>
        <p:blipFill>
          <a:blip r:embed="rId55">
            <a:alphaModFix/>
          </a:blip>
          <a:stretch>
            <a:fillRect/>
          </a:stretch>
        </p:blipFill>
        <p:spPr>
          <a:xfrm>
            <a:off x="1324363" y="2655435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7" name="Google Shape;2557;p131"/>
          <p:cNvPicPr preferRelativeResize="0"/>
          <p:nvPr/>
        </p:nvPicPr>
        <p:blipFill>
          <a:blip r:embed="rId56">
            <a:alphaModFix/>
          </a:blip>
          <a:stretch>
            <a:fillRect/>
          </a:stretch>
        </p:blipFill>
        <p:spPr>
          <a:xfrm>
            <a:off x="284720" y="2655709"/>
            <a:ext cx="359775" cy="35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8" name="Google Shape;2558;p131"/>
          <p:cNvPicPr preferRelativeResize="0"/>
          <p:nvPr/>
        </p:nvPicPr>
        <p:blipFill>
          <a:blip r:embed="rId57">
            <a:alphaModFix/>
          </a:blip>
          <a:stretch>
            <a:fillRect/>
          </a:stretch>
        </p:blipFill>
        <p:spPr>
          <a:xfrm>
            <a:off x="2883820" y="2655566"/>
            <a:ext cx="359775" cy="35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9" name="Google Shape;2559;p131"/>
          <p:cNvPicPr preferRelativeResize="0"/>
          <p:nvPr/>
        </p:nvPicPr>
        <p:blipFill>
          <a:blip r:embed="rId58">
            <a:alphaModFix/>
          </a:blip>
          <a:stretch>
            <a:fillRect/>
          </a:stretch>
        </p:blipFill>
        <p:spPr>
          <a:xfrm>
            <a:off x="804544" y="2656421"/>
            <a:ext cx="359775" cy="35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" name="Google Shape;2560;p131"/>
          <p:cNvPicPr preferRelativeResize="0"/>
          <p:nvPr/>
        </p:nvPicPr>
        <p:blipFill>
          <a:blip r:embed="rId59">
            <a:alphaModFix/>
          </a:blip>
          <a:stretch>
            <a:fillRect/>
          </a:stretch>
        </p:blipFill>
        <p:spPr>
          <a:xfrm>
            <a:off x="6646020" y="4496442"/>
            <a:ext cx="359775" cy="3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1" name="Google Shape;2561;p131"/>
          <p:cNvPicPr preferRelativeResize="0"/>
          <p:nvPr/>
        </p:nvPicPr>
        <p:blipFill>
          <a:blip r:embed="rId60">
            <a:alphaModFix/>
          </a:blip>
          <a:stretch>
            <a:fillRect/>
          </a:stretch>
        </p:blipFill>
        <p:spPr>
          <a:xfrm>
            <a:off x="7166531" y="4496442"/>
            <a:ext cx="359775" cy="3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2" name="Google Shape;2562;p131"/>
          <p:cNvPicPr preferRelativeResize="0"/>
          <p:nvPr/>
        </p:nvPicPr>
        <p:blipFill>
          <a:blip r:embed="rId61">
            <a:alphaModFix/>
          </a:blip>
          <a:stretch>
            <a:fillRect/>
          </a:stretch>
        </p:blipFill>
        <p:spPr>
          <a:xfrm>
            <a:off x="7687039" y="4497158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3" name="Google Shape;2563;p131"/>
          <p:cNvPicPr preferRelativeResize="0"/>
          <p:nvPr/>
        </p:nvPicPr>
        <p:blipFill>
          <a:blip r:embed="rId62">
            <a:alphaModFix/>
          </a:blip>
          <a:stretch>
            <a:fillRect/>
          </a:stretch>
        </p:blipFill>
        <p:spPr>
          <a:xfrm>
            <a:off x="8207548" y="4496442"/>
            <a:ext cx="359775" cy="3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4" name="Google Shape;2564;p131"/>
          <p:cNvPicPr preferRelativeResize="0"/>
          <p:nvPr/>
        </p:nvPicPr>
        <p:blipFill>
          <a:blip r:embed="rId63">
            <a:alphaModFix/>
          </a:blip>
          <a:stretch>
            <a:fillRect/>
          </a:stretch>
        </p:blipFill>
        <p:spPr>
          <a:xfrm>
            <a:off x="2364001" y="2654799"/>
            <a:ext cx="359775" cy="35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5" name="Google Shape;2565;p131"/>
          <p:cNvPicPr preferRelativeResize="0"/>
          <p:nvPr/>
        </p:nvPicPr>
        <p:blipFill>
          <a:blip r:embed="rId64">
            <a:alphaModFix/>
          </a:blip>
          <a:stretch>
            <a:fillRect/>
          </a:stretch>
        </p:blipFill>
        <p:spPr>
          <a:xfrm>
            <a:off x="1844182" y="2655020"/>
            <a:ext cx="359775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6" name="Google Shape;2566;p131"/>
          <p:cNvPicPr preferRelativeResize="0"/>
          <p:nvPr/>
        </p:nvPicPr>
        <p:blipFill>
          <a:blip r:embed="rId65">
            <a:alphaModFix/>
          </a:blip>
          <a:stretch>
            <a:fillRect/>
          </a:stretch>
        </p:blipFill>
        <p:spPr>
          <a:xfrm>
            <a:off x="8207548" y="1428206"/>
            <a:ext cx="359775" cy="360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7" name="Google Shape;2567;p131"/>
          <p:cNvPicPr preferRelativeResize="0"/>
          <p:nvPr/>
        </p:nvPicPr>
        <p:blipFill>
          <a:blip r:embed="rId66">
            <a:alphaModFix/>
          </a:blip>
          <a:stretch>
            <a:fillRect/>
          </a:stretch>
        </p:blipFill>
        <p:spPr>
          <a:xfrm>
            <a:off x="7687039" y="1428200"/>
            <a:ext cx="359775" cy="3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8" name="Google Shape;2568;p131"/>
          <p:cNvPicPr preferRelativeResize="0"/>
          <p:nvPr/>
        </p:nvPicPr>
        <p:blipFill>
          <a:blip r:embed="rId67">
            <a:alphaModFix/>
          </a:blip>
          <a:stretch>
            <a:fillRect/>
          </a:stretch>
        </p:blipFill>
        <p:spPr>
          <a:xfrm>
            <a:off x="7166531" y="1428200"/>
            <a:ext cx="359775" cy="360490"/>
          </a:xfrm>
          <a:prstGeom prst="rect">
            <a:avLst/>
          </a:prstGeom>
          <a:noFill/>
          <a:ln>
            <a:noFill/>
          </a:ln>
        </p:spPr>
      </p:pic>
      <p:sp>
        <p:nvSpPr>
          <p:cNvPr id="2569" name="Google Shape;2569;p131"/>
          <p:cNvSpPr txBox="1"/>
          <p:nvPr/>
        </p:nvSpPr>
        <p:spPr>
          <a:xfrm>
            <a:off x="28472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RIGHT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0" name="Google Shape;2570;p131"/>
          <p:cNvSpPr txBox="1"/>
          <p:nvPr/>
        </p:nvSpPr>
        <p:spPr>
          <a:xfrm>
            <a:off x="80455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LEFT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1" name="Google Shape;2571;p131"/>
          <p:cNvSpPr txBox="1"/>
          <p:nvPr/>
        </p:nvSpPr>
        <p:spPr>
          <a:xfrm>
            <a:off x="132438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DOWN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2" name="Google Shape;2572;p131"/>
          <p:cNvSpPr txBox="1"/>
          <p:nvPr/>
        </p:nvSpPr>
        <p:spPr>
          <a:xfrm>
            <a:off x="184421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UP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3" name="Google Shape;2573;p131"/>
          <p:cNvSpPr txBox="1"/>
          <p:nvPr/>
        </p:nvSpPr>
        <p:spPr>
          <a:xfrm>
            <a:off x="284665" y="2400863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RIGHT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4" name="Google Shape;2574;p131"/>
          <p:cNvSpPr txBox="1"/>
          <p:nvPr/>
        </p:nvSpPr>
        <p:spPr>
          <a:xfrm>
            <a:off x="804495" y="2400863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LEFT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5" name="Google Shape;2575;p131"/>
          <p:cNvSpPr txBox="1"/>
          <p:nvPr/>
        </p:nvSpPr>
        <p:spPr>
          <a:xfrm>
            <a:off x="1324325" y="2400863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DOWN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6" name="Google Shape;2576;p131"/>
          <p:cNvSpPr txBox="1"/>
          <p:nvPr/>
        </p:nvSpPr>
        <p:spPr>
          <a:xfrm>
            <a:off x="1844156" y="2400863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UP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7" name="Google Shape;2577;p131"/>
          <p:cNvSpPr txBox="1"/>
          <p:nvPr/>
        </p:nvSpPr>
        <p:spPr>
          <a:xfrm>
            <a:off x="2363895" y="24010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DOWNLOAD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8" name="Google Shape;2578;p131"/>
          <p:cNvSpPr txBox="1"/>
          <p:nvPr/>
        </p:nvSpPr>
        <p:spPr>
          <a:xfrm>
            <a:off x="2363975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CLOSE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9" name="Google Shape;2579;p131"/>
          <p:cNvSpPr txBox="1"/>
          <p:nvPr/>
        </p:nvSpPr>
        <p:spPr>
          <a:xfrm>
            <a:off x="2883805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PLUS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0" name="Google Shape;2580;p131"/>
          <p:cNvSpPr txBox="1"/>
          <p:nvPr/>
        </p:nvSpPr>
        <p:spPr>
          <a:xfrm>
            <a:off x="2883760" y="24010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FIND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1" name="Google Shape;2581;p131"/>
          <p:cNvSpPr txBox="1"/>
          <p:nvPr/>
        </p:nvSpPr>
        <p:spPr>
          <a:xfrm>
            <a:off x="28472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DIGITAL MARKETING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2" name="Google Shape;2582;p131"/>
          <p:cNvSpPr txBox="1"/>
          <p:nvPr/>
        </p:nvSpPr>
        <p:spPr>
          <a:xfrm>
            <a:off x="80455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MEASUREMENT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3" name="Google Shape;2583;p131"/>
          <p:cNvSpPr txBox="1"/>
          <p:nvPr/>
        </p:nvSpPr>
        <p:spPr>
          <a:xfrm>
            <a:off x="132438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DATA SCIENCE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4" name="Google Shape;2584;p131"/>
          <p:cNvSpPr txBox="1"/>
          <p:nvPr/>
        </p:nvSpPr>
        <p:spPr>
          <a:xfrm>
            <a:off x="184421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OPTIMISATION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5" name="Google Shape;2585;p131"/>
          <p:cNvSpPr txBox="1"/>
          <p:nvPr/>
        </p:nvSpPr>
        <p:spPr>
          <a:xfrm>
            <a:off x="236404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ANALYSIS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6" name="Google Shape;2586;p131"/>
          <p:cNvSpPr txBox="1"/>
          <p:nvPr/>
        </p:nvSpPr>
        <p:spPr>
          <a:xfrm>
            <a:off x="288387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MATURITY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7" name="Google Shape;2587;p131"/>
          <p:cNvSpPr txBox="1"/>
          <p:nvPr/>
        </p:nvSpPr>
        <p:spPr>
          <a:xfrm>
            <a:off x="28472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DATABASE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8" name="Google Shape;2588;p131"/>
          <p:cNvSpPr txBox="1"/>
          <p:nvPr/>
        </p:nvSpPr>
        <p:spPr>
          <a:xfrm>
            <a:off x="80455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COMPLEXITY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9" name="Google Shape;2589;p131"/>
          <p:cNvSpPr txBox="1"/>
          <p:nvPr/>
        </p:nvSpPr>
        <p:spPr>
          <a:xfrm>
            <a:off x="132438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CLOUD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0" name="Google Shape;2590;p131"/>
          <p:cNvSpPr txBox="1"/>
          <p:nvPr/>
        </p:nvSpPr>
        <p:spPr>
          <a:xfrm>
            <a:off x="184421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BUG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1" name="Google Shape;2591;p131"/>
          <p:cNvSpPr txBox="1"/>
          <p:nvPr/>
        </p:nvSpPr>
        <p:spPr>
          <a:xfrm>
            <a:off x="236404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PIN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2" name="Google Shape;2592;p131"/>
          <p:cNvSpPr txBox="1"/>
          <p:nvPr/>
        </p:nvSpPr>
        <p:spPr>
          <a:xfrm>
            <a:off x="288387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UNICORN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3" name="Google Shape;2593;p131"/>
          <p:cNvSpPr txBox="1"/>
          <p:nvPr/>
        </p:nvSpPr>
        <p:spPr>
          <a:xfrm>
            <a:off x="28472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COUNT 01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4" name="Google Shape;2594;p131"/>
          <p:cNvSpPr txBox="1"/>
          <p:nvPr/>
        </p:nvSpPr>
        <p:spPr>
          <a:xfrm>
            <a:off x="80455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COUNT 02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5" name="Google Shape;2595;p131"/>
          <p:cNvSpPr txBox="1"/>
          <p:nvPr/>
        </p:nvSpPr>
        <p:spPr>
          <a:xfrm>
            <a:off x="132438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COUNT 03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6" name="Google Shape;2596;p131"/>
          <p:cNvSpPr txBox="1"/>
          <p:nvPr/>
        </p:nvSpPr>
        <p:spPr>
          <a:xfrm>
            <a:off x="184421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CHART POS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7" name="Google Shape;2597;p131"/>
          <p:cNvSpPr txBox="1"/>
          <p:nvPr/>
        </p:nvSpPr>
        <p:spPr>
          <a:xfrm>
            <a:off x="236404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CHART NEG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8" name="Google Shape;2598;p131"/>
          <p:cNvSpPr txBox="1"/>
          <p:nvPr/>
        </p:nvSpPr>
        <p:spPr>
          <a:xfrm>
            <a:off x="288387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TREND POS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9" name="Google Shape;2599;p131"/>
          <p:cNvSpPr txBox="1"/>
          <p:nvPr/>
        </p:nvSpPr>
        <p:spPr>
          <a:xfrm>
            <a:off x="28472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CHART PIE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0" name="Google Shape;2600;p131"/>
          <p:cNvSpPr txBox="1"/>
          <p:nvPr/>
        </p:nvSpPr>
        <p:spPr>
          <a:xfrm>
            <a:off x="80455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CHART TARGET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1" name="Google Shape;2601;p131"/>
          <p:cNvSpPr txBox="1"/>
          <p:nvPr/>
        </p:nvSpPr>
        <p:spPr>
          <a:xfrm>
            <a:off x="132438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CHART LINES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2" name="Google Shape;2602;p131"/>
          <p:cNvSpPr txBox="1"/>
          <p:nvPr/>
        </p:nvSpPr>
        <p:spPr>
          <a:xfrm>
            <a:off x="184421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CHART BARS S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3" name="Google Shape;2603;p131"/>
          <p:cNvSpPr txBox="1"/>
          <p:nvPr/>
        </p:nvSpPr>
        <p:spPr>
          <a:xfrm>
            <a:off x="236404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CHART BARS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4" name="Google Shape;2604;p131"/>
          <p:cNvSpPr txBox="1"/>
          <p:nvPr/>
        </p:nvSpPr>
        <p:spPr>
          <a:xfrm>
            <a:off x="560472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PERSON SMALL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5" name="Google Shape;2605;p131"/>
          <p:cNvSpPr txBox="1"/>
          <p:nvPr/>
        </p:nvSpPr>
        <p:spPr>
          <a:xfrm>
            <a:off x="612455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PERSON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6" name="Google Shape;2606;p131"/>
          <p:cNvSpPr txBox="1"/>
          <p:nvPr/>
        </p:nvSpPr>
        <p:spPr>
          <a:xfrm>
            <a:off x="664438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GROUP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7" name="Google Shape;2607;p131"/>
          <p:cNvSpPr txBox="1"/>
          <p:nvPr/>
        </p:nvSpPr>
        <p:spPr>
          <a:xfrm>
            <a:off x="716421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STAR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8" name="Google Shape;2608;p131"/>
          <p:cNvSpPr txBox="1"/>
          <p:nvPr/>
        </p:nvSpPr>
        <p:spPr>
          <a:xfrm>
            <a:off x="768404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HEART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9" name="Google Shape;2609;p131"/>
          <p:cNvSpPr txBox="1"/>
          <p:nvPr/>
        </p:nvSpPr>
        <p:spPr>
          <a:xfrm>
            <a:off x="8203870" y="1787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FLASH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0" name="Google Shape;2610;p131"/>
          <p:cNvSpPr txBox="1"/>
          <p:nvPr/>
        </p:nvSpPr>
        <p:spPr>
          <a:xfrm>
            <a:off x="5604720" y="24010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FLAG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1" name="Google Shape;2611;p131"/>
          <p:cNvSpPr txBox="1"/>
          <p:nvPr/>
        </p:nvSpPr>
        <p:spPr>
          <a:xfrm>
            <a:off x="6124550" y="24010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CLICK CURSOR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2" name="Google Shape;2612;p131"/>
          <p:cNvSpPr txBox="1"/>
          <p:nvPr/>
        </p:nvSpPr>
        <p:spPr>
          <a:xfrm>
            <a:off x="6644380" y="24010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CLICK TAP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3" name="Google Shape;2613;p131"/>
          <p:cNvSpPr txBox="1"/>
          <p:nvPr/>
        </p:nvSpPr>
        <p:spPr>
          <a:xfrm>
            <a:off x="7164210" y="24010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CLICK STAR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4" name="Google Shape;2614;p131"/>
          <p:cNvSpPr txBox="1"/>
          <p:nvPr/>
        </p:nvSpPr>
        <p:spPr>
          <a:xfrm>
            <a:off x="7684040" y="24010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CLICK HEART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5" name="Google Shape;2615;p131"/>
          <p:cNvSpPr txBox="1"/>
          <p:nvPr/>
        </p:nvSpPr>
        <p:spPr>
          <a:xfrm>
            <a:off x="8203870" y="24010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CLICK BOOST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6" name="Google Shape;2616;p131"/>
          <p:cNvSpPr txBox="1"/>
          <p:nvPr/>
        </p:nvSpPr>
        <p:spPr>
          <a:xfrm>
            <a:off x="560472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PHONE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7" name="Google Shape;2617;p131"/>
          <p:cNvSpPr txBox="1"/>
          <p:nvPr/>
        </p:nvSpPr>
        <p:spPr>
          <a:xfrm>
            <a:off x="612455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TABLET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8" name="Google Shape;2618;p131"/>
          <p:cNvSpPr txBox="1"/>
          <p:nvPr/>
        </p:nvSpPr>
        <p:spPr>
          <a:xfrm>
            <a:off x="664438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LAPTOP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9" name="Google Shape;2619;p131"/>
          <p:cNvSpPr txBox="1"/>
          <p:nvPr/>
        </p:nvSpPr>
        <p:spPr>
          <a:xfrm>
            <a:off x="716421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DESKTOP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0" name="Google Shape;2620;p131"/>
          <p:cNvSpPr txBox="1"/>
          <p:nvPr/>
        </p:nvSpPr>
        <p:spPr>
          <a:xfrm>
            <a:off x="768404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WATCH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1" name="Google Shape;2621;p131"/>
          <p:cNvSpPr txBox="1"/>
          <p:nvPr/>
        </p:nvSpPr>
        <p:spPr>
          <a:xfrm>
            <a:off x="8203870" y="30148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MOUSE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2" name="Google Shape;2622;p131"/>
          <p:cNvSpPr txBox="1"/>
          <p:nvPr/>
        </p:nvSpPr>
        <p:spPr>
          <a:xfrm>
            <a:off x="612455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STOCKHOLM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3" name="Google Shape;2623;p131"/>
          <p:cNvSpPr txBox="1"/>
          <p:nvPr/>
        </p:nvSpPr>
        <p:spPr>
          <a:xfrm>
            <a:off x="664438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GÖTEBORG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4" name="Google Shape;2624;p131"/>
          <p:cNvSpPr txBox="1"/>
          <p:nvPr/>
        </p:nvSpPr>
        <p:spPr>
          <a:xfrm>
            <a:off x="716421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LINKÖPING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5" name="Google Shape;2625;p131"/>
          <p:cNvSpPr txBox="1"/>
          <p:nvPr/>
        </p:nvSpPr>
        <p:spPr>
          <a:xfrm>
            <a:off x="768404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OSLO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6" name="Google Shape;2626;p131"/>
          <p:cNvSpPr txBox="1"/>
          <p:nvPr/>
        </p:nvSpPr>
        <p:spPr>
          <a:xfrm>
            <a:off x="8203870" y="36286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HELSINKI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7" name="Google Shape;2627;p131"/>
          <p:cNvSpPr txBox="1"/>
          <p:nvPr/>
        </p:nvSpPr>
        <p:spPr>
          <a:xfrm>
            <a:off x="716421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KØBENHAVN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8" name="Google Shape;2628;p131"/>
          <p:cNvSpPr txBox="1"/>
          <p:nvPr/>
        </p:nvSpPr>
        <p:spPr>
          <a:xfrm>
            <a:off x="768404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AARHUS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9" name="Google Shape;2629;p131"/>
          <p:cNvSpPr txBox="1"/>
          <p:nvPr/>
        </p:nvSpPr>
        <p:spPr>
          <a:xfrm>
            <a:off x="8203870" y="42424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LONDON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0" name="Google Shape;2630;p131"/>
          <p:cNvSpPr txBox="1"/>
          <p:nvPr/>
        </p:nvSpPr>
        <p:spPr>
          <a:xfrm>
            <a:off x="664438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FACEBOOK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1" name="Google Shape;2631;p131"/>
          <p:cNvSpPr txBox="1"/>
          <p:nvPr/>
        </p:nvSpPr>
        <p:spPr>
          <a:xfrm>
            <a:off x="716421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INSTAGRAM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2" name="Google Shape;2632;p131"/>
          <p:cNvSpPr txBox="1"/>
          <p:nvPr/>
        </p:nvSpPr>
        <p:spPr>
          <a:xfrm>
            <a:off x="768404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LINKEDIN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3" name="Google Shape;2633;p131"/>
          <p:cNvSpPr txBox="1"/>
          <p:nvPr/>
        </p:nvSpPr>
        <p:spPr>
          <a:xfrm>
            <a:off x="8203870" y="4856275"/>
            <a:ext cx="3597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"/>
                <a:ea typeface="Roboto"/>
                <a:cs typeface="Roboto"/>
                <a:sym typeface="Roboto"/>
              </a:rPr>
              <a:t>TWITTER</a:t>
            </a:r>
            <a:endParaRPr sz="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- Agenda">
  <p:cSld name="Agenda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5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15"/>
          <p:cNvSpPr txBox="1">
            <a:spLocks noGrp="1"/>
          </p:cNvSpPr>
          <p:nvPr>
            <p:ph type="body" idx="1"/>
          </p:nvPr>
        </p:nvSpPr>
        <p:spPr>
          <a:xfrm>
            <a:off x="185300" y="726400"/>
            <a:ext cx="4218900" cy="40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  <a:defRPr sz="1800" i="0" u="none" strike="noStrike" cap="none">
                <a:solidFill>
                  <a:srgbClr val="999999"/>
                </a:solidFill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999999"/>
              </a:buClr>
              <a:buSzPts val="1800"/>
              <a:buChar char="○"/>
              <a:defRPr sz="1800" i="0" u="none" strike="noStrike" cap="none">
                <a:solidFill>
                  <a:srgbClr val="999999"/>
                </a:solidFill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999999"/>
              </a:buClr>
              <a:buSzPts val="1800"/>
              <a:buChar char="■"/>
              <a:defRPr sz="1800" i="0" u="none" strike="noStrike" cap="none">
                <a:solidFill>
                  <a:srgbClr val="999999"/>
                </a:solidFill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  <a:defRPr sz="1800" i="0" u="none" strike="noStrike" cap="none">
                <a:solidFill>
                  <a:srgbClr val="999999"/>
                </a:solidFill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999999"/>
              </a:buClr>
              <a:buSzPts val="1800"/>
              <a:buChar char="○"/>
              <a:defRPr sz="1800" i="0" u="none" strike="noStrike" cap="none">
                <a:solidFill>
                  <a:srgbClr val="999999"/>
                </a:solidFill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999999"/>
              </a:buClr>
              <a:buSzPts val="1800"/>
              <a:buChar char="■"/>
              <a:defRPr sz="1800" i="0" u="none" strike="noStrike" cap="none">
                <a:solidFill>
                  <a:srgbClr val="999999"/>
                </a:solidFill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  <a:defRPr sz="1800" i="0" u="none" strike="noStrike" cap="none">
                <a:solidFill>
                  <a:srgbClr val="999999"/>
                </a:solidFill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999999"/>
              </a:buClr>
              <a:buSzPts val="1800"/>
              <a:buChar char="○"/>
              <a:defRPr sz="1800" i="0" u="none" strike="noStrike" cap="none">
                <a:solidFill>
                  <a:srgbClr val="999999"/>
                </a:solidFill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999999"/>
              </a:buClr>
              <a:buSzPts val="1800"/>
              <a:buChar char="■"/>
              <a:defRPr sz="1800" i="0" u="none" strike="noStrike" cap="none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696" name="Google Shape;696;p15"/>
          <p:cNvSpPr txBox="1">
            <a:spLocks noGrp="1"/>
          </p:cNvSpPr>
          <p:nvPr>
            <p:ph type="title"/>
          </p:nvPr>
        </p:nvSpPr>
        <p:spPr>
          <a:xfrm>
            <a:off x="185300" y="131350"/>
            <a:ext cx="42189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5pPr>
            <a:lvl6pPr marL="4572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6pPr>
            <a:lvl7pPr marL="914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7pPr>
            <a:lvl8pPr marL="137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8pPr>
            <a:lvl9pPr marL="1828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697" name="Google Shape;697;p15" descr="tim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0246" y="776035"/>
            <a:ext cx="3288698" cy="3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0 - Statement - Dark">
  <p:cSld name="Statement - Dark">
    <p:bg>
      <p:bgPr>
        <a:solidFill>
          <a:schemeClr val="dk1"/>
        </a:solid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6"/>
          <p:cNvSpPr txBox="1">
            <a:spLocks noGrp="1"/>
          </p:cNvSpPr>
          <p:nvPr>
            <p:ph type="ctrTitle"/>
          </p:nvPr>
        </p:nvSpPr>
        <p:spPr>
          <a:xfrm>
            <a:off x="1215450" y="880000"/>
            <a:ext cx="6713100" cy="30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 Medium"/>
              <a:buNone/>
              <a:defRPr sz="37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 Medium"/>
              <a:buNone/>
              <a:defRPr sz="37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 Medium"/>
              <a:buNone/>
              <a:defRPr sz="37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 Medium"/>
              <a:buNone/>
              <a:defRPr sz="37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 Medium"/>
              <a:buNone/>
              <a:defRPr sz="37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4572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 Medium"/>
              <a:buNone/>
              <a:defRPr sz="37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914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 Medium"/>
              <a:buNone/>
              <a:defRPr sz="37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137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 Medium"/>
              <a:buNone/>
              <a:defRPr sz="37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1828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 Medium"/>
              <a:buNone/>
              <a:defRPr sz="37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pic>
        <p:nvPicPr>
          <p:cNvPr id="701" name="Google Shape;70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0 - Statement - White">
  <p:cSld name="Statement - Blue">
    <p:bg>
      <p:bgPr>
        <a:solidFill>
          <a:srgbClr val="FFFFFF"/>
        </a:solid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17"/>
          <p:cNvSpPr txBox="1">
            <a:spLocks noGrp="1"/>
          </p:cNvSpPr>
          <p:nvPr>
            <p:ph type="ctrTitle"/>
          </p:nvPr>
        </p:nvSpPr>
        <p:spPr>
          <a:xfrm>
            <a:off x="1215450" y="880000"/>
            <a:ext cx="6713100" cy="30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4572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914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137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1828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0 - Statement - Light blue">
  <p:cSld name="Statement - White">
    <p:bg>
      <p:bgPr>
        <a:solidFill>
          <a:schemeClr val="lt2"/>
        </a:solid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18"/>
          <p:cNvSpPr txBox="1">
            <a:spLocks noGrp="1"/>
          </p:cNvSpPr>
          <p:nvPr>
            <p:ph type="ctrTitle"/>
          </p:nvPr>
        </p:nvSpPr>
        <p:spPr>
          <a:xfrm>
            <a:off x="1215450" y="880000"/>
            <a:ext cx="6713100" cy="30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4572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914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137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1828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0 - Statement - Pink">
  <p:cSld name="Statement - White_1">
    <p:bg>
      <p:bgPr>
        <a:solidFill>
          <a:schemeClr val="accent1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19"/>
          <p:cNvSpPr txBox="1">
            <a:spLocks noGrp="1"/>
          </p:cNvSpPr>
          <p:nvPr>
            <p:ph type="ctrTitle"/>
          </p:nvPr>
        </p:nvSpPr>
        <p:spPr>
          <a:xfrm>
            <a:off x="1215450" y="880000"/>
            <a:ext cx="6713100" cy="30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4572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914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137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1828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Medium"/>
              <a:buNone/>
              <a:defRPr sz="3700" b="0" i="0" u="none" strike="noStrike" cap="none"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 - Split - 50/50 - Light blue">
  <p:cSld name="Split - Chart_4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0"/>
          <p:cNvSpPr txBox="1">
            <a:spLocks noGrp="1"/>
          </p:cNvSpPr>
          <p:nvPr>
            <p:ph type="subTitle" idx="1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20"/>
          <p:cNvSpPr txBox="1">
            <a:spLocks noGrp="1"/>
          </p:cNvSpPr>
          <p:nvPr>
            <p:ph type="body" idx="2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4" name="Google Shape;714;p20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5" name="Google Shape;71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20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717" name="Google Shape;717;p20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- Front page - Light Blue 1">
  <p:cSld name="Front page - Blue 1_1">
    <p:bg>
      <p:bgPr>
        <a:solidFill>
          <a:schemeClr val="l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85300" y="131350"/>
            <a:ext cx="58791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72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914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137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1828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85300" y="445050"/>
            <a:ext cx="58791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285000" y="1857425"/>
            <a:ext cx="1428600" cy="14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7384325" y="1811425"/>
            <a:ext cx="1520700" cy="1520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 - Split - 50/50 - Pink">
  <p:cSld name="Split - Chart_4_1"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21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0" name="Google Shape;720;p21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1" name="Google Shape;72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21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1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724" name="Google Shape;724;p21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 - Split - 50/50 - Sand">
  <p:cSld name="Split - Chart_4_1_1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2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22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8" name="Google Shape;72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22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0" name="Google Shape;730;p22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731" name="Google Shape;731;p22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 - Split - 50/50 - Blue">
  <p:cSld name="Split - Chart_4_1_1_1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23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4" name="Google Shape;734;p23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5" name="Google Shape;73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23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23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738" name="Google Shape;738;p23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 - Split - 50/50 - Dark">
  <p:cSld name="Split - Chart_4_1_1_1_1"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4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1" name="Google Shape;741;p24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2" name="Google Shape;74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24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4" name="Google Shape;744;p24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745" name="Google Shape;745;p24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 - Split - 50/50 - Dots 1">
  <p:cSld name="Split - Chart_4_1_1_1_1_1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5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8" name="Google Shape;748;p25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25"/>
          <p:cNvSpPr/>
          <p:nvPr/>
        </p:nvSpPr>
        <p:spPr>
          <a:xfrm>
            <a:off x="4836425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5"/>
          <p:cNvSpPr/>
          <p:nvPr/>
        </p:nvSpPr>
        <p:spPr>
          <a:xfrm>
            <a:off x="5122034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25"/>
          <p:cNvSpPr/>
          <p:nvPr/>
        </p:nvSpPr>
        <p:spPr>
          <a:xfrm>
            <a:off x="5407643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25"/>
          <p:cNvSpPr/>
          <p:nvPr/>
        </p:nvSpPr>
        <p:spPr>
          <a:xfrm>
            <a:off x="5693252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5"/>
          <p:cNvSpPr/>
          <p:nvPr/>
        </p:nvSpPr>
        <p:spPr>
          <a:xfrm>
            <a:off x="5978861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5"/>
          <p:cNvSpPr/>
          <p:nvPr/>
        </p:nvSpPr>
        <p:spPr>
          <a:xfrm>
            <a:off x="6264470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5"/>
          <p:cNvSpPr/>
          <p:nvPr/>
        </p:nvSpPr>
        <p:spPr>
          <a:xfrm>
            <a:off x="6550079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5"/>
          <p:cNvSpPr/>
          <p:nvPr/>
        </p:nvSpPr>
        <p:spPr>
          <a:xfrm>
            <a:off x="6835688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5"/>
          <p:cNvSpPr/>
          <p:nvPr/>
        </p:nvSpPr>
        <p:spPr>
          <a:xfrm>
            <a:off x="7121296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5"/>
          <p:cNvSpPr/>
          <p:nvPr/>
        </p:nvSpPr>
        <p:spPr>
          <a:xfrm>
            <a:off x="7406905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5"/>
          <p:cNvSpPr/>
          <p:nvPr/>
        </p:nvSpPr>
        <p:spPr>
          <a:xfrm>
            <a:off x="7692514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5"/>
          <p:cNvSpPr/>
          <p:nvPr/>
        </p:nvSpPr>
        <p:spPr>
          <a:xfrm>
            <a:off x="7978123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5"/>
          <p:cNvSpPr/>
          <p:nvPr/>
        </p:nvSpPr>
        <p:spPr>
          <a:xfrm>
            <a:off x="8263732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25"/>
          <p:cNvSpPr/>
          <p:nvPr/>
        </p:nvSpPr>
        <p:spPr>
          <a:xfrm>
            <a:off x="8549341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25"/>
          <p:cNvSpPr/>
          <p:nvPr/>
        </p:nvSpPr>
        <p:spPr>
          <a:xfrm>
            <a:off x="4836425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25"/>
          <p:cNvSpPr/>
          <p:nvPr/>
        </p:nvSpPr>
        <p:spPr>
          <a:xfrm>
            <a:off x="5122034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25"/>
          <p:cNvSpPr/>
          <p:nvPr/>
        </p:nvSpPr>
        <p:spPr>
          <a:xfrm>
            <a:off x="5407643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5"/>
          <p:cNvSpPr/>
          <p:nvPr/>
        </p:nvSpPr>
        <p:spPr>
          <a:xfrm>
            <a:off x="5693252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25"/>
          <p:cNvSpPr/>
          <p:nvPr/>
        </p:nvSpPr>
        <p:spPr>
          <a:xfrm>
            <a:off x="5978861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25"/>
          <p:cNvSpPr/>
          <p:nvPr/>
        </p:nvSpPr>
        <p:spPr>
          <a:xfrm>
            <a:off x="6264470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5"/>
          <p:cNvSpPr/>
          <p:nvPr/>
        </p:nvSpPr>
        <p:spPr>
          <a:xfrm>
            <a:off x="6550079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5"/>
          <p:cNvSpPr/>
          <p:nvPr/>
        </p:nvSpPr>
        <p:spPr>
          <a:xfrm>
            <a:off x="6835688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5"/>
          <p:cNvSpPr/>
          <p:nvPr/>
        </p:nvSpPr>
        <p:spPr>
          <a:xfrm>
            <a:off x="8834950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5"/>
          <p:cNvSpPr/>
          <p:nvPr/>
        </p:nvSpPr>
        <p:spPr>
          <a:xfrm>
            <a:off x="7121296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5"/>
          <p:cNvSpPr/>
          <p:nvPr/>
        </p:nvSpPr>
        <p:spPr>
          <a:xfrm>
            <a:off x="7406905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5"/>
          <p:cNvSpPr/>
          <p:nvPr/>
        </p:nvSpPr>
        <p:spPr>
          <a:xfrm>
            <a:off x="7692514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5"/>
          <p:cNvSpPr/>
          <p:nvPr/>
        </p:nvSpPr>
        <p:spPr>
          <a:xfrm>
            <a:off x="7978123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5"/>
          <p:cNvSpPr/>
          <p:nvPr/>
        </p:nvSpPr>
        <p:spPr>
          <a:xfrm>
            <a:off x="8263732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5"/>
          <p:cNvSpPr/>
          <p:nvPr/>
        </p:nvSpPr>
        <p:spPr>
          <a:xfrm>
            <a:off x="8549341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5"/>
          <p:cNvSpPr/>
          <p:nvPr/>
        </p:nvSpPr>
        <p:spPr>
          <a:xfrm>
            <a:off x="4836425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5"/>
          <p:cNvSpPr/>
          <p:nvPr/>
        </p:nvSpPr>
        <p:spPr>
          <a:xfrm>
            <a:off x="5122034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5"/>
          <p:cNvSpPr/>
          <p:nvPr/>
        </p:nvSpPr>
        <p:spPr>
          <a:xfrm>
            <a:off x="5407643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5"/>
          <p:cNvSpPr/>
          <p:nvPr/>
        </p:nvSpPr>
        <p:spPr>
          <a:xfrm>
            <a:off x="5693252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5"/>
          <p:cNvSpPr/>
          <p:nvPr/>
        </p:nvSpPr>
        <p:spPr>
          <a:xfrm>
            <a:off x="5978861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5"/>
          <p:cNvSpPr/>
          <p:nvPr/>
        </p:nvSpPr>
        <p:spPr>
          <a:xfrm>
            <a:off x="6264470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5"/>
          <p:cNvSpPr/>
          <p:nvPr/>
        </p:nvSpPr>
        <p:spPr>
          <a:xfrm>
            <a:off x="6550079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5"/>
          <p:cNvSpPr/>
          <p:nvPr/>
        </p:nvSpPr>
        <p:spPr>
          <a:xfrm>
            <a:off x="6835688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5"/>
          <p:cNvSpPr/>
          <p:nvPr/>
        </p:nvSpPr>
        <p:spPr>
          <a:xfrm>
            <a:off x="8834950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5"/>
          <p:cNvSpPr/>
          <p:nvPr/>
        </p:nvSpPr>
        <p:spPr>
          <a:xfrm>
            <a:off x="7121296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5"/>
          <p:cNvSpPr/>
          <p:nvPr/>
        </p:nvSpPr>
        <p:spPr>
          <a:xfrm>
            <a:off x="7406905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5"/>
          <p:cNvSpPr/>
          <p:nvPr/>
        </p:nvSpPr>
        <p:spPr>
          <a:xfrm>
            <a:off x="7692514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5"/>
          <p:cNvSpPr/>
          <p:nvPr/>
        </p:nvSpPr>
        <p:spPr>
          <a:xfrm>
            <a:off x="7978123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5"/>
          <p:cNvSpPr/>
          <p:nvPr/>
        </p:nvSpPr>
        <p:spPr>
          <a:xfrm>
            <a:off x="8263732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5"/>
          <p:cNvSpPr/>
          <p:nvPr/>
        </p:nvSpPr>
        <p:spPr>
          <a:xfrm>
            <a:off x="8549341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5"/>
          <p:cNvSpPr/>
          <p:nvPr/>
        </p:nvSpPr>
        <p:spPr>
          <a:xfrm>
            <a:off x="4836425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5"/>
          <p:cNvSpPr/>
          <p:nvPr/>
        </p:nvSpPr>
        <p:spPr>
          <a:xfrm>
            <a:off x="5122034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5"/>
          <p:cNvSpPr/>
          <p:nvPr/>
        </p:nvSpPr>
        <p:spPr>
          <a:xfrm>
            <a:off x="5407643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5"/>
          <p:cNvSpPr/>
          <p:nvPr/>
        </p:nvSpPr>
        <p:spPr>
          <a:xfrm>
            <a:off x="5693252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5"/>
          <p:cNvSpPr/>
          <p:nvPr/>
        </p:nvSpPr>
        <p:spPr>
          <a:xfrm>
            <a:off x="5978861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5"/>
          <p:cNvSpPr/>
          <p:nvPr/>
        </p:nvSpPr>
        <p:spPr>
          <a:xfrm>
            <a:off x="6264470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5"/>
          <p:cNvSpPr/>
          <p:nvPr/>
        </p:nvSpPr>
        <p:spPr>
          <a:xfrm>
            <a:off x="6550079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5"/>
          <p:cNvSpPr/>
          <p:nvPr/>
        </p:nvSpPr>
        <p:spPr>
          <a:xfrm>
            <a:off x="6835688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5"/>
          <p:cNvSpPr/>
          <p:nvPr/>
        </p:nvSpPr>
        <p:spPr>
          <a:xfrm>
            <a:off x="8834950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5"/>
          <p:cNvSpPr/>
          <p:nvPr/>
        </p:nvSpPr>
        <p:spPr>
          <a:xfrm>
            <a:off x="7121296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5"/>
          <p:cNvSpPr/>
          <p:nvPr/>
        </p:nvSpPr>
        <p:spPr>
          <a:xfrm>
            <a:off x="7406905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5"/>
          <p:cNvSpPr/>
          <p:nvPr/>
        </p:nvSpPr>
        <p:spPr>
          <a:xfrm>
            <a:off x="7692514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5"/>
          <p:cNvSpPr/>
          <p:nvPr/>
        </p:nvSpPr>
        <p:spPr>
          <a:xfrm>
            <a:off x="7978123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5"/>
          <p:cNvSpPr/>
          <p:nvPr/>
        </p:nvSpPr>
        <p:spPr>
          <a:xfrm>
            <a:off x="8263732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5"/>
          <p:cNvSpPr/>
          <p:nvPr/>
        </p:nvSpPr>
        <p:spPr>
          <a:xfrm>
            <a:off x="8549341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5"/>
          <p:cNvSpPr/>
          <p:nvPr/>
        </p:nvSpPr>
        <p:spPr>
          <a:xfrm>
            <a:off x="4836425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5"/>
          <p:cNvSpPr/>
          <p:nvPr/>
        </p:nvSpPr>
        <p:spPr>
          <a:xfrm>
            <a:off x="5122034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5"/>
          <p:cNvSpPr/>
          <p:nvPr/>
        </p:nvSpPr>
        <p:spPr>
          <a:xfrm>
            <a:off x="5407643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5"/>
          <p:cNvSpPr/>
          <p:nvPr/>
        </p:nvSpPr>
        <p:spPr>
          <a:xfrm>
            <a:off x="5693252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5"/>
          <p:cNvSpPr/>
          <p:nvPr/>
        </p:nvSpPr>
        <p:spPr>
          <a:xfrm>
            <a:off x="5978861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5"/>
          <p:cNvSpPr/>
          <p:nvPr/>
        </p:nvSpPr>
        <p:spPr>
          <a:xfrm>
            <a:off x="6264470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5"/>
          <p:cNvSpPr/>
          <p:nvPr/>
        </p:nvSpPr>
        <p:spPr>
          <a:xfrm>
            <a:off x="6550079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5"/>
          <p:cNvSpPr/>
          <p:nvPr/>
        </p:nvSpPr>
        <p:spPr>
          <a:xfrm>
            <a:off x="6835688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25"/>
          <p:cNvSpPr/>
          <p:nvPr/>
        </p:nvSpPr>
        <p:spPr>
          <a:xfrm>
            <a:off x="8834950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5"/>
          <p:cNvSpPr/>
          <p:nvPr/>
        </p:nvSpPr>
        <p:spPr>
          <a:xfrm>
            <a:off x="7121296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5"/>
          <p:cNvSpPr/>
          <p:nvPr/>
        </p:nvSpPr>
        <p:spPr>
          <a:xfrm>
            <a:off x="7406905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5"/>
          <p:cNvSpPr/>
          <p:nvPr/>
        </p:nvSpPr>
        <p:spPr>
          <a:xfrm>
            <a:off x="7692514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5"/>
          <p:cNvSpPr/>
          <p:nvPr/>
        </p:nvSpPr>
        <p:spPr>
          <a:xfrm>
            <a:off x="7978123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5"/>
          <p:cNvSpPr/>
          <p:nvPr/>
        </p:nvSpPr>
        <p:spPr>
          <a:xfrm>
            <a:off x="8263732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5"/>
          <p:cNvSpPr/>
          <p:nvPr/>
        </p:nvSpPr>
        <p:spPr>
          <a:xfrm>
            <a:off x="8549341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5"/>
          <p:cNvSpPr/>
          <p:nvPr/>
        </p:nvSpPr>
        <p:spPr>
          <a:xfrm>
            <a:off x="4836425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25"/>
          <p:cNvSpPr/>
          <p:nvPr/>
        </p:nvSpPr>
        <p:spPr>
          <a:xfrm>
            <a:off x="5122034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5"/>
          <p:cNvSpPr/>
          <p:nvPr/>
        </p:nvSpPr>
        <p:spPr>
          <a:xfrm>
            <a:off x="5407643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25"/>
          <p:cNvSpPr/>
          <p:nvPr/>
        </p:nvSpPr>
        <p:spPr>
          <a:xfrm>
            <a:off x="5693252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25"/>
          <p:cNvSpPr/>
          <p:nvPr/>
        </p:nvSpPr>
        <p:spPr>
          <a:xfrm>
            <a:off x="5978861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25"/>
          <p:cNvSpPr/>
          <p:nvPr/>
        </p:nvSpPr>
        <p:spPr>
          <a:xfrm>
            <a:off x="6264470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25"/>
          <p:cNvSpPr/>
          <p:nvPr/>
        </p:nvSpPr>
        <p:spPr>
          <a:xfrm>
            <a:off x="6550079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5"/>
          <p:cNvSpPr/>
          <p:nvPr/>
        </p:nvSpPr>
        <p:spPr>
          <a:xfrm>
            <a:off x="6835688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5"/>
          <p:cNvSpPr/>
          <p:nvPr/>
        </p:nvSpPr>
        <p:spPr>
          <a:xfrm>
            <a:off x="8834950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5"/>
          <p:cNvSpPr/>
          <p:nvPr/>
        </p:nvSpPr>
        <p:spPr>
          <a:xfrm>
            <a:off x="7121296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25"/>
          <p:cNvSpPr/>
          <p:nvPr/>
        </p:nvSpPr>
        <p:spPr>
          <a:xfrm>
            <a:off x="7406905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5"/>
          <p:cNvSpPr/>
          <p:nvPr/>
        </p:nvSpPr>
        <p:spPr>
          <a:xfrm>
            <a:off x="7692514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25"/>
          <p:cNvSpPr/>
          <p:nvPr/>
        </p:nvSpPr>
        <p:spPr>
          <a:xfrm>
            <a:off x="7978123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25"/>
          <p:cNvSpPr/>
          <p:nvPr/>
        </p:nvSpPr>
        <p:spPr>
          <a:xfrm>
            <a:off x="8263732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5"/>
          <p:cNvSpPr/>
          <p:nvPr/>
        </p:nvSpPr>
        <p:spPr>
          <a:xfrm>
            <a:off x="8549341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5"/>
          <p:cNvSpPr/>
          <p:nvPr/>
        </p:nvSpPr>
        <p:spPr>
          <a:xfrm>
            <a:off x="4836425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5"/>
          <p:cNvSpPr/>
          <p:nvPr/>
        </p:nvSpPr>
        <p:spPr>
          <a:xfrm>
            <a:off x="5122034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25"/>
          <p:cNvSpPr/>
          <p:nvPr/>
        </p:nvSpPr>
        <p:spPr>
          <a:xfrm>
            <a:off x="5407643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5"/>
          <p:cNvSpPr/>
          <p:nvPr/>
        </p:nvSpPr>
        <p:spPr>
          <a:xfrm>
            <a:off x="5693252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25"/>
          <p:cNvSpPr/>
          <p:nvPr/>
        </p:nvSpPr>
        <p:spPr>
          <a:xfrm>
            <a:off x="5978861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25"/>
          <p:cNvSpPr/>
          <p:nvPr/>
        </p:nvSpPr>
        <p:spPr>
          <a:xfrm>
            <a:off x="6264470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25"/>
          <p:cNvSpPr/>
          <p:nvPr/>
        </p:nvSpPr>
        <p:spPr>
          <a:xfrm>
            <a:off x="6550079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5"/>
          <p:cNvSpPr/>
          <p:nvPr/>
        </p:nvSpPr>
        <p:spPr>
          <a:xfrm>
            <a:off x="6835688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5"/>
          <p:cNvSpPr/>
          <p:nvPr/>
        </p:nvSpPr>
        <p:spPr>
          <a:xfrm>
            <a:off x="8834950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5"/>
          <p:cNvSpPr/>
          <p:nvPr/>
        </p:nvSpPr>
        <p:spPr>
          <a:xfrm>
            <a:off x="7121296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5"/>
          <p:cNvSpPr/>
          <p:nvPr/>
        </p:nvSpPr>
        <p:spPr>
          <a:xfrm>
            <a:off x="7406905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5"/>
          <p:cNvSpPr/>
          <p:nvPr/>
        </p:nvSpPr>
        <p:spPr>
          <a:xfrm>
            <a:off x="7692514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5"/>
          <p:cNvSpPr/>
          <p:nvPr/>
        </p:nvSpPr>
        <p:spPr>
          <a:xfrm>
            <a:off x="7978123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5"/>
          <p:cNvSpPr/>
          <p:nvPr/>
        </p:nvSpPr>
        <p:spPr>
          <a:xfrm>
            <a:off x="8263732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5"/>
          <p:cNvSpPr/>
          <p:nvPr/>
        </p:nvSpPr>
        <p:spPr>
          <a:xfrm>
            <a:off x="8549341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5"/>
          <p:cNvSpPr/>
          <p:nvPr/>
        </p:nvSpPr>
        <p:spPr>
          <a:xfrm>
            <a:off x="4836425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5"/>
          <p:cNvSpPr/>
          <p:nvPr/>
        </p:nvSpPr>
        <p:spPr>
          <a:xfrm>
            <a:off x="5122034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5"/>
          <p:cNvSpPr/>
          <p:nvPr/>
        </p:nvSpPr>
        <p:spPr>
          <a:xfrm>
            <a:off x="5407643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5"/>
          <p:cNvSpPr/>
          <p:nvPr/>
        </p:nvSpPr>
        <p:spPr>
          <a:xfrm>
            <a:off x="5693252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5"/>
          <p:cNvSpPr/>
          <p:nvPr/>
        </p:nvSpPr>
        <p:spPr>
          <a:xfrm>
            <a:off x="5978861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5"/>
          <p:cNvSpPr/>
          <p:nvPr/>
        </p:nvSpPr>
        <p:spPr>
          <a:xfrm>
            <a:off x="6264470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5"/>
          <p:cNvSpPr/>
          <p:nvPr/>
        </p:nvSpPr>
        <p:spPr>
          <a:xfrm>
            <a:off x="6550079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5"/>
          <p:cNvSpPr/>
          <p:nvPr/>
        </p:nvSpPr>
        <p:spPr>
          <a:xfrm>
            <a:off x="6835688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5"/>
          <p:cNvSpPr/>
          <p:nvPr/>
        </p:nvSpPr>
        <p:spPr>
          <a:xfrm>
            <a:off x="8834950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5"/>
          <p:cNvSpPr/>
          <p:nvPr/>
        </p:nvSpPr>
        <p:spPr>
          <a:xfrm>
            <a:off x="7121296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5"/>
          <p:cNvSpPr/>
          <p:nvPr/>
        </p:nvSpPr>
        <p:spPr>
          <a:xfrm>
            <a:off x="7406905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5"/>
          <p:cNvSpPr/>
          <p:nvPr/>
        </p:nvSpPr>
        <p:spPr>
          <a:xfrm>
            <a:off x="7692514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5"/>
          <p:cNvSpPr/>
          <p:nvPr/>
        </p:nvSpPr>
        <p:spPr>
          <a:xfrm>
            <a:off x="7978123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"/>
          <p:cNvSpPr/>
          <p:nvPr/>
        </p:nvSpPr>
        <p:spPr>
          <a:xfrm>
            <a:off x="8263732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5"/>
          <p:cNvSpPr/>
          <p:nvPr/>
        </p:nvSpPr>
        <p:spPr>
          <a:xfrm>
            <a:off x="8549341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5"/>
          <p:cNvSpPr/>
          <p:nvPr/>
        </p:nvSpPr>
        <p:spPr>
          <a:xfrm>
            <a:off x="4836425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5"/>
          <p:cNvSpPr/>
          <p:nvPr/>
        </p:nvSpPr>
        <p:spPr>
          <a:xfrm>
            <a:off x="5122034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5"/>
          <p:cNvSpPr/>
          <p:nvPr/>
        </p:nvSpPr>
        <p:spPr>
          <a:xfrm>
            <a:off x="5407643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5"/>
          <p:cNvSpPr/>
          <p:nvPr/>
        </p:nvSpPr>
        <p:spPr>
          <a:xfrm>
            <a:off x="5693252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5"/>
          <p:cNvSpPr/>
          <p:nvPr/>
        </p:nvSpPr>
        <p:spPr>
          <a:xfrm>
            <a:off x="5978861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5"/>
          <p:cNvSpPr/>
          <p:nvPr/>
        </p:nvSpPr>
        <p:spPr>
          <a:xfrm>
            <a:off x="6264470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5"/>
          <p:cNvSpPr/>
          <p:nvPr/>
        </p:nvSpPr>
        <p:spPr>
          <a:xfrm>
            <a:off x="6550079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5"/>
          <p:cNvSpPr/>
          <p:nvPr/>
        </p:nvSpPr>
        <p:spPr>
          <a:xfrm>
            <a:off x="6835688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5"/>
          <p:cNvSpPr/>
          <p:nvPr/>
        </p:nvSpPr>
        <p:spPr>
          <a:xfrm>
            <a:off x="8834950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5"/>
          <p:cNvSpPr/>
          <p:nvPr/>
        </p:nvSpPr>
        <p:spPr>
          <a:xfrm>
            <a:off x="7121296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5"/>
          <p:cNvSpPr/>
          <p:nvPr/>
        </p:nvSpPr>
        <p:spPr>
          <a:xfrm>
            <a:off x="7406905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5"/>
          <p:cNvSpPr/>
          <p:nvPr/>
        </p:nvSpPr>
        <p:spPr>
          <a:xfrm>
            <a:off x="7692514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5"/>
          <p:cNvSpPr/>
          <p:nvPr/>
        </p:nvSpPr>
        <p:spPr>
          <a:xfrm>
            <a:off x="7978123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5"/>
          <p:cNvSpPr/>
          <p:nvPr/>
        </p:nvSpPr>
        <p:spPr>
          <a:xfrm>
            <a:off x="8263732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5"/>
          <p:cNvSpPr/>
          <p:nvPr/>
        </p:nvSpPr>
        <p:spPr>
          <a:xfrm>
            <a:off x="8549341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5"/>
          <p:cNvSpPr/>
          <p:nvPr/>
        </p:nvSpPr>
        <p:spPr>
          <a:xfrm>
            <a:off x="4836425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5"/>
          <p:cNvSpPr/>
          <p:nvPr/>
        </p:nvSpPr>
        <p:spPr>
          <a:xfrm>
            <a:off x="5122034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5"/>
          <p:cNvSpPr/>
          <p:nvPr/>
        </p:nvSpPr>
        <p:spPr>
          <a:xfrm>
            <a:off x="5407643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25"/>
          <p:cNvSpPr/>
          <p:nvPr/>
        </p:nvSpPr>
        <p:spPr>
          <a:xfrm>
            <a:off x="5693252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25"/>
          <p:cNvSpPr/>
          <p:nvPr/>
        </p:nvSpPr>
        <p:spPr>
          <a:xfrm>
            <a:off x="5978861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25"/>
          <p:cNvSpPr/>
          <p:nvPr/>
        </p:nvSpPr>
        <p:spPr>
          <a:xfrm>
            <a:off x="6264470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25"/>
          <p:cNvSpPr/>
          <p:nvPr/>
        </p:nvSpPr>
        <p:spPr>
          <a:xfrm>
            <a:off x="6550079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25"/>
          <p:cNvSpPr/>
          <p:nvPr/>
        </p:nvSpPr>
        <p:spPr>
          <a:xfrm>
            <a:off x="6835688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5"/>
          <p:cNvSpPr/>
          <p:nvPr/>
        </p:nvSpPr>
        <p:spPr>
          <a:xfrm>
            <a:off x="8834950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25"/>
          <p:cNvSpPr/>
          <p:nvPr/>
        </p:nvSpPr>
        <p:spPr>
          <a:xfrm>
            <a:off x="7121296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5"/>
          <p:cNvSpPr/>
          <p:nvPr/>
        </p:nvSpPr>
        <p:spPr>
          <a:xfrm>
            <a:off x="7406905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5"/>
          <p:cNvSpPr/>
          <p:nvPr/>
        </p:nvSpPr>
        <p:spPr>
          <a:xfrm>
            <a:off x="7692514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5"/>
          <p:cNvSpPr/>
          <p:nvPr/>
        </p:nvSpPr>
        <p:spPr>
          <a:xfrm>
            <a:off x="7978123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5"/>
          <p:cNvSpPr/>
          <p:nvPr/>
        </p:nvSpPr>
        <p:spPr>
          <a:xfrm>
            <a:off x="8263732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5"/>
          <p:cNvSpPr/>
          <p:nvPr/>
        </p:nvSpPr>
        <p:spPr>
          <a:xfrm>
            <a:off x="8549341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5"/>
          <p:cNvSpPr/>
          <p:nvPr/>
        </p:nvSpPr>
        <p:spPr>
          <a:xfrm>
            <a:off x="4836425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5"/>
          <p:cNvSpPr/>
          <p:nvPr/>
        </p:nvSpPr>
        <p:spPr>
          <a:xfrm>
            <a:off x="5122034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25"/>
          <p:cNvSpPr/>
          <p:nvPr/>
        </p:nvSpPr>
        <p:spPr>
          <a:xfrm>
            <a:off x="5407643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25"/>
          <p:cNvSpPr/>
          <p:nvPr/>
        </p:nvSpPr>
        <p:spPr>
          <a:xfrm>
            <a:off x="5693252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5"/>
          <p:cNvSpPr/>
          <p:nvPr/>
        </p:nvSpPr>
        <p:spPr>
          <a:xfrm>
            <a:off x="5978861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5"/>
          <p:cNvSpPr/>
          <p:nvPr/>
        </p:nvSpPr>
        <p:spPr>
          <a:xfrm>
            <a:off x="6264470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5"/>
          <p:cNvSpPr/>
          <p:nvPr/>
        </p:nvSpPr>
        <p:spPr>
          <a:xfrm>
            <a:off x="6550079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5"/>
          <p:cNvSpPr/>
          <p:nvPr/>
        </p:nvSpPr>
        <p:spPr>
          <a:xfrm>
            <a:off x="6835688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5"/>
          <p:cNvSpPr/>
          <p:nvPr/>
        </p:nvSpPr>
        <p:spPr>
          <a:xfrm>
            <a:off x="8834950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5"/>
          <p:cNvSpPr/>
          <p:nvPr/>
        </p:nvSpPr>
        <p:spPr>
          <a:xfrm>
            <a:off x="7121296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5"/>
          <p:cNvSpPr/>
          <p:nvPr/>
        </p:nvSpPr>
        <p:spPr>
          <a:xfrm>
            <a:off x="7406905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25"/>
          <p:cNvSpPr/>
          <p:nvPr/>
        </p:nvSpPr>
        <p:spPr>
          <a:xfrm>
            <a:off x="7692514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5"/>
          <p:cNvSpPr/>
          <p:nvPr/>
        </p:nvSpPr>
        <p:spPr>
          <a:xfrm>
            <a:off x="7978123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5"/>
          <p:cNvSpPr/>
          <p:nvPr/>
        </p:nvSpPr>
        <p:spPr>
          <a:xfrm>
            <a:off x="8263732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5"/>
          <p:cNvSpPr/>
          <p:nvPr/>
        </p:nvSpPr>
        <p:spPr>
          <a:xfrm>
            <a:off x="8549341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25"/>
          <p:cNvSpPr/>
          <p:nvPr/>
        </p:nvSpPr>
        <p:spPr>
          <a:xfrm>
            <a:off x="4836425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25"/>
          <p:cNvSpPr/>
          <p:nvPr/>
        </p:nvSpPr>
        <p:spPr>
          <a:xfrm>
            <a:off x="5122034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25"/>
          <p:cNvSpPr/>
          <p:nvPr/>
        </p:nvSpPr>
        <p:spPr>
          <a:xfrm>
            <a:off x="5407643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25"/>
          <p:cNvSpPr/>
          <p:nvPr/>
        </p:nvSpPr>
        <p:spPr>
          <a:xfrm>
            <a:off x="5693252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25"/>
          <p:cNvSpPr/>
          <p:nvPr/>
        </p:nvSpPr>
        <p:spPr>
          <a:xfrm>
            <a:off x="5978861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25"/>
          <p:cNvSpPr/>
          <p:nvPr/>
        </p:nvSpPr>
        <p:spPr>
          <a:xfrm>
            <a:off x="6264470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25"/>
          <p:cNvSpPr/>
          <p:nvPr/>
        </p:nvSpPr>
        <p:spPr>
          <a:xfrm>
            <a:off x="6550079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25"/>
          <p:cNvSpPr/>
          <p:nvPr/>
        </p:nvSpPr>
        <p:spPr>
          <a:xfrm>
            <a:off x="6835688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25"/>
          <p:cNvSpPr/>
          <p:nvPr/>
        </p:nvSpPr>
        <p:spPr>
          <a:xfrm>
            <a:off x="8834950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25"/>
          <p:cNvSpPr/>
          <p:nvPr/>
        </p:nvSpPr>
        <p:spPr>
          <a:xfrm>
            <a:off x="7121296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25"/>
          <p:cNvSpPr/>
          <p:nvPr/>
        </p:nvSpPr>
        <p:spPr>
          <a:xfrm>
            <a:off x="7406905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25"/>
          <p:cNvSpPr/>
          <p:nvPr/>
        </p:nvSpPr>
        <p:spPr>
          <a:xfrm>
            <a:off x="7692514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25"/>
          <p:cNvSpPr/>
          <p:nvPr/>
        </p:nvSpPr>
        <p:spPr>
          <a:xfrm>
            <a:off x="7978123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25"/>
          <p:cNvSpPr/>
          <p:nvPr/>
        </p:nvSpPr>
        <p:spPr>
          <a:xfrm>
            <a:off x="8263732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5"/>
          <p:cNvSpPr/>
          <p:nvPr/>
        </p:nvSpPr>
        <p:spPr>
          <a:xfrm>
            <a:off x="8549341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5"/>
          <p:cNvSpPr/>
          <p:nvPr/>
        </p:nvSpPr>
        <p:spPr>
          <a:xfrm>
            <a:off x="4836425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5"/>
          <p:cNvSpPr/>
          <p:nvPr/>
        </p:nvSpPr>
        <p:spPr>
          <a:xfrm>
            <a:off x="5122034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5"/>
          <p:cNvSpPr/>
          <p:nvPr/>
        </p:nvSpPr>
        <p:spPr>
          <a:xfrm>
            <a:off x="5407643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5"/>
          <p:cNvSpPr/>
          <p:nvPr/>
        </p:nvSpPr>
        <p:spPr>
          <a:xfrm>
            <a:off x="5693252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5"/>
          <p:cNvSpPr/>
          <p:nvPr/>
        </p:nvSpPr>
        <p:spPr>
          <a:xfrm>
            <a:off x="5978861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5"/>
          <p:cNvSpPr/>
          <p:nvPr/>
        </p:nvSpPr>
        <p:spPr>
          <a:xfrm>
            <a:off x="6264470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5"/>
          <p:cNvSpPr/>
          <p:nvPr/>
        </p:nvSpPr>
        <p:spPr>
          <a:xfrm>
            <a:off x="6550079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25"/>
          <p:cNvSpPr/>
          <p:nvPr/>
        </p:nvSpPr>
        <p:spPr>
          <a:xfrm>
            <a:off x="6835688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25"/>
          <p:cNvSpPr/>
          <p:nvPr/>
        </p:nvSpPr>
        <p:spPr>
          <a:xfrm>
            <a:off x="8834950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25"/>
          <p:cNvSpPr/>
          <p:nvPr/>
        </p:nvSpPr>
        <p:spPr>
          <a:xfrm>
            <a:off x="7121296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25"/>
          <p:cNvSpPr/>
          <p:nvPr/>
        </p:nvSpPr>
        <p:spPr>
          <a:xfrm>
            <a:off x="7406905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25"/>
          <p:cNvSpPr/>
          <p:nvPr/>
        </p:nvSpPr>
        <p:spPr>
          <a:xfrm>
            <a:off x="7692514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25"/>
          <p:cNvSpPr/>
          <p:nvPr/>
        </p:nvSpPr>
        <p:spPr>
          <a:xfrm>
            <a:off x="7978123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5"/>
          <p:cNvSpPr/>
          <p:nvPr/>
        </p:nvSpPr>
        <p:spPr>
          <a:xfrm>
            <a:off x="8263732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25"/>
          <p:cNvSpPr/>
          <p:nvPr/>
        </p:nvSpPr>
        <p:spPr>
          <a:xfrm>
            <a:off x="8549341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25"/>
          <p:cNvSpPr/>
          <p:nvPr/>
        </p:nvSpPr>
        <p:spPr>
          <a:xfrm>
            <a:off x="4836425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25"/>
          <p:cNvSpPr/>
          <p:nvPr/>
        </p:nvSpPr>
        <p:spPr>
          <a:xfrm>
            <a:off x="5122034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25"/>
          <p:cNvSpPr/>
          <p:nvPr/>
        </p:nvSpPr>
        <p:spPr>
          <a:xfrm>
            <a:off x="5407643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25"/>
          <p:cNvSpPr/>
          <p:nvPr/>
        </p:nvSpPr>
        <p:spPr>
          <a:xfrm>
            <a:off x="5693252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25"/>
          <p:cNvSpPr/>
          <p:nvPr/>
        </p:nvSpPr>
        <p:spPr>
          <a:xfrm>
            <a:off x="5978861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5"/>
          <p:cNvSpPr/>
          <p:nvPr/>
        </p:nvSpPr>
        <p:spPr>
          <a:xfrm>
            <a:off x="6264470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5"/>
          <p:cNvSpPr/>
          <p:nvPr/>
        </p:nvSpPr>
        <p:spPr>
          <a:xfrm>
            <a:off x="6550079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5"/>
          <p:cNvSpPr/>
          <p:nvPr/>
        </p:nvSpPr>
        <p:spPr>
          <a:xfrm>
            <a:off x="6835688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5"/>
          <p:cNvSpPr/>
          <p:nvPr/>
        </p:nvSpPr>
        <p:spPr>
          <a:xfrm>
            <a:off x="8834950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5"/>
          <p:cNvSpPr/>
          <p:nvPr/>
        </p:nvSpPr>
        <p:spPr>
          <a:xfrm>
            <a:off x="7121296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5"/>
          <p:cNvSpPr/>
          <p:nvPr/>
        </p:nvSpPr>
        <p:spPr>
          <a:xfrm>
            <a:off x="7406905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5"/>
          <p:cNvSpPr/>
          <p:nvPr/>
        </p:nvSpPr>
        <p:spPr>
          <a:xfrm>
            <a:off x="7692514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5"/>
          <p:cNvSpPr/>
          <p:nvPr/>
        </p:nvSpPr>
        <p:spPr>
          <a:xfrm>
            <a:off x="7978123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5"/>
          <p:cNvSpPr/>
          <p:nvPr/>
        </p:nvSpPr>
        <p:spPr>
          <a:xfrm>
            <a:off x="8263732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5"/>
          <p:cNvSpPr/>
          <p:nvPr/>
        </p:nvSpPr>
        <p:spPr>
          <a:xfrm>
            <a:off x="8549341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5"/>
          <p:cNvSpPr/>
          <p:nvPr/>
        </p:nvSpPr>
        <p:spPr>
          <a:xfrm>
            <a:off x="4836425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5"/>
          <p:cNvSpPr/>
          <p:nvPr/>
        </p:nvSpPr>
        <p:spPr>
          <a:xfrm>
            <a:off x="5122034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5"/>
          <p:cNvSpPr/>
          <p:nvPr/>
        </p:nvSpPr>
        <p:spPr>
          <a:xfrm>
            <a:off x="5407643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5"/>
          <p:cNvSpPr/>
          <p:nvPr/>
        </p:nvSpPr>
        <p:spPr>
          <a:xfrm>
            <a:off x="5693252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5"/>
          <p:cNvSpPr/>
          <p:nvPr/>
        </p:nvSpPr>
        <p:spPr>
          <a:xfrm>
            <a:off x="5978861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5"/>
          <p:cNvSpPr/>
          <p:nvPr/>
        </p:nvSpPr>
        <p:spPr>
          <a:xfrm>
            <a:off x="6264470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5"/>
          <p:cNvSpPr/>
          <p:nvPr/>
        </p:nvSpPr>
        <p:spPr>
          <a:xfrm>
            <a:off x="6550079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5"/>
          <p:cNvSpPr/>
          <p:nvPr/>
        </p:nvSpPr>
        <p:spPr>
          <a:xfrm>
            <a:off x="6835688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5"/>
          <p:cNvSpPr/>
          <p:nvPr/>
        </p:nvSpPr>
        <p:spPr>
          <a:xfrm>
            <a:off x="8834950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5"/>
          <p:cNvSpPr/>
          <p:nvPr/>
        </p:nvSpPr>
        <p:spPr>
          <a:xfrm>
            <a:off x="7121296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25"/>
          <p:cNvSpPr/>
          <p:nvPr/>
        </p:nvSpPr>
        <p:spPr>
          <a:xfrm>
            <a:off x="7406905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25"/>
          <p:cNvSpPr/>
          <p:nvPr/>
        </p:nvSpPr>
        <p:spPr>
          <a:xfrm>
            <a:off x="7692514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25"/>
          <p:cNvSpPr/>
          <p:nvPr/>
        </p:nvSpPr>
        <p:spPr>
          <a:xfrm>
            <a:off x="7978123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25"/>
          <p:cNvSpPr/>
          <p:nvPr/>
        </p:nvSpPr>
        <p:spPr>
          <a:xfrm>
            <a:off x="8263732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5"/>
          <p:cNvSpPr/>
          <p:nvPr/>
        </p:nvSpPr>
        <p:spPr>
          <a:xfrm>
            <a:off x="8549341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5"/>
          <p:cNvSpPr/>
          <p:nvPr/>
        </p:nvSpPr>
        <p:spPr>
          <a:xfrm>
            <a:off x="4836425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25"/>
          <p:cNvSpPr/>
          <p:nvPr/>
        </p:nvSpPr>
        <p:spPr>
          <a:xfrm>
            <a:off x="5122034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25"/>
          <p:cNvSpPr/>
          <p:nvPr/>
        </p:nvSpPr>
        <p:spPr>
          <a:xfrm>
            <a:off x="5407643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25"/>
          <p:cNvSpPr/>
          <p:nvPr/>
        </p:nvSpPr>
        <p:spPr>
          <a:xfrm>
            <a:off x="5693252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5"/>
          <p:cNvSpPr/>
          <p:nvPr/>
        </p:nvSpPr>
        <p:spPr>
          <a:xfrm>
            <a:off x="5978861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5"/>
          <p:cNvSpPr/>
          <p:nvPr/>
        </p:nvSpPr>
        <p:spPr>
          <a:xfrm>
            <a:off x="6264470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5"/>
          <p:cNvSpPr/>
          <p:nvPr/>
        </p:nvSpPr>
        <p:spPr>
          <a:xfrm>
            <a:off x="6550079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5"/>
          <p:cNvSpPr/>
          <p:nvPr/>
        </p:nvSpPr>
        <p:spPr>
          <a:xfrm>
            <a:off x="6835688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5"/>
          <p:cNvSpPr/>
          <p:nvPr/>
        </p:nvSpPr>
        <p:spPr>
          <a:xfrm>
            <a:off x="8834950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5"/>
          <p:cNvSpPr/>
          <p:nvPr/>
        </p:nvSpPr>
        <p:spPr>
          <a:xfrm>
            <a:off x="7121296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5"/>
          <p:cNvSpPr/>
          <p:nvPr/>
        </p:nvSpPr>
        <p:spPr>
          <a:xfrm>
            <a:off x="7406905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5"/>
          <p:cNvSpPr/>
          <p:nvPr/>
        </p:nvSpPr>
        <p:spPr>
          <a:xfrm>
            <a:off x="7692514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5"/>
          <p:cNvSpPr/>
          <p:nvPr/>
        </p:nvSpPr>
        <p:spPr>
          <a:xfrm>
            <a:off x="7978123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25"/>
          <p:cNvSpPr/>
          <p:nvPr/>
        </p:nvSpPr>
        <p:spPr>
          <a:xfrm>
            <a:off x="8263732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25"/>
          <p:cNvSpPr/>
          <p:nvPr/>
        </p:nvSpPr>
        <p:spPr>
          <a:xfrm>
            <a:off x="8549341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5"/>
          <p:cNvSpPr/>
          <p:nvPr/>
        </p:nvSpPr>
        <p:spPr>
          <a:xfrm>
            <a:off x="4836425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5"/>
          <p:cNvSpPr/>
          <p:nvPr/>
        </p:nvSpPr>
        <p:spPr>
          <a:xfrm>
            <a:off x="5122034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5"/>
          <p:cNvSpPr/>
          <p:nvPr/>
        </p:nvSpPr>
        <p:spPr>
          <a:xfrm>
            <a:off x="5407643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5"/>
          <p:cNvSpPr/>
          <p:nvPr/>
        </p:nvSpPr>
        <p:spPr>
          <a:xfrm>
            <a:off x="5693252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25"/>
          <p:cNvSpPr/>
          <p:nvPr/>
        </p:nvSpPr>
        <p:spPr>
          <a:xfrm>
            <a:off x="5978861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25"/>
          <p:cNvSpPr/>
          <p:nvPr/>
        </p:nvSpPr>
        <p:spPr>
          <a:xfrm>
            <a:off x="6264470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5"/>
          <p:cNvSpPr/>
          <p:nvPr/>
        </p:nvSpPr>
        <p:spPr>
          <a:xfrm>
            <a:off x="6550079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25"/>
          <p:cNvSpPr/>
          <p:nvPr/>
        </p:nvSpPr>
        <p:spPr>
          <a:xfrm>
            <a:off x="6835688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25"/>
          <p:cNvSpPr/>
          <p:nvPr/>
        </p:nvSpPr>
        <p:spPr>
          <a:xfrm>
            <a:off x="8834950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25"/>
          <p:cNvSpPr/>
          <p:nvPr/>
        </p:nvSpPr>
        <p:spPr>
          <a:xfrm>
            <a:off x="7121296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25"/>
          <p:cNvSpPr/>
          <p:nvPr/>
        </p:nvSpPr>
        <p:spPr>
          <a:xfrm>
            <a:off x="7406905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25"/>
          <p:cNvSpPr/>
          <p:nvPr/>
        </p:nvSpPr>
        <p:spPr>
          <a:xfrm>
            <a:off x="7692514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5"/>
          <p:cNvSpPr/>
          <p:nvPr/>
        </p:nvSpPr>
        <p:spPr>
          <a:xfrm>
            <a:off x="7978123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25"/>
          <p:cNvSpPr/>
          <p:nvPr/>
        </p:nvSpPr>
        <p:spPr>
          <a:xfrm>
            <a:off x="8263732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25"/>
          <p:cNvSpPr/>
          <p:nvPr/>
        </p:nvSpPr>
        <p:spPr>
          <a:xfrm>
            <a:off x="8549341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3" name="Google Shape;100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Google Shape;1004;p25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25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006" name="Google Shape;1006;p25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 - Split - 50/50 - double text - Light blue">
  <p:cSld name="Split - Chart_4_3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26"/>
          <p:cNvSpPr txBox="1">
            <a:spLocks noGrp="1"/>
          </p:cNvSpPr>
          <p:nvPr>
            <p:ph type="subTitle" idx="1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26"/>
          <p:cNvSpPr txBox="1">
            <a:spLocks noGrp="1"/>
          </p:cNvSpPr>
          <p:nvPr>
            <p:ph type="body" idx="2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0" name="Google Shape;1010;p26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1" name="Google Shape;101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26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013" name="Google Shape;1013;p26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4" name="Google Shape;1014;p26"/>
          <p:cNvSpPr txBox="1">
            <a:spLocks noGrp="1"/>
          </p:cNvSpPr>
          <p:nvPr>
            <p:ph type="body" idx="4"/>
          </p:nvPr>
        </p:nvSpPr>
        <p:spPr>
          <a:xfrm>
            <a:off x="4763475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5" name="Google Shape;1015;p26"/>
          <p:cNvSpPr txBox="1">
            <a:spLocks noGrp="1"/>
          </p:cNvSpPr>
          <p:nvPr>
            <p:ph type="subTitle" idx="5"/>
          </p:nvPr>
        </p:nvSpPr>
        <p:spPr>
          <a:xfrm>
            <a:off x="4763475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 - Split - 50/50 - double text - Pink">
  <p:cSld name="Split - Chart_4_1_3"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27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8" name="Google Shape;1018;p27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9" name="Google Shape;101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27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1" name="Google Shape;1021;p27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022" name="Google Shape;1022;p27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27"/>
          <p:cNvSpPr txBox="1">
            <a:spLocks noGrp="1"/>
          </p:cNvSpPr>
          <p:nvPr>
            <p:ph type="body" idx="4"/>
          </p:nvPr>
        </p:nvSpPr>
        <p:spPr>
          <a:xfrm>
            <a:off x="4763475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4" name="Google Shape;1024;p27"/>
          <p:cNvSpPr txBox="1">
            <a:spLocks noGrp="1"/>
          </p:cNvSpPr>
          <p:nvPr>
            <p:ph type="subTitle" idx="5"/>
          </p:nvPr>
        </p:nvSpPr>
        <p:spPr>
          <a:xfrm>
            <a:off x="4763475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 - Split - 50/50 - double text - Sand">
  <p:cSld name="Split - Chart_4_1_1_3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28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7" name="Google Shape;1027;p28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p28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28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031" name="Google Shape;1031;p28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28"/>
          <p:cNvSpPr txBox="1">
            <a:spLocks noGrp="1"/>
          </p:cNvSpPr>
          <p:nvPr>
            <p:ph type="body" idx="4"/>
          </p:nvPr>
        </p:nvSpPr>
        <p:spPr>
          <a:xfrm>
            <a:off x="4763475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3" name="Google Shape;1033;p28"/>
          <p:cNvSpPr txBox="1">
            <a:spLocks noGrp="1"/>
          </p:cNvSpPr>
          <p:nvPr>
            <p:ph type="subTitle" idx="5"/>
          </p:nvPr>
        </p:nvSpPr>
        <p:spPr>
          <a:xfrm>
            <a:off x="4763475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 - Split - 50/50 - double text - Blue">
  <p:cSld name="Split - Chart_4_1_1_1_3"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29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6" name="Google Shape;1036;p29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7" name="Google Shape;103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Google Shape;1038;p29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29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040" name="Google Shape;1040;p29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1" name="Google Shape;1041;p29"/>
          <p:cNvSpPr txBox="1">
            <a:spLocks noGrp="1"/>
          </p:cNvSpPr>
          <p:nvPr>
            <p:ph type="body" idx="4"/>
          </p:nvPr>
        </p:nvSpPr>
        <p:spPr>
          <a:xfrm>
            <a:off x="4763475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 i="0" u="none" strike="noStrike" cap="none">
                <a:solidFill>
                  <a:srgbClr val="FFFFFF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 i="0" u="none" strike="noStrike" cap="none">
                <a:solidFill>
                  <a:srgbClr val="FFFFFF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 i="0" u="none" strike="noStrike" cap="none">
                <a:solidFill>
                  <a:srgbClr val="FFFFFF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 i="0" u="none" strike="noStrike" cap="none">
                <a:solidFill>
                  <a:srgbClr val="FFFFFF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 i="0" u="none" strike="noStrike" cap="none">
                <a:solidFill>
                  <a:srgbClr val="FFFFFF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 i="0" u="none" strike="noStrike" cap="none">
                <a:solidFill>
                  <a:srgbClr val="FFFFFF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 i="0" u="none" strike="noStrike" cap="none">
                <a:solidFill>
                  <a:srgbClr val="FFFFFF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200"/>
              <a:buChar char="■"/>
              <a:defRPr sz="12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42" name="Google Shape;1042;p29"/>
          <p:cNvSpPr txBox="1">
            <a:spLocks noGrp="1"/>
          </p:cNvSpPr>
          <p:nvPr>
            <p:ph type="subTitle" idx="5"/>
          </p:nvPr>
        </p:nvSpPr>
        <p:spPr>
          <a:xfrm>
            <a:off x="4763475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 - Split - 50/50 - double text - Dark">
  <p:cSld name="Split - Chart_4_1_1_1_1_3"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30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5" name="Google Shape;1045;p30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6" name="Google Shape;104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30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8" name="Google Shape;1048;p30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049" name="Google Shape;1049;p30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1050;p30"/>
          <p:cNvSpPr txBox="1">
            <a:spLocks noGrp="1"/>
          </p:cNvSpPr>
          <p:nvPr>
            <p:ph type="body" idx="4"/>
          </p:nvPr>
        </p:nvSpPr>
        <p:spPr>
          <a:xfrm>
            <a:off x="4763475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 i="0" u="none" strike="noStrike" cap="none">
                <a:solidFill>
                  <a:srgbClr val="FFFFFF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 i="0" u="none" strike="noStrike" cap="none">
                <a:solidFill>
                  <a:srgbClr val="FFFFFF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 i="0" u="none" strike="noStrike" cap="none">
                <a:solidFill>
                  <a:srgbClr val="FFFFFF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 i="0" u="none" strike="noStrike" cap="none">
                <a:solidFill>
                  <a:srgbClr val="FFFFFF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 i="0" u="none" strike="noStrike" cap="none">
                <a:solidFill>
                  <a:srgbClr val="FFFFFF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 i="0" u="none" strike="noStrike" cap="none">
                <a:solidFill>
                  <a:srgbClr val="FFFFFF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 i="0" u="none" strike="noStrike" cap="none">
                <a:solidFill>
                  <a:srgbClr val="FFFFFF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200"/>
              <a:buChar char="■"/>
              <a:defRPr sz="12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51" name="Google Shape;1051;p30"/>
          <p:cNvSpPr txBox="1">
            <a:spLocks noGrp="1"/>
          </p:cNvSpPr>
          <p:nvPr>
            <p:ph type="subTitle" idx="5"/>
          </p:nvPr>
        </p:nvSpPr>
        <p:spPr>
          <a:xfrm>
            <a:off x="4763475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- Front page - 3D - Sand 1">
  <p:cSld name="Front page - Blue 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7384325" y="1811425"/>
            <a:ext cx="1520700" cy="152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85300" y="131350"/>
            <a:ext cx="37818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5pPr>
            <a:lvl6pPr marL="4572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6pPr>
            <a:lvl7pPr marL="914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7pPr>
            <a:lvl8pPr marL="137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8pPr>
            <a:lvl9pPr marL="1828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85300" y="445050"/>
            <a:ext cx="37818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285000" y="1857425"/>
            <a:ext cx="1428600" cy="14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 - Split - 30/70 - Light">
  <p:cSld name="Split - Chart_1_5"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31"/>
          <p:cNvSpPr/>
          <p:nvPr/>
        </p:nvSpPr>
        <p:spPr>
          <a:xfrm>
            <a:off x="2569705" y="0"/>
            <a:ext cx="6574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31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22083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1pPr>
            <a:lvl2pPr marL="914400" marR="0" lvl="1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3pPr>
            <a:lvl4pPr marL="1828800" marR="0" lvl="3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4pPr>
            <a:lvl5pPr marL="2286000" marR="0" lvl="4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5pPr>
            <a:lvl6pPr marL="2743200" marR="0" lvl="5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6pPr>
            <a:lvl7pPr marL="3200400" marR="0" lvl="6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7pPr>
            <a:lvl8pPr marL="3657600" marR="0" lvl="7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8pPr>
            <a:lvl9pPr marL="4114800" marR="0" lvl="8" indent="-2921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055" name="Google Shape;1055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Google Shape;1056;p31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22083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7" name="Google Shape;1057;p31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22083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058" name="Google Shape;1058;p31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22083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 - Split - 30/70 - Pink">
  <p:cSld name="Split - Chart_1_3_1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32"/>
          <p:cNvSpPr/>
          <p:nvPr/>
        </p:nvSpPr>
        <p:spPr>
          <a:xfrm>
            <a:off x="2569705" y="0"/>
            <a:ext cx="65742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1" name="Google Shape;106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32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22083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1pPr>
            <a:lvl2pPr marL="914400" marR="0" lvl="1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3pPr>
            <a:lvl4pPr marL="1828800" marR="0" lvl="3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4pPr>
            <a:lvl5pPr marL="2286000" marR="0" lvl="4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5pPr>
            <a:lvl6pPr marL="2743200" marR="0" lvl="5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6pPr>
            <a:lvl7pPr marL="3200400" marR="0" lvl="6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7pPr>
            <a:lvl8pPr marL="3657600" marR="0" lvl="7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8pPr>
            <a:lvl9pPr marL="4114800" marR="0" lvl="8" indent="-2921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3" name="Google Shape;1063;p32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22083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9pPr>
          </a:lstStyle>
          <a:p>
            <a:endParaRPr/>
          </a:p>
        </p:txBody>
      </p:sp>
      <p:sp>
        <p:nvSpPr>
          <p:cNvPr id="1064" name="Google Shape;1064;p32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22083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065" name="Google Shape;1065;p32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22083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 - Split - 30/70 - Sand">
  <p:cSld name="Split - Chart_1_3_1_1"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33"/>
          <p:cNvSpPr/>
          <p:nvPr/>
        </p:nvSpPr>
        <p:spPr>
          <a:xfrm>
            <a:off x="2569705" y="0"/>
            <a:ext cx="6574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9" name="Google Shape;1069;p33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22083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1pPr>
            <a:lvl2pPr marL="914400" marR="0" lvl="1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3pPr>
            <a:lvl4pPr marL="1828800" marR="0" lvl="3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4pPr>
            <a:lvl5pPr marL="2286000" marR="0" lvl="4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5pPr>
            <a:lvl6pPr marL="2743200" marR="0" lvl="5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6pPr>
            <a:lvl7pPr marL="3200400" marR="0" lvl="6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7pPr>
            <a:lvl8pPr marL="3657600" marR="0" lvl="7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8pPr>
            <a:lvl9pPr marL="4114800" marR="0" lvl="8" indent="-2921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0" name="Google Shape;1070;p33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22083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1" name="Google Shape;1071;p33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22083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072" name="Google Shape;1072;p33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22083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 - Split - 30/70 - Blue">
  <p:cSld name="Split - Chart_1_5_1"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34"/>
          <p:cNvSpPr/>
          <p:nvPr/>
        </p:nvSpPr>
        <p:spPr>
          <a:xfrm>
            <a:off x="2569705" y="0"/>
            <a:ext cx="6574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34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22083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1pPr>
            <a:lvl2pPr marL="914400" marR="0" lvl="1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3pPr>
            <a:lvl4pPr marL="1828800" marR="0" lvl="3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4pPr>
            <a:lvl5pPr marL="2286000" marR="0" lvl="4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5pPr>
            <a:lvl6pPr marL="2743200" marR="0" lvl="5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6pPr>
            <a:lvl7pPr marL="3200400" marR="0" lvl="6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7pPr>
            <a:lvl8pPr marL="3657600" marR="0" lvl="7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8pPr>
            <a:lvl9pPr marL="4114800" marR="0" lvl="8" indent="-2921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076" name="Google Shape;1076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p34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22083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8" name="Google Shape;1078;p34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22083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079" name="Google Shape;1079;p34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22083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 - Split - 30/70 - Dark">
  <p:cSld name="Split - Chart_1_2_1"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35"/>
          <p:cNvSpPr/>
          <p:nvPr/>
        </p:nvSpPr>
        <p:spPr>
          <a:xfrm>
            <a:off x="2569705" y="0"/>
            <a:ext cx="65742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2" name="Google Shape;1082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35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22083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1pPr>
            <a:lvl2pPr marL="914400" marR="0" lvl="1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3pPr>
            <a:lvl4pPr marL="1828800" marR="0" lvl="3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4pPr>
            <a:lvl5pPr marL="2286000" marR="0" lvl="4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5pPr>
            <a:lvl6pPr marL="2743200" marR="0" lvl="5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6pPr>
            <a:lvl7pPr marL="3200400" marR="0" lvl="6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7pPr>
            <a:lvl8pPr marL="3657600" marR="0" lvl="7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8pPr>
            <a:lvl9pPr marL="4114800" marR="0" lvl="8" indent="-2921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4" name="Google Shape;1084;p35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22083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85" name="Google Shape;1085;p35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22083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086" name="Google Shape;1086;p35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22083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 - Split - 30/70 - Dots 1">
  <p:cSld name="Split - Chart_1_5_2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36"/>
          <p:cNvSpPr/>
          <p:nvPr/>
        </p:nvSpPr>
        <p:spPr>
          <a:xfrm>
            <a:off x="2569705" y="0"/>
            <a:ext cx="65742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6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22083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1pPr>
            <a:lvl2pPr marL="914400" marR="0" lvl="1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3pPr>
            <a:lvl4pPr marL="1828800" marR="0" lvl="3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4pPr>
            <a:lvl5pPr marL="2286000" marR="0" lvl="4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5pPr>
            <a:lvl6pPr marL="2743200" marR="0" lvl="5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6pPr>
            <a:lvl7pPr marL="3200400" marR="0" lvl="6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 i="0" u="none" strike="noStrike" cap="none">
                <a:solidFill>
                  <a:schemeClr val="dk1"/>
                </a:solidFill>
              </a:defRPr>
            </a:lvl7pPr>
            <a:lvl8pPr marL="3657600" marR="0" lvl="7" indent="-2921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 i="0" u="none" strike="noStrike" cap="none">
                <a:solidFill>
                  <a:schemeClr val="dk1"/>
                </a:solidFill>
              </a:defRPr>
            </a:lvl8pPr>
            <a:lvl9pPr marL="4114800" marR="0" lvl="8" indent="-2921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Char char="■"/>
              <a:defRPr sz="1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090" name="Google Shape;1090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p36"/>
          <p:cNvSpPr/>
          <p:nvPr/>
        </p:nvSpPr>
        <p:spPr>
          <a:xfrm>
            <a:off x="4836449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6"/>
          <p:cNvSpPr/>
          <p:nvPr/>
        </p:nvSpPr>
        <p:spPr>
          <a:xfrm>
            <a:off x="5122056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6"/>
          <p:cNvSpPr/>
          <p:nvPr/>
        </p:nvSpPr>
        <p:spPr>
          <a:xfrm>
            <a:off x="5407663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6"/>
          <p:cNvSpPr/>
          <p:nvPr/>
        </p:nvSpPr>
        <p:spPr>
          <a:xfrm>
            <a:off x="5693271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6"/>
          <p:cNvSpPr/>
          <p:nvPr/>
        </p:nvSpPr>
        <p:spPr>
          <a:xfrm>
            <a:off x="5978878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6"/>
          <p:cNvSpPr/>
          <p:nvPr/>
        </p:nvSpPr>
        <p:spPr>
          <a:xfrm>
            <a:off x="6264485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6"/>
          <p:cNvSpPr/>
          <p:nvPr/>
        </p:nvSpPr>
        <p:spPr>
          <a:xfrm>
            <a:off x="6550092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6"/>
          <p:cNvSpPr/>
          <p:nvPr/>
        </p:nvSpPr>
        <p:spPr>
          <a:xfrm>
            <a:off x="6835699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36"/>
          <p:cNvSpPr/>
          <p:nvPr/>
        </p:nvSpPr>
        <p:spPr>
          <a:xfrm>
            <a:off x="7121306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6"/>
          <p:cNvSpPr/>
          <p:nvPr/>
        </p:nvSpPr>
        <p:spPr>
          <a:xfrm>
            <a:off x="7406913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6"/>
          <p:cNvSpPr/>
          <p:nvPr/>
        </p:nvSpPr>
        <p:spPr>
          <a:xfrm>
            <a:off x="7692520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6"/>
          <p:cNvSpPr/>
          <p:nvPr/>
        </p:nvSpPr>
        <p:spPr>
          <a:xfrm>
            <a:off x="7978127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36"/>
          <p:cNvSpPr/>
          <p:nvPr/>
        </p:nvSpPr>
        <p:spPr>
          <a:xfrm>
            <a:off x="8263734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36"/>
          <p:cNvSpPr/>
          <p:nvPr/>
        </p:nvSpPr>
        <p:spPr>
          <a:xfrm>
            <a:off x="8549341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36"/>
          <p:cNvSpPr/>
          <p:nvPr/>
        </p:nvSpPr>
        <p:spPr>
          <a:xfrm>
            <a:off x="4836450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36"/>
          <p:cNvSpPr/>
          <p:nvPr/>
        </p:nvSpPr>
        <p:spPr>
          <a:xfrm>
            <a:off x="5122057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36"/>
          <p:cNvSpPr/>
          <p:nvPr/>
        </p:nvSpPr>
        <p:spPr>
          <a:xfrm>
            <a:off x="5407664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36"/>
          <p:cNvSpPr/>
          <p:nvPr/>
        </p:nvSpPr>
        <p:spPr>
          <a:xfrm>
            <a:off x="5693271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36"/>
          <p:cNvSpPr/>
          <p:nvPr/>
        </p:nvSpPr>
        <p:spPr>
          <a:xfrm>
            <a:off x="5978879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36"/>
          <p:cNvSpPr/>
          <p:nvPr/>
        </p:nvSpPr>
        <p:spPr>
          <a:xfrm>
            <a:off x="6264486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36"/>
          <p:cNvSpPr/>
          <p:nvPr/>
        </p:nvSpPr>
        <p:spPr>
          <a:xfrm>
            <a:off x="6550093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36"/>
          <p:cNvSpPr/>
          <p:nvPr/>
        </p:nvSpPr>
        <p:spPr>
          <a:xfrm>
            <a:off x="6835700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36"/>
          <p:cNvSpPr/>
          <p:nvPr/>
        </p:nvSpPr>
        <p:spPr>
          <a:xfrm>
            <a:off x="8834950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36"/>
          <p:cNvSpPr/>
          <p:nvPr/>
        </p:nvSpPr>
        <p:spPr>
          <a:xfrm>
            <a:off x="7121307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36"/>
          <p:cNvSpPr/>
          <p:nvPr/>
        </p:nvSpPr>
        <p:spPr>
          <a:xfrm>
            <a:off x="7406914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36"/>
          <p:cNvSpPr/>
          <p:nvPr/>
        </p:nvSpPr>
        <p:spPr>
          <a:xfrm>
            <a:off x="7692521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36"/>
          <p:cNvSpPr/>
          <p:nvPr/>
        </p:nvSpPr>
        <p:spPr>
          <a:xfrm>
            <a:off x="7978129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36"/>
          <p:cNvSpPr/>
          <p:nvPr/>
        </p:nvSpPr>
        <p:spPr>
          <a:xfrm>
            <a:off x="8263736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36"/>
          <p:cNvSpPr/>
          <p:nvPr/>
        </p:nvSpPr>
        <p:spPr>
          <a:xfrm>
            <a:off x="8549343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36"/>
          <p:cNvSpPr/>
          <p:nvPr/>
        </p:nvSpPr>
        <p:spPr>
          <a:xfrm>
            <a:off x="4836450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36"/>
          <p:cNvSpPr/>
          <p:nvPr/>
        </p:nvSpPr>
        <p:spPr>
          <a:xfrm>
            <a:off x="5122057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36"/>
          <p:cNvSpPr/>
          <p:nvPr/>
        </p:nvSpPr>
        <p:spPr>
          <a:xfrm>
            <a:off x="5407664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36"/>
          <p:cNvSpPr/>
          <p:nvPr/>
        </p:nvSpPr>
        <p:spPr>
          <a:xfrm>
            <a:off x="5693271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36"/>
          <p:cNvSpPr/>
          <p:nvPr/>
        </p:nvSpPr>
        <p:spPr>
          <a:xfrm>
            <a:off x="5978879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36"/>
          <p:cNvSpPr/>
          <p:nvPr/>
        </p:nvSpPr>
        <p:spPr>
          <a:xfrm>
            <a:off x="6264486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36"/>
          <p:cNvSpPr/>
          <p:nvPr/>
        </p:nvSpPr>
        <p:spPr>
          <a:xfrm>
            <a:off x="6550093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36"/>
          <p:cNvSpPr/>
          <p:nvPr/>
        </p:nvSpPr>
        <p:spPr>
          <a:xfrm>
            <a:off x="6835700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36"/>
          <p:cNvSpPr/>
          <p:nvPr/>
        </p:nvSpPr>
        <p:spPr>
          <a:xfrm>
            <a:off x="8834950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36"/>
          <p:cNvSpPr/>
          <p:nvPr/>
        </p:nvSpPr>
        <p:spPr>
          <a:xfrm>
            <a:off x="7121307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36"/>
          <p:cNvSpPr/>
          <p:nvPr/>
        </p:nvSpPr>
        <p:spPr>
          <a:xfrm>
            <a:off x="7406914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36"/>
          <p:cNvSpPr/>
          <p:nvPr/>
        </p:nvSpPr>
        <p:spPr>
          <a:xfrm>
            <a:off x="7692521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36"/>
          <p:cNvSpPr/>
          <p:nvPr/>
        </p:nvSpPr>
        <p:spPr>
          <a:xfrm>
            <a:off x="7978129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36"/>
          <p:cNvSpPr/>
          <p:nvPr/>
        </p:nvSpPr>
        <p:spPr>
          <a:xfrm>
            <a:off x="8263736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36"/>
          <p:cNvSpPr/>
          <p:nvPr/>
        </p:nvSpPr>
        <p:spPr>
          <a:xfrm>
            <a:off x="8549343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36"/>
          <p:cNvSpPr/>
          <p:nvPr/>
        </p:nvSpPr>
        <p:spPr>
          <a:xfrm>
            <a:off x="4836450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36"/>
          <p:cNvSpPr/>
          <p:nvPr/>
        </p:nvSpPr>
        <p:spPr>
          <a:xfrm>
            <a:off x="5122057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36"/>
          <p:cNvSpPr/>
          <p:nvPr/>
        </p:nvSpPr>
        <p:spPr>
          <a:xfrm>
            <a:off x="5407664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36"/>
          <p:cNvSpPr/>
          <p:nvPr/>
        </p:nvSpPr>
        <p:spPr>
          <a:xfrm>
            <a:off x="5693271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36"/>
          <p:cNvSpPr/>
          <p:nvPr/>
        </p:nvSpPr>
        <p:spPr>
          <a:xfrm>
            <a:off x="5978879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36"/>
          <p:cNvSpPr/>
          <p:nvPr/>
        </p:nvSpPr>
        <p:spPr>
          <a:xfrm>
            <a:off x="6264486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36"/>
          <p:cNvSpPr/>
          <p:nvPr/>
        </p:nvSpPr>
        <p:spPr>
          <a:xfrm>
            <a:off x="6550093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36"/>
          <p:cNvSpPr/>
          <p:nvPr/>
        </p:nvSpPr>
        <p:spPr>
          <a:xfrm>
            <a:off x="6835700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36"/>
          <p:cNvSpPr/>
          <p:nvPr/>
        </p:nvSpPr>
        <p:spPr>
          <a:xfrm>
            <a:off x="8834950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6"/>
          <p:cNvSpPr/>
          <p:nvPr/>
        </p:nvSpPr>
        <p:spPr>
          <a:xfrm>
            <a:off x="7121307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6"/>
          <p:cNvSpPr/>
          <p:nvPr/>
        </p:nvSpPr>
        <p:spPr>
          <a:xfrm>
            <a:off x="7406914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6"/>
          <p:cNvSpPr/>
          <p:nvPr/>
        </p:nvSpPr>
        <p:spPr>
          <a:xfrm>
            <a:off x="7692521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36"/>
          <p:cNvSpPr/>
          <p:nvPr/>
        </p:nvSpPr>
        <p:spPr>
          <a:xfrm>
            <a:off x="7978129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36"/>
          <p:cNvSpPr/>
          <p:nvPr/>
        </p:nvSpPr>
        <p:spPr>
          <a:xfrm>
            <a:off x="8263736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36"/>
          <p:cNvSpPr/>
          <p:nvPr/>
        </p:nvSpPr>
        <p:spPr>
          <a:xfrm>
            <a:off x="8549343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36"/>
          <p:cNvSpPr/>
          <p:nvPr/>
        </p:nvSpPr>
        <p:spPr>
          <a:xfrm>
            <a:off x="4836450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36"/>
          <p:cNvSpPr/>
          <p:nvPr/>
        </p:nvSpPr>
        <p:spPr>
          <a:xfrm>
            <a:off x="5122057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36"/>
          <p:cNvSpPr/>
          <p:nvPr/>
        </p:nvSpPr>
        <p:spPr>
          <a:xfrm>
            <a:off x="5407664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36"/>
          <p:cNvSpPr/>
          <p:nvPr/>
        </p:nvSpPr>
        <p:spPr>
          <a:xfrm>
            <a:off x="5693271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36"/>
          <p:cNvSpPr/>
          <p:nvPr/>
        </p:nvSpPr>
        <p:spPr>
          <a:xfrm>
            <a:off x="5978879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6"/>
          <p:cNvSpPr/>
          <p:nvPr/>
        </p:nvSpPr>
        <p:spPr>
          <a:xfrm>
            <a:off x="6264486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6"/>
          <p:cNvSpPr/>
          <p:nvPr/>
        </p:nvSpPr>
        <p:spPr>
          <a:xfrm>
            <a:off x="6550093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36"/>
          <p:cNvSpPr/>
          <p:nvPr/>
        </p:nvSpPr>
        <p:spPr>
          <a:xfrm>
            <a:off x="6835700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36"/>
          <p:cNvSpPr/>
          <p:nvPr/>
        </p:nvSpPr>
        <p:spPr>
          <a:xfrm>
            <a:off x="8834950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36"/>
          <p:cNvSpPr/>
          <p:nvPr/>
        </p:nvSpPr>
        <p:spPr>
          <a:xfrm>
            <a:off x="7121307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36"/>
          <p:cNvSpPr/>
          <p:nvPr/>
        </p:nvSpPr>
        <p:spPr>
          <a:xfrm>
            <a:off x="7406914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36"/>
          <p:cNvSpPr/>
          <p:nvPr/>
        </p:nvSpPr>
        <p:spPr>
          <a:xfrm>
            <a:off x="7692521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36"/>
          <p:cNvSpPr/>
          <p:nvPr/>
        </p:nvSpPr>
        <p:spPr>
          <a:xfrm>
            <a:off x="7978129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36"/>
          <p:cNvSpPr/>
          <p:nvPr/>
        </p:nvSpPr>
        <p:spPr>
          <a:xfrm>
            <a:off x="8263736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36"/>
          <p:cNvSpPr/>
          <p:nvPr/>
        </p:nvSpPr>
        <p:spPr>
          <a:xfrm>
            <a:off x="8549343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36"/>
          <p:cNvSpPr/>
          <p:nvPr/>
        </p:nvSpPr>
        <p:spPr>
          <a:xfrm>
            <a:off x="4836450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36"/>
          <p:cNvSpPr/>
          <p:nvPr/>
        </p:nvSpPr>
        <p:spPr>
          <a:xfrm>
            <a:off x="5122057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36"/>
          <p:cNvSpPr/>
          <p:nvPr/>
        </p:nvSpPr>
        <p:spPr>
          <a:xfrm>
            <a:off x="5407664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36"/>
          <p:cNvSpPr/>
          <p:nvPr/>
        </p:nvSpPr>
        <p:spPr>
          <a:xfrm>
            <a:off x="5693271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36"/>
          <p:cNvSpPr/>
          <p:nvPr/>
        </p:nvSpPr>
        <p:spPr>
          <a:xfrm>
            <a:off x="5978879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36"/>
          <p:cNvSpPr/>
          <p:nvPr/>
        </p:nvSpPr>
        <p:spPr>
          <a:xfrm>
            <a:off x="6264486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36"/>
          <p:cNvSpPr/>
          <p:nvPr/>
        </p:nvSpPr>
        <p:spPr>
          <a:xfrm>
            <a:off x="6550093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36"/>
          <p:cNvSpPr/>
          <p:nvPr/>
        </p:nvSpPr>
        <p:spPr>
          <a:xfrm>
            <a:off x="6835700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36"/>
          <p:cNvSpPr/>
          <p:nvPr/>
        </p:nvSpPr>
        <p:spPr>
          <a:xfrm>
            <a:off x="8834950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36"/>
          <p:cNvSpPr/>
          <p:nvPr/>
        </p:nvSpPr>
        <p:spPr>
          <a:xfrm>
            <a:off x="7121307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36"/>
          <p:cNvSpPr/>
          <p:nvPr/>
        </p:nvSpPr>
        <p:spPr>
          <a:xfrm>
            <a:off x="7406914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36"/>
          <p:cNvSpPr/>
          <p:nvPr/>
        </p:nvSpPr>
        <p:spPr>
          <a:xfrm>
            <a:off x="7692521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36"/>
          <p:cNvSpPr/>
          <p:nvPr/>
        </p:nvSpPr>
        <p:spPr>
          <a:xfrm>
            <a:off x="7978129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36"/>
          <p:cNvSpPr/>
          <p:nvPr/>
        </p:nvSpPr>
        <p:spPr>
          <a:xfrm>
            <a:off x="8263736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36"/>
          <p:cNvSpPr/>
          <p:nvPr/>
        </p:nvSpPr>
        <p:spPr>
          <a:xfrm>
            <a:off x="8549343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36"/>
          <p:cNvSpPr/>
          <p:nvPr/>
        </p:nvSpPr>
        <p:spPr>
          <a:xfrm>
            <a:off x="4836450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36"/>
          <p:cNvSpPr/>
          <p:nvPr/>
        </p:nvSpPr>
        <p:spPr>
          <a:xfrm>
            <a:off x="5122057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36"/>
          <p:cNvSpPr/>
          <p:nvPr/>
        </p:nvSpPr>
        <p:spPr>
          <a:xfrm>
            <a:off x="5407664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36"/>
          <p:cNvSpPr/>
          <p:nvPr/>
        </p:nvSpPr>
        <p:spPr>
          <a:xfrm>
            <a:off x="5693271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36"/>
          <p:cNvSpPr/>
          <p:nvPr/>
        </p:nvSpPr>
        <p:spPr>
          <a:xfrm>
            <a:off x="5978879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36"/>
          <p:cNvSpPr/>
          <p:nvPr/>
        </p:nvSpPr>
        <p:spPr>
          <a:xfrm>
            <a:off x="6264486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36"/>
          <p:cNvSpPr/>
          <p:nvPr/>
        </p:nvSpPr>
        <p:spPr>
          <a:xfrm>
            <a:off x="6550093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36"/>
          <p:cNvSpPr/>
          <p:nvPr/>
        </p:nvSpPr>
        <p:spPr>
          <a:xfrm>
            <a:off x="6835700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36"/>
          <p:cNvSpPr/>
          <p:nvPr/>
        </p:nvSpPr>
        <p:spPr>
          <a:xfrm>
            <a:off x="8834950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36"/>
          <p:cNvSpPr/>
          <p:nvPr/>
        </p:nvSpPr>
        <p:spPr>
          <a:xfrm>
            <a:off x="7121307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36"/>
          <p:cNvSpPr/>
          <p:nvPr/>
        </p:nvSpPr>
        <p:spPr>
          <a:xfrm>
            <a:off x="7406914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36"/>
          <p:cNvSpPr/>
          <p:nvPr/>
        </p:nvSpPr>
        <p:spPr>
          <a:xfrm>
            <a:off x="7692521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36"/>
          <p:cNvSpPr/>
          <p:nvPr/>
        </p:nvSpPr>
        <p:spPr>
          <a:xfrm>
            <a:off x="7978129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36"/>
          <p:cNvSpPr/>
          <p:nvPr/>
        </p:nvSpPr>
        <p:spPr>
          <a:xfrm>
            <a:off x="8263736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36"/>
          <p:cNvSpPr/>
          <p:nvPr/>
        </p:nvSpPr>
        <p:spPr>
          <a:xfrm>
            <a:off x="8549343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6"/>
          <p:cNvSpPr/>
          <p:nvPr/>
        </p:nvSpPr>
        <p:spPr>
          <a:xfrm>
            <a:off x="4836450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36"/>
          <p:cNvSpPr/>
          <p:nvPr/>
        </p:nvSpPr>
        <p:spPr>
          <a:xfrm>
            <a:off x="5122057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36"/>
          <p:cNvSpPr/>
          <p:nvPr/>
        </p:nvSpPr>
        <p:spPr>
          <a:xfrm>
            <a:off x="5407664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36"/>
          <p:cNvSpPr/>
          <p:nvPr/>
        </p:nvSpPr>
        <p:spPr>
          <a:xfrm>
            <a:off x="5693271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36"/>
          <p:cNvSpPr/>
          <p:nvPr/>
        </p:nvSpPr>
        <p:spPr>
          <a:xfrm>
            <a:off x="5978879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36"/>
          <p:cNvSpPr/>
          <p:nvPr/>
        </p:nvSpPr>
        <p:spPr>
          <a:xfrm>
            <a:off x="6264486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36"/>
          <p:cNvSpPr/>
          <p:nvPr/>
        </p:nvSpPr>
        <p:spPr>
          <a:xfrm>
            <a:off x="6550093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36"/>
          <p:cNvSpPr/>
          <p:nvPr/>
        </p:nvSpPr>
        <p:spPr>
          <a:xfrm>
            <a:off x="6835700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36"/>
          <p:cNvSpPr/>
          <p:nvPr/>
        </p:nvSpPr>
        <p:spPr>
          <a:xfrm>
            <a:off x="8834950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36"/>
          <p:cNvSpPr/>
          <p:nvPr/>
        </p:nvSpPr>
        <p:spPr>
          <a:xfrm>
            <a:off x="7121307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36"/>
          <p:cNvSpPr/>
          <p:nvPr/>
        </p:nvSpPr>
        <p:spPr>
          <a:xfrm>
            <a:off x="7406914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36"/>
          <p:cNvSpPr/>
          <p:nvPr/>
        </p:nvSpPr>
        <p:spPr>
          <a:xfrm>
            <a:off x="7692521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36"/>
          <p:cNvSpPr/>
          <p:nvPr/>
        </p:nvSpPr>
        <p:spPr>
          <a:xfrm>
            <a:off x="7978129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36"/>
          <p:cNvSpPr/>
          <p:nvPr/>
        </p:nvSpPr>
        <p:spPr>
          <a:xfrm>
            <a:off x="8263736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36"/>
          <p:cNvSpPr/>
          <p:nvPr/>
        </p:nvSpPr>
        <p:spPr>
          <a:xfrm>
            <a:off x="8549343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36"/>
          <p:cNvSpPr/>
          <p:nvPr/>
        </p:nvSpPr>
        <p:spPr>
          <a:xfrm>
            <a:off x="4836450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36"/>
          <p:cNvSpPr/>
          <p:nvPr/>
        </p:nvSpPr>
        <p:spPr>
          <a:xfrm>
            <a:off x="5122057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36"/>
          <p:cNvSpPr/>
          <p:nvPr/>
        </p:nvSpPr>
        <p:spPr>
          <a:xfrm>
            <a:off x="5407664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36"/>
          <p:cNvSpPr/>
          <p:nvPr/>
        </p:nvSpPr>
        <p:spPr>
          <a:xfrm>
            <a:off x="5693271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36"/>
          <p:cNvSpPr/>
          <p:nvPr/>
        </p:nvSpPr>
        <p:spPr>
          <a:xfrm>
            <a:off x="5978879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36"/>
          <p:cNvSpPr/>
          <p:nvPr/>
        </p:nvSpPr>
        <p:spPr>
          <a:xfrm>
            <a:off x="6264486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36"/>
          <p:cNvSpPr/>
          <p:nvPr/>
        </p:nvSpPr>
        <p:spPr>
          <a:xfrm>
            <a:off x="6550093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36"/>
          <p:cNvSpPr/>
          <p:nvPr/>
        </p:nvSpPr>
        <p:spPr>
          <a:xfrm>
            <a:off x="6835700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36"/>
          <p:cNvSpPr/>
          <p:nvPr/>
        </p:nvSpPr>
        <p:spPr>
          <a:xfrm>
            <a:off x="8834950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36"/>
          <p:cNvSpPr/>
          <p:nvPr/>
        </p:nvSpPr>
        <p:spPr>
          <a:xfrm>
            <a:off x="7121307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36"/>
          <p:cNvSpPr/>
          <p:nvPr/>
        </p:nvSpPr>
        <p:spPr>
          <a:xfrm>
            <a:off x="7406914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36"/>
          <p:cNvSpPr/>
          <p:nvPr/>
        </p:nvSpPr>
        <p:spPr>
          <a:xfrm>
            <a:off x="7692521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36"/>
          <p:cNvSpPr/>
          <p:nvPr/>
        </p:nvSpPr>
        <p:spPr>
          <a:xfrm>
            <a:off x="7978129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36"/>
          <p:cNvSpPr/>
          <p:nvPr/>
        </p:nvSpPr>
        <p:spPr>
          <a:xfrm>
            <a:off x="8263736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36"/>
          <p:cNvSpPr/>
          <p:nvPr/>
        </p:nvSpPr>
        <p:spPr>
          <a:xfrm>
            <a:off x="8549343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36"/>
          <p:cNvSpPr/>
          <p:nvPr/>
        </p:nvSpPr>
        <p:spPr>
          <a:xfrm>
            <a:off x="4836450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36"/>
          <p:cNvSpPr/>
          <p:nvPr/>
        </p:nvSpPr>
        <p:spPr>
          <a:xfrm>
            <a:off x="5122057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36"/>
          <p:cNvSpPr/>
          <p:nvPr/>
        </p:nvSpPr>
        <p:spPr>
          <a:xfrm>
            <a:off x="5407664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36"/>
          <p:cNvSpPr/>
          <p:nvPr/>
        </p:nvSpPr>
        <p:spPr>
          <a:xfrm>
            <a:off x="5693271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36"/>
          <p:cNvSpPr/>
          <p:nvPr/>
        </p:nvSpPr>
        <p:spPr>
          <a:xfrm>
            <a:off x="5978879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36"/>
          <p:cNvSpPr/>
          <p:nvPr/>
        </p:nvSpPr>
        <p:spPr>
          <a:xfrm>
            <a:off x="6264486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36"/>
          <p:cNvSpPr/>
          <p:nvPr/>
        </p:nvSpPr>
        <p:spPr>
          <a:xfrm>
            <a:off x="6550093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36"/>
          <p:cNvSpPr/>
          <p:nvPr/>
        </p:nvSpPr>
        <p:spPr>
          <a:xfrm>
            <a:off x="6835700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36"/>
          <p:cNvSpPr/>
          <p:nvPr/>
        </p:nvSpPr>
        <p:spPr>
          <a:xfrm>
            <a:off x="8834950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36"/>
          <p:cNvSpPr/>
          <p:nvPr/>
        </p:nvSpPr>
        <p:spPr>
          <a:xfrm>
            <a:off x="7121307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36"/>
          <p:cNvSpPr/>
          <p:nvPr/>
        </p:nvSpPr>
        <p:spPr>
          <a:xfrm>
            <a:off x="7406914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36"/>
          <p:cNvSpPr/>
          <p:nvPr/>
        </p:nvSpPr>
        <p:spPr>
          <a:xfrm>
            <a:off x="7692521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36"/>
          <p:cNvSpPr/>
          <p:nvPr/>
        </p:nvSpPr>
        <p:spPr>
          <a:xfrm>
            <a:off x="7978129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36"/>
          <p:cNvSpPr/>
          <p:nvPr/>
        </p:nvSpPr>
        <p:spPr>
          <a:xfrm>
            <a:off x="8263736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36"/>
          <p:cNvSpPr/>
          <p:nvPr/>
        </p:nvSpPr>
        <p:spPr>
          <a:xfrm>
            <a:off x="8549343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36"/>
          <p:cNvSpPr/>
          <p:nvPr/>
        </p:nvSpPr>
        <p:spPr>
          <a:xfrm>
            <a:off x="4836450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36"/>
          <p:cNvSpPr/>
          <p:nvPr/>
        </p:nvSpPr>
        <p:spPr>
          <a:xfrm>
            <a:off x="5122057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36"/>
          <p:cNvSpPr/>
          <p:nvPr/>
        </p:nvSpPr>
        <p:spPr>
          <a:xfrm>
            <a:off x="5407664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36"/>
          <p:cNvSpPr/>
          <p:nvPr/>
        </p:nvSpPr>
        <p:spPr>
          <a:xfrm>
            <a:off x="5693271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36"/>
          <p:cNvSpPr/>
          <p:nvPr/>
        </p:nvSpPr>
        <p:spPr>
          <a:xfrm>
            <a:off x="5978879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36"/>
          <p:cNvSpPr/>
          <p:nvPr/>
        </p:nvSpPr>
        <p:spPr>
          <a:xfrm>
            <a:off x="6264486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36"/>
          <p:cNvSpPr/>
          <p:nvPr/>
        </p:nvSpPr>
        <p:spPr>
          <a:xfrm>
            <a:off x="6550093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36"/>
          <p:cNvSpPr/>
          <p:nvPr/>
        </p:nvSpPr>
        <p:spPr>
          <a:xfrm>
            <a:off x="6835700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36"/>
          <p:cNvSpPr/>
          <p:nvPr/>
        </p:nvSpPr>
        <p:spPr>
          <a:xfrm>
            <a:off x="8834950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36"/>
          <p:cNvSpPr/>
          <p:nvPr/>
        </p:nvSpPr>
        <p:spPr>
          <a:xfrm>
            <a:off x="7121307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36"/>
          <p:cNvSpPr/>
          <p:nvPr/>
        </p:nvSpPr>
        <p:spPr>
          <a:xfrm>
            <a:off x="7406914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36"/>
          <p:cNvSpPr/>
          <p:nvPr/>
        </p:nvSpPr>
        <p:spPr>
          <a:xfrm>
            <a:off x="7692521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36"/>
          <p:cNvSpPr/>
          <p:nvPr/>
        </p:nvSpPr>
        <p:spPr>
          <a:xfrm>
            <a:off x="7978129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36"/>
          <p:cNvSpPr/>
          <p:nvPr/>
        </p:nvSpPr>
        <p:spPr>
          <a:xfrm>
            <a:off x="8263736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36"/>
          <p:cNvSpPr/>
          <p:nvPr/>
        </p:nvSpPr>
        <p:spPr>
          <a:xfrm>
            <a:off x="8549343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36"/>
          <p:cNvSpPr/>
          <p:nvPr/>
        </p:nvSpPr>
        <p:spPr>
          <a:xfrm>
            <a:off x="4836450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36"/>
          <p:cNvSpPr/>
          <p:nvPr/>
        </p:nvSpPr>
        <p:spPr>
          <a:xfrm>
            <a:off x="5122057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36"/>
          <p:cNvSpPr/>
          <p:nvPr/>
        </p:nvSpPr>
        <p:spPr>
          <a:xfrm>
            <a:off x="5407664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36"/>
          <p:cNvSpPr/>
          <p:nvPr/>
        </p:nvSpPr>
        <p:spPr>
          <a:xfrm>
            <a:off x="5693271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36"/>
          <p:cNvSpPr/>
          <p:nvPr/>
        </p:nvSpPr>
        <p:spPr>
          <a:xfrm>
            <a:off x="5978879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36"/>
          <p:cNvSpPr/>
          <p:nvPr/>
        </p:nvSpPr>
        <p:spPr>
          <a:xfrm>
            <a:off x="6264486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36"/>
          <p:cNvSpPr/>
          <p:nvPr/>
        </p:nvSpPr>
        <p:spPr>
          <a:xfrm>
            <a:off x="6550093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36"/>
          <p:cNvSpPr/>
          <p:nvPr/>
        </p:nvSpPr>
        <p:spPr>
          <a:xfrm>
            <a:off x="6835700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36"/>
          <p:cNvSpPr/>
          <p:nvPr/>
        </p:nvSpPr>
        <p:spPr>
          <a:xfrm>
            <a:off x="8834950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36"/>
          <p:cNvSpPr/>
          <p:nvPr/>
        </p:nvSpPr>
        <p:spPr>
          <a:xfrm>
            <a:off x="7121307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36"/>
          <p:cNvSpPr/>
          <p:nvPr/>
        </p:nvSpPr>
        <p:spPr>
          <a:xfrm>
            <a:off x="7406914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36"/>
          <p:cNvSpPr/>
          <p:nvPr/>
        </p:nvSpPr>
        <p:spPr>
          <a:xfrm>
            <a:off x="7692521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36"/>
          <p:cNvSpPr/>
          <p:nvPr/>
        </p:nvSpPr>
        <p:spPr>
          <a:xfrm>
            <a:off x="7978129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36"/>
          <p:cNvSpPr/>
          <p:nvPr/>
        </p:nvSpPr>
        <p:spPr>
          <a:xfrm>
            <a:off x="8263736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36"/>
          <p:cNvSpPr/>
          <p:nvPr/>
        </p:nvSpPr>
        <p:spPr>
          <a:xfrm>
            <a:off x="8549343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36"/>
          <p:cNvSpPr/>
          <p:nvPr/>
        </p:nvSpPr>
        <p:spPr>
          <a:xfrm>
            <a:off x="4836450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36"/>
          <p:cNvSpPr/>
          <p:nvPr/>
        </p:nvSpPr>
        <p:spPr>
          <a:xfrm>
            <a:off x="5122057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36"/>
          <p:cNvSpPr/>
          <p:nvPr/>
        </p:nvSpPr>
        <p:spPr>
          <a:xfrm>
            <a:off x="5407664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36"/>
          <p:cNvSpPr/>
          <p:nvPr/>
        </p:nvSpPr>
        <p:spPr>
          <a:xfrm>
            <a:off x="5693271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36"/>
          <p:cNvSpPr/>
          <p:nvPr/>
        </p:nvSpPr>
        <p:spPr>
          <a:xfrm>
            <a:off x="5978879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36"/>
          <p:cNvSpPr/>
          <p:nvPr/>
        </p:nvSpPr>
        <p:spPr>
          <a:xfrm>
            <a:off x="6264486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36"/>
          <p:cNvSpPr/>
          <p:nvPr/>
        </p:nvSpPr>
        <p:spPr>
          <a:xfrm>
            <a:off x="6550093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36"/>
          <p:cNvSpPr/>
          <p:nvPr/>
        </p:nvSpPr>
        <p:spPr>
          <a:xfrm>
            <a:off x="6835700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36"/>
          <p:cNvSpPr/>
          <p:nvPr/>
        </p:nvSpPr>
        <p:spPr>
          <a:xfrm>
            <a:off x="8834950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36"/>
          <p:cNvSpPr/>
          <p:nvPr/>
        </p:nvSpPr>
        <p:spPr>
          <a:xfrm>
            <a:off x="7121307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36"/>
          <p:cNvSpPr/>
          <p:nvPr/>
        </p:nvSpPr>
        <p:spPr>
          <a:xfrm>
            <a:off x="7406914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36"/>
          <p:cNvSpPr/>
          <p:nvPr/>
        </p:nvSpPr>
        <p:spPr>
          <a:xfrm>
            <a:off x="7692521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36"/>
          <p:cNvSpPr/>
          <p:nvPr/>
        </p:nvSpPr>
        <p:spPr>
          <a:xfrm>
            <a:off x="7978129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36"/>
          <p:cNvSpPr/>
          <p:nvPr/>
        </p:nvSpPr>
        <p:spPr>
          <a:xfrm>
            <a:off x="8263736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36"/>
          <p:cNvSpPr/>
          <p:nvPr/>
        </p:nvSpPr>
        <p:spPr>
          <a:xfrm>
            <a:off x="8549343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36"/>
          <p:cNvSpPr/>
          <p:nvPr/>
        </p:nvSpPr>
        <p:spPr>
          <a:xfrm>
            <a:off x="4836450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36"/>
          <p:cNvSpPr/>
          <p:nvPr/>
        </p:nvSpPr>
        <p:spPr>
          <a:xfrm>
            <a:off x="5122057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36"/>
          <p:cNvSpPr/>
          <p:nvPr/>
        </p:nvSpPr>
        <p:spPr>
          <a:xfrm>
            <a:off x="5407664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36"/>
          <p:cNvSpPr/>
          <p:nvPr/>
        </p:nvSpPr>
        <p:spPr>
          <a:xfrm>
            <a:off x="5693271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36"/>
          <p:cNvSpPr/>
          <p:nvPr/>
        </p:nvSpPr>
        <p:spPr>
          <a:xfrm>
            <a:off x="5978879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36"/>
          <p:cNvSpPr/>
          <p:nvPr/>
        </p:nvSpPr>
        <p:spPr>
          <a:xfrm>
            <a:off x="6264486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36"/>
          <p:cNvSpPr/>
          <p:nvPr/>
        </p:nvSpPr>
        <p:spPr>
          <a:xfrm>
            <a:off x="6550093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36"/>
          <p:cNvSpPr/>
          <p:nvPr/>
        </p:nvSpPr>
        <p:spPr>
          <a:xfrm>
            <a:off x="6835700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36"/>
          <p:cNvSpPr/>
          <p:nvPr/>
        </p:nvSpPr>
        <p:spPr>
          <a:xfrm>
            <a:off x="8834950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36"/>
          <p:cNvSpPr/>
          <p:nvPr/>
        </p:nvSpPr>
        <p:spPr>
          <a:xfrm>
            <a:off x="7121307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36"/>
          <p:cNvSpPr/>
          <p:nvPr/>
        </p:nvSpPr>
        <p:spPr>
          <a:xfrm>
            <a:off x="7406914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36"/>
          <p:cNvSpPr/>
          <p:nvPr/>
        </p:nvSpPr>
        <p:spPr>
          <a:xfrm>
            <a:off x="7692521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36"/>
          <p:cNvSpPr/>
          <p:nvPr/>
        </p:nvSpPr>
        <p:spPr>
          <a:xfrm>
            <a:off x="7978129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36"/>
          <p:cNvSpPr/>
          <p:nvPr/>
        </p:nvSpPr>
        <p:spPr>
          <a:xfrm>
            <a:off x="8263736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36"/>
          <p:cNvSpPr/>
          <p:nvPr/>
        </p:nvSpPr>
        <p:spPr>
          <a:xfrm>
            <a:off x="8549343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6"/>
          <p:cNvSpPr/>
          <p:nvPr/>
        </p:nvSpPr>
        <p:spPr>
          <a:xfrm>
            <a:off x="4836450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6"/>
          <p:cNvSpPr/>
          <p:nvPr/>
        </p:nvSpPr>
        <p:spPr>
          <a:xfrm>
            <a:off x="5122057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6"/>
          <p:cNvSpPr/>
          <p:nvPr/>
        </p:nvSpPr>
        <p:spPr>
          <a:xfrm>
            <a:off x="5407664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6"/>
          <p:cNvSpPr/>
          <p:nvPr/>
        </p:nvSpPr>
        <p:spPr>
          <a:xfrm>
            <a:off x="5693271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6"/>
          <p:cNvSpPr/>
          <p:nvPr/>
        </p:nvSpPr>
        <p:spPr>
          <a:xfrm>
            <a:off x="5978879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6"/>
          <p:cNvSpPr/>
          <p:nvPr/>
        </p:nvSpPr>
        <p:spPr>
          <a:xfrm>
            <a:off x="6264486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6"/>
          <p:cNvSpPr/>
          <p:nvPr/>
        </p:nvSpPr>
        <p:spPr>
          <a:xfrm>
            <a:off x="6550093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6"/>
          <p:cNvSpPr/>
          <p:nvPr/>
        </p:nvSpPr>
        <p:spPr>
          <a:xfrm>
            <a:off x="6835700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6"/>
          <p:cNvSpPr/>
          <p:nvPr/>
        </p:nvSpPr>
        <p:spPr>
          <a:xfrm>
            <a:off x="8834950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6"/>
          <p:cNvSpPr/>
          <p:nvPr/>
        </p:nvSpPr>
        <p:spPr>
          <a:xfrm>
            <a:off x="7121307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6"/>
          <p:cNvSpPr/>
          <p:nvPr/>
        </p:nvSpPr>
        <p:spPr>
          <a:xfrm>
            <a:off x="7406914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6"/>
          <p:cNvSpPr/>
          <p:nvPr/>
        </p:nvSpPr>
        <p:spPr>
          <a:xfrm>
            <a:off x="7692521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6"/>
          <p:cNvSpPr/>
          <p:nvPr/>
        </p:nvSpPr>
        <p:spPr>
          <a:xfrm>
            <a:off x="7978129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6"/>
          <p:cNvSpPr/>
          <p:nvPr/>
        </p:nvSpPr>
        <p:spPr>
          <a:xfrm>
            <a:off x="8263736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36"/>
          <p:cNvSpPr/>
          <p:nvPr/>
        </p:nvSpPr>
        <p:spPr>
          <a:xfrm>
            <a:off x="8549343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36"/>
          <p:cNvSpPr/>
          <p:nvPr/>
        </p:nvSpPr>
        <p:spPr>
          <a:xfrm>
            <a:off x="4836450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36"/>
          <p:cNvSpPr/>
          <p:nvPr/>
        </p:nvSpPr>
        <p:spPr>
          <a:xfrm>
            <a:off x="5122057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36"/>
          <p:cNvSpPr/>
          <p:nvPr/>
        </p:nvSpPr>
        <p:spPr>
          <a:xfrm>
            <a:off x="5407664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36"/>
          <p:cNvSpPr/>
          <p:nvPr/>
        </p:nvSpPr>
        <p:spPr>
          <a:xfrm>
            <a:off x="5693271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36"/>
          <p:cNvSpPr/>
          <p:nvPr/>
        </p:nvSpPr>
        <p:spPr>
          <a:xfrm>
            <a:off x="5978879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36"/>
          <p:cNvSpPr/>
          <p:nvPr/>
        </p:nvSpPr>
        <p:spPr>
          <a:xfrm>
            <a:off x="6264486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36"/>
          <p:cNvSpPr/>
          <p:nvPr/>
        </p:nvSpPr>
        <p:spPr>
          <a:xfrm>
            <a:off x="6550093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36"/>
          <p:cNvSpPr/>
          <p:nvPr/>
        </p:nvSpPr>
        <p:spPr>
          <a:xfrm>
            <a:off x="6835700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36"/>
          <p:cNvSpPr/>
          <p:nvPr/>
        </p:nvSpPr>
        <p:spPr>
          <a:xfrm>
            <a:off x="8834950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36"/>
          <p:cNvSpPr/>
          <p:nvPr/>
        </p:nvSpPr>
        <p:spPr>
          <a:xfrm>
            <a:off x="7121307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6"/>
          <p:cNvSpPr/>
          <p:nvPr/>
        </p:nvSpPr>
        <p:spPr>
          <a:xfrm>
            <a:off x="7406914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36"/>
          <p:cNvSpPr/>
          <p:nvPr/>
        </p:nvSpPr>
        <p:spPr>
          <a:xfrm>
            <a:off x="7692521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6"/>
          <p:cNvSpPr/>
          <p:nvPr/>
        </p:nvSpPr>
        <p:spPr>
          <a:xfrm>
            <a:off x="7978129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6"/>
          <p:cNvSpPr/>
          <p:nvPr/>
        </p:nvSpPr>
        <p:spPr>
          <a:xfrm>
            <a:off x="8263736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36"/>
          <p:cNvSpPr/>
          <p:nvPr/>
        </p:nvSpPr>
        <p:spPr>
          <a:xfrm>
            <a:off x="8549343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36"/>
          <p:cNvSpPr/>
          <p:nvPr/>
        </p:nvSpPr>
        <p:spPr>
          <a:xfrm>
            <a:off x="4836450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36"/>
          <p:cNvSpPr/>
          <p:nvPr/>
        </p:nvSpPr>
        <p:spPr>
          <a:xfrm>
            <a:off x="5122057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36"/>
          <p:cNvSpPr/>
          <p:nvPr/>
        </p:nvSpPr>
        <p:spPr>
          <a:xfrm>
            <a:off x="5407664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36"/>
          <p:cNvSpPr/>
          <p:nvPr/>
        </p:nvSpPr>
        <p:spPr>
          <a:xfrm>
            <a:off x="5693271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36"/>
          <p:cNvSpPr/>
          <p:nvPr/>
        </p:nvSpPr>
        <p:spPr>
          <a:xfrm>
            <a:off x="5978879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36"/>
          <p:cNvSpPr/>
          <p:nvPr/>
        </p:nvSpPr>
        <p:spPr>
          <a:xfrm>
            <a:off x="6264486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36"/>
          <p:cNvSpPr/>
          <p:nvPr/>
        </p:nvSpPr>
        <p:spPr>
          <a:xfrm>
            <a:off x="6550093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6"/>
          <p:cNvSpPr/>
          <p:nvPr/>
        </p:nvSpPr>
        <p:spPr>
          <a:xfrm>
            <a:off x="6835700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6"/>
          <p:cNvSpPr/>
          <p:nvPr/>
        </p:nvSpPr>
        <p:spPr>
          <a:xfrm>
            <a:off x="8834950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6"/>
          <p:cNvSpPr/>
          <p:nvPr/>
        </p:nvSpPr>
        <p:spPr>
          <a:xfrm>
            <a:off x="7121307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6"/>
          <p:cNvSpPr/>
          <p:nvPr/>
        </p:nvSpPr>
        <p:spPr>
          <a:xfrm>
            <a:off x="7406914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36"/>
          <p:cNvSpPr/>
          <p:nvPr/>
        </p:nvSpPr>
        <p:spPr>
          <a:xfrm>
            <a:off x="7692521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36"/>
          <p:cNvSpPr/>
          <p:nvPr/>
        </p:nvSpPr>
        <p:spPr>
          <a:xfrm>
            <a:off x="7978129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36"/>
          <p:cNvSpPr/>
          <p:nvPr/>
        </p:nvSpPr>
        <p:spPr>
          <a:xfrm>
            <a:off x="8263736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36"/>
          <p:cNvSpPr/>
          <p:nvPr/>
        </p:nvSpPr>
        <p:spPr>
          <a:xfrm>
            <a:off x="8549343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6"/>
          <p:cNvSpPr/>
          <p:nvPr/>
        </p:nvSpPr>
        <p:spPr>
          <a:xfrm>
            <a:off x="2837200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36"/>
          <p:cNvSpPr/>
          <p:nvPr/>
        </p:nvSpPr>
        <p:spPr>
          <a:xfrm>
            <a:off x="3122807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36"/>
          <p:cNvSpPr/>
          <p:nvPr/>
        </p:nvSpPr>
        <p:spPr>
          <a:xfrm>
            <a:off x="3408414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36"/>
          <p:cNvSpPr/>
          <p:nvPr/>
        </p:nvSpPr>
        <p:spPr>
          <a:xfrm>
            <a:off x="3694021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36"/>
          <p:cNvSpPr/>
          <p:nvPr/>
        </p:nvSpPr>
        <p:spPr>
          <a:xfrm>
            <a:off x="3979628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36"/>
          <p:cNvSpPr/>
          <p:nvPr/>
        </p:nvSpPr>
        <p:spPr>
          <a:xfrm>
            <a:off x="4265235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36"/>
          <p:cNvSpPr/>
          <p:nvPr/>
        </p:nvSpPr>
        <p:spPr>
          <a:xfrm>
            <a:off x="4550842" y="26672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6"/>
          <p:cNvSpPr/>
          <p:nvPr/>
        </p:nvSpPr>
        <p:spPr>
          <a:xfrm>
            <a:off x="2837200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36"/>
          <p:cNvSpPr/>
          <p:nvPr/>
        </p:nvSpPr>
        <p:spPr>
          <a:xfrm>
            <a:off x="3122807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6"/>
          <p:cNvSpPr/>
          <p:nvPr/>
        </p:nvSpPr>
        <p:spPr>
          <a:xfrm>
            <a:off x="3408414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6"/>
          <p:cNvSpPr/>
          <p:nvPr/>
        </p:nvSpPr>
        <p:spPr>
          <a:xfrm>
            <a:off x="3694021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36"/>
          <p:cNvSpPr/>
          <p:nvPr/>
        </p:nvSpPr>
        <p:spPr>
          <a:xfrm>
            <a:off x="3979629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36"/>
          <p:cNvSpPr/>
          <p:nvPr/>
        </p:nvSpPr>
        <p:spPr>
          <a:xfrm>
            <a:off x="4265236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36"/>
          <p:cNvSpPr/>
          <p:nvPr/>
        </p:nvSpPr>
        <p:spPr>
          <a:xfrm>
            <a:off x="4550843" y="55253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36"/>
          <p:cNvSpPr/>
          <p:nvPr/>
        </p:nvSpPr>
        <p:spPr>
          <a:xfrm>
            <a:off x="2837200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36"/>
          <p:cNvSpPr/>
          <p:nvPr/>
        </p:nvSpPr>
        <p:spPr>
          <a:xfrm>
            <a:off x="3122807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36"/>
          <p:cNvSpPr/>
          <p:nvPr/>
        </p:nvSpPr>
        <p:spPr>
          <a:xfrm>
            <a:off x="3408414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36"/>
          <p:cNvSpPr/>
          <p:nvPr/>
        </p:nvSpPr>
        <p:spPr>
          <a:xfrm>
            <a:off x="3694021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36"/>
          <p:cNvSpPr/>
          <p:nvPr/>
        </p:nvSpPr>
        <p:spPr>
          <a:xfrm>
            <a:off x="3979629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6"/>
          <p:cNvSpPr/>
          <p:nvPr/>
        </p:nvSpPr>
        <p:spPr>
          <a:xfrm>
            <a:off x="4265236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36"/>
          <p:cNvSpPr/>
          <p:nvPr/>
        </p:nvSpPr>
        <p:spPr>
          <a:xfrm>
            <a:off x="4550843" y="83834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36"/>
          <p:cNvSpPr/>
          <p:nvPr/>
        </p:nvSpPr>
        <p:spPr>
          <a:xfrm>
            <a:off x="2837200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6"/>
          <p:cNvSpPr/>
          <p:nvPr/>
        </p:nvSpPr>
        <p:spPr>
          <a:xfrm>
            <a:off x="3122807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6"/>
          <p:cNvSpPr/>
          <p:nvPr/>
        </p:nvSpPr>
        <p:spPr>
          <a:xfrm>
            <a:off x="3408414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6"/>
          <p:cNvSpPr/>
          <p:nvPr/>
        </p:nvSpPr>
        <p:spPr>
          <a:xfrm>
            <a:off x="3694021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6"/>
          <p:cNvSpPr/>
          <p:nvPr/>
        </p:nvSpPr>
        <p:spPr>
          <a:xfrm>
            <a:off x="3979629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36"/>
          <p:cNvSpPr/>
          <p:nvPr/>
        </p:nvSpPr>
        <p:spPr>
          <a:xfrm>
            <a:off x="4265236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36"/>
          <p:cNvSpPr/>
          <p:nvPr/>
        </p:nvSpPr>
        <p:spPr>
          <a:xfrm>
            <a:off x="4550843" y="112414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6"/>
          <p:cNvSpPr/>
          <p:nvPr/>
        </p:nvSpPr>
        <p:spPr>
          <a:xfrm>
            <a:off x="2837200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36"/>
          <p:cNvSpPr/>
          <p:nvPr/>
        </p:nvSpPr>
        <p:spPr>
          <a:xfrm>
            <a:off x="3122807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36"/>
          <p:cNvSpPr/>
          <p:nvPr/>
        </p:nvSpPr>
        <p:spPr>
          <a:xfrm>
            <a:off x="3408414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36"/>
          <p:cNvSpPr/>
          <p:nvPr/>
        </p:nvSpPr>
        <p:spPr>
          <a:xfrm>
            <a:off x="3694021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6"/>
          <p:cNvSpPr/>
          <p:nvPr/>
        </p:nvSpPr>
        <p:spPr>
          <a:xfrm>
            <a:off x="3979629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6"/>
          <p:cNvSpPr/>
          <p:nvPr/>
        </p:nvSpPr>
        <p:spPr>
          <a:xfrm>
            <a:off x="4265236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6"/>
          <p:cNvSpPr/>
          <p:nvPr/>
        </p:nvSpPr>
        <p:spPr>
          <a:xfrm>
            <a:off x="4550843" y="1409956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6"/>
          <p:cNvSpPr/>
          <p:nvPr/>
        </p:nvSpPr>
        <p:spPr>
          <a:xfrm>
            <a:off x="2837200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6"/>
          <p:cNvSpPr/>
          <p:nvPr/>
        </p:nvSpPr>
        <p:spPr>
          <a:xfrm>
            <a:off x="3122807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36"/>
          <p:cNvSpPr/>
          <p:nvPr/>
        </p:nvSpPr>
        <p:spPr>
          <a:xfrm>
            <a:off x="3408414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36"/>
          <p:cNvSpPr/>
          <p:nvPr/>
        </p:nvSpPr>
        <p:spPr>
          <a:xfrm>
            <a:off x="3694021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6"/>
          <p:cNvSpPr/>
          <p:nvPr/>
        </p:nvSpPr>
        <p:spPr>
          <a:xfrm>
            <a:off x="3979629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6"/>
          <p:cNvSpPr/>
          <p:nvPr/>
        </p:nvSpPr>
        <p:spPr>
          <a:xfrm>
            <a:off x="4265236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6"/>
          <p:cNvSpPr/>
          <p:nvPr/>
        </p:nvSpPr>
        <p:spPr>
          <a:xfrm>
            <a:off x="4550843" y="169576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36"/>
          <p:cNvSpPr/>
          <p:nvPr/>
        </p:nvSpPr>
        <p:spPr>
          <a:xfrm>
            <a:off x="2837200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36"/>
          <p:cNvSpPr/>
          <p:nvPr/>
        </p:nvSpPr>
        <p:spPr>
          <a:xfrm>
            <a:off x="3122807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6"/>
          <p:cNvSpPr/>
          <p:nvPr/>
        </p:nvSpPr>
        <p:spPr>
          <a:xfrm>
            <a:off x="3408414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36"/>
          <p:cNvSpPr/>
          <p:nvPr/>
        </p:nvSpPr>
        <p:spPr>
          <a:xfrm>
            <a:off x="3694021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36"/>
          <p:cNvSpPr/>
          <p:nvPr/>
        </p:nvSpPr>
        <p:spPr>
          <a:xfrm>
            <a:off x="3979629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36"/>
          <p:cNvSpPr/>
          <p:nvPr/>
        </p:nvSpPr>
        <p:spPr>
          <a:xfrm>
            <a:off x="4265236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36"/>
          <p:cNvSpPr/>
          <p:nvPr/>
        </p:nvSpPr>
        <p:spPr>
          <a:xfrm>
            <a:off x="4550843" y="198157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36"/>
          <p:cNvSpPr/>
          <p:nvPr/>
        </p:nvSpPr>
        <p:spPr>
          <a:xfrm>
            <a:off x="2837200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36"/>
          <p:cNvSpPr/>
          <p:nvPr/>
        </p:nvSpPr>
        <p:spPr>
          <a:xfrm>
            <a:off x="3122807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36"/>
          <p:cNvSpPr/>
          <p:nvPr/>
        </p:nvSpPr>
        <p:spPr>
          <a:xfrm>
            <a:off x="3408414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6"/>
          <p:cNvSpPr/>
          <p:nvPr/>
        </p:nvSpPr>
        <p:spPr>
          <a:xfrm>
            <a:off x="3694021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6"/>
          <p:cNvSpPr/>
          <p:nvPr/>
        </p:nvSpPr>
        <p:spPr>
          <a:xfrm>
            <a:off x="3979629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6"/>
          <p:cNvSpPr/>
          <p:nvPr/>
        </p:nvSpPr>
        <p:spPr>
          <a:xfrm>
            <a:off x="4265236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36"/>
          <p:cNvSpPr/>
          <p:nvPr/>
        </p:nvSpPr>
        <p:spPr>
          <a:xfrm>
            <a:off x="4550843" y="226738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36"/>
          <p:cNvSpPr/>
          <p:nvPr/>
        </p:nvSpPr>
        <p:spPr>
          <a:xfrm>
            <a:off x="2837200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36"/>
          <p:cNvSpPr/>
          <p:nvPr/>
        </p:nvSpPr>
        <p:spPr>
          <a:xfrm>
            <a:off x="3122807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36"/>
          <p:cNvSpPr/>
          <p:nvPr/>
        </p:nvSpPr>
        <p:spPr>
          <a:xfrm>
            <a:off x="3408414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36"/>
          <p:cNvSpPr/>
          <p:nvPr/>
        </p:nvSpPr>
        <p:spPr>
          <a:xfrm>
            <a:off x="3694021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36"/>
          <p:cNvSpPr/>
          <p:nvPr/>
        </p:nvSpPr>
        <p:spPr>
          <a:xfrm>
            <a:off x="3979629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6"/>
          <p:cNvSpPr/>
          <p:nvPr/>
        </p:nvSpPr>
        <p:spPr>
          <a:xfrm>
            <a:off x="4265236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36"/>
          <p:cNvSpPr/>
          <p:nvPr/>
        </p:nvSpPr>
        <p:spPr>
          <a:xfrm>
            <a:off x="4550843" y="2553188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36"/>
          <p:cNvSpPr/>
          <p:nvPr/>
        </p:nvSpPr>
        <p:spPr>
          <a:xfrm>
            <a:off x="2837200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36"/>
          <p:cNvSpPr/>
          <p:nvPr/>
        </p:nvSpPr>
        <p:spPr>
          <a:xfrm>
            <a:off x="3122807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36"/>
          <p:cNvSpPr/>
          <p:nvPr/>
        </p:nvSpPr>
        <p:spPr>
          <a:xfrm>
            <a:off x="3408414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36"/>
          <p:cNvSpPr/>
          <p:nvPr/>
        </p:nvSpPr>
        <p:spPr>
          <a:xfrm>
            <a:off x="3694021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36"/>
          <p:cNvSpPr/>
          <p:nvPr/>
        </p:nvSpPr>
        <p:spPr>
          <a:xfrm>
            <a:off x="3979629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36"/>
          <p:cNvSpPr/>
          <p:nvPr/>
        </p:nvSpPr>
        <p:spPr>
          <a:xfrm>
            <a:off x="4265236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36"/>
          <p:cNvSpPr/>
          <p:nvPr/>
        </p:nvSpPr>
        <p:spPr>
          <a:xfrm>
            <a:off x="4550843" y="2838995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36"/>
          <p:cNvSpPr/>
          <p:nvPr/>
        </p:nvSpPr>
        <p:spPr>
          <a:xfrm>
            <a:off x="2837200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36"/>
          <p:cNvSpPr/>
          <p:nvPr/>
        </p:nvSpPr>
        <p:spPr>
          <a:xfrm>
            <a:off x="3122807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36"/>
          <p:cNvSpPr/>
          <p:nvPr/>
        </p:nvSpPr>
        <p:spPr>
          <a:xfrm>
            <a:off x="3408414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36"/>
          <p:cNvSpPr/>
          <p:nvPr/>
        </p:nvSpPr>
        <p:spPr>
          <a:xfrm>
            <a:off x="3694021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36"/>
          <p:cNvSpPr/>
          <p:nvPr/>
        </p:nvSpPr>
        <p:spPr>
          <a:xfrm>
            <a:off x="3979629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36"/>
          <p:cNvSpPr/>
          <p:nvPr/>
        </p:nvSpPr>
        <p:spPr>
          <a:xfrm>
            <a:off x="4265236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36"/>
          <p:cNvSpPr/>
          <p:nvPr/>
        </p:nvSpPr>
        <p:spPr>
          <a:xfrm>
            <a:off x="4550843" y="3124803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36"/>
          <p:cNvSpPr/>
          <p:nvPr/>
        </p:nvSpPr>
        <p:spPr>
          <a:xfrm>
            <a:off x="2837200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36"/>
          <p:cNvSpPr/>
          <p:nvPr/>
        </p:nvSpPr>
        <p:spPr>
          <a:xfrm>
            <a:off x="3122807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6"/>
          <p:cNvSpPr/>
          <p:nvPr/>
        </p:nvSpPr>
        <p:spPr>
          <a:xfrm>
            <a:off x="3408414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36"/>
          <p:cNvSpPr/>
          <p:nvPr/>
        </p:nvSpPr>
        <p:spPr>
          <a:xfrm>
            <a:off x="3694021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36"/>
          <p:cNvSpPr/>
          <p:nvPr/>
        </p:nvSpPr>
        <p:spPr>
          <a:xfrm>
            <a:off x="3979629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36"/>
          <p:cNvSpPr/>
          <p:nvPr/>
        </p:nvSpPr>
        <p:spPr>
          <a:xfrm>
            <a:off x="4265236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36"/>
          <p:cNvSpPr/>
          <p:nvPr/>
        </p:nvSpPr>
        <p:spPr>
          <a:xfrm>
            <a:off x="4550843" y="3410611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36"/>
          <p:cNvSpPr/>
          <p:nvPr/>
        </p:nvSpPr>
        <p:spPr>
          <a:xfrm>
            <a:off x="2837200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36"/>
          <p:cNvSpPr/>
          <p:nvPr/>
        </p:nvSpPr>
        <p:spPr>
          <a:xfrm>
            <a:off x="3122807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36"/>
          <p:cNvSpPr/>
          <p:nvPr/>
        </p:nvSpPr>
        <p:spPr>
          <a:xfrm>
            <a:off x="3408414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36"/>
          <p:cNvSpPr/>
          <p:nvPr/>
        </p:nvSpPr>
        <p:spPr>
          <a:xfrm>
            <a:off x="3694021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36"/>
          <p:cNvSpPr/>
          <p:nvPr/>
        </p:nvSpPr>
        <p:spPr>
          <a:xfrm>
            <a:off x="3979629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36"/>
          <p:cNvSpPr/>
          <p:nvPr/>
        </p:nvSpPr>
        <p:spPr>
          <a:xfrm>
            <a:off x="4265236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36"/>
          <p:cNvSpPr/>
          <p:nvPr/>
        </p:nvSpPr>
        <p:spPr>
          <a:xfrm>
            <a:off x="4550843" y="3696419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36"/>
          <p:cNvSpPr/>
          <p:nvPr/>
        </p:nvSpPr>
        <p:spPr>
          <a:xfrm>
            <a:off x="2837200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36"/>
          <p:cNvSpPr/>
          <p:nvPr/>
        </p:nvSpPr>
        <p:spPr>
          <a:xfrm>
            <a:off x="3122807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36"/>
          <p:cNvSpPr/>
          <p:nvPr/>
        </p:nvSpPr>
        <p:spPr>
          <a:xfrm>
            <a:off x="3408414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36"/>
          <p:cNvSpPr/>
          <p:nvPr/>
        </p:nvSpPr>
        <p:spPr>
          <a:xfrm>
            <a:off x="3694021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36"/>
          <p:cNvSpPr/>
          <p:nvPr/>
        </p:nvSpPr>
        <p:spPr>
          <a:xfrm>
            <a:off x="3979629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36"/>
          <p:cNvSpPr/>
          <p:nvPr/>
        </p:nvSpPr>
        <p:spPr>
          <a:xfrm>
            <a:off x="4265236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36"/>
          <p:cNvSpPr/>
          <p:nvPr/>
        </p:nvSpPr>
        <p:spPr>
          <a:xfrm>
            <a:off x="4550843" y="3982227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36"/>
          <p:cNvSpPr/>
          <p:nvPr/>
        </p:nvSpPr>
        <p:spPr>
          <a:xfrm>
            <a:off x="2837200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36"/>
          <p:cNvSpPr/>
          <p:nvPr/>
        </p:nvSpPr>
        <p:spPr>
          <a:xfrm>
            <a:off x="3122807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36"/>
          <p:cNvSpPr/>
          <p:nvPr/>
        </p:nvSpPr>
        <p:spPr>
          <a:xfrm>
            <a:off x="3408414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36"/>
          <p:cNvSpPr/>
          <p:nvPr/>
        </p:nvSpPr>
        <p:spPr>
          <a:xfrm>
            <a:off x="3694021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36"/>
          <p:cNvSpPr/>
          <p:nvPr/>
        </p:nvSpPr>
        <p:spPr>
          <a:xfrm>
            <a:off x="3979629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36"/>
          <p:cNvSpPr/>
          <p:nvPr/>
        </p:nvSpPr>
        <p:spPr>
          <a:xfrm>
            <a:off x="4265236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36"/>
          <p:cNvSpPr/>
          <p:nvPr/>
        </p:nvSpPr>
        <p:spPr>
          <a:xfrm>
            <a:off x="4550843" y="4268034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36"/>
          <p:cNvSpPr/>
          <p:nvPr/>
        </p:nvSpPr>
        <p:spPr>
          <a:xfrm>
            <a:off x="2837200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36"/>
          <p:cNvSpPr/>
          <p:nvPr/>
        </p:nvSpPr>
        <p:spPr>
          <a:xfrm>
            <a:off x="3122807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36"/>
          <p:cNvSpPr/>
          <p:nvPr/>
        </p:nvSpPr>
        <p:spPr>
          <a:xfrm>
            <a:off x="3408414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36"/>
          <p:cNvSpPr/>
          <p:nvPr/>
        </p:nvSpPr>
        <p:spPr>
          <a:xfrm>
            <a:off x="3694021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36"/>
          <p:cNvSpPr/>
          <p:nvPr/>
        </p:nvSpPr>
        <p:spPr>
          <a:xfrm>
            <a:off x="3979629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36"/>
          <p:cNvSpPr/>
          <p:nvPr/>
        </p:nvSpPr>
        <p:spPr>
          <a:xfrm>
            <a:off x="4265236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36"/>
          <p:cNvSpPr/>
          <p:nvPr/>
        </p:nvSpPr>
        <p:spPr>
          <a:xfrm>
            <a:off x="4550843" y="4553842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36"/>
          <p:cNvSpPr/>
          <p:nvPr/>
        </p:nvSpPr>
        <p:spPr>
          <a:xfrm>
            <a:off x="2837200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36"/>
          <p:cNvSpPr/>
          <p:nvPr/>
        </p:nvSpPr>
        <p:spPr>
          <a:xfrm>
            <a:off x="3122807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36"/>
          <p:cNvSpPr/>
          <p:nvPr/>
        </p:nvSpPr>
        <p:spPr>
          <a:xfrm>
            <a:off x="3408414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36"/>
          <p:cNvSpPr/>
          <p:nvPr/>
        </p:nvSpPr>
        <p:spPr>
          <a:xfrm>
            <a:off x="3694021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36"/>
          <p:cNvSpPr/>
          <p:nvPr/>
        </p:nvSpPr>
        <p:spPr>
          <a:xfrm>
            <a:off x="3979629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36"/>
          <p:cNvSpPr/>
          <p:nvPr/>
        </p:nvSpPr>
        <p:spPr>
          <a:xfrm>
            <a:off x="4265236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36"/>
          <p:cNvSpPr/>
          <p:nvPr/>
        </p:nvSpPr>
        <p:spPr>
          <a:xfrm>
            <a:off x="4550843" y="4839650"/>
            <a:ext cx="36000" cy="36000"/>
          </a:xfrm>
          <a:prstGeom prst="ellipse">
            <a:avLst/>
          </a:prstGeom>
          <a:solidFill>
            <a:srgbClr val="CA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36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22083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65" name="Google Shape;1465;p36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22083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466" name="Google Shape;1466;p36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22083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 - Split - 50/50 - Illustration 1 - Light">
  <p:cSld name="Split - Chart_4_2"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37"/>
          <p:cNvSpPr txBox="1">
            <a:spLocks noGrp="1"/>
          </p:cNvSpPr>
          <p:nvPr>
            <p:ph type="subTitle" idx="1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9" name="Google Shape;1469;p37"/>
          <p:cNvSpPr txBox="1">
            <a:spLocks noGrp="1"/>
          </p:cNvSpPr>
          <p:nvPr>
            <p:ph type="body" idx="2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70" name="Google Shape;1470;p37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1" name="Google Shape;1471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p37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473" name="Google Shape;1473;p37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4" name="Google Shape;1474;p37"/>
          <p:cNvSpPr/>
          <p:nvPr/>
        </p:nvSpPr>
        <p:spPr>
          <a:xfrm>
            <a:off x="6096825" y="1811425"/>
            <a:ext cx="1520700" cy="1520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 - Split - 50/50 - Illustration 1 - Pink">
  <p:cSld name="Split - Chart_4_1_2"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38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77" name="Google Shape;1477;p38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8" name="Google Shape;1478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9" name="Google Shape;1479;p38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0" name="Google Shape;1480;p38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481" name="Google Shape;1481;p38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2" name="Google Shape;1482;p38"/>
          <p:cNvSpPr/>
          <p:nvPr/>
        </p:nvSpPr>
        <p:spPr>
          <a:xfrm>
            <a:off x="6096825" y="1811425"/>
            <a:ext cx="1520700" cy="152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 - Split - 50/50 - Illustration 1 - Sand">
  <p:cSld name="Split - Chart_4_1_1_2"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39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5" name="Google Shape;1485;p39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6" name="Google Shape;1486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7" name="Google Shape;1487;p39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8" name="Google Shape;1488;p39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489" name="Google Shape;1489;p39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0" name="Google Shape;1490;p39"/>
          <p:cNvSpPr/>
          <p:nvPr/>
        </p:nvSpPr>
        <p:spPr>
          <a:xfrm>
            <a:off x="6096825" y="1811425"/>
            <a:ext cx="1520700" cy="1520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 - Split - 50/50 - Illustration 1 - Blue">
  <p:cSld name="Split - Chart_4_1_1_1_2"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40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3" name="Google Shape;1493;p40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4" name="Google Shape;149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5" name="Google Shape;1495;p40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6" name="Google Shape;1496;p40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497" name="Google Shape;1497;p40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8" name="Google Shape;1498;p40"/>
          <p:cNvSpPr/>
          <p:nvPr/>
        </p:nvSpPr>
        <p:spPr>
          <a:xfrm>
            <a:off x="6096825" y="1811425"/>
            <a:ext cx="1520700" cy="152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- Front page - 3D - Pink 1">
  <p:cSld name="Front page - Blue 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7393635" y="1857425"/>
            <a:ext cx="1502100" cy="1428600"/>
          </a:xfrm>
          <a:prstGeom prst="decagon">
            <a:avLst>
              <a:gd name="vf" fmla="val 10514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85300" y="131350"/>
            <a:ext cx="40650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5pPr>
            <a:lvl6pPr marL="4572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6pPr>
            <a:lvl7pPr marL="914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7pPr>
            <a:lvl8pPr marL="137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8pPr>
            <a:lvl9pPr marL="1828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85300" y="445050"/>
            <a:ext cx="40650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/>
          <p:nvPr/>
        </p:nvSpPr>
        <p:spPr>
          <a:xfrm>
            <a:off x="171762" y="1857425"/>
            <a:ext cx="1655100" cy="1428600"/>
          </a:xfrm>
          <a:prstGeom prst="hexagon">
            <a:avLst>
              <a:gd name="adj" fmla="val 2958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 - Split - 50/50 - Illustration 1 - Dark">
  <p:cSld name="Split - Chart_4_1_1_1_1_2"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41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01" name="Google Shape;1501;p41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2" name="Google Shape;150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3" name="Google Shape;1503;p41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4" name="Google Shape;1504;p41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505" name="Google Shape;1505;p41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6" name="Google Shape;1506;p41"/>
          <p:cNvSpPr/>
          <p:nvPr/>
        </p:nvSpPr>
        <p:spPr>
          <a:xfrm>
            <a:off x="6096825" y="1811425"/>
            <a:ext cx="1520700" cy="152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 - Split - 50/50 - Illustration 2 - Light">
  <p:cSld name="Split - Chart_4_2_1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2"/>
          <p:cNvSpPr txBox="1">
            <a:spLocks noGrp="1"/>
          </p:cNvSpPr>
          <p:nvPr>
            <p:ph type="subTitle" idx="1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9" name="Google Shape;1509;p42"/>
          <p:cNvSpPr txBox="1">
            <a:spLocks noGrp="1"/>
          </p:cNvSpPr>
          <p:nvPr>
            <p:ph type="body" idx="2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10" name="Google Shape;1510;p42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1" name="Google Shape;1511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2" name="Google Shape;1512;p42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513" name="Google Shape;1513;p42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4" name="Google Shape;1514;p42"/>
          <p:cNvSpPr/>
          <p:nvPr/>
        </p:nvSpPr>
        <p:spPr>
          <a:xfrm>
            <a:off x="8496625" y="4492836"/>
            <a:ext cx="6510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42"/>
          <p:cNvSpPr/>
          <p:nvPr/>
        </p:nvSpPr>
        <p:spPr>
          <a:xfrm>
            <a:off x="7842594" y="4492836"/>
            <a:ext cx="6525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42"/>
          <p:cNvSpPr/>
          <p:nvPr/>
        </p:nvSpPr>
        <p:spPr>
          <a:xfrm>
            <a:off x="7190063" y="4492836"/>
            <a:ext cx="6510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42"/>
          <p:cNvSpPr/>
          <p:nvPr/>
        </p:nvSpPr>
        <p:spPr>
          <a:xfrm>
            <a:off x="6536032" y="4492836"/>
            <a:ext cx="6525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42"/>
          <p:cNvSpPr/>
          <p:nvPr/>
        </p:nvSpPr>
        <p:spPr>
          <a:xfrm>
            <a:off x="5883500" y="4492836"/>
            <a:ext cx="6510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42"/>
          <p:cNvSpPr/>
          <p:nvPr/>
        </p:nvSpPr>
        <p:spPr>
          <a:xfrm>
            <a:off x="5229469" y="4492836"/>
            <a:ext cx="6525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42"/>
          <p:cNvSpPr/>
          <p:nvPr/>
        </p:nvSpPr>
        <p:spPr>
          <a:xfrm>
            <a:off x="4576938" y="4492836"/>
            <a:ext cx="6510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42"/>
          <p:cNvSpPr/>
          <p:nvPr/>
        </p:nvSpPr>
        <p:spPr>
          <a:xfrm>
            <a:off x="8496625" y="3837168"/>
            <a:ext cx="651000" cy="65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42"/>
          <p:cNvSpPr/>
          <p:nvPr/>
        </p:nvSpPr>
        <p:spPr>
          <a:xfrm>
            <a:off x="7842551" y="3837993"/>
            <a:ext cx="652500" cy="65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42"/>
          <p:cNvSpPr/>
          <p:nvPr/>
        </p:nvSpPr>
        <p:spPr>
          <a:xfrm>
            <a:off x="7190063" y="3837458"/>
            <a:ext cx="651000" cy="65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42"/>
          <p:cNvSpPr/>
          <p:nvPr/>
        </p:nvSpPr>
        <p:spPr>
          <a:xfrm>
            <a:off x="6535988" y="3837097"/>
            <a:ext cx="652500" cy="65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42"/>
          <p:cNvSpPr/>
          <p:nvPr/>
        </p:nvSpPr>
        <p:spPr>
          <a:xfrm>
            <a:off x="5883500" y="3837062"/>
            <a:ext cx="651000" cy="65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42"/>
          <p:cNvSpPr/>
          <p:nvPr/>
        </p:nvSpPr>
        <p:spPr>
          <a:xfrm>
            <a:off x="5229425" y="3837168"/>
            <a:ext cx="652500" cy="65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42"/>
          <p:cNvSpPr/>
          <p:nvPr/>
        </p:nvSpPr>
        <p:spPr>
          <a:xfrm>
            <a:off x="8496625" y="3183088"/>
            <a:ext cx="6510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42"/>
          <p:cNvSpPr/>
          <p:nvPr/>
        </p:nvSpPr>
        <p:spPr>
          <a:xfrm>
            <a:off x="7842551" y="3184950"/>
            <a:ext cx="6525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42"/>
          <p:cNvSpPr/>
          <p:nvPr/>
        </p:nvSpPr>
        <p:spPr>
          <a:xfrm>
            <a:off x="7190063" y="3183881"/>
            <a:ext cx="6510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42"/>
          <p:cNvSpPr/>
          <p:nvPr/>
        </p:nvSpPr>
        <p:spPr>
          <a:xfrm>
            <a:off x="6535988" y="3183158"/>
            <a:ext cx="6525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42"/>
          <p:cNvSpPr/>
          <p:nvPr/>
        </p:nvSpPr>
        <p:spPr>
          <a:xfrm>
            <a:off x="5883500" y="3183088"/>
            <a:ext cx="6510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42"/>
          <p:cNvSpPr/>
          <p:nvPr/>
        </p:nvSpPr>
        <p:spPr>
          <a:xfrm>
            <a:off x="8496625" y="2527419"/>
            <a:ext cx="651000" cy="65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42"/>
          <p:cNvSpPr/>
          <p:nvPr/>
        </p:nvSpPr>
        <p:spPr>
          <a:xfrm>
            <a:off x="7842551" y="2530106"/>
            <a:ext cx="652500" cy="65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42"/>
          <p:cNvSpPr/>
          <p:nvPr/>
        </p:nvSpPr>
        <p:spPr>
          <a:xfrm>
            <a:off x="7190063" y="2528504"/>
            <a:ext cx="651000" cy="65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42"/>
          <p:cNvSpPr/>
          <p:nvPr/>
        </p:nvSpPr>
        <p:spPr>
          <a:xfrm>
            <a:off x="6535988" y="2527419"/>
            <a:ext cx="652500" cy="65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42"/>
          <p:cNvSpPr/>
          <p:nvPr/>
        </p:nvSpPr>
        <p:spPr>
          <a:xfrm>
            <a:off x="8496625" y="1874926"/>
            <a:ext cx="6510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42"/>
          <p:cNvSpPr/>
          <p:nvPr/>
        </p:nvSpPr>
        <p:spPr>
          <a:xfrm>
            <a:off x="7842551" y="1877063"/>
            <a:ext cx="6525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42"/>
          <p:cNvSpPr/>
          <p:nvPr/>
        </p:nvSpPr>
        <p:spPr>
          <a:xfrm>
            <a:off x="7190063" y="1874926"/>
            <a:ext cx="6510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42"/>
          <p:cNvSpPr/>
          <p:nvPr/>
        </p:nvSpPr>
        <p:spPr>
          <a:xfrm>
            <a:off x="8496625" y="1224020"/>
            <a:ext cx="6510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42"/>
          <p:cNvSpPr/>
          <p:nvPr/>
        </p:nvSpPr>
        <p:spPr>
          <a:xfrm>
            <a:off x="7842551" y="1224020"/>
            <a:ext cx="6525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42"/>
          <p:cNvSpPr/>
          <p:nvPr/>
        </p:nvSpPr>
        <p:spPr>
          <a:xfrm>
            <a:off x="8496625" y="571527"/>
            <a:ext cx="651000" cy="65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 - Split - 50/50 - Illustration 2 - Pink">
  <p:cSld name="Split - Chart_4_1_2_1"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43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43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5" name="Google Shape;1545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6" name="Google Shape;1546;p43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7" name="Google Shape;1547;p43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548" name="Google Shape;1548;p43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9" name="Google Shape;1549;p43"/>
          <p:cNvSpPr/>
          <p:nvPr/>
        </p:nvSpPr>
        <p:spPr>
          <a:xfrm>
            <a:off x="8496625" y="4492836"/>
            <a:ext cx="651000" cy="65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43"/>
          <p:cNvSpPr/>
          <p:nvPr/>
        </p:nvSpPr>
        <p:spPr>
          <a:xfrm>
            <a:off x="7842594" y="4492836"/>
            <a:ext cx="652500" cy="65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43"/>
          <p:cNvSpPr/>
          <p:nvPr/>
        </p:nvSpPr>
        <p:spPr>
          <a:xfrm>
            <a:off x="7190063" y="4492836"/>
            <a:ext cx="651000" cy="65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43"/>
          <p:cNvSpPr/>
          <p:nvPr/>
        </p:nvSpPr>
        <p:spPr>
          <a:xfrm>
            <a:off x="6536032" y="4492836"/>
            <a:ext cx="652500" cy="65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43"/>
          <p:cNvSpPr/>
          <p:nvPr/>
        </p:nvSpPr>
        <p:spPr>
          <a:xfrm>
            <a:off x="5883500" y="4492836"/>
            <a:ext cx="651000" cy="65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43"/>
          <p:cNvSpPr/>
          <p:nvPr/>
        </p:nvSpPr>
        <p:spPr>
          <a:xfrm>
            <a:off x="5229469" y="4492836"/>
            <a:ext cx="652500" cy="65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43"/>
          <p:cNvSpPr/>
          <p:nvPr/>
        </p:nvSpPr>
        <p:spPr>
          <a:xfrm>
            <a:off x="4576938" y="4492836"/>
            <a:ext cx="651000" cy="65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43"/>
          <p:cNvSpPr/>
          <p:nvPr/>
        </p:nvSpPr>
        <p:spPr>
          <a:xfrm>
            <a:off x="8496625" y="3837168"/>
            <a:ext cx="651000" cy="652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43"/>
          <p:cNvSpPr/>
          <p:nvPr/>
        </p:nvSpPr>
        <p:spPr>
          <a:xfrm>
            <a:off x="7842551" y="3837993"/>
            <a:ext cx="652500" cy="652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43"/>
          <p:cNvSpPr/>
          <p:nvPr/>
        </p:nvSpPr>
        <p:spPr>
          <a:xfrm>
            <a:off x="7190063" y="3837458"/>
            <a:ext cx="651000" cy="652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43"/>
          <p:cNvSpPr/>
          <p:nvPr/>
        </p:nvSpPr>
        <p:spPr>
          <a:xfrm>
            <a:off x="6535988" y="3837097"/>
            <a:ext cx="652500" cy="652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43"/>
          <p:cNvSpPr/>
          <p:nvPr/>
        </p:nvSpPr>
        <p:spPr>
          <a:xfrm>
            <a:off x="5883500" y="3837062"/>
            <a:ext cx="651000" cy="652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43"/>
          <p:cNvSpPr/>
          <p:nvPr/>
        </p:nvSpPr>
        <p:spPr>
          <a:xfrm>
            <a:off x="5229425" y="3837168"/>
            <a:ext cx="652500" cy="652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43"/>
          <p:cNvSpPr/>
          <p:nvPr/>
        </p:nvSpPr>
        <p:spPr>
          <a:xfrm>
            <a:off x="8496625" y="3183088"/>
            <a:ext cx="651000" cy="65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43"/>
          <p:cNvSpPr/>
          <p:nvPr/>
        </p:nvSpPr>
        <p:spPr>
          <a:xfrm>
            <a:off x="7842551" y="3184950"/>
            <a:ext cx="652500" cy="65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43"/>
          <p:cNvSpPr/>
          <p:nvPr/>
        </p:nvSpPr>
        <p:spPr>
          <a:xfrm>
            <a:off x="7190063" y="3183881"/>
            <a:ext cx="651000" cy="65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43"/>
          <p:cNvSpPr/>
          <p:nvPr/>
        </p:nvSpPr>
        <p:spPr>
          <a:xfrm>
            <a:off x="6535988" y="3183158"/>
            <a:ext cx="652500" cy="65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43"/>
          <p:cNvSpPr/>
          <p:nvPr/>
        </p:nvSpPr>
        <p:spPr>
          <a:xfrm>
            <a:off x="5883500" y="3183088"/>
            <a:ext cx="651000" cy="65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43"/>
          <p:cNvSpPr/>
          <p:nvPr/>
        </p:nvSpPr>
        <p:spPr>
          <a:xfrm>
            <a:off x="8496625" y="2527419"/>
            <a:ext cx="651000" cy="652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43"/>
          <p:cNvSpPr/>
          <p:nvPr/>
        </p:nvSpPr>
        <p:spPr>
          <a:xfrm>
            <a:off x="7842551" y="2530106"/>
            <a:ext cx="652500" cy="652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43"/>
          <p:cNvSpPr/>
          <p:nvPr/>
        </p:nvSpPr>
        <p:spPr>
          <a:xfrm>
            <a:off x="7190063" y="2528504"/>
            <a:ext cx="651000" cy="652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43"/>
          <p:cNvSpPr/>
          <p:nvPr/>
        </p:nvSpPr>
        <p:spPr>
          <a:xfrm>
            <a:off x="6535988" y="2527419"/>
            <a:ext cx="652500" cy="652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43"/>
          <p:cNvSpPr/>
          <p:nvPr/>
        </p:nvSpPr>
        <p:spPr>
          <a:xfrm>
            <a:off x="8496625" y="1874926"/>
            <a:ext cx="651000" cy="65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43"/>
          <p:cNvSpPr/>
          <p:nvPr/>
        </p:nvSpPr>
        <p:spPr>
          <a:xfrm>
            <a:off x="7842551" y="1877063"/>
            <a:ext cx="652500" cy="65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43"/>
          <p:cNvSpPr/>
          <p:nvPr/>
        </p:nvSpPr>
        <p:spPr>
          <a:xfrm>
            <a:off x="7190063" y="1874926"/>
            <a:ext cx="651000" cy="65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43"/>
          <p:cNvSpPr/>
          <p:nvPr/>
        </p:nvSpPr>
        <p:spPr>
          <a:xfrm>
            <a:off x="8496625" y="1224020"/>
            <a:ext cx="651000" cy="65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43"/>
          <p:cNvSpPr/>
          <p:nvPr/>
        </p:nvSpPr>
        <p:spPr>
          <a:xfrm>
            <a:off x="7842551" y="1224020"/>
            <a:ext cx="652500" cy="65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43"/>
          <p:cNvSpPr/>
          <p:nvPr/>
        </p:nvSpPr>
        <p:spPr>
          <a:xfrm>
            <a:off x="8496625" y="571527"/>
            <a:ext cx="651000" cy="65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 - Split - 50/50 - Illustration 2 - Blue">
  <p:cSld name="Split - Chart_4_1_1_1_2_1"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44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9" name="Google Shape;1579;p44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0" name="Google Shape;1580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1" name="Google Shape;1581;p44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2" name="Google Shape;1582;p44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583" name="Google Shape;1583;p44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4" name="Google Shape;1584;p44"/>
          <p:cNvSpPr/>
          <p:nvPr/>
        </p:nvSpPr>
        <p:spPr>
          <a:xfrm>
            <a:off x="8496625" y="4492836"/>
            <a:ext cx="6510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44"/>
          <p:cNvSpPr/>
          <p:nvPr/>
        </p:nvSpPr>
        <p:spPr>
          <a:xfrm>
            <a:off x="7842594" y="4492836"/>
            <a:ext cx="6525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44"/>
          <p:cNvSpPr/>
          <p:nvPr/>
        </p:nvSpPr>
        <p:spPr>
          <a:xfrm>
            <a:off x="7190063" y="4492836"/>
            <a:ext cx="6510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44"/>
          <p:cNvSpPr/>
          <p:nvPr/>
        </p:nvSpPr>
        <p:spPr>
          <a:xfrm>
            <a:off x="6536032" y="4492836"/>
            <a:ext cx="6525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44"/>
          <p:cNvSpPr/>
          <p:nvPr/>
        </p:nvSpPr>
        <p:spPr>
          <a:xfrm>
            <a:off x="5883500" y="4492836"/>
            <a:ext cx="6510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44"/>
          <p:cNvSpPr/>
          <p:nvPr/>
        </p:nvSpPr>
        <p:spPr>
          <a:xfrm>
            <a:off x="5229469" y="4492836"/>
            <a:ext cx="6525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44"/>
          <p:cNvSpPr/>
          <p:nvPr/>
        </p:nvSpPr>
        <p:spPr>
          <a:xfrm>
            <a:off x="4576938" y="4492836"/>
            <a:ext cx="6510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44"/>
          <p:cNvSpPr/>
          <p:nvPr/>
        </p:nvSpPr>
        <p:spPr>
          <a:xfrm>
            <a:off x="8496625" y="3837168"/>
            <a:ext cx="651000" cy="65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44"/>
          <p:cNvSpPr/>
          <p:nvPr/>
        </p:nvSpPr>
        <p:spPr>
          <a:xfrm>
            <a:off x="7842551" y="3837993"/>
            <a:ext cx="652500" cy="65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44"/>
          <p:cNvSpPr/>
          <p:nvPr/>
        </p:nvSpPr>
        <p:spPr>
          <a:xfrm>
            <a:off x="7190063" y="3837458"/>
            <a:ext cx="651000" cy="65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44"/>
          <p:cNvSpPr/>
          <p:nvPr/>
        </p:nvSpPr>
        <p:spPr>
          <a:xfrm>
            <a:off x="6535988" y="3837097"/>
            <a:ext cx="652500" cy="65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44"/>
          <p:cNvSpPr/>
          <p:nvPr/>
        </p:nvSpPr>
        <p:spPr>
          <a:xfrm>
            <a:off x="5883500" y="3837062"/>
            <a:ext cx="651000" cy="65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44"/>
          <p:cNvSpPr/>
          <p:nvPr/>
        </p:nvSpPr>
        <p:spPr>
          <a:xfrm>
            <a:off x="5229425" y="3837168"/>
            <a:ext cx="652500" cy="65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44"/>
          <p:cNvSpPr/>
          <p:nvPr/>
        </p:nvSpPr>
        <p:spPr>
          <a:xfrm>
            <a:off x="8496625" y="3183088"/>
            <a:ext cx="6510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44"/>
          <p:cNvSpPr/>
          <p:nvPr/>
        </p:nvSpPr>
        <p:spPr>
          <a:xfrm>
            <a:off x="7842551" y="3184950"/>
            <a:ext cx="6525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44"/>
          <p:cNvSpPr/>
          <p:nvPr/>
        </p:nvSpPr>
        <p:spPr>
          <a:xfrm>
            <a:off x="7190063" y="3183881"/>
            <a:ext cx="6510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44"/>
          <p:cNvSpPr/>
          <p:nvPr/>
        </p:nvSpPr>
        <p:spPr>
          <a:xfrm>
            <a:off x="6535988" y="3183158"/>
            <a:ext cx="6525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44"/>
          <p:cNvSpPr/>
          <p:nvPr/>
        </p:nvSpPr>
        <p:spPr>
          <a:xfrm>
            <a:off x="5883500" y="3183088"/>
            <a:ext cx="6510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44"/>
          <p:cNvSpPr/>
          <p:nvPr/>
        </p:nvSpPr>
        <p:spPr>
          <a:xfrm>
            <a:off x="8496625" y="2527419"/>
            <a:ext cx="651000" cy="65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44"/>
          <p:cNvSpPr/>
          <p:nvPr/>
        </p:nvSpPr>
        <p:spPr>
          <a:xfrm>
            <a:off x="7842551" y="2530106"/>
            <a:ext cx="652500" cy="65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44"/>
          <p:cNvSpPr/>
          <p:nvPr/>
        </p:nvSpPr>
        <p:spPr>
          <a:xfrm>
            <a:off x="7190063" y="2528504"/>
            <a:ext cx="651000" cy="65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44"/>
          <p:cNvSpPr/>
          <p:nvPr/>
        </p:nvSpPr>
        <p:spPr>
          <a:xfrm>
            <a:off x="6535988" y="2527419"/>
            <a:ext cx="652500" cy="65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44"/>
          <p:cNvSpPr/>
          <p:nvPr/>
        </p:nvSpPr>
        <p:spPr>
          <a:xfrm>
            <a:off x="8496625" y="1874926"/>
            <a:ext cx="6510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44"/>
          <p:cNvSpPr/>
          <p:nvPr/>
        </p:nvSpPr>
        <p:spPr>
          <a:xfrm>
            <a:off x="7842551" y="1877063"/>
            <a:ext cx="6525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44"/>
          <p:cNvSpPr/>
          <p:nvPr/>
        </p:nvSpPr>
        <p:spPr>
          <a:xfrm>
            <a:off x="7190063" y="1874926"/>
            <a:ext cx="6510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44"/>
          <p:cNvSpPr/>
          <p:nvPr/>
        </p:nvSpPr>
        <p:spPr>
          <a:xfrm>
            <a:off x="8496625" y="1224020"/>
            <a:ext cx="6510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44"/>
          <p:cNvSpPr/>
          <p:nvPr/>
        </p:nvSpPr>
        <p:spPr>
          <a:xfrm>
            <a:off x="7842551" y="1224020"/>
            <a:ext cx="652500" cy="65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44"/>
          <p:cNvSpPr/>
          <p:nvPr/>
        </p:nvSpPr>
        <p:spPr>
          <a:xfrm>
            <a:off x="8496625" y="571527"/>
            <a:ext cx="651000" cy="65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 - Split - 50/50 - Illustration 2 - Dark">
  <p:cSld name="Split - Chart_4_1_1_1_1_2_1"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45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14" name="Google Shape;1614;p45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5" name="Google Shape;1615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6" name="Google Shape;1616;p45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7" name="Google Shape;1617;p45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618" name="Google Shape;1618;p45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9" name="Google Shape;1619;p45"/>
          <p:cNvSpPr/>
          <p:nvPr/>
        </p:nvSpPr>
        <p:spPr>
          <a:xfrm>
            <a:off x="8496625" y="4492836"/>
            <a:ext cx="651000" cy="65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45"/>
          <p:cNvSpPr/>
          <p:nvPr/>
        </p:nvSpPr>
        <p:spPr>
          <a:xfrm>
            <a:off x="7842594" y="4492836"/>
            <a:ext cx="652500" cy="65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45"/>
          <p:cNvSpPr/>
          <p:nvPr/>
        </p:nvSpPr>
        <p:spPr>
          <a:xfrm>
            <a:off x="7190063" y="4492836"/>
            <a:ext cx="651000" cy="65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p45"/>
          <p:cNvSpPr/>
          <p:nvPr/>
        </p:nvSpPr>
        <p:spPr>
          <a:xfrm>
            <a:off x="6536032" y="4492836"/>
            <a:ext cx="652500" cy="65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45"/>
          <p:cNvSpPr/>
          <p:nvPr/>
        </p:nvSpPr>
        <p:spPr>
          <a:xfrm>
            <a:off x="5883500" y="4492836"/>
            <a:ext cx="651000" cy="65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45"/>
          <p:cNvSpPr/>
          <p:nvPr/>
        </p:nvSpPr>
        <p:spPr>
          <a:xfrm>
            <a:off x="5229469" y="4492836"/>
            <a:ext cx="652500" cy="65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45"/>
          <p:cNvSpPr/>
          <p:nvPr/>
        </p:nvSpPr>
        <p:spPr>
          <a:xfrm>
            <a:off x="4576938" y="4492836"/>
            <a:ext cx="651000" cy="65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45"/>
          <p:cNvSpPr/>
          <p:nvPr/>
        </p:nvSpPr>
        <p:spPr>
          <a:xfrm>
            <a:off x="8496625" y="3837168"/>
            <a:ext cx="651000" cy="652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45"/>
          <p:cNvSpPr/>
          <p:nvPr/>
        </p:nvSpPr>
        <p:spPr>
          <a:xfrm>
            <a:off x="7842551" y="3837993"/>
            <a:ext cx="652500" cy="652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45"/>
          <p:cNvSpPr/>
          <p:nvPr/>
        </p:nvSpPr>
        <p:spPr>
          <a:xfrm>
            <a:off x="7190063" y="3837458"/>
            <a:ext cx="651000" cy="652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p45"/>
          <p:cNvSpPr/>
          <p:nvPr/>
        </p:nvSpPr>
        <p:spPr>
          <a:xfrm>
            <a:off x="6535988" y="3837097"/>
            <a:ext cx="652500" cy="652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p45"/>
          <p:cNvSpPr/>
          <p:nvPr/>
        </p:nvSpPr>
        <p:spPr>
          <a:xfrm>
            <a:off x="5883500" y="3837062"/>
            <a:ext cx="651000" cy="652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1" name="Google Shape;1631;p45"/>
          <p:cNvSpPr/>
          <p:nvPr/>
        </p:nvSpPr>
        <p:spPr>
          <a:xfrm>
            <a:off x="5229425" y="3837168"/>
            <a:ext cx="652500" cy="652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2" name="Google Shape;1632;p45"/>
          <p:cNvSpPr/>
          <p:nvPr/>
        </p:nvSpPr>
        <p:spPr>
          <a:xfrm>
            <a:off x="8496625" y="3183088"/>
            <a:ext cx="651000" cy="65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p45"/>
          <p:cNvSpPr/>
          <p:nvPr/>
        </p:nvSpPr>
        <p:spPr>
          <a:xfrm>
            <a:off x="7842551" y="3184950"/>
            <a:ext cx="652500" cy="65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45"/>
          <p:cNvSpPr/>
          <p:nvPr/>
        </p:nvSpPr>
        <p:spPr>
          <a:xfrm>
            <a:off x="7190063" y="3183881"/>
            <a:ext cx="651000" cy="65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5" name="Google Shape;1635;p45"/>
          <p:cNvSpPr/>
          <p:nvPr/>
        </p:nvSpPr>
        <p:spPr>
          <a:xfrm>
            <a:off x="6535988" y="3183158"/>
            <a:ext cx="652500" cy="65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45"/>
          <p:cNvSpPr/>
          <p:nvPr/>
        </p:nvSpPr>
        <p:spPr>
          <a:xfrm>
            <a:off x="5883500" y="3183088"/>
            <a:ext cx="651000" cy="65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45"/>
          <p:cNvSpPr/>
          <p:nvPr/>
        </p:nvSpPr>
        <p:spPr>
          <a:xfrm>
            <a:off x="8496625" y="2527419"/>
            <a:ext cx="651000" cy="652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45"/>
          <p:cNvSpPr/>
          <p:nvPr/>
        </p:nvSpPr>
        <p:spPr>
          <a:xfrm>
            <a:off x="7842551" y="2530106"/>
            <a:ext cx="652500" cy="652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45"/>
          <p:cNvSpPr/>
          <p:nvPr/>
        </p:nvSpPr>
        <p:spPr>
          <a:xfrm>
            <a:off x="7190063" y="2528504"/>
            <a:ext cx="651000" cy="652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45"/>
          <p:cNvSpPr/>
          <p:nvPr/>
        </p:nvSpPr>
        <p:spPr>
          <a:xfrm>
            <a:off x="6535988" y="2527419"/>
            <a:ext cx="652500" cy="652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45"/>
          <p:cNvSpPr/>
          <p:nvPr/>
        </p:nvSpPr>
        <p:spPr>
          <a:xfrm>
            <a:off x="8496625" y="1874926"/>
            <a:ext cx="651000" cy="65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45"/>
          <p:cNvSpPr/>
          <p:nvPr/>
        </p:nvSpPr>
        <p:spPr>
          <a:xfrm>
            <a:off x="7842551" y="1877063"/>
            <a:ext cx="652500" cy="65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45"/>
          <p:cNvSpPr/>
          <p:nvPr/>
        </p:nvSpPr>
        <p:spPr>
          <a:xfrm>
            <a:off x="7190063" y="1874926"/>
            <a:ext cx="651000" cy="65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45"/>
          <p:cNvSpPr/>
          <p:nvPr/>
        </p:nvSpPr>
        <p:spPr>
          <a:xfrm>
            <a:off x="8496625" y="1224020"/>
            <a:ext cx="651000" cy="65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45"/>
          <p:cNvSpPr/>
          <p:nvPr/>
        </p:nvSpPr>
        <p:spPr>
          <a:xfrm>
            <a:off x="7842551" y="1224020"/>
            <a:ext cx="652500" cy="65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45"/>
          <p:cNvSpPr/>
          <p:nvPr/>
        </p:nvSpPr>
        <p:spPr>
          <a:xfrm>
            <a:off x="8496625" y="571527"/>
            <a:ext cx="651000" cy="65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 - Split - 50/50 - Illustration 3 - Light">
  <p:cSld name="Split - Chart_4_2_2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46"/>
          <p:cNvSpPr txBox="1">
            <a:spLocks noGrp="1"/>
          </p:cNvSpPr>
          <p:nvPr>
            <p:ph type="subTitle" idx="1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9" name="Google Shape;1649;p46"/>
          <p:cNvSpPr txBox="1">
            <a:spLocks noGrp="1"/>
          </p:cNvSpPr>
          <p:nvPr>
            <p:ph type="body" idx="2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50" name="Google Shape;1650;p46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1" name="Google Shape;1651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2" name="Google Shape;1652;p46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653" name="Google Shape;1653;p46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4" name="Google Shape;1654;p46"/>
          <p:cNvSpPr/>
          <p:nvPr/>
        </p:nvSpPr>
        <p:spPr>
          <a:xfrm>
            <a:off x="6857175" y="2469925"/>
            <a:ext cx="1520700" cy="152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46"/>
          <p:cNvSpPr/>
          <p:nvPr/>
        </p:nvSpPr>
        <p:spPr>
          <a:xfrm>
            <a:off x="5336475" y="2469925"/>
            <a:ext cx="1520700" cy="152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46"/>
          <p:cNvSpPr/>
          <p:nvPr/>
        </p:nvSpPr>
        <p:spPr>
          <a:xfrm>
            <a:off x="6096825" y="1152875"/>
            <a:ext cx="1520700" cy="152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 - Split - 50/50 - Illustration 3 - Pink">
  <p:cSld name="Split - Chart_4_1_2_2"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47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59" name="Google Shape;1659;p47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0" name="Google Shape;1660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1" name="Google Shape;1661;p47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2" name="Google Shape;1662;p47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663" name="Google Shape;1663;p47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4" name="Google Shape;1664;p47"/>
          <p:cNvSpPr/>
          <p:nvPr/>
        </p:nvSpPr>
        <p:spPr>
          <a:xfrm>
            <a:off x="6857175" y="2469925"/>
            <a:ext cx="1520700" cy="152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47"/>
          <p:cNvSpPr/>
          <p:nvPr/>
        </p:nvSpPr>
        <p:spPr>
          <a:xfrm>
            <a:off x="5336475" y="2469925"/>
            <a:ext cx="1520700" cy="1520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47"/>
          <p:cNvSpPr/>
          <p:nvPr/>
        </p:nvSpPr>
        <p:spPr>
          <a:xfrm>
            <a:off x="6096825" y="1152875"/>
            <a:ext cx="1520700" cy="152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 - Split - 50/50 - Illustration 3 - Sand">
  <p:cSld name="Split - Chart_4_1_1_2_1"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48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69" name="Google Shape;1669;p48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0" name="Google Shape;1670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1" name="Google Shape;1671;p48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2" name="Google Shape;1672;p48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673" name="Google Shape;1673;p48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4" name="Google Shape;1674;p48"/>
          <p:cNvSpPr/>
          <p:nvPr/>
        </p:nvSpPr>
        <p:spPr>
          <a:xfrm>
            <a:off x="6857175" y="2469925"/>
            <a:ext cx="1520700" cy="152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48"/>
          <p:cNvSpPr/>
          <p:nvPr/>
        </p:nvSpPr>
        <p:spPr>
          <a:xfrm>
            <a:off x="5336475" y="2469925"/>
            <a:ext cx="1520700" cy="1520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48"/>
          <p:cNvSpPr/>
          <p:nvPr/>
        </p:nvSpPr>
        <p:spPr>
          <a:xfrm>
            <a:off x="6096825" y="1152875"/>
            <a:ext cx="1520700" cy="152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 - Split - 50/50 - Illustration 3 - Blue">
  <p:cSld name="Split - Chart_4_1_1_1_2_2"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49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79" name="Google Shape;1679;p49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0" name="Google Shape;1680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1" name="Google Shape;1681;p49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49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683" name="Google Shape;1683;p49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4" name="Google Shape;1684;p49"/>
          <p:cNvSpPr/>
          <p:nvPr/>
        </p:nvSpPr>
        <p:spPr>
          <a:xfrm>
            <a:off x="6857175" y="2469925"/>
            <a:ext cx="1520700" cy="152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49"/>
          <p:cNvSpPr/>
          <p:nvPr/>
        </p:nvSpPr>
        <p:spPr>
          <a:xfrm>
            <a:off x="5336475" y="2469925"/>
            <a:ext cx="1520700" cy="1520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49"/>
          <p:cNvSpPr/>
          <p:nvPr/>
        </p:nvSpPr>
        <p:spPr>
          <a:xfrm>
            <a:off x="6096825" y="1152875"/>
            <a:ext cx="1520700" cy="152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 - Split - 50/50 - Illustration 3 - Dark">
  <p:cSld name="Split - Chart_4_1_1_1_1_2_2"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50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89" name="Google Shape;1689;p50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0" name="Google Shape;1690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1" name="Google Shape;1691;p50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2" name="Google Shape;1692;p50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693" name="Google Shape;1693;p50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4" name="Google Shape;1694;p50"/>
          <p:cNvSpPr/>
          <p:nvPr/>
        </p:nvSpPr>
        <p:spPr>
          <a:xfrm>
            <a:off x="6857175" y="2469925"/>
            <a:ext cx="1520700" cy="1520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50"/>
          <p:cNvSpPr/>
          <p:nvPr/>
        </p:nvSpPr>
        <p:spPr>
          <a:xfrm>
            <a:off x="5336475" y="2469925"/>
            <a:ext cx="1520700" cy="152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50"/>
          <p:cNvSpPr/>
          <p:nvPr/>
        </p:nvSpPr>
        <p:spPr>
          <a:xfrm>
            <a:off x="6096825" y="1152875"/>
            <a:ext cx="1520700" cy="152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- Front page - 3D - Light Blue 1">
  <p:cSld name="Front page - Blue 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7384325" y="1811425"/>
            <a:ext cx="1520700" cy="152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Google Shape;3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/>
          <p:nvPr/>
        </p:nvSpPr>
        <p:spPr>
          <a:xfrm>
            <a:off x="171762" y="1857475"/>
            <a:ext cx="1655100" cy="1428600"/>
          </a:xfrm>
          <a:prstGeom prst="hexagon">
            <a:avLst>
              <a:gd name="adj" fmla="val 2958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85300" y="131350"/>
            <a:ext cx="58791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5pPr>
            <a:lvl6pPr marL="4572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6pPr>
            <a:lvl7pPr marL="914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7pPr>
            <a:lvl8pPr marL="137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8pPr>
            <a:lvl9pPr marL="1828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ubTitle" idx="1"/>
          </p:nvPr>
        </p:nvSpPr>
        <p:spPr>
          <a:xfrm>
            <a:off x="185300" y="445050"/>
            <a:ext cx="58791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 - Split - 50/50 - Illustration 3 - Grey">
  <p:cSld name="Split - Chart_4_1_2_2_1"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51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9" name="Google Shape;1699;p51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0" name="Google Shape;1700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1" name="Google Shape;1701;p51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2" name="Google Shape;1702;p51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703" name="Google Shape;1703;p51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4" name="Google Shape;1704;p51"/>
          <p:cNvSpPr/>
          <p:nvPr/>
        </p:nvSpPr>
        <p:spPr>
          <a:xfrm>
            <a:off x="6857175" y="2469925"/>
            <a:ext cx="1520700" cy="1520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51"/>
          <p:cNvSpPr/>
          <p:nvPr/>
        </p:nvSpPr>
        <p:spPr>
          <a:xfrm>
            <a:off x="5336475" y="2469925"/>
            <a:ext cx="1520700" cy="1520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51"/>
          <p:cNvSpPr/>
          <p:nvPr/>
        </p:nvSpPr>
        <p:spPr>
          <a:xfrm>
            <a:off x="6096825" y="1152875"/>
            <a:ext cx="1520700" cy="152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 - Split - Silhouette - Light - 1">
  <p:cSld name="Split - Chart_5"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52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9" name="Google Shape;1709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0" name="Google Shape;1710;p52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11" name="Google Shape;1711;p52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2" name="Google Shape;1712;p52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713" name="Google Shape;1713;p52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14" name="Google Shape;171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375" y="737250"/>
            <a:ext cx="3673600" cy="36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 - Split - Silhouette - Grey - 1 ">
  <p:cSld name="Split - Chart_5_1"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53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7" name="Google Shape;1717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8" name="Google Shape;1718;p53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19" name="Google Shape;1719;p53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0" name="Google Shape;1720;p53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721" name="Google Shape;1721;p53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22" name="Google Shape;172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375" y="737250"/>
            <a:ext cx="3673600" cy="36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 - Split - Silhouette - Pink - 1 ">
  <p:cSld name="Split - Chart_5_1_1"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54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5" name="Google Shape;1725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6" name="Google Shape;1726;p54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7" name="Google Shape;1727;p54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8" name="Google Shape;1728;p54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729" name="Google Shape;1729;p54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30" name="Google Shape;173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375" y="737250"/>
            <a:ext cx="3673600" cy="36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 - Split - Silhouette - Sand - 1">
  <p:cSld name="Split - Chart_5_1_1_1"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55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3" name="Google Shape;1733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4" name="Google Shape;1734;p55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35" name="Google Shape;1735;p55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6" name="Google Shape;1736;p55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737" name="Google Shape;1737;p55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38" name="Google Shape;173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375" y="737250"/>
            <a:ext cx="3673600" cy="36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 - Split - Silhouette - Blue - 1">
  <p:cSld name="Split - Chart_5_1_1_1_1"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56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1" name="Google Shape;1741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2" name="Google Shape;1742;p56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3" name="Google Shape;1743;p56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4" name="Google Shape;1744;p56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745" name="Google Shape;1745;p56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46" name="Google Shape;174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375" y="737250"/>
            <a:ext cx="3673600" cy="36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 - Split - Silhouette - Light - 2">
  <p:cSld name="Split - Chart_5_2"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57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9" name="Google Shape;1749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0" name="Google Shape;1750;p57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51" name="Google Shape;1751;p57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2" name="Google Shape;1752;p57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753" name="Google Shape;1753;p57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54" name="Google Shape;175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375" y="734950"/>
            <a:ext cx="3673601" cy="367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 - Split - Silhouette - Grey - 2">
  <p:cSld name="Split - Chart_5_1_2"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58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7" name="Google Shape;1757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8" name="Google Shape;1758;p58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59" name="Google Shape;1759;p58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58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761" name="Google Shape;1761;p58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62" name="Google Shape;176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375" y="734950"/>
            <a:ext cx="3673601" cy="367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 - Split - Silhouette - Pink - 2">
  <p:cSld name="Split - Chart_5_1_1_2"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59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5" name="Google Shape;1765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6" name="Google Shape;1766;p59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67" name="Google Shape;1767;p59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8" name="Google Shape;1768;p59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769" name="Google Shape;1769;p59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70" name="Google Shape;177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375" y="734950"/>
            <a:ext cx="3673601" cy="367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 - Split - Silhouette - Sand - 2">
  <p:cSld name="Split - Chart_5_1_1_1_2"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60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3" name="Google Shape;1773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4" name="Google Shape;1774;p60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75" name="Google Shape;1775;p60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6" name="Google Shape;1776;p60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777" name="Google Shape;1777;p60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78" name="Google Shape;177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375" y="734950"/>
            <a:ext cx="3673601" cy="367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- Front page - 3D - Light Blue 2">
  <p:cSld name="Front page - Blue 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7384325" y="1811425"/>
            <a:ext cx="1520700" cy="152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85300" y="131350"/>
            <a:ext cx="37818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5pPr>
            <a:lvl6pPr marL="4572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6pPr>
            <a:lvl7pPr marL="914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7pPr>
            <a:lvl8pPr marL="137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8pPr>
            <a:lvl9pPr marL="1828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200" b="1" i="0" u="none" strike="noStrike" cap="none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185300" y="445050"/>
            <a:ext cx="37818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285000" y="1857475"/>
            <a:ext cx="1428600" cy="14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 - Split - Silhouette - Blue - 2">
  <p:cSld name="Split - Chart_5_1_1_1_1_1"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61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1" name="Google Shape;1781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2" name="Google Shape;1782;p61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83" name="Google Shape;1783;p61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4" name="Google Shape;1784;p61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785" name="Google Shape;1785;p61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86" name="Google Shape;178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375" y="734950"/>
            <a:ext cx="3673601" cy="367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 - Split - Silhouette - Light - 3">
  <p:cSld name="Split - Chart_5_2_2"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p62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9" name="Google Shape;1789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0" name="Google Shape;1790;p62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91" name="Google Shape;1791;p62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2" name="Google Shape;1792;p62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793" name="Google Shape;1793;p62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94" name="Google Shape;179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376" y="734951"/>
            <a:ext cx="3673601" cy="367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 - Split - Silhouette - Grey - 3">
  <p:cSld name="Split - Chart_5_1_2_2"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63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7" name="Google Shape;1797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8" name="Google Shape;1798;p63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99" name="Google Shape;1799;p63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0" name="Google Shape;1800;p63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801" name="Google Shape;1801;p63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02" name="Google Shape;180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376" y="734951"/>
            <a:ext cx="3673601" cy="367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 - Split - Silhouette - Pink - 3">
  <p:cSld name="Split - Chart_5_1_1_2_2"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64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5" name="Google Shape;1805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6" name="Google Shape;1806;p64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07" name="Google Shape;1807;p64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8" name="Google Shape;1808;p64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809" name="Google Shape;1809;p64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10" name="Google Shape;181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376" y="734951"/>
            <a:ext cx="3673601" cy="367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 - Split - Silhouette - Sand - 3">
  <p:cSld name="Split - Chart_5_1_1_1_2_2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p65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3" name="Google Shape;1813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4" name="Google Shape;1814;p65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15" name="Google Shape;1815;p65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6" name="Google Shape;1816;p65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817" name="Google Shape;1817;p65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18" name="Google Shape;181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376" y="734951"/>
            <a:ext cx="3673601" cy="367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 - Split - Silhouette - Blue - 3">
  <p:cSld name="Split - Chart_5_1_1_1_1_1_2"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66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1" name="Google Shape;1821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20376" y="734951"/>
            <a:ext cx="3673601" cy="367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2" name="Google Shape;182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Google Shape;1823;p66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24" name="Google Shape;1824;p66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5" name="Google Shape;1825;p66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826" name="Google Shape;1826;p66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 - Split - Illustration - Light - 3">
  <p:cSld name="Split - Chart_5_2_1"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67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9" name="Google Shape;1829;p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0" name="Google Shape;183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048" y="0"/>
            <a:ext cx="457225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1" name="Google Shape;1831;p67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2" name="Google Shape;1832;p67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3" name="Google Shape;1833;p67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834" name="Google Shape;1834;p67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 - Split - Illustration - Grey - 3">
  <p:cSld name="Split - Chart_5_1_2_1"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68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7" name="Google Shape;1837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8" name="Google Shape;183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048" y="0"/>
            <a:ext cx="457225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9" name="Google Shape;1839;p68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0" name="Google Shape;1840;p68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68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842" name="Google Shape;1842;p68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 - Split - Illustration - Pink - 3">
  <p:cSld name="Split - Chart_5_1_1_2_1"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69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5" name="Google Shape;1845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6" name="Google Shape;184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048" y="0"/>
            <a:ext cx="457225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7" name="Google Shape;1847;p69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8" name="Google Shape;1848;p69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9" name="Google Shape;1849;p69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850" name="Google Shape;1850;p69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 - Split - Illustration - Sand - 3">
  <p:cSld name="Split - Chart_5_1_1_1_2_1"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p70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3" name="Google Shape;1853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4" name="Google Shape;185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048" y="0"/>
            <a:ext cx="457225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5" name="Google Shape;1855;p70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6" name="Google Shape;1856;p70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7" name="Google Shape;1857;p70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858" name="Google Shape;1858;p70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 - Chapter - Blue 1">
  <p:cSld name="Section - Blue_1">
    <p:bg>
      <p:bgPr>
        <a:solidFill>
          <a:schemeClr val="dk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/>
          <p:nvPr/>
        </p:nvSpPr>
        <p:spPr>
          <a:xfrm>
            <a:off x="815590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244375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1386805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1958020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244375" y="367402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4242880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6527740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8812600" y="3102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8812600" y="3674025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8812600" y="2530775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8812600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7670170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7098955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8241385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4814095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5956525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5385310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529235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3671665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3100450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244375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244375" y="424566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244375" y="310238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244375" y="253074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8812600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8812600" y="424566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815590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8"/>
          <p:cNvSpPr/>
          <p:nvPr/>
        </p:nvSpPr>
        <p:spPr>
          <a:xfrm>
            <a:off x="1386805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8"/>
          <p:cNvSpPr/>
          <p:nvPr/>
        </p:nvSpPr>
        <p:spPr>
          <a:xfrm>
            <a:off x="1958020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8"/>
          <p:cNvSpPr/>
          <p:nvPr/>
        </p:nvSpPr>
        <p:spPr>
          <a:xfrm>
            <a:off x="4242880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6527740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/>
          <p:nvPr/>
        </p:nvSpPr>
        <p:spPr>
          <a:xfrm>
            <a:off x="7670170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>
            <a:off x="7098955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"/>
          <p:cNvSpPr/>
          <p:nvPr/>
        </p:nvSpPr>
        <p:spPr>
          <a:xfrm>
            <a:off x="8241385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8"/>
          <p:cNvSpPr/>
          <p:nvPr/>
        </p:nvSpPr>
        <p:spPr>
          <a:xfrm>
            <a:off x="4814095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5956525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8"/>
          <p:cNvSpPr/>
          <p:nvPr/>
        </p:nvSpPr>
        <p:spPr>
          <a:xfrm>
            <a:off x="5385310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8"/>
          <p:cNvSpPr/>
          <p:nvPr/>
        </p:nvSpPr>
        <p:spPr>
          <a:xfrm>
            <a:off x="2529235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>
            <a:off x="3671665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8"/>
          <p:cNvSpPr/>
          <p:nvPr/>
        </p:nvSpPr>
        <p:spPr>
          <a:xfrm>
            <a:off x="3100450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"/>
          <p:cNvSpPr/>
          <p:nvPr/>
        </p:nvSpPr>
        <p:spPr>
          <a:xfrm>
            <a:off x="815590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8"/>
          <p:cNvSpPr/>
          <p:nvPr/>
        </p:nvSpPr>
        <p:spPr>
          <a:xfrm>
            <a:off x="1386805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"/>
          <p:cNvSpPr/>
          <p:nvPr/>
        </p:nvSpPr>
        <p:spPr>
          <a:xfrm>
            <a:off x="1958020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"/>
          <p:cNvSpPr/>
          <p:nvPr/>
        </p:nvSpPr>
        <p:spPr>
          <a:xfrm>
            <a:off x="4242880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"/>
          <p:cNvSpPr/>
          <p:nvPr/>
        </p:nvSpPr>
        <p:spPr>
          <a:xfrm>
            <a:off x="6527740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"/>
          <p:cNvSpPr/>
          <p:nvPr/>
        </p:nvSpPr>
        <p:spPr>
          <a:xfrm>
            <a:off x="7670170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8"/>
          <p:cNvSpPr/>
          <p:nvPr/>
        </p:nvSpPr>
        <p:spPr>
          <a:xfrm>
            <a:off x="7098955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8241385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4814095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8"/>
          <p:cNvSpPr/>
          <p:nvPr/>
        </p:nvSpPr>
        <p:spPr>
          <a:xfrm>
            <a:off x="5956525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8"/>
          <p:cNvSpPr/>
          <p:nvPr/>
        </p:nvSpPr>
        <p:spPr>
          <a:xfrm>
            <a:off x="5385310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8"/>
          <p:cNvSpPr/>
          <p:nvPr/>
        </p:nvSpPr>
        <p:spPr>
          <a:xfrm>
            <a:off x="2529235" y="3103700"/>
            <a:ext cx="80700" cy="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"/>
          <p:cNvSpPr/>
          <p:nvPr/>
        </p:nvSpPr>
        <p:spPr>
          <a:xfrm>
            <a:off x="3671665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8"/>
          <p:cNvSpPr/>
          <p:nvPr/>
        </p:nvSpPr>
        <p:spPr>
          <a:xfrm>
            <a:off x="3100450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8"/>
          <p:cNvSpPr/>
          <p:nvPr/>
        </p:nvSpPr>
        <p:spPr>
          <a:xfrm>
            <a:off x="815590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"/>
          <p:cNvSpPr/>
          <p:nvPr/>
        </p:nvSpPr>
        <p:spPr>
          <a:xfrm>
            <a:off x="1386805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"/>
          <p:cNvSpPr/>
          <p:nvPr/>
        </p:nvSpPr>
        <p:spPr>
          <a:xfrm>
            <a:off x="1958020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"/>
          <p:cNvSpPr/>
          <p:nvPr/>
        </p:nvSpPr>
        <p:spPr>
          <a:xfrm>
            <a:off x="4242880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8"/>
          <p:cNvSpPr/>
          <p:nvPr/>
        </p:nvSpPr>
        <p:spPr>
          <a:xfrm>
            <a:off x="6527740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"/>
          <p:cNvSpPr/>
          <p:nvPr/>
        </p:nvSpPr>
        <p:spPr>
          <a:xfrm>
            <a:off x="7670170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8"/>
          <p:cNvSpPr/>
          <p:nvPr/>
        </p:nvSpPr>
        <p:spPr>
          <a:xfrm>
            <a:off x="7098955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>
            <a:off x="8241385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4814095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>
            <a:off x="5956525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/>
          <p:nvPr/>
        </p:nvSpPr>
        <p:spPr>
          <a:xfrm>
            <a:off x="5385310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"/>
          <p:cNvSpPr/>
          <p:nvPr/>
        </p:nvSpPr>
        <p:spPr>
          <a:xfrm>
            <a:off x="2529235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"/>
          <p:cNvSpPr/>
          <p:nvPr/>
        </p:nvSpPr>
        <p:spPr>
          <a:xfrm>
            <a:off x="3671665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"/>
          <p:cNvSpPr/>
          <p:nvPr/>
        </p:nvSpPr>
        <p:spPr>
          <a:xfrm>
            <a:off x="3100450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815590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>
            <a:off x="1386805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>
            <a:off x="1958020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>
            <a:off x="4242880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>
            <a:off x="6527740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>
            <a:off x="7670170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7098955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8241385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4814095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5956525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5385310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2529235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3671665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3100450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815590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1386805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1958020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4242880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6527740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/>
          <p:nvPr/>
        </p:nvSpPr>
        <p:spPr>
          <a:xfrm>
            <a:off x="7670170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"/>
          <p:cNvSpPr/>
          <p:nvPr/>
        </p:nvSpPr>
        <p:spPr>
          <a:xfrm>
            <a:off x="7098955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"/>
          <p:cNvSpPr/>
          <p:nvPr/>
        </p:nvSpPr>
        <p:spPr>
          <a:xfrm>
            <a:off x="8241385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"/>
          <p:cNvSpPr/>
          <p:nvPr/>
        </p:nvSpPr>
        <p:spPr>
          <a:xfrm>
            <a:off x="4814095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"/>
          <p:cNvSpPr/>
          <p:nvPr/>
        </p:nvSpPr>
        <p:spPr>
          <a:xfrm>
            <a:off x="5956525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"/>
          <p:cNvSpPr/>
          <p:nvPr/>
        </p:nvSpPr>
        <p:spPr>
          <a:xfrm>
            <a:off x="5385310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"/>
          <p:cNvSpPr/>
          <p:nvPr/>
        </p:nvSpPr>
        <p:spPr>
          <a:xfrm>
            <a:off x="2529235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3671665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"/>
          <p:cNvSpPr/>
          <p:nvPr/>
        </p:nvSpPr>
        <p:spPr>
          <a:xfrm>
            <a:off x="3100450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185300" y="95750"/>
            <a:ext cx="7525200" cy="14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 - Split - Illustration - Blue - 3">
  <p:cSld name="Split - Chart_5_1_1_1_1_1_1"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71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1" name="Google Shape;1861;p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2" name="Google Shape;1862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048" y="0"/>
            <a:ext cx="457225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3" name="Google Shape;1863;p71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4" name="Google Shape;1864;p71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5" name="Google Shape;1865;p71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866" name="Google Shape;1866;p71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 - Split - Illustration - Dark - 3 ">
  <p:cSld name="Split - Chart_5_1_1_1_1_1_1_1"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72"/>
          <p:cNvSpPr/>
          <p:nvPr/>
        </p:nvSpPr>
        <p:spPr>
          <a:xfrm>
            <a:off x="4570413" y="0"/>
            <a:ext cx="45735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9" name="Google Shape;1869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0" name="Google Shape;187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048" y="0"/>
            <a:ext cx="457225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71" name="Google Shape;1871;p72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2" name="Google Shape;1872;p72"/>
          <p:cNvSpPr txBox="1">
            <a:spLocks noGrp="1"/>
          </p:cNvSpPr>
          <p:nvPr>
            <p:ph type="subTitle" idx="2"/>
          </p:nvPr>
        </p:nvSpPr>
        <p:spPr>
          <a:xfrm>
            <a:off x="185300" y="10892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3" name="Google Shape;1873;p72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874" name="Google Shape;1874;p72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5 - Chart - Full - Light - Big">
  <p:cSld name="Split - Chart_1_1"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6" name="Google Shape;1876;p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7" name="Google Shape;1877;p73"/>
          <p:cNvSpPr txBox="1">
            <a:spLocks noGrp="1"/>
          </p:cNvSpPr>
          <p:nvPr>
            <p:ph type="ctrTitle"/>
          </p:nvPr>
        </p:nvSpPr>
        <p:spPr>
          <a:xfrm>
            <a:off x="185300" y="151700"/>
            <a:ext cx="79731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Thin"/>
              <a:buNone/>
              <a:defRPr sz="16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Thin"/>
              <a:buNone/>
              <a:defRPr sz="16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Thin"/>
              <a:buNone/>
              <a:defRPr sz="16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Thin"/>
              <a:buNone/>
              <a:defRPr sz="16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Thin"/>
              <a:buNone/>
              <a:defRPr sz="16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Thin"/>
              <a:buNone/>
              <a:defRPr sz="16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Thin"/>
              <a:buNone/>
              <a:defRPr sz="16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Thin"/>
              <a:buNone/>
              <a:defRPr sz="16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878" name="Google Shape;1878;p73"/>
          <p:cNvSpPr txBox="1">
            <a:spLocks noGrp="1"/>
          </p:cNvSpPr>
          <p:nvPr>
            <p:ph type="subTitle" idx="1"/>
          </p:nvPr>
        </p:nvSpPr>
        <p:spPr>
          <a:xfrm>
            <a:off x="185300" y="403400"/>
            <a:ext cx="7973100" cy="3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5 - Chart - Full - Pink - Big">
  <p:cSld name="Split - Chart_1_1_2">
    <p:bg>
      <p:bgPr>
        <a:solidFill>
          <a:schemeClr val="accent1"/>
        </a:solidFill>
        <a:effectLst/>
      </p:bgPr>
    </p:bg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0" name="Google Shape;1880;p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1" name="Google Shape;1881;p74"/>
          <p:cNvSpPr txBox="1">
            <a:spLocks noGrp="1"/>
          </p:cNvSpPr>
          <p:nvPr>
            <p:ph type="ctrTitle"/>
          </p:nvPr>
        </p:nvSpPr>
        <p:spPr>
          <a:xfrm>
            <a:off x="185300" y="151700"/>
            <a:ext cx="79731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Thin"/>
              <a:buNone/>
              <a:defRPr sz="16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Thin"/>
              <a:buNone/>
              <a:defRPr sz="16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Thin"/>
              <a:buNone/>
              <a:defRPr sz="16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Thin"/>
              <a:buNone/>
              <a:defRPr sz="16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Thin"/>
              <a:buNone/>
              <a:defRPr sz="16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Thin"/>
              <a:buNone/>
              <a:defRPr sz="16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Thin"/>
              <a:buNone/>
              <a:defRPr sz="16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Thin"/>
              <a:buNone/>
              <a:defRPr sz="16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882" name="Google Shape;1882;p74"/>
          <p:cNvSpPr txBox="1">
            <a:spLocks noGrp="1"/>
          </p:cNvSpPr>
          <p:nvPr>
            <p:ph type="subTitle" idx="1"/>
          </p:nvPr>
        </p:nvSpPr>
        <p:spPr>
          <a:xfrm>
            <a:off x="185300" y="403400"/>
            <a:ext cx="7973100" cy="3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5 - Chart - Full - Dark - Big 1">
  <p:cSld name="Split - Chart_1_1_1">
    <p:bg>
      <p:bgPr>
        <a:solidFill>
          <a:schemeClr val="dk1"/>
        </a:solidFill>
        <a:effectLst/>
      </p:bgPr>
    </p:bg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" name="Google Shape;1884;p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5" name="Google Shape;1885;p75"/>
          <p:cNvSpPr txBox="1">
            <a:spLocks noGrp="1"/>
          </p:cNvSpPr>
          <p:nvPr>
            <p:ph type="ctrTitle"/>
          </p:nvPr>
        </p:nvSpPr>
        <p:spPr>
          <a:xfrm>
            <a:off x="185300" y="151700"/>
            <a:ext cx="79731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i="0" u="none" strike="noStrike" cap="none">
                <a:solidFill>
                  <a:srgbClr val="FFFFFF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Thin"/>
              <a:buNone/>
              <a:defRPr sz="16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Thin"/>
              <a:buNone/>
              <a:defRPr sz="16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Thin"/>
              <a:buNone/>
              <a:defRPr sz="16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Thin"/>
              <a:buNone/>
              <a:defRPr sz="16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Thin"/>
              <a:buNone/>
              <a:defRPr sz="16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Thin"/>
              <a:buNone/>
              <a:defRPr sz="16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Thin"/>
              <a:buNone/>
              <a:defRPr sz="16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Thin"/>
              <a:buNone/>
              <a:defRPr sz="16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886" name="Google Shape;1886;p75"/>
          <p:cNvSpPr txBox="1">
            <a:spLocks noGrp="1"/>
          </p:cNvSpPr>
          <p:nvPr>
            <p:ph type="subTitle" idx="1"/>
          </p:nvPr>
        </p:nvSpPr>
        <p:spPr>
          <a:xfrm>
            <a:off x="185300" y="403400"/>
            <a:ext cx="7973100" cy="3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 - Timeline - Dark blue">
  <p:cSld name="Split - Chart_1_1_1_1">
    <p:bg>
      <p:bgPr>
        <a:solidFill>
          <a:schemeClr val="accent5"/>
        </a:solidFill>
        <a:effectLst/>
      </p:bgPr>
    </p:bg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8" name="Google Shape;1888;p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9" name="Google Shape;1889;p76"/>
          <p:cNvSpPr txBox="1">
            <a:spLocks noGrp="1"/>
          </p:cNvSpPr>
          <p:nvPr>
            <p:ph type="body" idx="1"/>
          </p:nvPr>
        </p:nvSpPr>
        <p:spPr>
          <a:xfrm>
            <a:off x="459025" y="1835150"/>
            <a:ext cx="1342800" cy="29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90" name="Google Shape;1890;p76"/>
          <p:cNvSpPr txBox="1">
            <a:spLocks noGrp="1"/>
          </p:cNvSpPr>
          <p:nvPr>
            <p:ph type="body" idx="2"/>
          </p:nvPr>
        </p:nvSpPr>
        <p:spPr>
          <a:xfrm>
            <a:off x="7309925" y="1835150"/>
            <a:ext cx="1342800" cy="29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91" name="Google Shape;1891;p76"/>
          <p:cNvSpPr txBox="1">
            <a:spLocks noGrp="1"/>
          </p:cNvSpPr>
          <p:nvPr>
            <p:ph type="body" idx="3"/>
          </p:nvPr>
        </p:nvSpPr>
        <p:spPr>
          <a:xfrm>
            <a:off x="2171750" y="1835150"/>
            <a:ext cx="1342800" cy="29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92" name="Google Shape;1892;p76"/>
          <p:cNvSpPr txBox="1">
            <a:spLocks noGrp="1"/>
          </p:cNvSpPr>
          <p:nvPr>
            <p:ph type="body" idx="4"/>
          </p:nvPr>
        </p:nvSpPr>
        <p:spPr>
          <a:xfrm>
            <a:off x="3884475" y="1835150"/>
            <a:ext cx="1342800" cy="29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93" name="Google Shape;1893;p76"/>
          <p:cNvSpPr txBox="1">
            <a:spLocks noGrp="1"/>
          </p:cNvSpPr>
          <p:nvPr>
            <p:ph type="body" idx="5"/>
          </p:nvPr>
        </p:nvSpPr>
        <p:spPr>
          <a:xfrm>
            <a:off x="5597200" y="1835150"/>
            <a:ext cx="1342800" cy="29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94" name="Google Shape;1894;p76"/>
          <p:cNvSpPr txBox="1">
            <a:spLocks noGrp="1"/>
          </p:cNvSpPr>
          <p:nvPr>
            <p:ph type="ctrTitle"/>
          </p:nvPr>
        </p:nvSpPr>
        <p:spPr>
          <a:xfrm>
            <a:off x="185300" y="151700"/>
            <a:ext cx="79731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i="0" u="none" strike="noStrike" cap="none">
                <a:solidFill>
                  <a:srgbClr val="FFFFFF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Thin"/>
              <a:buNone/>
              <a:defRPr sz="16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Thin"/>
              <a:buNone/>
              <a:defRPr sz="16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Thin"/>
              <a:buNone/>
              <a:defRPr sz="16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Thin"/>
              <a:buNone/>
              <a:defRPr sz="16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Thin"/>
              <a:buNone/>
              <a:defRPr sz="16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Thin"/>
              <a:buNone/>
              <a:defRPr sz="16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Thin"/>
              <a:buNone/>
              <a:defRPr sz="16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Thin"/>
              <a:buNone/>
              <a:defRPr sz="16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895" name="Google Shape;1895;p76"/>
          <p:cNvSpPr txBox="1">
            <a:spLocks noGrp="1"/>
          </p:cNvSpPr>
          <p:nvPr>
            <p:ph type="subTitle" idx="6"/>
          </p:nvPr>
        </p:nvSpPr>
        <p:spPr>
          <a:xfrm>
            <a:off x="185300" y="403400"/>
            <a:ext cx="7973100" cy="3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- Full page - Dark">
  <p:cSld name="Big Chart - Dark">
    <p:bg>
      <p:bgPr>
        <a:solidFill>
          <a:schemeClr val="dk1"/>
        </a:solidFill>
        <a:effectLst/>
      </p:bgPr>
    </p:bg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7" name="Google Shape;1897;p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8" name="Google Shape;1898;p77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200" i="0" u="none" strike="noStrike" cap="none">
                <a:solidFill>
                  <a:srgbClr val="FFFFFF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899" name="Google Shape;1899;p77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- Full page - White">
  <p:cSld name="Big Chart - White">
    <p:bg>
      <p:bgPr>
        <a:solidFill>
          <a:srgbClr val="FFFFFF"/>
        </a:solidFill>
        <a:effectLst/>
      </p:bgPr>
    </p:bg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p78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02" name="Google Shape;1902;p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3" name="Google Shape;1903;p78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0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904" name="Google Shape;1904;p78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- Full page - Light blue">
  <p:cSld name="Big Chart - Dark_2">
    <p:bg>
      <p:bgPr>
        <a:solidFill>
          <a:schemeClr val="lt2"/>
        </a:solidFill>
        <a:effectLst/>
      </p:bgPr>
    </p:bg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6" name="Google Shape;1906;p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7" name="Google Shape;1907;p79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200" i="0" u="none" strike="noStrike" cap="none">
                <a:solidFill>
                  <a:srgbClr val="FFFFFF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908" name="Google Shape;1908;p79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- Full page - Pink">
  <p:cSld name="Big Chart - White_1">
    <p:bg>
      <p:bgPr>
        <a:solidFill>
          <a:schemeClr val="accent1"/>
        </a:solidFill>
        <a:effectLst/>
      </p:bgPr>
    </p:bg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80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11" name="Google Shape;1911;p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2" name="Google Shape;1912;p80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0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913" name="Google Shape;1913;p80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 - Chapter - Light Blue 1">
  <p:cSld name="Section - Blue_1_1">
    <p:bg>
      <p:bgPr>
        <a:solidFill>
          <a:schemeClr val="lt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9"/>
          <p:cNvSpPr/>
          <p:nvPr/>
        </p:nvSpPr>
        <p:spPr>
          <a:xfrm>
            <a:off x="815590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244375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1386805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1958020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244375" y="367402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4242880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/>
          <p:nvPr/>
        </p:nvSpPr>
        <p:spPr>
          <a:xfrm>
            <a:off x="6527740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"/>
          <p:cNvSpPr/>
          <p:nvPr/>
        </p:nvSpPr>
        <p:spPr>
          <a:xfrm>
            <a:off x="8812600" y="3102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"/>
          <p:cNvSpPr/>
          <p:nvPr/>
        </p:nvSpPr>
        <p:spPr>
          <a:xfrm>
            <a:off x="8812600" y="3674025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"/>
          <p:cNvSpPr/>
          <p:nvPr/>
        </p:nvSpPr>
        <p:spPr>
          <a:xfrm>
            <a:off x="8812600" y="2530775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"/>
          <p:cNvSpPr/>
          <p:nvPr/>
        </p:nvSpPr>
        <p:spPr>
          <a:xfrm>
            <a:off x="8812600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7670170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7098955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8241385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4814095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/>
          <p:nvPr/>
        </p:nvSpPr>
        <p:spPr>
          <a:xfrm>
            <a:off x="5956525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"/>
          <p:cNvSpPr/>
          <p:nvPr/>
        </p:nvSpPr>
        <p:spPr>
          <a:xfrm>
            <a:off x="5385310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"/>
          <p:cNvSpPr/>
          <p:nvPr/>
        </p:nvSpPr>
        <p:spPr>
          <a:xfrm>
            <a:off x="2529235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"/>
          <p:cNvSpPr/>
          <p:nvPr/>
        </p:nvSpPr>
        <p:spPr>
          <a:xfrm>
            <a:off x="3671665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3100450" y="19591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"/>
          <p:cNvSpPr/>
          <p:nvPr/>
        </p:nvSpPr>
        <p:spPr>
          <a:xfrm>
            <a:off x="244375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"/>
          <p:cNvSpPr/>
          <p:nvPr/>
        </p:nvSpPr>
        <p:spPr>
          <a:xfrm>
            <a:off x="244375" y="424566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"/>
          <p:cNvSpPr/>
          <p:nvPr/>
        </p:nvSpPr>
        <p:spPr>
          <a:xfrm>
            <a:off x="244375" y="310238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"/>
          <p:cNvSpPr/>
          <p:nvPr/>
        </p:nvSpPr>
        <p:spPr>
          <a:xfrm>
            <a:off x="244375" y="253074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8812600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/>
          <p:nvPr/>
        </p:nvSpPr>
        <p:spPr>
          <a:xfrm>
            <a:off x="8812600" y="424566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"/>
          <p:cNvSpPr/>
          <p:nvPr/>
        </p:nvSpPr>
        <p:spPr>
          <a:xfrm>
            <a:off x="815590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"/>
          <p:cNvSpPr/>
          <p:nvPr/>
        </p:nvSpPr>
        <p:spPr>
          <a:xfrm>
            <a:off x="1386805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"/>
          <p:cNvSpPr/>
          <p:nvPr/>
        </p:nvSpPr>
        <p:spPr>
          <a:xfrm>
            <a:off x="1958020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"/>
          <p:cNvSpPr/>
          <p:nvPr/>
        </p:nvSpPr>
        <p:spPr>
          <a:xfrm>
            <a:off x="4242880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"/>
          <p:cNvSpPr/>
          <p:nvPr/>
        </p:nvSpPr>
        <p:spPr>
          <a:xfrm>
            <a:off x="6527740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"/>
          <p:cNvSpPr/>
          <p:nvPr/>
        </p:nvSpPr>
        <p:spPr>
          <a:xfrm>
            <a:off x="7670170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/>
          <p:nvPr/>
        </p:nvSpPr>
        <p:spPr>
          <a:xfrm>
            <a:off x="7098955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"/>
          <p:cNvSpPr/>
          <p:nvPr/>
        </p:nvSpPr>
        <p:spPr>
          <a:xfrm>
            <a:off x="8241385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"/>
          <p:cNvSpPr/>
          <p:nvPr/>
        </p:nvSpPr>
        <p:spPr>
          <a:xfrm>
            <a:off x="4814095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5956525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"/>
          <p:cNvSpPr/>
          <p:nvPr/>
        </p:nvSpPr>
        <p:spPr>
          <a:xfrm>
            <a:off x="5385310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"/>
          <p:cNvSpPr/>
          <p:nvPr/>
        </p:nvSpPr>
        <p:spPr>
          <a:xfrm>
            <a:off x="2529235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"/>
          <p:cNvSpPr/>
          <p:nvPr/>
        </p:nvSpPr>
        <p:spPr>
          <a:xfrm>
            <a:off x="3671665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"/>
          <p:cNvSpPr/>
          <p:nvPr/>
        </p:nvSpPr>
        <p:spPr>
          <a:xfrm>
            <a:off x="3100450" y="25314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"/>
          <p:cNvSpPr/>
          <p:nvPr/>
        </p:nvSpPr>
        <p:spPr>
          <a:xfrm>
            <a:off x="815590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"/>
          <p:cNvSpPr/>
          <p:nvPr/>
        </p:nvSpPr>
        <p:spPr>
          <a:xfrm>
            <a:off x="1386805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"/>
          <p:cNvSpPr/>
          <p:nvPr/>
        </p:nvSpPr>
        <p:spPr>
          <a:xfrm>
            <a:off x="1958020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"/>
          <p:cNvSpPr/>
          <p:nvPr/>
        </p:nvSpPr>
        <p:spPr>
          <a:xfrm>
            <a:off x="4242880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"/>
          <p:cNvSpPr/>
          <p:nvPr/>
        </p:nvSpPr>
        <p:spPr>
          <a:xfrm>
            <a:off x="6527740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"/>
          <p:cNvSpPr/>
          <p:nvPr/>
        </p:nvSpPr>
        <p:spPr>
          <a:xfrm>
            <a:off x="7670170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"/>
          <p:cNvSpPr/>
          <p:nvPr/>
        </p:nvSpPr>
        <p:spPr>
          <a:xfrm>
            <a:off x="7098955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"/>
          <p:cNvSpPr/>
          <p:nvPr/>
        </p:nvSpPr>
        <p:spPr>
          <a:xfrm>
            <a:off x="8241385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"/>
          <p:cNvSpPr/>
          <p:nvPr/>
        </p:nvSpPr>
        <p:spPr>
          <a:xfrm>
            <a:off x="4814095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"/>
          <p:cNvSpPr/>
          <p:nvPr/>
        </p:nvSpPr>
        <p:spPr>
          <a:xfrm>
            <a:off x="5956525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"/>
          <p:cNvSpPr/>
          <p:nvPr/>
        </p:nvSpPr>
        <p:spPr>
          <a:xfrm>
            <a:off x="5385310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"/>
          <p:cNvSpPr/>
          <p:nvPr/>
        </p:nvSpPr>
        <p:spPr>
          <a:xfrm>
            <a:off x="2529235" y="3103700"/>
            <a:ext cx="80700" cy="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"/>
          <p:cNvSpPr/>
          <p:nvPr/>
        </p:nvSpPr>
        <p:spPr>
          <a:xfrm>
            <a:off x="3671665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"/>
          <p:cNvSpPr/>
          <p:nvPr/>
        </p:nvSpPr>
        <p:spPr>
          <a:xfrm>
            <a:off x="3100450" y="31037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"/>
          <p:cNvSpPr/>
          <p:nvPr/>
        </p:nvSpPr>
        <p:spPr>
          <a:xfrm>
            <a:off x="815590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"/>
          <p:cNvSpPr/>
          <p:nvPr/>
        </p:nvSpPr>
        <p:spPr>
          <a:xfrm>
            <a:off x="1386805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"/>
          <p:cNvSpPr/>
          <p:nvPr/>
        </p:nvSpPr>
        <p:spPr>
          <a:xfrm>
            <a:off x="1958020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"/>
          <p:cNvSpPr/>
          <p:nvPr/>
        </p:nvSpPr>
        <p:spPr>
          <a:xfrm>
            <a:off x="4242880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>
            <a:off x="6527740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>
            <a:off x="7670170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7098955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9"/>
          <p:cNvSpPr/>
          <p:nvPr/>
        </p:nvSpPr>
        <p:spPr>
          <a:xfrm>
            <a:off x="8241385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"/>
          <p:cNvSpPr/>
          <p:nvPr/>
        </p:nvSpPr>
        <p:spPr>
          <a:xfrm>
            <a:off x="4814095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"/>
          <p:cNvSpPr/>
          <p:nvPr/>
        </p:nvSpPr>
        <p:spPr>
          <a:xfrm>
            <a:off x="5956525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"/>
          <p:cNvSpPr/>
          <p:nvPr/>
        </p:nvSpPr>
        <p:spPr>
          <a:xfrm>
            <a:off x="5385310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"/>
          <p:cNvSpPr/>
          <p:nvPr/>
        </p:nvSpPr>
        <p:spPr>
          <a:xfrm>
            <a:off x="2529235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"/>
          <p:cNvSpPr/>
          <p:nvPr/>
        </p:nvSpPr>
        <p:spPr>
          <a:xfrm>
            <a:off x="3671665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"/>
          <p:cNvSpPr/>
          <p:nvPr/>
        </p:nvSpPr>
        <p:spPr>
          <a:xfrm>
            <a:off x="3100450" y="36760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"/>
          <p:cNvSpPr/>
          <p:nvPr/>
        </p:nvSpPr>
        <p:spPr>
          <a:xfrm>
            <a:off x="815590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"/>
          <p:cNvSpPr/>
          <p:nvPr/>
        </p:nvSpPr>
        <p:spPr>
          <a:xfrm>
            <a:off x="1386805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9"/>
          <p:cNvSpPr/>
          <p:nvPr/>
        </p:nvSpPr>
        <p:spPr>
          <a:xfrm>
            <a:off x="1958020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"/>
          <p:cNvSpPr/>
          <p:nvPr/>
        </p:nvSpPr>
        <p:spPr>
          <a:xfrm>
            <a:off x="4242880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6527740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/>
          <p:nvPr/>
        </p:nvSpPr>
        <p:spPr>
          <a:xfrm>
            <a:off x="7670170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7098955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8241385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4814095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5956525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5385310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2529235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3671665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3100450" y="4248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815590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1386805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1958020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>
            <a:off x="4242880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6527740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7670170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7098955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>
            <a:off x="8241385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4814095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>
            <a:off x="5956525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5385310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>
            <a:off x="2529235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"/>
          <p:cNvSpPr/>
          <p:nvPr/>
        </p:nvSpPr>
        <p:spPr>
          <a:xfrm>
            <a:off x="3671665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"/>
          <p:cNvSpPr/>
          <p:nvPr/>
        </p:nvSpPr>
        <p:spPr>
          <a:xfrm>
            <a:off x="3100450" y="4817300"/>
            <a:ext cx="80700" cy="8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title"/>
          </p:nvPr>
        </p:nvSpPr>
        <p:spPr>
          <a:xfrm>
            <a:off x="185300" y="95750"/>
            <a:ext cx="7525200" cy="14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- Full page - Sand">
  <p:cSld name="Big Chart - White_1_1">
    <p:bg>
      <p:bgPr>
        <a:solidFill>
          <a:schemeClr val="accent2"/>
        </a:solidFill>
        <a:effectLst/>
      </p:bgPr>
    </p:bg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p81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16" name="Google Shape;1916;p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7" name="Google Shape;1917;p81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0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918" name="Google Shape;1918;p81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- Full page - Grey">
  <p:cSld name="Big Chart - White_1_1_1">
    <p:bg>
      <p:bgPr>
        <a:solidFill>
          <a:schemeClr val="accent3"/>
        </a:solidFill>
        <a:effectLst/>
      </p:bgPr>
    </p:bg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p82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21" name="Google Shape;1921;p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2" name="Google Shape;1922;p82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0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923" name="Google Shape;1923;p82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- Full page - Blue">
  <p:cSld name="Big Chart - Dark_2_1">
    <p:bg>
      <p:bgPr>
        <a:solidFill>
          <a:schemeClr val="dk2"/>
        </a:solidFill>
        <a:effectLst/>
      </p:bgPr>
    </p:bg>
    <p:spTree>
      <p:nvGrpSpPr>
        <p:cNvPr id="1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" name="Google Shape;1925;p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6" name="Google Shape;1926;p83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200" i="0" u="none" strike="noStrike" cap="none">
                <a:solidFill>
                  <a:srgbClr val="FFFFFF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927" name="Google Shape;1927;p83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 - Full page - Text - White">
  <p:cSld name="Big Chart - White_2">
    <p:bg>
      <p:bgPr>
        <a:solidFill>
          <a:srgbClr val="FFFFFF"/>
        </a:solidFill>
        <a:effectLst/>
      </p:bgPr>
    </p:bg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84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30" name="Google Shape;1930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1" name="Google Shape;1931;p84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83820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i="0" u="none" strike="noStrike" cap="none">
                <a:solidFill>
                  <a:schemeClr val="dk1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i="0" u="none" strike="noStrike" cap="none">
                <a:solidFill>
                  <a:schemeClr val="dk1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i="0" u="none" strike="noStrike" cap="none">
                <a:solidFill>
                  <a:schemeClr val="dk1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i="0" u="none" strike="noStrike" cap="none">
                <a:solidFill>
                  <a:schemeClr val="dk1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32" name="Google Shape;1932;p84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0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933" name="Google Shape;1933;p84"/>
          <p:cNvSpPr txBox="1">
            <a:spLocks noGrp="1"/>
          </p:cNvSpPr>
          <p:nvPr>
            <p:ph type="subTitle" idx="2"/>
          </p:nvPr>
        </p:nvSpPr>
        <p:spPr>
          <a:xfrm>
            <a:off x="185300" y="47960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 - Full page - Text - Blue">
  <p:cSld name="Big Chart - White_2_1">
    <p:bg>
      <p:bgPr>
        <a:solidFill>
          <a:schemeClr val="dk2"/>
        </a:solidFill>
        <a:effectLst/>
      </p:bgPr>
    </p:bg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85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6" name="Google Shape;1936;p85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83820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937" name="Google Shape;1937;p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8" name="Google Shape;1938;p85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200" i="0" u="none" strike="noStrike" cap="none">
                <a:solidFill>
                  <a:srgbClr val="FFFFFF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939" name="Google Shape;1939;p85"/>
          <p:cNvSpPr txBox="1">
            <a:spLocks noGrp="1"/>
          </p:cNvSpPr>
          <p:nvPr>
            <p:ph type="subTitle" idx="2"/>
          </p:nvPr>
        </p:nvSpPr>
        <p:spPr>
          <a:xfrm>
            <a:off x="185300" y="47960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 - Full page - Text - Dark">
  <p:cSld name="Big Chart - White_2_1_2">
    <p:bg>
      <p:bgPr>
        <a:solidFill>
          <a:schemeClr val="dk1"/>
        </a:solidFill>
        <a:effectLst/>
      </p:bgPr>
    </p:bg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p86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2" name="Google Shape;1942;p86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83820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943" name="Google Shape;1943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4" name="Google Shape;1944;p86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200" i="0" u="none" strike="noStrike" cap="none">
                <a:solidFill>
                  <a:srgbClr val="FFFFFF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945" name="Google Shape;1945;p86"/>
          <p:cNvSpPr txBox="1">
            <a:spLocks noGrp="1"/>
          </p:cNvSpPr>
          <p:nvPr>
            <p:ph type="subTitle" idx="2"/>
          </p:nvPr>
        </p:nvSpPr>
        <p:spPr>
          <a:xfrm>
            <a:off x="185300" y="47960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 - Full page - Text - Light Blue">
  <p:cSld name="Big Chart - White_2_1_1">
    <p:bg>
      <p:bgPr>
        <a:solidFill>
          <a:schemeClr val="lt2"/>
        </a:solidFill>
        <a:effectLst/>
      </p:bgPr>
    </p:bg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p87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8" name="Google Shape;1948;p87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83820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i="0" u="none" strike="noStrike" cap="none"/>
            </a:lvl9pPr>
          </a:lstStyle>
          <a:p>
            <a:endParaRPr/>
          </a:p>
        </p:txBody>
      </p:sp>
      <p:pic>
        <p:nvPicPr>
          <p:cNvPr id="1949" name="Google Shape;1949;p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0" name="Google Shape;1950;p87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200" i="0" u="none" strike="noStrike" cap="none">
                <a:solidFill>
                  <a:srgbClr val="FFFFFF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951" name="Google Shape;1951;p87"/>
          <p:cNvSpPr txBox="1">
            <a:spLocks noGrp="1"/>
          </p:cNvSpPr>
          <p:nvPr>
            <p:ph type="subTitle" idx="2"/>
          </p:nvPr>
        </p:nvSpPr>
        <p:spPr>
          <a:xfrm>
            <a:off x="185300" y="47960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 - Full page - Text - Pink">
  <p:cSld name="Big Chart - White_2_1_1_1">
    <p:bg>
      <p:bgPr>
        <a:solidFill>
          <a:schemeClr val="accent1"/>
        </a:solidFill>
        <a:effectLst/>
      </p:bgPr>
    </p:bg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88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4" name="Google Shape;1954;p88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83820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i="0" u="none" strike="noStrike" cap="none"/>
            </a:lvl9pPr>
          </a:lstStyle>
          <a:p>
            <a:endParaRPr/>
          </a:p>
        </p:txBody>
      </p:sp>
      <p:pic>
        <p:nvPicPr>
          <p:cNvPr id="1955" name="Google Shape;1955;p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6" name="Google Shape;1956;p88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0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957" name="Google Shape;1957;p88"/>
          <p:cNvSpPr txBox="1">
            <a:spLocks noGrp="1"/>
          </p:cNvSpPr>
          <p:nvPr>
            <p:ph type="subTitle" idx="2"/>
          </p:nvPr>
        </p:nvSpPr>
        <p:spPr>
          <a:xfrm>
            <a:off x="185300" y="47960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 - Full page - Double Text - White">
  <p:cSld name="Big Chart - White_2_2">
    <p:bg>
      <p:bgPr>
        <a:solidFill>
          <a:srgbClr val="FFFFFF"/>
        </a:solidFill>
        <a:effectLst/>
      </p:bgPr>
    </p:bg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89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60" name="Google Shape;1960;p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1" name="Google Shape;1961;p89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0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962" name="Google Shape;1962;p89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963" name="Google Shape;1963;p89"/>
          <p:cNvSpPr txBox="1">
            <a:spLocks noGrp="1"/>
          </p:cNvSpPr>
          <p:nvPr>
            <p:ph type="body" idx="2"/>
          </p:nvPr>
        </p:nvSpPr>
        <p:spPr>
          <a:xfrm>
            <a:off x="4470225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 i="0" u="none" strike="noStrike" cap="none"/>
            </a:lvl1pPr>
            <a:lvl2pPr marL="914400" marR="0" lvl="1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 i="0" u="none" strike="noStrike" cap="none"/>
            </a:lvl2pPr>
            <a:lvl3pPr marL="1371600" marR="0" lvl="2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 i="0" u="none" strike="noStrike" cap="none"/>
            </a:lvl3pPr>
            <a:lvl4pPr marL="1828800" marR="0" lvl="3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 i="0" u="none" strike="noStrike" cap="none"/>
            </a:lvl4pPr>
            <a:lvl5pPr marL="2286000" marR="0" lvl="4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 i="0" u="none" strike="noStrike" cap="none"/>
            </a:lvl5pPr>
            <a:lvl6pPr marL="2743200" marR="0" lvl="5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 i="0" u="none" strike="noStrike" cap="none"/>
            </a:lvl6pPr>
            <a:lvl7pPr marL="3200400" marR="0" lvl="6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 i="0" u="none" strike="noStrike" cap="none"/>
            </a:lvl7pPr>
            <a:lvl8pPr marL="3657600" marR="0" lvl="7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 i="0" u="none" strike="noStrike" cap="none"/>
            </a:lvl8pPr>
            <a:lvl9pPr marL="4114800" marR="0" lvl="8" indent="-3302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 i="0" u="none" strike="noStrike" cap="none"/>
            </a:lvl9pPr>
          </a:lstStyle>
          <a:p>
            <a:endParaRPr/>
          </a:p>
        </p:txBody>
      </p:sp>
      <p:sp>
        <p:nvSpPr>
          <p:cNvPr id="1964" name="Google Shape;1964;p89"/>
          <p:cNvSpPr txBox="1">
            <a:spLocks noGrp="1"/>
          </p:cNvSpPr>
          <p:nvPr>
            <p:ph type="body" idx="3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 i="0" u="none" strike="noStrike" cap="none"/>
            </a:lvl1pPr>
            <a:lvl2pPr marL="914400" marR="0" lvl="1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 i="0" u="none" strike="noStrike" cap="none"/>
            </a:lvl2pPr>
            <a:lvl3pPr marL="1371600" marR="0" lvl="2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 i="0" u="none" strike="noStrike" cap="none"/>
            </a:lvl3pPr>
            <a:lvl4pPr marL="1828800" marR="0" lvl="3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 i="0" u="none" strike="noStrike" cap="none"/>
            </a:lvl4pPr>
            <a:lvl5pPr marL="2286000" marR="0" lvl="4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 i="0" u="none" strike="noStrike" cap="none"/>
            </a:lvl5pPr>
            <a:lvl6pPr marL="2743200" marR="0" lvl="5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 i="0" u="none" strike="noStrike" cap="none"/>
            </a:lvl6pPr>
            <a:lvl7pPr marL="3200400" marR="0" lvl="6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 i="0" u="none" strike="noStrike" cap="none"/>
            </a:lvl7pPr>
            <a:lvl8pPr marL="3657600" marR="0" lvl="7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 i="0" u="none" strike="noStrike" cap="none"/>
            </a:lvl8pPr>
            <a:lvl9pPr marL="4114800" marR="0" lvl="8" indent="-3302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 - Full page - Double Text - Blue">
  <p:cSld name="Big Chart - White_2_1_3">
    <p:bg>
      <p:bgPr>
        <a:solidFill>
          <a:schemeClr val="dk2"/>
        </a:solidFill>
        <a:effectLst/>
      </p:bgPr>
    </p:bg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p90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67" name="Google Shape;1967;p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Google Shape;1968;p90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200" i="0" u="none" strike="noStrike" cap="none">
                <a:solidFill>
                  <a:srgbClr val="FFFFFF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969" name="Google Shape;1969;p90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70" name="Google Shape;1970;p90"/>
          <p:cNvSpPr txBox="1">
            <a:spLocks noGrp="1"/>
          </p:cNvSpPr>
          <p:nvPr>
            <p:ph type="body" idx="2"/>
          </p:nvPr>
        </p:nvSpPr>
        <p:spPr>
          <a:xfrm>
            <a:off x="4470225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 i="0" u="none" strike="noStrike" cap="none">
                <a:solidFill>
                  <a:srgbClr val="FFFFFF"/>
                </a:solidFill>
              </a:defRPr>
            </a:lvl1pPr>
            <a:lvl2pPr marL="914400" marR="0" lvl="1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 i="0" u="none" strike="noStrike" cap="none">
                <a:solidFill>
                  <a:srgbClr val="FFFFFF"/>
                </a:solidFill>
              </a:defRPr>
            </a:lvl2pPr>
            <a:lvl3pPr marL="1371600" marR="0" lvl="2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 i="0" u="none" strike="noStrike" cap="none">
                <a:solidFill>
                  <a:srgbClr val="FFFFFF"/>
                </a:solidFill>
              </a:defRPr>
            </a:lvl3pPr>
            <a:lvl4pPr marL="1828800" marR="0" lvl="3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 i="0" u="none" strike="noStrike" cap="none">
                <a:solidFill>
                  <a:srgbClr val="FFFFFF"/>
                </a:solidFill>
              </a:defRPr>
            </a:lvl4pPr>
            <a:lvl5pPr marL="2286000" marR="0" lvl="4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 i="0" u="none" strike="noStrike" cap="none">
                <a:solidFill>
                  <a:srgbClr val="FFFFFF"/>
                </a:solidFill>
              </a:defRPr>
            </a:lvl5pPr>
            <a:lvl6pPr marL="2743200" marR="0" lvl="5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 i="0" u="none" strike="noStrike" cap="none">
                <a:solidFill>
                  <a:srgbClr val="FFFFFF"/>
                </a:solidFill>
              </a:defRPr>
            </a:lvl6pPr>
            <a:lvl7pPr marL="3200400" marR="0" lvl="6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 i="0" u="none" strike="noStrike" cap="none">
                <a:solidFill>
                  <a:srgbClr val="FFFFFF"/>
                </a:solidFill>
              </a:defRPr>
            </a:lvl7pPr>
            <a:lvl8pPr marL="3657600" marR="0" lvl="7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 i="0" u="none" strike="noStrike" cap="none">
                <a:solidFill>
                  <a:srgbClr val="FFFFFF"/>
                </a:solidFill>
              </a:defRPr>
            </a:lvl8pPr>
            <a:lvl9pPr marL="4114800" marR="0" lvl="8" indent="-3302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600"/>
              <a:buChar char="■"/>
              <a:defRPr sz="16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71" name="Google Shape;1971;p90"/>
          <p:cNvSpPr txBox="1">
            <a:spLocks noGrp="1"/>
          </p:cNvSpPr>
          <p:nvPr>
            <p:ph type="body" idx="3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 i="0" u="none" strike="noStrike" cap="none">
                <a:solidFill>
                  <a:srgbClr val="FFFFFF"/>
                </a:solidFill>
              </a:defRPr>
            </a:lvl1pPr>
            <a:lvl2pPr marL="914400" marR="0" lvl="1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 i="0" u="none" strike="noStrike" cap="none">
                <a:solidFill>
                  <a:srgbClr val="FFFFFF"/>
                </a:solidFill>
              </a:defRPr>
            </a:lvl2pPr>
            <a:lvl3pPr marL="1371600" marR="0" lvl="2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 i="0" u="none" strike="noStrike" cap="none">
                <a:solidFill>
                  <a:srgbClr val="FFFFFF"/>
                </a:solidFill>
              </a:defRPr>
            </a:lvl3pPr>
            <a:lvl4pPr marL="1828800" marR="0" lvl="3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 i="0" u="none" strike="noStrike" cap="none">
                <a:solidFill>
                  <a:srgbClr val="FFFFFF"/>
                </a:solidFill>
              </a:defRPr>
            </a:lvl4pPr>
            <a:lvl5pPr marL="2286000" marR="0" lvl="4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 i="0" u="none" strike="noStrike" cap="none">
                <a:solidFill>
                  <a:srgbClr val="FFFFFF"/>
                </a:solidFill>
              </a:defRPr>
            </a:lvl5pPr>
            <a:lvl6pPr marL="2743200" marR="0" lvl="5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 i="0" u="none" strike="noStrike" cap="none">
                <a:solidFill>
                  <a:srgbClr val="FFFFFF"/>
                </a:solidFill>
              </a:defRPr>
            </a:lvl6pPr>
            <a:lvl7pPr marL="3200400" marR="0" lvl="6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 i="0" u="none" strike="noStrike" cap="none">
                <a:solidFill>
                  <a:srgbClr val="FFFFFF"/>
                </a:solidFill>
              </a:defRPr>
            </a:lvl7pPr>
            <a:lvl8pPr marL="3657600" marR="0" lvl="7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 i="0" u="none" strike="noStrike" cap="none">
                <a:solidFill>
                  <a:srgbClr val="FFFFFF"/>
                </a:solidFill>
              </a:defRPr>
            </a:lvl8pPr>
            <a:lvl9pPr marL="4114800" marR="0" lvl="8" indent="-3302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600"/>
              <a:buChar char="■"/>
              <a:defRPr sz="16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 - Chapter - Pink 1">
  <p:cSld name="Section - Blue_1_1_1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/>
          <p:nvPr/>
        </p:nvSpPr>
        <p:spPr>
          <a:xfrm>
            <a:off x="815590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>
            <a:off x="244375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>
            <a:off x="1386805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1958020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44375" y="367402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4242880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6527740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8812600" y="3102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8812600" y="3674025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812600" y="2530775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812600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7670170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098955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8241385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4814095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5956525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0"/>
          <p:cNvSpPr/>
          <p:nvPr/>
        </p:nvSpPr>
        <p:spPr>
          <a:xfrm>
            <a:off x="5385310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0"/>
          <p:cNvSpPr/>
          <p:nvPr/>
        </p:nvSpPr>
        <p:spPr>
          <a:xfrm>
            <a:off x="2529235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0"/>
          <p:cNvSpPr/>
          <p:nvPr/>
        </p:nvSpPr>
        <p:spPr>
          <a:xfrm>
            <a:off x="3671665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0"/>
          <p:cNvSpPr/>
          <p:nvPr/>
        </p:nvSpPr>
        <p:spPr>
          <a:xfrm>
            <a:off x="3100450" y="19591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0"/>
          <p:cNvSpPr/>
          <p:nvPr/>
        </p:nvSpPr>
        <p:spPr>
          <a:xfrm>
            <a:off x="244375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0"/>
          <p:cNvSpPr/>
          <p:nvPr/>
        </p:nvSpPr>
        <p:spPr>
          <a:xfrm>
            <a:off x="244375" y="424566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0"/>
          <p:cNvSpPr/>
          <p:nvPr/>
        </p:nvSpPr>
        <p:spPr>
          <a:xfrm>
            <a:off x="244375" y="310238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0"/>
          <p:cNvSpPr/>
          <p:nvPr/>
        </p:nvSpPr>
        <p:spPr>
          <a:xfrm>
            <a:off x="244375" y="253074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0"/>
          <p:cNvSpPr/>
          <p:nvPr/>
        </p:nvSpPr>
        <p:spPr>
          <a:xfrm>
            <a:off x="8812600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0"/>
          <p:cNvSpPr/>
          <p:nvPr/>
        </p:nvSpPr>
        <p:spPr>
          <a:xfrm>
            <a:off x="8812600" y="424566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0"/>
          <p:cNvSpPr/>
          <p:nvPr/>
        </p:nvSpPr>
        <p:spPr>
          <a:xfrm>
            <a:off x="815590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0"/>
          <p:cNvSpPr/>
          <p:nvPr/>
        </p:nvSpPr>
        <p:spPr>
          <a:xfrm>
            <a:off x="1386805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0"/>
          <p:cNvSpPr/>
          <p:nvPr/>
        </p:nvSpPr>
        <p:spPr>
          <a:xfrm>
            <a:off x="1958020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0"/>
          <p:cNvSpPr/>
          <p:nvPr/>
        </p:nvSpPr>
        <p:spPr>
          <a:xfrm>
            <a:off x="4242880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0"/>
          <p:cNvSpPr/>
          <p:nvPr/>
        </p:nvSpPr>
        <p:spPr>
          <a:xfrm>
            <a:off x="6527740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0"/>
          <p:cNvSpPr/>
          <p:nvPr/>
        </p:nvSpPr>
        <p:spPr>
          <a:xfrm>
            <a:off x="7670170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0"/>
          <p:cNvSpPr/>
          <p:nvPr/>
        </p:nvSpPr>
        <p:spPr>
          <a:xfrm>
            <a:off x="7098955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0"/>
          <p:cNvSpPr/>
          <p:nvPr/>
        </p:nvSpPr>
        <p:spPr>
          <a:xfrm>
            <a:off x="8241385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/>
          <p:nvPr/>
        </p:nvSpPr>
        <p:spPr>
          <a:xfrm>
            <a:off x="4814095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0"/>
          <p:cNvSpPr/>
          <p:nvPr/>
        </p:nvSpPr>
        <p:spPr>
          <a:xfrm>
            <a:off x="5956525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0"/>
          <p:cNvSpPr/>
          <p:nvPr/>
        </p:nvSpPr>
        <p:spPr>
          <a:xfrm>
            <a:off x="5385310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0"/>
          <p:cNvSpPr/>
          <p:nvPr/>
        </p:nvSpPr>
        <p:spPr>
          <a:xfrm>
            <a:off x="2529235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0"/>
          <p:cNvSpPr/>
          <p:nvPr/>
        </p:nvSpPr>
        <p:spPr>
          <a:xfrm>
            <a:off x="3671665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0"/>
          <p:cNvSpPr/>
          <p:nvPr/>
        </p:nvSpPr>
        <p:spPr>
          <a:xfrm>
            <a:off x="3100450" y="25314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0"/>
          <p:cNvSpPr/>
          <p:nvPr/>
        </p:nvSpPr>
        <p:spPr>
          <a:xfrm>
            <a:off x="815590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0"/>
          <p:cNvSpPr/>
          <p:nvPr/>
        </p:nvSpPr>
        <p:spPr>
          <a:xfrm>
            <a:off x="1386805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0"/>
          <p:cNvSpPr/>
          <p:nvPr/>
        </p:nvSpPr>
        <p:spPr>
          <a:xfrm>
            <a:off x="1958020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0"/>
          <p:cNvSpPr/>
          <p:nvPr/>
        </p:nvSpPr>
        <p:spPr>
          <a:xfrm>
            <a:off x="4242880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0"/>
          <p:cNvSpPr/>
          <p:nvPr/>
        </p:nvSpPr>
        <p:spPr>
          <a:xfrm>
            <a:off x="6527740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0"/>
          <p:cNvSpPr/>
          <p:nvPr/>
        </p:nvSpPr>
        <p:spPr>
          <a:xfrm>
            <a:off x="7670170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0"/>
          <p:cNvSpPr/>
          <p:nvPr/>
        </p:nvSpPr>
        <p:spPr>
          <a:xfrm>
            <a:off x="7098955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0"/>
          <p:cNvSpPr/>
          <p:nvPr/>
        </p:nvSpPr>
        <p:spPr>
          <a:xfrm>
            <a:off x="8241385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0"/>
          <p:cNvSpPr/>
          <p:nvPr/>
        </p:nvSpPr>
        <p:spPr>
          <a:xfrm>
            <a:off x="4814095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0"/>
          <p:cNvSpPr/>
          <p:nvPr/>
        </p:nvSpPr>
        <p:spPr>
          <a:xfrm>
            <a:off x="5956525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0"/>
          <p:cNvSpPr/>
          <p:nvPr/>
        </p:nvSpPr>
        <p:spPr>
          <a:xfrm>
            <a:off x="5385310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0"/>
          <p:cNvSpPr/>
          <p:nvPr/>
        </p:nvSpPr>
        <p:spPr>
          <a:xfrm>
            <a:off x="2529235" y="3103700"/>
            <a:ext cx="80700" cy="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0"/>
          <p:cNvSpPr/>
          <p:nvPr/>
        </p:nvSpPr>
        <p:spPr>
          <a:xfrm>
            <a:off x="3671665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0"/>
          <p:cNvSpPr/>
          <p:nvPr/>
        </p:nvSpPr>
        <p:spPr>
          <a:xfrm>
            <a:off x="3100450" y="31037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815590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0"/>
          <p:cNvSpPr/>
          <p:nvPr/>
        </p:nvSpPr>
        <p:spPr>
          <a:xfrm>
            <a:off x="1386805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0"/>
          <p:cNvSpPr/>
          <p:nvPr/>
        </p:nvSpPr>
        <p:spPr>
          <a:xfrm>
            <a:off x="1958020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0"/>
          <p:cNvSpPr/>
          <p:nvPr/>
        </p:nvSpPr>
        <p:spPr>
          <a:xfrm>
            <a:off x="4242880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0"/>
          <p:cNvSpPr/>
          <p:nvPr/>
        </p:nvSpPr>
        <p:spPr>
          <a:xfrm>
            <a:off x="6527740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0"/>
          <p:cNvSpPr/>
          <p:nvPr/>
        </p:nvSpPr>
        <p:spPr>
          <a:xfrm>
            <a:off x="7670170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0"/>
          <p:cNvSpPr/>
          <p:nvPr/>
        </p:nvSpPr>
        <p:spPr>
          <a:xfrm>
            <a:off x="7098955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0"/>
          <p:cNvSpPr/>
          <p:nvPr/>
        </p:nvSpPr>
        <p:spPr>
          <a:xfrm>
            <a:off x="8241385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0"/>
          <p:cNvSpPr/>
          <p:nvPr/>
        </p:nvSpPr>
        <p:spPr>
          <a:xfrm>
            <a:off x="4814095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0"/>
          <p:cNvSpPr/>
          <p:nvPr/>
        </p:nvSpPr>
        <p:spPr>
          <a:xfrm>
            <a:off x="5956525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0"/>
          <p:cNvSpPr/>
          <p:nvPr/>
        </p:nvSpPr>
        <p:spPr>
          <a:xfrm>
            <a:off x="5385310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0"/>
          <p:cNvSpPr/>
          <p:nvPr/>
        </p:nvSpPr>
        <p:spPr>
          <a:xfrm>
            <a:off x="2529235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"/>
          <p:cNvSpPr/>
          <p:nvPr/>
        </p:nvSpPr>
        <p:spPr>
          <a:xfrm>
            <a:off x="3671665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0"/>
          <p:cNvSpPr/>
          <p:nvPr/>
        </p:nvSpPr>
        <p:spPr>
          <a:xfrm>
            <a:off x="3100450" y="36760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0"/>
          <p:cNvSpPr/>
          <p:nvPr/>
        </p:nvSpPr>
        <p:spPr>
          <a:xfrm>
            <a:off x="815590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0"/>
          <p:cNvSpPr/>
          <p:nvPr/>
        </p:nvSpPr>
        <p:spPr>
          <a:xfrm>
            <a:off x="1386805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0"/>
          <p:cNvSpPr/>
          <p:nvPr/>
        </p:nvSpPr>
        <p:spPr>
          <a:xfrm>
            <a:off x="1958020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0"/>
          <p:cNvSpPr/>
          <p:nvPr/>
        </p:nvSpPr>
        <p:spPr>
          <a:xfrm>
            <a:off x="4242880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0"/>
          <p:cNvSpPr/>
          <p:nvPr/>
        </p:nvSpPr>
        <p:spPr>
          <a:xfrm>
            <a:off x="6527740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0"/>
          <p:cNvSpPr/>
          <p:nvPr/>
        </p:nvSpPr>
        <p:spPr>
          <a:xfrm>
            <a:off x="7670170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0"/>
          <p:cNvSpPr/>
          <p:nvPr/>
        </p:nvSpPr>
        <p:spPr>
          <a:xfrm>
            <a:off x="7098955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0"/>
          <p:cNvSpPr/>
          <p:nvPr/>
        </p:nvSpPr>
        <p:spPr>
          <a:xfrm>
            <a:off x="8241385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0"/>
          <p:cNvSpPr/>
          <p:nvPr/>
        </p:nvSpPr>
        <p:spPr>
          <a:xfrm>
            <a:off x="4814095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0"/>
          <p:cNvSpPr/>
          <p:nvPr/>
        </p:nvSpPr>
        <p:spPr>
          <a:xfrm>
            <a:off x="5956525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0"/>
          <p:cNvSpPr/>
          <p:nvPr/>
        </p:nvSpPr>
        <p:spPr>
          <a:xfrm>
            <a:off x="5385310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0"/>
          <p:cNvSpPr/>
          <p:nvPr/>
        </p:nvSpPr>
        <p:spPr>
          <a:xfrm>
            <a:off x="2529235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0"/>
          <p:cNvSpPr/>
          <p:nvPr/>
        </p:nvSpPr>
        <p:spPr>
          <a:xfrm>
            <a:off x="3671665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0"/>
          <p:cNvSpPr/>
          <p:nvPr/>
        </p:nvSpPr>
        <p:spPr>
          <a:xfrm>
            <a:off x="3100450" y="4248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0"/>
          <p:cNvSpPr/>
          <p:nvPr/>
        </p:nvSpPr>
        <p:spPr>
          <a:xfrm>
            <a:off x="815590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0"/>
          <p:cNvSpPr/>
          <p:nvPr/>
        </p:nvSpPr>
        <p:spPr>
          <a:xfrm>
            <a:off x="1386805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0"/>
          <p:cNvSpPr/>
          <p:nvPr/>
        </p:nvSpPr>
        <p:spPr>
          <a:xfrm>
            <a:off x="1958020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0"/>
          <p:cNvSpPr/>
          <p:nvPr/>
        </p:nvSpPr>
        <p:spPr>
          <a:xfrm>
            <a:off x="4242880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0"/>
          <p:cNvSpPr/>
          <p:nvPr/>
        </p:nvSpPr>
        <p:spPr>
          <a:xfrm>
            <a:off x="6527740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0"/>
          <p:cNvSpPr/>
          <p:nvPr/>
        </p:nvSpPr>
        <p:spPr>
          <a:xfrm>
            <a:off x="7670170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0"/>
          <p:cNvSpPr/>
          <p:nvPr/>
        </p:nvSpPr>
        <p:spPr>
          <a:xfrm>
            <a:off x="7098955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0"/>
          <p:cNvSpPr/>
          <p:nvPr/>
        </p:nvSpPr>
        <p:spPr>
          <a:xfrm>
            <a:off x="8241385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0"/>
          <p:cNvSpPr/>
          <p:nvPr/>
        </p:nvSpPr>
        <p:spPr>
          <a:xfrm>
            <a:off x="4814095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0"/>
          <p:cNvSpPr/>
          <p:nvPr/>
        </p:nvSpPr>
        <p:spPr>
          <a:xfrm>
            <a:off x="5956525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0"/>
          <p:cNvSpPr/>
          <p:nvPr/>
        </p:nvSpPr>
        <p:spPr>
          <a:xfrm>
            <a:off x="5385310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0"/>
          <p:cNvSpPr/>
          <p:nvPr/>
        </p:nvSpPr>
        <p:spPr>
          <a:xfrm>
            <a:off x="2529235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0"/>
          <p:cNvSpPr/>
          <p:nvPr/>
        </p:nvSpPr>
        <p:spPr>
          <a:xfrm>
            <a:off x="3671665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0"/>
          <p:cNvSpPr/>
          <p:nvPr/>
        </p:nvSpPr>
        <p:spPr>
          <a:xfrm>
            <a:off x="3100450" y="4817300"/>
            <a:ext cx="80700" cy="8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0"/>
          <p:cNvSpPr txBox="1">
            <a:spLocks noGrp="1"/>
          </p:cNvSpPr>
          <p:nvPr>
            <p:ph type="title"/>
          </p:nvPr>
        </p:nvSpPr>
        <p:spPr>
          <a:xfrm>
            <a:off x="185300" y="95750"/>
            <a:ext cx="7525200" cy="14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1" name="Google Shape;34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 - Full page - Double Text - Dark">
  <p:cSld name="Big Chart - White_2_1_2_1">
    <p:bg>
      <p:bgPr>
        <a:solidFill>
          <a:schemeClr val="dk1"/>
        </a:solidFill>
        <a:effectLst/>
      </p:bgPr>
    </p:bg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p91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74" name="Google Shape;1974;p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5" name="Google Shape;1975;p91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200" i="0" u="none" strike="noStrike" cap="none">
                <a:solidFill>
                  <a:srgbClr val="FFFFFF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976" name="Google Shape;1976;p91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77" name="Google Shape;1977;p91"/>
          <p:cNvSpPr txBox="1">
            <a:spLocks noGrp="1"/>
          </p:cNvSpPr>
          <p:nvPr>
            <p:ph type="body" idx="2"/>
          </p:nvPr>
        </p:nvSpPr>
        <p:spPr>
          <a:xfrm>
            <a:off x="4470225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 i="0" u="none" strike="noStrike" cap="none">
                <a:solidFill>
                  <a:srgbClr val="FFFFFF"/>
                </a:solidFill>
              </a:defRPr>
            </a:lvl1pPr>
            <a:lvl2pPr marL="914400" marR="0" lvl="1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 i="0" u="none" strike="noStrike" cap="none">
                <a:solidFill>
                  <a:srgbClr val="FFFFFF"/>
                </a:solidFill>
              </a:defRPr>
            </a:lvl2pPr>
            <a:lvl3pPr marL="1371600" marR="0" lvl="2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 i="0" u="none" strike="noStrike" cap="none">
                <a:solidFill>
                  <a:srgbClr val="FFFFFF"/>
                </a:solidFill>
              </a:defRPr>
            </a:lvl3pPr>
            <a:lvl4pPr marL="1828800" marR="0" lvl="3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 i="0" u="none" strike="noStrike" cap="none">
                <a:solidFill>
                  <a:srgbClr val="FFFFFF"/>
                </a:solidFill>
              </a:defRPr>
            </a:lvl4pPr>
            <a:lvl5pPr marL="2286000" marR="0" lvl="4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 i="0" u="none" strike="noStrike" cap="none">
                <a:solidFill>
                  <a:srgbClr val="FFFFFF"/>
                </a:solidFill>
              </a:defRPr>
            </a:lvl5pPr>
            <a:lvl6pPr marL="2743200" marR="0" lvl="5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 i="0" u="none" strike="noStrike" cap="none">
                <a:solidFill>
                  <a:srgbClr val="FFFFFF"/>
                </a:solidFill>
              </a:defRPr>
            </a:lvl6pPr>
            <a:lvl7pPr marL="3200400" marR="0" lvl="6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 i="0" u="none" strike="noStrike" cap="none">
                <a:solidFill>
                  <a:srgbClr val="FFFFFF"/>
                </a:solidFill>
              </a:defRPr>
            </a:lvl7pPr>
            <a:lvl8pPr marL="3657600" marR="0" lvl="7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 i="0" u="none" strike="noStrike" cap="none">
                <a:solidFill>
                  <a:srgbClr val="FFFFFF"/>
                </a:solidFill>
              </a:defRPr>
            </a:lvl8pPr>
            <a:lvl9pPr marL="4114800" marR="0" lvl="8" indent="-3302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600"/>
              <a:buChar char="■"/>
              <a:defRPr sz="16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78" name="Google Shape;1978;p91"/>
          <p:cNvSpPr txBox="1">
            <a:spLocks noGrp="1"/>
          </p:cNvSpPr>
          <p:nvPr>
            <p:ph type="body" idx="3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 i="0" u="none" strike="noStrike" cap="none">
                <a:solidFill>
                  <a:srgbClr val="FFFFFF"/>
                </a:solidFill>
              </a:defRPr>
            </a:lvl1pPr>
            <a:lvl2pPr marL="914400" marR="0" lvl="1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 i="0" u="none" strike="noStrike" cap="none">
                <a:solidFill>
                  <a:srgbClr val="FFFFFF"/>
                </a:solidFill>
              </a:defRPr>
            </a:lvl2pPr>
            <a:lvl3pPr marL="1371600" marR="0" lvl="2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 i="0" u="none" strike="noStrike" cap="none">
                <a:solidFill>
                  <a:srgbClr val="FFFFFF"/>
                </a:solidFill>
              </a:defRPr>
            </a:lvl3pPr>
            <a:lvl4pPr marL="1828800" marR="0" lvl="3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 i="0" u="none" strike="noStrike" cap="none">
                <a:solidFill>
                  <a:srgbClr val="FFFFFF"/>
                </a:solidFill>
              </a:defRPr>
            </a:lvl4pPr>
            <a:lvl5pPr marL="2286000" marR="0" lvl="4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 i="0" u="none" strike="noStrike" cap="none">
                <a:solidFill>
                  <a:srgbClr val="FFFFFF"/>
                </a:solidFill>
              </a:defRPr>
            </a:lvl5pPr>
            <a:lvl6pPr marL="2743200" marR="0" lvl="5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 i="0" u="none" strike="noStrike" cap="none">
                <a:solidFill>
                  <a:srgbClr val="FFFFFF"/>
                </a:solidFill>
              </a:defRPr>
            </a:lvl6pPr>
            <a:lvl7pPr marL="3200400" marR="0" lvl="6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 i="0" u="none" strike="noStrike" cap="none">
                <a:solidFill>
                  <a:srgbClr val="FFFFFF"/>
                </a:solidFill>
              </a:defRPr>
            </a:lvl7pPr>
            <a:lvl8pPr marL="3657600" marR="0" lvl="7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 i="0" u="none" strike="noStrike" cap="none">
                <a:solidFill>
                  <a:srgbClr val="FFFFFF"/>
                </a:solidFill>
              </a:defRPr>
            </a:lvl8pPr>
            <a:lvl9pPr marL="4114800" marR="0" lvl="8" indent="-3302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600"/>
              <a:buChar char="■"/>
              <a:defRPr sz="16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 - Full page - Double Text - Light Blue">
  <p:cSld name="Big Chart - White_2_1_1_2">
    <p:bg>
      <p:bgPr>
        <a:solidFill>
          <a:schemeClr val="lt2"/>
        </a:solidFill>
        <a:effectLst/>
      </p:bgPr>
    </p:bg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92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81" name="Google Shape;1981;p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2" name="Google Shape;1982;p92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200" i="0" u="none" strike="noStrike" cap="none">
                <a:solidFill>
                  <a:srgbClr val="FFFFFF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983" name="Google Shape;1983;p92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84" name="Google Shape;1984;p92"/>
          <p:cNvSpPr txBox="1">
            <a:spLocks noGrp="1"/>
          </p:cNvSpPr>
          <p:nvPr>
            <p:ph type="body" idx="2"/>
          </p:nvPr>
        </p:nvSpPr>
        <p:spPr>
          <a:xfrm>
            <a:off x="4470225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 i="0" u="none" strike="noStrike" cap="none"/>
            </a:lvl1pPr>
            <a:lvl2pPr marL="914400" marR="0" lvl="1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 i="0" u="none" strike="noStrike" cap="none"/>
            </a:lvl2pPr>
            <a:lvl3pPr marL="1371600" marR="0" lvl="2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 i="0" u="none" strike="noStrike" cap="none"/>
            </a:lvl3pPr>
            <a:lvl4pPr marL="1828800" marR="0" lvl="3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 i="0" u="none" strike="noStrike" cap="none"/>
            </a:lvl4pPr>
            <a:lvl5pPr marL="2286000" marR="0" lvl="4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 i="0" u="none" strike="noStrike" cap="none"/>
            </a:lvl5pPr>
            <a:lvl6pPr marL="2743200" marR="0" lvl="5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 i="0" u="none" strike="noStrike" cap="none"/>
            </a:lvl6pPr>
            <a:lvl7pPr marL="3200400" marR="0" lvl="6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 i="0" u="none" strike="noStrike" cap="none"/>
            </a:lvl7pPr>
            <a:lvl8pPr marL="3657600" marR="0" lvl="7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 i="0" u="none" strike="noStrike" cap="none"/>
            </a:lvl8pPr>
            <a:lvl9pPr marL="4114800" marR="0" lvl="8" indent="-3302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 i="0" u="none" strike="noStrike" cap="none"/>
            </a:lvl9pPr>
          </a:lstStyle>
          <a:p>
            <a:endParaRPr/>
          </a:p>
        </p:txBody>
      </p:sp>
      <p:sp>
        <p:nvSpPr>
          <p:cNvPr id="1985" name="Google Shape;1985;p92"/>
          <p:cNvSpPr txBox="1">
            <a:spLocks noGrp="1"/>
          </p:cNvSpPr>
          <p:nvPr>
            <p:ph type="body" idx="3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 i="0" u="none" strike="noStrike" cap="none"/>
            </a:lvl1pPr>
            <a:lvl2pPr marL="914400" marR="0" lvl="1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 i="0" u="none" strike="noStrike" cap="none"/>
            </a:lvl2pPr>
            <a:lvl3pPr marL="1371600" marR="0" lvl="2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 i="0" u="none" strike="noStrike" cap="none"/>
            </a:lvl3pPr>
            <a:lvl4pPr marL="1828800" marR="0" lvl="3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 i="0" u="none" strike="noStrike" cap="none"/>
            </a:lvl4pPr>
            <a:lvl5pPr marL="2286000" marR="0" lvl="4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 i="0" u="none" strike="noStrike" cap="none"/>
            </a:lvl5pPr>
            <a:lvl6pPr marL="2743200" marR="0" lvl="5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 i="0" u="none" strike="noStrike" cap="none"/>
            </a:lvl6pPr>
            <a:lvl7pPr marL="3200400" marR="0" lvl="6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 i="0" u="none" strike="noStrike" cap="none"/>
            </a:lvl7pPr>
            <a:lvl8pPr marL="3657600" marR="0" lvl="7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 i="0" u="none" strike="noStrike" cap="none"/>
            </a:lvl8pPr>
            <a:lvl9pPr marL="4114800" marR="0" lvl="8" indent="-3302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 - Full page - Double Text - Pink">
  <p:cSld name="Big Chart - White_2_1_1_1_1">
    <p:bg>
      <p:bgPr>
        <a:solidFill>
          <a:schemeClr val="accent1"/>
        </a:solidFill>
        <a:effectLst/>
      </p:bgPr>
    </p:bg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p93"/>
          <p:cNvSpPr txBox="1">
            <a:spLocks noGrp="1"/>
          </p:cNvSpPr>
          <p:nvPr>
            <p:ph type="body" idx="1"/>
          </p:nvPr>
        </p:nvSpPr>
        <p:spPr>
          <a:xfrm>
            <a:off x="4470225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 i="0" u="none" strike="noStrike" cap="none"/>
            </a:lvl1pPr>
            <a:lvl2pPr marL="914400" marR="0" lvl="1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 i="0" u="none" strike="noStrike" cap="none"/>
            </a:lvl2pPr>
            <a:lvl3pPr marL="1371600" marR="0" lvl="2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 i="0" u="none" strike="noStrike" cap="none"/>
            </a:lvl3pPr>
            <a:lvl4pPr marL="1828800" marR="0" lvl="3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 i="0" u="none" strike="noStrike" cap="none"/>
            </a:lvl4pPr>
            <a:lvl5pPr marL="2286000" marR="0" lvl="4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 i="0" u="none" strike="noStrike" cap="none"/>
            </a:lvl5pPr>
            <a:lvl6pPr marL="2743200" marR="0" lvl="5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 i="0" u="none" strike="noStrike" cap="none"/>
            </a:lvl6pPr>
            <a:lvl7pPr marL="3200400" marR="0" lvl="6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 i="0" u="none" strike="noStrike" cap="none"/>
            </a:lvl7pPr>
            <a:lvl8pPr marL="3657600" marR="0" lvl="7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 i="0" u="none" strike="noStrike" cap="none"/>
            </a:lvl8pPr>
            <a:lvl9pPr marL="4114800" marR="0" lvl="8" indent="-3302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 i="0" u="none" strike="noStrike" cap="none"/>
            </a:lvl9pPr>
          </a:lstStyle>
          <a:p>
            <a:endParaRPr/>
          </a:p>
        </p:txBody>
      </p:sp>
      <p:sp>
        <p:nvSpPr>
          <p:cNvPr id="1988" name="Google Shape;1988;p93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9" name="Google Shape;1989;p93"/>
          <p:cNvSpPr txBox="1">
            <a:spLocks noGrp="1"/>
          </p:cNvSpPr>
          <p:nvPr>
            <p:ph type="body" idx="2"/>
          </p:nvPr>
        </p:nvSpPr>
        <p:spPr>
          <a:xfrm>
            <a:off x="185300" y="1872500"/>
            <a:ext cx="38124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 i="0" u="none" strike="noStrike" cap="none"/>
            </a:lvl1pPr>
            <a:lvl2pPr marL="914400" marR="0" lvl="1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 i="0" u="none" strike="noStrike" cap="none"/>
            </a:lvl2pPr>
            <a:lvl3pPr marL="1371600" marR="0" lvl="2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 i="0" u="none" strike="noStrike" cap="none"/>
            </a:lvl3pPr>
            <a:lvl4pPr marL="1828800" marR="0" lvl="3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 i="0" u="none" strike="noStrike" cap="none"/>
            </a:lvl4pPr>
            <a:lvl5pPr marL="2286000" marR="0" lvl="4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 i="0" u="none" strike="noStrike" cap="none"/>
            </a:lvl5pPr>
            <a:lvl6pPr marL="2743200" marR="0" lvl="5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 i="0" u="none" strike="noStrike" cap="none"/>
            </a:lvl6pPr>
            <a:lvl7pPr marL="3200400" marR="0" lvl="6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 i="0" u="none" strike="noStrike" cap="none"/>
            </a:lvl7pPr>
            <a:lvl8pPr marL="3657600" marR="0" lvl="7" indent="-3302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 i="0" u="none" strike="noStrike" cap="none"/>
            </a:lvl8pPr>
            <a:lvl9pPr marL="4114800" marR="0" lvl="8" indent="-3302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 i="0" u="none" strike="noStrike" cap="none"/>
            </a:lvl9pPr>
          </a:lstStyle>
          <a:p>
            <a:endParaRPr/>
          </a:p>
        </p:txBody>
      </p:sp>
      <p:pic>
        <p:nvPicPr>
          <p:cNvPr id="1990" name="Google Shape;1990;p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1" name="Google Shape;1991;p93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0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992" name="Google Shape;1992;p93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 - Full page - Triple Text - White">
  <p:cSld name="Big Chart - White_2_1_1_1_1_1">
    <p:bg>
      <p:bgPr>
        <a:solidFill>
          <a:srgbClr val="FFFFFF"/>
        </a:solidFill>
        <a:effectLst/>
      </p:bgPr>
    </p:bg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p94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5" name="Google Shape;1995;p94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25707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i="0" u="none" strike="noStrike" cap="none"/>
            </a:lvl9pPr>
          </a:lstStyle>
          <a:p>
            <a:endParaRPr/>
          </a:p>
        </p:txBody>
      </p:sp>
      <p:pic>
        <p:nvPicPr>
          <p:cNvPr id="1996" name="Google Shape;1996;p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7" name="Google Shape;1997;p94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0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998" name="Google Shape;1998;p94"/>
          <p:cNvSpPr txBox="1">
            <a:spLocks noGrp="1"/>
          </p:cNvSpPr>
          <p:nvPr>
            <p:ph type="subTitle" idx="2"/>
          </p:nvPr>
        </p:nvSpPr>
        <p:spPr>
          <a:xfrm>
            <a:off x="185300" y="47960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999" name="Google Shape;1999;p94"/>
          <p:cNvSpPr txBox="1">
            <a:spLocks noGrp="1"/>
          </p:cNvSpPr>
          <p:nvPr>
            <p:ph type="body" idx="3"/>
          </p:nvPr>
        </p:nvSpPr>
        <p:spPr>
          <a:xfrm>
            <a:off x="3207513" y="1872500"/>
            <a:ext cx="25707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i="0" u="none" strike="noStrike" cap="none"/>
            </a:lvl9pPr>
          </a:lstStyle>
          <a:p>
            <a:endParaRPr/>
          </a:p>
        </p:txBody>
      </p:sp>
      <p:sp>
        <p:nvSpPr>
          <p:cNvPr id="2000" name="Google Shape;2000;p94"/>
          <p:cNvSpPr txBox="1">
            <a:spLocks noGrp="1"/>
          </p:cNvSpPr>
          <p:nvPr>
            <p:ph type="body" idx="4"/>
          </p:nvPr>
        </p:nvSpPr>
        <p:spPr>
          <a:xfrm>
            <a:off x="6229727" y="1872500"/>
            <a:ext cx="25707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 - Full page - Triple Text - Light Blue">
  <p:cSld name="Big Chart - White_2_1_1_1_1_1_1">
    <p:bg>
      <p:bgPr>
        <a:solidFill>
          <a:schemeClr val="lt2"/>
        </a:solidFill>
        <a:effectLst/>
      </p:bgPr>
    </p:bg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95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3" name="Google Shape;2003;p95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25707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i="0" u="none" strike="noStrike" cap="none"/>
            </a:lvl9pPr>
          </a:lstStyle>
          <a:p>
            <a:endParaRPr/>
          </a:p>
        </p:txBody>
      </p:sp>
      <p:pic>
        <p:nvPicPr>
          <p:cNvPr id="2004" name="Google Shape;2004;p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5" name="Google Shape;2005;p95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200" i="0" u="none" strike="noStrike" cap="none">
                <a:solidFill>
                  <a:srgbClr val="FFFFFF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006" name="Google Shape;2006;p95"/>
          <p:cNvSpPr txBox="1">
            <a:spLocks noGrp="1"/>
          </p:cNvSpPr>
          <p:nvPr>
            <p:ph type="subTitle" idx="2"/>
          </p:nvPr>
        </p:nvSpPr>
        <p:spPr>
          <a:xfrm>
            <a:off x="185300" y="47960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07" name="Google Shape;2007;p95"/>
          <p:cNvSpPr txBox="1">
            <a:spLocks noGrp="1"/>
          </p:cNvSpPr>
          <p:nvPr>
            <p:ph type="body" idx="3"/>
          </p:nvPr>
        </p:nvSpPr>
        <p:spPr>
          <a:xfrm>
            <a:off x="3207513" y="1872500"/>
            <a:ext cx="25707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i="0" u="none" strike="noStrike" cap="none"/>
            </a:lvl9pPr>
          </a:lstStyle>
          <a:p>
            <a:endParaRPr/>
          </a:p>
        </p:txBody>
      </p:sp>
      <p:sp>
        <p:nvSpPr>
          <p:cNvPr id="2008" name="Google Shape;2008;p95"/>
          <p:cNvSpPr txBox="1">
            <a:spLocks noGrp="1"/>
          </p:cNvSpPr>
          <p:nvPr>
            <p:ph type="body" idx="4"/>
          </p:nvPr>
        </p:nvSpPr>
        <p:spPr>
          <a:xfrm>
            <a:off x="6229727" y="1872500"/>
            <a:ext cx="25707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 - Full page - Triple Text - Pink">
  <p:cSld name="Big Chart - White_2_1_1_1_1_1_2">
    <p:bg>
      <p:bgPr>
        <a:solidFill>
          <a:schemeClr val="accent1"/>
        </a:solidFill>
        <a:effectLst/>
      </p:bgPr>
    </p:bg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96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1" name="Google Shape;2011;p96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25707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i="0" u="none" strike="noStrike" cap="none"/>
            </a:lvl9pPr>
          </a:lstStyle>
          <a:p>
            <a:endParaRPr/>
          </a:p>
        </p:txBody>
      </p:sp>
      <p:pic>
        <p:nvPicPr>
          <p:cNvPr id="2012" name="Google Shape;2012;p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3" name="Google Shape;2013;p96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0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Thin"/>
              <a:buNone/>
              <a:defRPr sz="2200" i="0" u="none" strike="noStrike" cap="none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014" name="Google Shape;2014;p96"/>
          <p:cNvSpPr txBox="1">
            <a:spLocks noGrp="1"/>
          </p:cNvSpPr>
          <p:nvPr>
            <p:ph type="subTitle" idx="2"/>
          </p:nvPr>
        </p:nvSpPr>
        <p:spPr>
          <a:xfrm>
            <a:off x="185300" y="47960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015" name="Google Shape;2015;p96"/>
          <p:cNvSpPr txBox="1">
            <a:spLocks noGrp="1"/>
          </p:cNvSpPr>
          <p:nvPr>
            <p:ph type="body" idx="3"/>
          </p:nvPr>
        </p:nvSpPr>
        <p:spPr>
          <a:xfrm>
            <a:off x="3207513" y="1872500"/>
            <a:ext cx="25707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i="0" u="none" strike="noStrike" cap="none"/>
            </a:lvl9pPr>
          </a:lstStyle>
          <a:p>
            <a:endParaRPr/>
          </a:p>
        </p:txBody>
      </p:sp>
      <p:sp>
        <p:nvSpPr>
          <p:cNvPr id="2016" name="Google Shape;2016;p96"/>
          <p:cNvSpPr txBox="1">
            <a:spLocks noGrp="1"/>
          </p:cNvSpPr>
          <p:nvPr>
            <p:ph type="body" idx="4"/>
          </p:nvPr>
        </p:nvSpPr>
        <p:spPr>
          <a:xfrm>
            <a:off x="6229727" y="1872500"/>
            <a:ext cx="25707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 - Full page - Triple Text - Dark">
  <p:cSld name="Big Chart - White_2_1_1_1_1_1_3">
    <p:bg>
      <p:bgPr>
        <a:solidFill>
          <a:schemeClr val="dk1"/>
        </a:soli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97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9" name="Google Shape;2019;p97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25707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20" name="Google Shape;2020;p97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200" i="0" u="none" strike="noStrike" cap="none">
                <a:solidFill>
                  <a:srgbClr val="FFFFFF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021" name="Google Shape;2021;p97"/>
          <p:cNvSpPr txBox="1">
            <a:spLocks noGrp="1"/>
          </p:cNvSpPr>
          <p:nvPr>
            <p:ph type="subTitle" idx="2"/>
          </p:nvPr>
        </p:nvSpPr>
        <p:spPr>
          <a:xfrm>
            <a:off x="185300" y="47960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22" name="Google Shape;2022;p97"/>
          <p:cNvSpPr txBox="1">
            <a:spLocks noGrp="1"/>
          </p:cNvSpPr>
          <p:nvPr>
            <p:ph type="body" idx="3"/>
          </p:nvPr>
        </p:nvSpPr>
        <p:spPr>
          <a:xfrm>
            <a:off x="3207513" y="1872500"/>
            <a:ext cx="25707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23" name="Google Shape;2023;p97"/>
          <p:cNvSpPr txBox="1">
            <a:spLocks noGrp="1"/>
          </p:cNvSpPr>
          <p:nvPr>
            <p:ph type="body" idx="4"/>
          </p:nvPr>
        </p:nvSpPr>
        <p:spPr>
          <a:xfrm>
            <a:off x="6229727" y="1872500"/>
            <a:ext cx="25707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024" name="Google Shape;2024;p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 - Full page - Triple Text - Blue">
  <p:cSld name="Big Chart - White_2_1_1_1_1_1_3_1">
    <p:bg>
      <p:bgPr>
        <a:solidFill>
          <a:schemeClr val="dk2"/>
        </a:solidFill>
        <a:effectLst/>
      </p:bgPr>
    </p:bg>
    <p:spTree>
      <p:nvGrpSpPr>
        <p:cNvPr id="1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p98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27" name="Google Shape;2027;p98"/>
          <p:cNvSpPr txBox="1">
            <a:spLocks noGrp="1"/>
          </p:cNvSpPr>
          <p:nvPr>
            <p:ph type="body" idx="1"/>
          </p:nvPr>
        </p:nvSpPr>
        <p:spPr>
          <a:xfrm>
            <a:off x="185300" y="1872500"/>
            <a:ext cx="25707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28" name="Google Shape;2028;p98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200" i="0" u="none" strike="noStrike" cap="none">
                <a:solidFill>
                  <a:srgbClr val="FFFFFF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Thin"/>
              <a:buNone/>
              <a:defRPr sz="220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029" name="Google Shape;2029;p98"/>
          <p:cNvSpPr txBox="1">
            <a:spLocks noGrp="1"/>
          </p:cNvSpPr>
          <p:nvPr>
            <p:ph type="subTitle" idx="2"/>
          </p:nvPr>
        </p:nvSpPr>
        <p:spPr>
          <a:xfrm>
            <a:off x="185300" y="47960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30" name="Google Shape;2030;p98"/>
          <p:cNvSpPr txBox="1">
            <a:spLocks noGrp="1"/>
          </p:cNvSpPr>
          <p:nvPr>
            <p:ph type="body" idx="3"/>
          </p:nvPr>
        </p:nvSpPr>
        <p:spPr>
          <a:xfrm>
            <a:off x="3207513" y="1872500"/>
            <a:ext cx="25707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31" name="Google Shape;2031;p98"/>
          <p:cNvSpPr txBox="1">
            <a:spLocks noGrp="1"/>
          </p:cNvSpPr>
          <p:nvPr>
            <p:ph type="body" idx="4"/>
          </p:nvPr>
        </p:nvSpPr>
        <p:spPr>
          <a:xfrm>
            <a:off x="6229727" y="1872500"/>
            <a:ext cx="25707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032" name="Google Shape;2032;p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0 - Vertical Split - 20/80 - Light - Text - Full">
  <p:cSld name="Split - Chart_1_4_4"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p99"/>
          <p:cNvSpPr/>
          <p:nvPr/>
        </p:nvSpPr>
        <p:spPr>
          <a:xfrm>
            <a:off x="-125" y="1143150"/>
            <a:ext cx="9144000" cy="400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5" name="Google Shape;2035;p9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6" name="Google Shape;2036;p99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037" name="Google Shape;2037;p99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8" name="Google Shape;2038;p99"/>
          <p:cNvSpPr txBox="1">
            <a:spLocks noGrp="1"/>
          </p:cNvSpPr>
          <p:nvPr>
            <p:ph type="body" idx="2"/>
          </p:nvPr>
        </p:nvSpPr>
        <p:spPr>
          <a:xfrm>
            <a:off x="185300" y="1872500"/>
            <a:ext cx="83820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i="0" u="none" strike="noStrike" cap="none"/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i="0" u="none" strike="noStrike" cap="none"/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0 - Vertical Split - 20/80 - Blue - Text - Full">
  <p:cSld name="Split - Chart_1_4_4_1"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p100"/>
          <p:cNvSpPr/>
          <p:nvPr/>
        </p:nvSpPr>
        <p:spPr>
          <a:xfrm>
            <a:off x="-125" y="1143150"/>
            <a:ext cx="9144000" cy="4000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1" name="Google Shape;2041;p1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325" y="-900"/>
            <a:ext cx="571250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2" name="Google Shape;2042;p100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 u="none" strike="noStrike" cap="none">
                <a:solidFill>
                  <a:schemeClr val="dk1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None/>
              <a:defRPr sz="22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043" name="Google Shape;2043;p100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4" name="Google Shape;2044;p100"/>
          <p:cNvSpPr txBox="1">
            <a:spLocks noGrp="1"/>
          </p:cNvSpPr>
          <p:nvPr>
            <p:ph type="body" idx="2"/>
          </p:nvPr>
        </p:nvSpPr>
        <p:spPr>
          <a:xfrm>
            <a:off x="185300" y="1872500"/>
            <a:ext cx="83820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1pPr>
            <a:lvl2pPr marL="914400" marR="0" lvl="1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6pPr>
            <a:lvl7pPr marL="3200400" marR="0" lvl="6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i="0" u="none" strike="noStrike" cap="none">
                <a:solidFill>
                  <a:srgbClr val="FFFFFF"/>
                </a:solidFill>
              </a:defRPr>
            </a:lvl7pPr>
            <a:lvl8pPr marL="3657600" marR="0" lvl="7" indent="-3048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i="0" u="none" strike="noStrike" cap="none">
                <a:solidFill>
                  <a:srgbClr val="FFFFFF"/>
                </a:solidFill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200"/>
              <a:buChar char="■"/>
              <a:defRPr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26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16" Type="http://schemas.openxmlformats.org/officeDocument/2006/relationships/slideLayout" Target="../slideLayouts/slideLayout116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3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theme" Target="../theme/theme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85298" y="1872500"/>
            <a:ext cx="4131600" cy="28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Font typeface="Roboto"/>
              <a:buChar char="■"/>
              <a:defRPr sz="12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3175" y="4494213"/>
            <a:ext cx="651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A6A6A6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85296" y="131352"/>
            <a:ext cx="53631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  <p:sldLayoutId id="2147483737" r:id="rId90"/>
    <p:sldLayoutId id="2147483738" r:id="rId91"/>
    <p:sldLayoutId id="2147483739" r:id="rId92"/>
    <p:sldLayoutId id="2147483740" r:id="rId93"/>
    <p:sldLayoutId id="2147483741" r:id="rId94"/>
    <p:sldLayoutId id="2147483742" r:id="rId95"/>
    <p:sldLayoutId id="2147483743" r:id="rId96"/>
    <p:sldLayoutId id="2147483744" r:id="rId97"/>
    <p:sldLayoutId id="2147483745" r:id="rId98"/>
    <p:sldLayoutId id="2147483746" r:id="rId99"/>
    <p:sldLayoutId id="2147483747" r:id="rId100"/>
    <p:sldLayoutId id="2147483748" r:id="rId101"/>
    <p:sldLayoutId id="2147483749" r:id="rId102"/>
    <p:sldLayoutId id="2147483750" r:id="rId103"/>
    <p:sldLayoutId id="2147483751" r:id="rId104"/>
    <p:sldLayoutId id="2147483752" r:id="rId105"/>
    <p:sldLayoutId id="2147483753" r:id="rId106"/>
    <p:sldLayoutId id="2147483754" r:id="rId107"/>
    <p:sldLayoutId id="2147483755" r:id="rId108"/>
    <p:sldLayoutId id="2147483756" r:id="rId109"/>
    <p:sldLayoutId id="2147483757" r:id="rId110"/>
    <p:sldLayoutId id="2147483758" r:id="rId111"/>
    <p:sldLayoutId id="2147483759" r:id="rId112"/>
    <p:sldLayoutId id="2147483760" r:id="rId113"/>
    <p:sldLayoutId id="2147483761" r:id="rId114"/>
    <p:sldLayoutId id="2147483762" r:id="rId115"/>
    <p:sldLayoutId id="2147483763" r:id="rId116"/>
    <p:sldLayoutId id="2147483764" r:id="rId117"/>
    <p:sldLayoutId id="2147483765" r:id="rId118"/>
    <p:sldLayoutId id="2147483766" r:id="rId119"/>
    <p:sldLayoutId id="2147483767" r:id="rId120"/>
    <p:sldLayoutId id="2147483768" r:id="rId121"/>
    <p:sldLayoutId id="2147483769" r:id="rId122"/>
    <p:sldLayoutId id="2147483770" r:id="rId123"/>
    <p:sldLayoutId id="2147483771" r:id="rId124"/>
    <p:sldLayoutId id="2147483772" r:id="rId125"/>
    <p:sldLayoutId id="2147483773" r:id="rId126"/>
    <p:sldLayoutId id="2147483774" r:id="rId127"/>
    <p:sldLayoutId id="2147483775" r:id="rId128"/>
    <p:sldLayoutId id="2147483776" r:id="rId129"/>
    <p:sldLayoutId id="2147483777" r:id="rId1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1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1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making-sense-of-shapley-values-dc67a8e4c5e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1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02.png"/><Relationship Id="rId7" Type="http://schemas.openxmlformats.org/officeDocument/2006/relationships/image" Target="../media/image14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2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cisdigital.com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" name="Google Shape;2638;p132"/>
          <p:cNvSpPr txBox="1">
            <a:spLocks noGrp="1"/>
          </p:cNvSpPr>
          <p:nvPr>
            <p:ph type="title"/>
          </p:nvPr>
        </p:nvSpPr>
        <p:spPr>
          <a:xfrm>
            <a:off x="185300" y="131350"/>
            <a:ext cx="5879100" cy="5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Marknadsföringens matematik</a:t>
            </a:r>
            <a:endParaRPr/>
          </a:p>
        </p:txBody>
      </p:sp>
      <p:sp>
        <p:nvSpPr>
          <p:cNvPr id="2639" name="Google Shape;2639;p132"/>
          <p:cNvSpPr txBox="1">
            <a:spLocks noGrp="1"/>
          </p:cNvSpPr>
          <p:nvPr>
            <p:ph type="subTitle" idx="1"/>
          </p:nvPr>
        </p:nvSpPr>
        <p:spPr>
          <a:xfrm>
            <a:off x="185300" y="445050"/>
            <a:ext cx="58791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MY-dagen 2020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p141"/>
          <p:cNvSpPr txBox="1">
            <a:spLocks noGrp="1"/>
          </p:cNvSpPr>
          <p:nvPr>
            <p:ph type="title"/>
          </p:nvPr>
        </p:nvSpPr>
        <p:spPr>
          <a:xfrm>
            <a:off x="185300" y="95750"/>
            <a:ext cx="7525200" cy="14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Matematikens roll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142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Matematikens roll</a:t>
            </a:r>
            <a:endParaRPr/>
          </a:p>
        </p:txBody>
      </p:sp>
      <p:sp>
        <p:nvSpPr>
          <p:cNvPr id="2711" name="Google Shape;2711;p142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Varför marknadsföring?</a:t>
            </a:r>
            <a:endParaRPr/>
          </a:p>
        </p:txBody>
      </p:sp>
      <p:pic>
        <p:nvPicPr>
          <p:cNvPr id="2712" name="Google Shape;2712;p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6750" y="1055200"/>
            <a:ext cx="3275700" cy="327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3" name="Google Shape;2713;p142"/>
          <p:cNvSpPr txBox="1"/>
          <p:nvPr/>
        </p:nvSpPr>
        <p:spPr>
          <a:xfrm>
            <a:off x="292250" y="1396650"/>
            <a:ext cx="3983400" cy="23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Digital marknadsföring nytt område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Föränderlig bransch (teknik, reglering)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Ny matematisk tillämpning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Kreativt och experimentellt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Verklighetsnära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Google Shape;2718;p143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Matematikens roll</a:t>
            </a:r>
            <a:endParaRPr/>
          </a:p>
        </p:txBody>
      </p:sp>
      <p:sp>
        <p:nvSpPr>
          <p:cNvPr id="2719" name="Google Shape;2719;p143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Exempel på tillämpningsområden</a:t>
            </a:r>
            <a:endParaRPr/>
          </a:p>
        </p:txBody>
      </p:sp>
      <p:pic>
        <p:nvPicPr>
          <p:cNvPr id="2720" name="Google Shape;2720;p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863" y="1498950"/>
            <a:ext cx="983875" cy="983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1" name="Google Shape;2721;p143"/>
          <p:cNvGrpSpPr/>
          <p:nvPr/>
        </p:nvGrpSpPr>
        <p:grpSpPr>
          <a:xfrm>
            <a:off x="1111863" y="3542853"/>
            <a:ext cx="1977743" cy="1271900"/>
            <a:chOff x="177863" y="5279100"/>
            <a:chExt cx="3158325" cy="2031140"/>
          </a:xfrm>
        </p:grpSpPr>
        <p:grpSp>
          <p:nvGrpSpPr>
            <p:cNvPr id="2722" name="Google Shape;2722;p143"/>
            <p:cNvGrpSpPr/>
            <p:nvPr/>
          </p:nvGrpSpPr>
          <p:grpSpPr>
            <a:xfrm>
              <a:off x="220050" y="5885393"/>
              <a:ext cx="3073970" cy="558600"/>
              <a:chOff x="891513" y="1075268"/>
              <a:chExt cx="3073970" cy="558600"/>
            </a:xfrm>
          </p:grpSpPr>
          <p:sp>
            <p:nvSpPr>
              <p:cNvPr id="2723" name="Google Shape;2723;p143"/>
              <p:cNvSpPr/>
              <p:nvPr/>
            </p:nvSpPr>
            <p:spPr>
              <a:xfrm>
                <a:off x="1791469" y="1075268"/>
                <a:ext cx="221700" cy="558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0086" y="24578"/>
                    </a:moveTo>
                    <a:lnTo>
                      <a:pt x="21397" y="24578"/>
                    </a:lnTo>
                    <a:lnTo>
                      <a:pt x="28588" y="24578"/>
                    </a:lnTo>
                    <a:lnTo>
                      <a:pt x="91411" y="24578"/>
                    </a:lnTo>
                    <a:lnTo>
                      <a:pt x="98602" y="24578"/>
                    </a:lnTo>
                    <a:lnTo>
                      <a:pt x="99913" y="24578"/>
                    </a:lnTo>
                    <a:cubicBezTo>
                      <a:pt x="111006" y="24578"/>
                      <a:pt x="120000" y="28148"/>
                      <a:pt x="120000" y="32553"/>
                    </a:cubicBezTo>
                    <a:lnTo>
                      <a:pt x="120000" y="67161"/>
                    </a:lnTo>
                    <a:cubicBezTo>
                      <a:pt x="120000" y="69507"/>
                      <a:pt x="115209" y="71409"/>
                      <a:pt x="109301" y="71409"/>
                    </a:cubicBezTo>
                    <a:cubicBezTo>
                      <a:pt x="104869" y="71409"/>
                      <a:pt x="101067" y="70339"/>
                      <a:pt x="99443" y="68814"/>
                    </a:cubicBezTo>
                    <a:lnTo>
                      <a:pt x="99242" y="68420"/>
                    </a:lnTo>
                    <a:lnTo>
                      <a:pt x="99286" y="68379"/>
                    </a:lnTo>
                    <a:lnTo>
                      <a:pt x="99286" y="38326"/>
                    </a:lnTo>
                    <a:cubicBezTo>
                      <a:pt x="99286" y="37388"/>
                      <a:pt x="97370" y="36627"/>
                      <a:pt x="95007" y="36627"/>
                    </a:cubicBezTo>
                    <a:cubicBezTo>
                      <a:pt x="93825" y="36627"/>
                      <a:pt x="92755" y="36817"/>
                      <a:pt x="91981" y="37125"/>
                    </a:cubicBezTo>
                    <a:lnTo>
                      <a:pt x="91411" y="37670"/>
                    </a:lnTo>
                    <a:lnTo>
                      <a:pt x="91411" y="114477"/>
                    </a:lnTo>
                    <a:cubicBezTo>
                      <a:pt x="91411" y="117527"/>
                      <a:pt x="85185" y="120000"/>
                      <a:pt x="77503" y="120000"/>
                    </a:cubicBezTo>
                    <a:cubicBezTo>
                      <a:pt x="69822" y="120000"/>
                      <a:pt x="63595" y="117527"/>
                      <a:pt x="63595" y="114477"/>
                    </a:cubicBezTo>
                    <a:lnTo>
                      <a:pt x="63595" y="71409"/>
                    </a:lnTo>
                    <a:lnTo>
                      <a:pt x="56404" y="71409"/>
                    </a:lnTo>
                    <a:lnTo>
                      <a:pt x="56404" y="114477"/>
                    </a:lnTo>
                    <a:cubicBezTo>
                      <a:pt x="56404" y="117527"/>
                      <a:pt x="50177" y="120000"/>
                      <a:pt x="42496" y="120000"/>
                    </a:cubicBezTo>
                    <a:cubicBezTo>
                      <a:pt x="34814" y="120000"/>
                      <a:pt x="28588" y="117527"/>
                      <a:pt x="28588" y="114477"/>
                    </a:cubicBezTo>
                    <a:lnTo>
                      <a:pt x="28588" y="37670"/>
                    </a:lnTo>
                    <a:lnTo>
                      <a:pt x="28018" y="37125"/>
                    </a:lnTo>
                    <a:cubicBezTo>
                      <a:pt x="27244" y="36817"/>
                      <a:pt x="26174" y="36627"/>
                      <a:pt x="24992" y="36627"/>
                    </a:cubicBezTo>
                    <a:cubicBezTo>
                      <a:pt x="22629" y="36627"/>
                      <a:pt x="20713" y="37388"/>
                      <a:pt x="20713" y="38326"/>
                    </a:cubicBezTo>
                    <a:lnTo>
                      <a:pt x="20713" y="68379"/>
                    </a:lnTo>
                    <a:lnTo>
                      <a:pt x="20757" y="68420"/>
                    </a:lnTo>
                    <a:lnTo>
                      <a:pt x="20556" y="68814"/>
                    </a:lnTo>
                    <a:cubicBezTo>
                      <a:pt x="18932" y="70339"/>
                      <a:pt x="15130" y="71409"/>
                      <a:pt x="10698" y="71409"/>
                    </a:cubicBezTo>
                    <a:cubicBezTo>
                      <a:pt x="4790" y="71409"/>
                      <a:pt x="0" y="69507"/>
                      <a:pt x="0" y="67161"/>
                    </a:cubicBezTo>
                    <a:lnTo>
                      <a:pt x="0" y="32553"/>
                    </a:lnTo>
                    <a:cubicBezTo>
                      <a:pt x="0" y="28148"/>
                      <a:pt x="8993" y="24578"/>
                      <a:pt x="20086" y="24578"/>
                    </a:cubicBezTo>
                    <a:close/>
                    <a:moveTo>
                      <a:pt x="58864" y="0"/>
                    </a:moveTo>
                    <a:cubicBezTo>
                      <a:pt x="74694" y="0"/>
                      <a:pt x="87527" y="5095"/>
                      <a:pt x="87527" y="11380"/>
                    </a:cubicBezTo>
                    <a:cubicBezTo>
                      <a:pt x="87527" y="17665"/>
                      <a:pt x="74694" y="22760"/>
                      <a:pt x="58864" y="22760"/>
                    </a:cubicBezTo>
                    <a:cubicBezTo>
                      <a:pt x="43034" y="22760"/>
                      <a:pt x="30201" y="17665"/>
                      <a:pt x="30201" y="11380"/>
                    </a:cubicBezTo>
                    <a:cubicBezTo>
                      <a:pt x="30201" y="5095"/>
                      <a:pt x="43034" y="0"/>
                      <a:pt x="58864" y="0"/>
                    </a:cubicBezTo>
                    <a:close/>
                  </a:path>
                </a:pathLst>
              </a:custGeom>
              <a:solidFill>
                <a:srgbClr val="8A8A8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4" name="Google Shape;2724;p143"/>
              <p:cNvSpPr/>
              <p:nvPr/>
            </p:nvSpPr>
            <p:spPr>
              <a:xfrm>
                <a:off x="2091455" y="1075268"/>
                <a:ext cx="221700" cy="558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0086" y="24578"/>
                    </a:moveTo>
                    <a:lnTo>
                      <a:pt x="21397" y="24578"/>
                    </a:lnTo>
                    <a:lnTo>
                      <a:pt x="28588" y="24578"/>
                    </a:lnTo>
                    <a:lnTo>
                      <a:pt x="91411" y="24578"/>
                    </a:lnTo>
                    <a:lnTo>
                      <a:pt x="98602" y="24578"/>
                    </a:lnTo>
                    <a:lnTo>
                      <a:pt x="99913" y="24578"/>
                    </a:lnTo>
                    <a:cubicBezTo>
                      <a:pt x="111006" y="24578"/>
                      <a:pt x="120000" y="28148"/>
                      <a:pt x="120000" y="32553"/>
                    </a:cubicBezTo>
                    <a:lnTo>
                      <a:pt x="120000" y="67161"/>
                    </a:lnTo>
                    <a:cubicBezTo>
                      <a:pt x="120000" y="69507"/>
                      <a:pt x="115209" y="71409"/>
                      <a:pt x="109301" y="71409"/>
                    </a:cubicBezTo>
                    <a:cubicBezTo>
                      <a:pt x="104869" y="71409"/>
                      <a:pt x="101067" y="70339"/>
                      <a:pt x="99443" y="68814"/>
                    </a:cubicBezTo>
                    <a:lnTo>
                      <a:pt x="99242" y="68420"/>
                    </a:lnTo>
                    <a:lnTo>
                      <a:pt x="99286" y="68379"/>
                    </a:lnTo>
                    <a:lnTo>
                      <a:pt x="99286" y="38326"/>
                    </a:lnTo>
                    <a:cubicBezTo>
                      <a:pt x="99286" y="37388"/>
                      <a:pt x="97370" y="36627"/>
                      <a:pt x="95007" y="36627"/>
                    </a:cubicBezTo>
                    <a:cubicBezTo>
                      <a:pt x="93825" y="36627"/>
                      <a:pt x="92755" y="36817"/>
                      <a:pt x="91981" y="37125"/>
                    </a:cubicBezTo>
                    <a:lnTo>
                      <a:pt x="91411" y="37670"/>
                    </a:lnTo>
                    <a:lnTo>
                      <a:pt x="91411" y="114477"/>
                    </a:lnTo>
                    <a:cubicBezTo>
                      <a:pt x="91411" y="117527"/>
                      <a:pt x="85185" y="120000"/>
                      <a:pt x="77503" y="120000"/>
                    </a:cubicBezTo>
                    <a:cubicBezTo>
                      <a:pt x="69822" y="120000"/>
                      <a:pt x="63595" y="117527"/>
                      <a:pt x="63595" y="114477"/>
                    </a:cubicBezTo>
                    <a:lnTo>
                      <a:pt x="63595" y="71409"/>
                    </a:lnTo>
                    <a:lnTo>
                      <a:pt x="56404" y="71409"/>
                    </a:lnTo>
                    <a:lnTo>
                      <a:pt x="56404" y="114477"/>
                    </a:lnTo>
                    <a:cubicBezTo>
                      <a:pt x="56404" y="117527"/>
                      <a:pt x="50177" y="120000"/>
                      <a:pt x="42496" y="120000"/>
                    </a:cubicBezTo>
                    <a:cubicBezTo>
                      <a:pt x="34814" y="120000"/>
                      <a:pt x="28588" y="117527"/>
                      <a:pt x="28588" y="114477"/>
                    </a:cubicBezTo>
                    <a:lnTo>
                      <a:pt x="28588" y="37670"/>
                    </a:lnTo>
                    <a:lnTo>
                      <a:pt x="28018" y="37125"/>
                    </a:lnTo>
                    <a:cubicBezTo>
                      <a:pt x="27244" y="36817"/>
                      <a:pt x="26174" y="36627"/>
                      <a:pt x="24992" y="36627"/>
                    </a:cubicBezTo>
                    <a:cubicBezTo>
                      <a:pt x="22629" y="36627"/>
                      <a:pt x="20713" y="37388"/>
                      <a:pt x="20713" y="38326"/>
                    </a:cubicBezTo>
                    <a:lnTo>
                      <a:pt x="20713" y="68379"/>
                    </a:lnTo>
                    <a:lnTo>
                      <a:pt x="20757" y="68420"/>
                    </a:lnTo>
                    <a:lnTo>
                      <a:pt x="20556" y="68814"/>
                    </a:lnTo>
                    <a:cubicBezTo>
                      <a:pt x="18932" y="70339"/>
                      <a:pt x="15130" y="71409"/>
                      <a:pt x="10698" y="71409"/>
                    </a:cubicBezTo>
                    <a:cubicBezTo>
                      <a:pt x="4790" y="71409"/>
                      <a:pt x="0" y="69507"/>
                      <a:pt x="0" y="67161"/>
                    </a:cubicBezTo>
                    <a:lnTo>
                      <a:pt x="0" y="32553"/>
                    </a:lnTo>
                    <a:cubicBezTo>
                      <a:pt x="0" y="28148"/>
                      <a:pt x="8993" y="24578"/>
                      <a:pt x="20086" y="24578"/>
                    </a:cubicBezTo>
                    <a:close/>
                    <a:moveTo>
                      <a:pt x="58864" y="0"/>
                    </a:moveTo>
                    <a:cubicBezTo>
                      <a:pt x="74694" y="0"/>
                      <a:pt x="87527" y="5095"/>
                      <a:pt x="87527" y="11380"/>
                    </a:cubicBezTo>
                    <a:cubicBezTo>
                      <a:pt x="87527" y="17665"/>
                      <a:pt x="74694" y="22760"/>
                      <a:pt x="58864" y="22760"/>
                    </a:cubicBezTo>
                    <a:cubicBezTo>
                      <a:pt x="43034" y="22760"/>
                      <a:pt x="30201" y="17665"/>
                      <a:pt x="30201" y="11380"/>
                    </a:cubicBezTo>
                    <a:cubicBezTo>
                      <a:pt x="30201" y="5095"/>
                      <a:pt x="43034" y="0"/>
                      <a:pt x="58864" y="0"/>
                    </a:cubicBezTo>
                    <a:close/>
                  </a:path>
                </a:pathLst>
              </a:custGeom>
              <a:solidFill>
                <a:srgbClr val="8A8A8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5" name="Google Shape;2725;p143"/>
              <p:cNvSpPr/>
              <p:nvPr/>
            </p:nvSpPr>
            <p:spPr>
              <a:xfrm>
                <a:off x="1191498" y="1075268"/>
                <a:ext cx="221700" cy="558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0086" y="24578"/>
                    </a:moveTo>
                    <a:lnTo>
                      <a:pt x="21397" y="24578"/>
                    </a:lnTo>
                    <a:lnTo>
                      <a:pt x="28588" y="24578"/>
                    </a:lnTo>
                    <a:lnTo>
                      <a:pt x="91411" y="24578"/>
                    </a:lnTo>
                    <a:lnTo>
                      <a:pt x="98602" y="24578"/>
                    </a:lnTo>
                    <a:lnTo>
                      <a:pt x="99913" y="24578"/>
                    </a:lnTo>
                    <a:cubicBezTo>
                      <a:pt x="111006" y="24578"/>
                      <a:pt x="120000" y="28148"/>
                      <a:pt x="120000" y="32553"/>
                    </a:cubicBezTo>
                    <a:lnTo>
                      <a:pt x="120000" y="67161"/>
                    </a:lnTo>
                    <a:cubicBezTo>
                      <a:pt x="120000" y="69507"/>
                      <a:pt x="115209" y="71409"/>
                      <a:pt x="109301" y="71409"/>
                    </a:cubicBezTo>
                    <a:cubicBezTo>
                      <a:pt x="104869" y="71409"/>
                      <a:pt x="101067" y="70339"/>
                      <a:pt x="99443" y="68814"/>
                    </a:cubicBezTo>
                    <a:lnTo>
                      <a:pt x="99242" y="68420"/>
                    </a:lnTo>
                    <a:lnTo>
                      <a:pt x="99286" y="68379"/>
                    </a:lnTo>
                    <a:lnTo>
                      <a:pt x="99286" y="38326"/>
                    </a:lnTo>
                    <a:cubicBezTo>
                      <a:pt x="99286" y="37388"/>
                      <a:pt x="97370" y="36627"/>
                      <a:pt x="95007" y="36627"/>
                    </a:cubicBezTo>
                    <a:cubicBezTo>
                      <a:pt x="93825" y="36627"/>
                      <a:pt x="92755" y="36817"/>
                      <a:pt x="91981" y="37125"/>
                    </a:cubicBezTo>
                    <a:lnTo>
                      <a:pt x="91411" y="37670"/>
                    </a:lnTo>
                    <a:lnTo>
                      <a:pt x="91411" y="114477"/>
                    </a:lnTo>
                    <a:cubicBezTo>
                      <a:pt x="91411" y="117527"/>
                      <a:pt x="85185" y="120000"/>
                      <a:pt x="77503" y="120000"/>
                    </a:cubicBezTo>
                    <a:cubicBezTo>
                      <a:pt x="69822" y="120000"/>
                      <a:pt x="63595" y="117527"/>
                      <a:pt x="63595" y="114477"/>
                    </a:cubicBezTo>
                    <a:lnTo>
                      <a:pt x="63595" y="71409"/>
                    </a:lnTo>
                    <a:lnTo>
                      <a:pt x="56404" y="71409"/>
                    </a:lnTo>
                    <a:lnTo>
                      <a:pt x="56404" y="114477"/>
                    </a:lnTo>
                    <a:cubicBezTo>
                      <a:pt x="56404" y="117527"/>
                      <a:pt x="50177" y="120000"/>
                      <a:pt x="42496" y="120000"/>
                    </a:cubicBezTo>
                    <a:cubicBezTo>
                      <a:pt x="34814" y="120000"/>
                      <a:pt x="28588" y="117527"/>
                      <a:pt x="28588" y="114477"/>
                    </a:cubicBezTo>
                    <a:lnTo>
                      <a:pt x="28588" y="37670"/>
                    </a:lnTo>
                    <a:lnTo>
                      <a:pt x="28018" y="37125"/>
                    </a:lnTo>
                    <a:cubicBezTo>
                      <a:pt x="27244" y="36817"/>
                      <a:pt x="26174" y="36627"/>
                      <a:pt x="24992" y="36627"/>
                    </a:cubicBezTo>
                    <a:cubicBezTo>
                      <a:pt x="22629" y="36627"/>
                      <a:pt x="20713" y="37388"/>
                      <a:pt x="20713" y="38326"/>
                    </a:cubicBezTo>
                    <a:lnTo>
                      <a:pt x="20713" y="68379"/>
                    </a:lnTo>
                    <a:lnTo>
                      <a:pt x="20757" y="68420"/>
                    </a:lnTo>
                    <a:lnTo>
                      <a:pt x="20556" y="68814"/>
                    </a:lnTo>
                    <a:cubicBezTo>
                      <a:pt x="18932" y="70339"/>
                      <a:pt x="15130" y="71409"/>
                      <a:pt x="10698" y="71409"/>
                    </a:cubicBezTo>
                    <a:cubicBezTo>
                      <a:pt x="4790" y="71409"/>
                      <a:pt x="0" y="69507"/>
                      <a:pt x="0" y="67161"/>
                    </a:cubicBezTo>
                    <a:lnTo>
                      <a:pt x="0" y="32553"/>
                    </a:lnTo>
                    <a:cubicBezTo>
                      <a:pt x="0" y="28148"/>
                      <a:pt x="8993" y="24578"/>
                      <a:pt x="20086" y="24578"/>
                    </a:cubicBezTo>
                    <a:close/>
                    <a:moveTo>
                      <a:pt x="58864" y="0"/>
                    </a:moveTo>
                    <a:cubicBezTo>
                      <a:pt x="74694" y="0"/>
                      <a:pt x="87527" y="5095"/>
                      <a:pt x="87527" y="11380"/>
                    </a:cubicBezTo>
                    <a:cubicBezTo>
                      <a:pt x="87527" y="17665"/>
                      <a:pt x="74694" y="22760"/>
                      <a:pt x="58864" y="22760"/>
                    </a:cubicBezTo>
                    <a:cubicBezTo>
                      <a:pt x="43034" y="22760"/>
                      <a:pt x="30201" y="17665"/>
                      <a:pt x="30201" y="11380"/>
                    </a:cubicBezTo>
                    <a:cubicBezTo>
                      <a:pt x="30201" y="5095"/>
                      <a:pt x="43034" y="0"/>
                      <a:pt x="58864" y="0"/>
                    </a:cubicBezTo>
                    <a:close/>
                  </a:path>
                </a:pathLst>
              </a:custGeom>
              <a:solidFill>
                <a:srgbClr val="8A8A8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6" name="Google Shape;2726;p143"/>
              <p:cNvSpPr/>
              <p:nvPr/>
            </p:nvSpPr>
            <p:spPr>
              <a:xfrm>
                <a:off x="1491484" y="1075268"/>
                <a:ext cx="221700" cy="558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0086" y="24578"/>
                    </a:moveTo>
                    <a:lnTo>
                      <a:pt x="21397" y="24578"/>
                    </a:lnTo>
                    <a:lnTo>
                      <a:pt x="28588" y="24578"/>
                    </a:lnTo>
                    <a:lnTo>
                      <a:pt x="91411" y="24578"/>
                    </a:lnTo>
                    <a:lnTo>
                      <a:pt x="98602" y="24578"/>
                    </a:lnTo>
                    <a:lnTo>
                      <a:pt x="99913" y="24578"/>
                    </a:lnTo>
                    <a:cubicBezTo>
                      <a:pt x="111006" y="24578"/>
                      <a:pt x="120000" y="28148"/>
                      <a:pt x="120000" y="32553"/>
                    </a:cubicBezTo>
                    <a:lnTo>
                      <a:pt x="120000" y="67161"/>
                    </a:lnTo>
                    <a:cubicBezTo>
                      <a:pt x="120000" y="69507"/>
                      <a:pt x="115209" y="71409"/>
                      <a:pt x="109301" y="71409"/>
                    </a:cubicBezTo>
                    <a:cubicBezTo>
                      <a:pt x="104869" y="71409"/>
                      <a:pt x="101067" y="70339"/>
                      <a:pt x="99443" y="68814"/>
                    </a:cubicBezTo>
                    <a:lnTo>
                      <a:pt x="99242" y="68420"/>
                    </a:lnTo>
                    <a:lnTo>
                      <a:pt x="99286" y="68379"/>
                    </a:lnTo>
                    <a:lnTo>
                      <a:pt x="99286" y="38326"/>
                    </a:lnTo>
                    <a:cubicBezTo>
                      <a:pt x="99286" y="37388"/>
                      <a:pt x="97370" y="36627"/>
                      <a:pt x="95007" y="36627"/>
                    </a:cubicBezTo>
                    <a:cubicBezTo>
                      <a:pt x="93825" y="36627"/>
                      <a:pt x="92755" y="36817"/>
                      <a:pt x="91981" y="37125"/>
                    </a:cubicBezTo>
                    <a:lnTo>
                      <a:pt x="91411" y="37670"/>
                    </a:lnTo>
                    <a:lnTo>
                      <a:pt x="91411" y="114477"/>
                    </a:lnTo>
                    <a:cubicBezTo>
                      <a:pt x="91411" y="117527"/>
                      <a:pt x="85185" y="120000"/>
                      <a:pt x="77503" y="120000"/>
                    </a:cubicBezTo>
                    <a:cubicBezTo>
                      <a:pt x="69822" y="120000"/>
                      <a:pt x="63595" y="117527"/>
                      <a:pt x="63595" y="114477"/>
                    </a:cubicBezTo>
                    <a:lnTo>
                      <a:pt x="63595" y="71409"/>
                    </a:lnTo>
                    <a:lnTo>
                      <a:pt x="56404" y="71409"/>
                    </a:lnTo>
                    <a:lnTo>
                      <a:pt x="56404" y="114477"/>
                    </a:lnTo>
                    <a:cubicBezTo>
                      <a:pt x="56404" y="117527"/>
                      <a:pt x="50177" y="120000"/>
                      <a:pt x="42496" y="120000"/>
                    </a:cubicBezTo>
                    <a:cubicBezTo>
                      <a:pt x="34814" y="120000"/>
                      <a:pt x="28588" y="117527"/>
                      <a:pt x="28588" y="114477"/>
                    </a:cubicBezTo>
                    <a:lnTo>
                      <a:pt x="28588" y="37670"/>
                    </a:lnTo>
                    <a:lnTo>
                      <a:pt x="28018" y="37125"/>
                    </a:lnTo>
                    <a:cubicBezTo>
                      <a:pt x="27244" y="36817"/>
                      <a:pt x="26174" y="36627"/>
                      <a:pt x="24992" y="36627"/>
                    </a:cubicBezTo>
                    <a:cubicBezTo>
                      <a:pt x="22629" y="36627"/>
                      <a:pt x="20713" y="37388"/>
                      <a:pt x="20713" y="38326"/>
                    </a:cubicBezTo>
                    <a:lnTo>
                      <a:pt x="20713" y="68379"/>
                    </a:lnTo>
                    <a:lnTo>
                      <a:pt x="20757" y="68420"/>
                    </a:lnTo>
                    <a:lnTo>
                      <a:pt x="20556" y="68814"/>
                    </a:lnTo>
                    <a:cubicBezTo>
                      <a:pt x="18932" y="70339"/>
                      <a:pt x="15130" y="71409"/>
                      <a:pt x="10698" y="71409"/>
                    </a:cubicBezTo>
                    <a:cubicBezTo>
                      <a:pt x="4790" y="71409"/>
                      <a:pt x="0" y="69507"/>
                      <a:pt x="0" y="67161"/>
                    </a:cubicBezTo>
                    <a:lnTo>
                      <a:pt x="0" y="32553"/>
                    </a:lnTo>
                    <a:cubicBezTo>
                      <a:pt x="0" y="28148"/>
                      <a:pt x="8993" y="24578"/>
                      <a:pt x="20086" y="24578"/>
                    </a:cubicBezTo>
                    <a:close/>
                    <a:moveTo>
                      <a:pt x="58864" y="0"/>
                    </a:moveTo>
                    <a:cubicBezTo>
                      <a:pt x="74694" y="0"/>
                      <a:pt x="87527" y="5095"/>
                      <a:pt x="87527" y="11380"/>
                    </a:cubicBezTo>
                    <a:cubicBezTo>
                      <a:pt x="87527" y="17665"/>
                      <a:pt x="74694" y="22760"/>
                      <a:pt x="58864" y="22760"/>
                    </a:cubicBezTo>
                    <a:cubicBezTo>
                      <a:pt x="43034" y="22760"/>
                      <a:pt x="30201" y="17665"/>
                      <a:pt x="30201" y="11380"/>
                    </a:cubicBezTo>
                    <a:cubicBezTo>
                      <a:pt x="30201" y="5095"/>
                      <a:pt x="43034" y="0"/>
                      <a:pt x="58864" y="0"/>
                    </a:cubicBezTo>
                    <a:close/>
                  </a:path>
                </a:pathLst>
              </a:custGeom>
              <a:solidFill>
                <a:srgbClr val="8A8A8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7" name="Google Shape;2727;p143"/>
              <p:cNvSpPr/>
              <p:nvPr/>
            </p:nvSpPr>
            <p:spPr>
              <a:xfrm>
                <a:off x="891513" y="1075268"/>
                <a:ext cx="221700" cy="558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0086" y="24578"/>
                    </a:moveTo>
                    <a:lnTo>
                      <a:pt x="21397" y="24578"/>
                    </a:lnTo>
                    <a:lnTo>
                      <a:pt x="28588" y="24578"/>
                    </a:lnTo>
                    <a:lnTo>
                      <a:pt x="91411" y="24578"/>
                    </a:lnTo>
                    <a:lnTo>
                      <a:pt x="98602" y="24578"/>
                    </a:lnTo>
                    <a:lnTo>
                      <a:pt x="99913" y="24578"/>
                    </a:lnTo>
                    <a:cubicBezTo>
                      <a:pt x="111006" y="24578"/>
                      <a:pt x="120000" y="28148"/>
                      <a:pt x="120000" y="32553"/>
                    </a:cubicBezTo>
                    <a:lnTo>
                      <a:pt x="120000" y="67161"/>
                    </a:lnTo>
                    <a:cubicBezTo>
                      <a:pt x="120000" y="69507"/>
                      <a:pt x="115209" y="71409"/>
                      <a:pt x="109301" y="71409"/>
                    </a:cubicBezTo>
                    <a:cubicBezTo>
                      <a:pt x="104869" y="71409"/>
                      <a:pt x="101067" y="70339"/>
                      <a:pt x="99443" y="68814"/>
                    </a:cubicBezTo>
                    <a:lnTo>
                      <a:pt x="99242" y="68420"/>
                    </a:lnTo>
                    <a:lnTo>
                      <a:pt x="99286" y="68379"/>
                    </a:lnTo>
                    <a:lnTo>
                      <a:pt x="99286" y="38326"/>
                    </a:lnTo>
                    <a:cubicBezTo>
                      <a:pt x="99286" y="37388"/>
                      <a:pt x="97370" y="36627"/>
                      <a:pt x="95007" y="36627"/>
                    </a:cubicBezTo>
                    <a:cubicBezTo>
                      <a:pt x="93825" y="36627"/>
                      <a:pt x="92755" y="36817"/>
                      <a:pt x="91981" y="37125"/>
                    </a:cubicBezTo>
                    <a:lnTo>
                      <a:pt x="91411" y="37670"/>
                    </a:lnTo>
                    <a:lnTo>
                      <a:pt x="91411" y="114477"/>
                    </a:lnTo>
                    <a:cubicBezTo>
                      <a:pt x="91411" y="117527"/>
                      <a:pt x="85185" y="120000"/>
                      <a:pt x="77503" y="120000"/>
                    </a:cubicBezTo>
                    <a:cubicBezTo>
                      <a:pt x="69822" y="120000"/>
                      <a:pt x="63595" y="117527"/>
                      <a:pt x="63595" y="114477"/>
                    </a:cubicBezTo>
                    <a:lnTo>
                      <a:pt x="63595" y="71409"/>
                    </a:lnTo>
                    <a:lnTo>
                      <a:pt x="56404" y="71409"/>
                    </a:lnTo>
                    <a:lnTo>
                      <a:pt x="56404" y="114477"/>
                    </a:lnTo>
                    <a:cubicBezTo>
                      <a:pt x="56404" y="117527"/>
                      <a:pt x="50177" y="120000"/>
                      <a:pt x="42496" y="120000"/>
                    </a:cubicBezTo>
                    <a:cubicBezTo>
                      <a:pt x="34814" y="120000"/>
                      <a:pt x="28588" y="117527"/>
                      <a:pt x="28588" y="114477"/>
                    </a:cubicBezTo>
                    <a:lnTo>
                      <a:pt x="28588" y="37670"/>
                    </a:lnTo>
                    <a:lnTo>
                      <a:pt x="28018" y="37125"/>
                    </a:lnTo>
                    <a:cubicBezTo>
                      <a:pt x="27244" y="36817"/>
                      <a:pt x="26174" y="36627"/>
                      <a:pt x="24992" y="36627"/>
                    </a:cubicBezTo>
                    <a:cubicBezTo>
                      <a:pt x="22629" y="36627"/>
                      <a:pt x="20713" y="37388"/>
                      <a:pt x="20713" y="38326"/>
                    </a:cubicBezTo>
                    <a:lnTo>
                      <a:pt x="20713" y="68379"/>
                    </a:lnTo>
                    <a:lnTo>
                      <a:pt x="20757" y="68420"/>
                    </a:lnTo>
                    <a:lnTo>
                      <a:pt x="20556" y="68814"/>
                    </a:lnTo>
                    <a:cubicBezTo>
                      <a:pt x="18932" y="70339"/>
                      <a:pt x="15130" y="71409"/>
                      <a:pt x="10698" y="71409"/>
                    </a:cubicBezTo>
                    <a:cubicBezTo>
                      <a:pt x="4790" y="71409"/>
                      <a:pt x="0" y="69507"/>
                      <a:pt x="0" y="67161"/>
                    </a:cubicBezTo>
                    <a:lnTo>
                      <a:pt x="0" y="32553"/>
                    </a:lnTo>
                    <a:cubicBezTo>
                      <a:pt x="0" y="28148"/>
                      <a:pt x="8993" y="24578"/>
                      <a:pt x="20086" y="24578"/>
                    </a:cubicBezTo>
                    <a:close/>
                    <a:moveTo>
                      <a:pt x="58864" y="0"/>
                    </a:moveTo>
                    <a:cubicBezTo>
                      <a:pt x="74694" y="0"/>
                      <a:pt x="87527" y="5095"/>
                      <a:pt x="87527" y="11380"/>
                    </a:cubicBezTo>
                    <a:cubicBezTo>
                      <a:pt x="87527" y="17665"/>
                      <a:pt x="74694" y="22760"/>
                      <a:pt x="58864" y="22760"/>
                    </a:cubicBezTo>
                    <a:cubicBezTo>
                      <a:pt x="43034" y="22760"/>
                      <a:pt x="30201" y="17665"/>
                      <a:pt x="30201" y="11380"/>
                    </a:cubicBezTo>
                    <a:cubicBezTo>
                      <a:pt x="30201" y="5095"/>
                      <a:pt x="43034" y="0"/>
                      <a:pt x="58864" y="0"/>
                    </a:cubicBezTo>
                    <a:close/>
                  </a:path>
                </a:pathLst>
              </a:custGeom>
              <a:solidFill>
                <a:srgbClr val="8A8A8D"/>
              </a:solidFill>
              <a:ln w="9525" cap="flat" cmpd="sng">
                <a:solidFill>
                  <a:srgbClr val="000000">
                    <a:alpha val="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8" name="Google Shape;2728;p143"/>
              <p:cNvSpPr/>
              <p:nvPr/>
            </p:nvSpPr>
            <p:spPr>
              <a:xfrm>
                <a:off x="2843826" y="1075268"/>
                <a:ext cx="221700" cy="558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0086" y="24578"/>
                    </a:moveTo>
                    <a:lnTo>
                      <a:pt x="21397" y="24578"/>
                    </a:lnTo>
                    <a:lnTo>
                      <a:pt x="28588" y="24578"/>
                    </a:lnTo>
                    <a:lnTo>
                      <a:pt x="91411" y="24578"/>
                    </a:lnTo>
                    <a:lnTo>
                      <a:pt x="98602" y="24578"/>
                    </a:lnTo>
                    <a:lnTo>
                      <a:pt x="99913" y="24578"/>
                    </a:lnTo>
                    <a:cubicBezTo>
                      <a:pt x="111006" y="24578"/>
                      <a:pt x="120000" y="28148"/>
                      <a:pt x="120000" y="32553"/>
                    </a:cubicBezTo>
                    <a:lnTo>
                      <a:pt x="120000" y="67161"/>
                    </a:lnTo>
                    <a:cubicBezTo>
                      <a:pt x="120000" y="69507"/>
                      <a:pt x="115209" y="71409"/>
                      <a:pt x="109301" y="71409"/>
                    </a:cubicBezTo>
                    <a:cubicBezTo>
                      <a:pt x="104869" y="71409"/>
                      <a:pt x="101067" y="70339"/>
                      <a:pt x="99443" y="68814"/>
                    </a:cubicBezTo>
                    <a:lnTo>
                      <a:pt x="99242" y="68420"/>
                    </a:lnTo>
                    <a:lnTo>
                      <a:pt x="99286" y="68379"/>
                    </a:lnTo>
                    <a:lnTo>
                      <a:pt x="99286" y="38326"/>
                    </a:lnTo>
                    <a:cubicBezTo>
                      <a:pt x="99286" y="37388"/>
                      <a:pt x="97370" y="36627"/>
                      <a:pt x="95007" y="36627"/>
                    </a:cubicBezTo>
                    <a:cubicBezTo>
                      <a:pt x="93825" y="36627"/>
                      <a:pt x="92755" y="36817"/>
                      <a:pt x="91981" y="37125"/>
                    </a:cubicBezTo>
                    <a:lnTo>
                      <a:pt x="91411" y="37670"/>
                    </a:lnTo>
                    <a:lnTo>
                      <a:pt x="91411" y="114477"/>
                    </a:lnTo>
                    <a:cubicBezTo>
                      <a:pt x="91411" y="117527"/>
                      <a:pt x="85185" y="120000"/>
                      <a:pt x="77503" y="120000"/>
                    </a:cubicBezTo>
                    <a:cubicBezTo>
                      <a:pt x="69822" y="120000"/>
                      <a:pt x="63595" y="117527"/>
                      <a:pt x="63595" y="114477"/>
                    </a:cubicBezTo>
                    <a:lnTo>
                      <a:pt x="63595" y="71409"/>
                    </a:lnTo>
                    <a:lnTo>
                      <a:pt x="56404" y="71409"/>
                    </a:lnTo>
                    <a:lnTo>
                      <a:pt x="56404" y="114477"/>
                    </a:lnTo>
                    <a:cubicBezTo>
                      <a:pt x="56404" y="117527"/>
                      <a:pt x="50177" y="120000"/>
                      <a:pt x="42496" y="120000"/>
                    </a:cubicBezTo>
                    <a:cubicBezTo>
                      <a:pt x="34814" y="120000"/>
                      <a:pt x="28588" y="117527"/>
                      <a:pt x="28588" y="114477"/>
                    </a:cubicBezTo>
                    <a:lnTo>
                      <a:pt x="28588" y="37670"/>
                    </a:lnTo>
                    <a:lnTo>
                      <a:pt x="28018" y="37125"/>
                    </a:lnTo>
                    <a:cubicBezTo>
                      <a:pt x="27244" y="36817"/>
                      <a:pt x="26174" y="36627"/>
                      <a:pt x="24992" y="36627"/>
                    </a:cubicBezTo>
                    <a:cubicBezTo>
                      <a:pt x="22629" y="36627"/>
                      <a:pt x="20713" y="37388"/>
                      <a:pt x="20713" y="38326"/>
                    </a:cubicBezTo>
                    <a:lnTo>
                      <a:pt x="20713" y="68379"/>
                    </a:lnTo>
                    <a:lnTo>
                      <a:pt x="20757" y="68420"/>
                    </a:lnTo>
                    <a:lnTo>
                      <a:pt x="20556" y="68814"/>
                    </a:lnTo>
                    <a:cubicBezTo>
                      <a:pt x="18932" y="70339"/>
                      <a:pt x="15130" y="71409"/>
                      <a:pt x="10698" y="71409"/>
                    </a:cubicBezTo>
                    <a:cubicBezTo>
                      <a:pt x="4790" y="71409"/>
                      <a:pt x="0" y="69507"/>
                      <a:pt x="0" y="67161"/>
                    </a:cubicBezTo>
                    <a:lnTo>
                      <a:pt x="0" y="32553"/>
                    </a:lnTo>
                    <a:cubicBezTo>
                      <a:pt x="0" y="28148"/>
                      <a:pt x="8993" y="24578"/>
                      <a:pt x="20086" y="24578"/>
                    </a:cubicBezTo>
                    <a:close/>
                    <a:moveTo>
                      <a:pt x="58864" y="0"/>
                    </a:moveTo>
                    <a:cubicBezTo>
                      <a:pt x="74694" y="0"/>
                      <a:pt x="87527" y="5095"/>
                      <a:pt x="87527" y="11380"/>
                    </a:cubicBezTo>
                    <a:cubicBezTo>
                      <a:pt x="87527" y="17665"/>
                      <a:pt x="74694" y="22760"/>
                      <a:pt x="58864" y="22760"/>
                    </a:cubicBezTo>
                    <a:cubicBezTo>
                      <a:pt x="43034" y="22760"/>
                      <a:pt x="30201" y="17665"/>
                      <a:pt x="30201" y="11380"/>
                    </a:cubicBezTo>
                    <a:cubicBezTo>
                      <a:pt x="30201" y="5095"/>
                      <a:pt x="43034" y="0"/>
                      <a:pt x="588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9" name="Google Shape;2729;p143"/>
              <p:cNvSpPr/>
              <p:nvPr/>
            </p:nvSpPr>
            <p:spPr>
              <a:xfrm>
                <a:off x="2543840" y="1075268"/>
                <a:ext cx="221700" cy="558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0086" y="24578"/>
                    </a:moveTo>
                    <a:lnTo>
                      <a:pt x="21397" y="24578"/>
                    </a:lnTo>
                    <a:lnTo>
                      <a:pt x="28588" y="24578"/>
                    </a:lnTo>
                    <a:lnTo>
                      <a:pt x="91411" y="24578"/>
                    </a:lnTo>
                    <a:lnTo>
                      <a:pt x="98602" y="24578"/>
                    </a:lnTo>
                    <a:lnTo>
                      <a:pt x="99913" y="24578"/>
                    </a:lnTo>
                    <a:cubicBezTo>
                      <a:pt x="111006" y="24578"/>
                      <a:pt x="120000" y="28148"/>
                      <a:pt x="120000" y="32553"/>
                    </a:cubicBezTo>
                    <a:lnTo>
                      <a:pt x="120000" y="67161"/>
                    </a:lnTo>
                    <a:cubicBezTo>
                      <a:pt x="120000" y="69507"/>
                      <a:pt x="115209" y="71409"/>
                      <a:pt x="109301" y="71409"/>
                    </a:cubicBezTo>
                    <a:cubicBezTo>
                      <a:pt x="104869" y="71409"/>
                      <a:pt x="101067" y="70339"/>
                      <a:pt x="99443" y="68814"/>
                    </a:cubicBezTo>
                    <a:lnTo>
                      <a:pt x="99242" y="68420"/>
                    </a:lnTo>
                    <a:lnTo>
                      <a:pt x="99286" y="68379"/>
                    </a:lnTo>
                    <a:lnTo>
                      <a:pt x="99286" y="38326"/>
                    </a:lnTo>
                    <a:cubicBezTo>
                      <a:pt x="99286" y="37388"/>
                      <a:pt x="97370" y="36627"/>
                      <a:pt x="95007" y="36627"/>
                    </a:cubicBezTo>
                    <a:cubicBezTo>
                      <a:pt x="93825" y="36627"/>
                      <a:pt x="92755" y="36817"/>
                      <a:pt x="91981" y="37125"/>
                    </a:cubicBezTo>
                    <a:lnTo>
                      <a:pt x="91411" y="37670"/>
                    </a:lnTo>
                    <a:lnTo>
                      <a:pt x="91411" y="114477"/>
                    </a:lnTo>
                    <a:cubicBezTo>
                      <a:pt x="91411" y="117527"/>
                      <a:pt x="85185" y="120000"/>
                      <a:pt x="77503" y="120000"/>
                    </a:cubicBezTo>
                    <a:cubicBezTo>
                      <a:pt x="69822" y="120000"/>
                      <a:pt x="63595" y="117527"/>
                      <a:pt x="63595" y="114477"/>
                    </a:cubicBezTo>
                    <a:lnTo>
                      <a:pt x="63595" y="71409"/>
                    </a:lnTo>
                    <a:lnTo>
                      <a:pt x="56404" y="71409"/>
                    </a:lnTo>
                    <a:lnTo>
                      <a:pt x="56404" y="114477"/>
                    </a:lnTo>
                    <a:cubicBezTo>
                      <a:pt x="56404" y="117527"/>
                      <a:pt x="50177" y="120000"/>
                      <a:pt x="42496" y="120000"/>
                    </a:cubicBezTo>
                    <a:cubicBezTo>
                      <a:pt x="34814" y="120000"/>
                      <a:pt x="28588" y="117527"/>
                      <a:pt x="28588" y="114477"/>
                    </a:cubicBezTo>
                    <a:lnTo>
                      <a:pt x="28588" y="37670"/>
                    </a:lnTo>
                    <a:lnTo>
                      <a:pt x="28018" y="37125"/>
                    </a:lnTo>
                    <a:cubicBezTo>
                      <a:pt x="27244" y="36817"/>
                      <a:pt x="26174" y="36627"/>
                      <a:pt x="24992" y="36627"/>
                    </a:cubicBezTo>
                    <a:cubicBezTo>
                      <a:pt x="22629" y="36627"/>
                      <a:pt x="20713" y="37388"/>
                      <a:pt x="20713" y="38326"/>
                    </a:cubicBezTo>
                    <a:lnTo>
                      <a:pt x="20713" y="68379"/>
                    </a:lnTo>
                    <a:lnTo>
                      <a:pt x="20757" y="68420"/>
                    </a:lnTo>
                    <a:lnTo>
                      <a:pt x="20556" y="68814"/>
                    </a:lnTo>
                    <a:cubicBezTo>
                      <a:pt x="18932" y="70339"/>
                      <a:pt x="15130" y="71409"/>
                      <a:pt x="10698" y="71409"/>
                    </a:cubicBezTo>
                    <a:cubicBezTo>
                      <a:pt x="4790" y="71409"/>
                      <a:pt x="0" y="69507"/>
                      <a:pt x="0" y="67161"/>
                    </a:cubicBezTo>
                    <a:lnTo>
                      <a:pt x="0" y="32553"/>
                    </a:lnTo>
                    <a:cubicBezTo>
                      <a:pt x="0" y="28148"/>
                      <a:pt x="8993" y="24578"/>
                      <a:pt x="20086" y="24578"/>
                    </a:cubicBezTo>
                    <a:close/>
                    <a:moveTo>
                      <a:pt x="58864" y="0"/>
                    </a:moveTo>
                    <a:cubicBezTo>
                      <a:pt x="74694" y="0"/>
                      <a:pt x="87527" y="5095"/>
                      <a:pt x="87527" y="11380"/>
                    </a:cubicBezTo>
                    <a:cubicBezTo>
                      <a:pt x="87527" y="17665"/>
                      <a:pt x="74694" y="22760"/>
                      <a:pt x="58864" y="22760"/>
                    </a:cubicBezTo>
                    <a:cubicBezTo>
                      <a:pt x="43034" y="22760"/>
                      <a:pt x="30201" y="17665"/>
                      <a:pt x="30201" y="11380"/>
                    </a:cubicBezTo>
                    <a:cubicBezTo>
                      <a:pt x="30201" y="5095"/>
                      <a:pt x="43034" y="0"/>
                      <a:pt x="588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0" name="Google Shape;2730;p143"/>
              <p:cNvSpPr/>
              <p:nvPr/>
            </p:nvSpPr>
            <p:spPr>
              <a:xfrm>
                <a:off x="3743782" y="1075268"/>
                <a:ext cx="221700" cy="558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0086" y="24578"/>
                    </a:moveTo>
                    <a:lnTo>
                      <a:pt x="21397" y="24578"/>
                    </a:lnTo>
                    <a:lnTo>
                      <a:pt x="28588" y="24578"/>
                    </a:lnTo>
                    <a:lnTo>
                      <a:pt x="91411" y="24578"/>
                    </a:lnTo>
                    <a:lnTo>
                      <a:pt x="98602" y="24578"/>
                    </a:lnTo>
                    <a:lnTo>
                      <a:pt x="99913" y="24578"/>
                    </a:lnTo>
                    <a:cubicBezTo>
                      <a:pt x="111006" y="24578"/>
                      <a:pt x="120000" y="28148"/>
                      <a:pt x="120000" y="32553"/>
                    </a:cubicBezTo>
                    <a:lnTo>
                      <a:pt x="120000" y="67161"/>
                    </a:lnTo>
                    <a:cubicBezTo>
                      <a:pt x="120000" y="69507"/>
                      <a:pt x="115209" y="71409"/>
                      <a:pt x="109301" y="71409"/>
                    </a:cubicBezTo>
                    <a:cubicBezTo>
                      <a:pt x="104869" y="71409"/>
                      <a:pt x="101067" y="70339"/>
                      <a:pt x="99443" y="68814"/>
                    </a:cubicBezTo>
                    <a:lnTo>
                      <a:pt x="99242" y="68420"/>
                    </a:lnTo>
                    <a:lnTo>
                      <a:pt x="99286" y="68379"/>
                    </a:lnTo>
                    <a:lnTo>
                      <a:pt x="99286" y="38326"/>
                    </a:lnTo>
                    <a:cubicBezTo>
                      <a:pt x="99286" y="37388"/>
                      <a:pt x="97370" y="36627"/>
                      <a:pt x="95007" y="36627"/>
                    </a:cubicBezTo>
                    <a:cubicBezTo>
                      <a:pt x="93825" y="36627"/>
                      <a:pt x="92755" y="36817"/>
                      <a:pt x="91981" y="37125"/>
                    </a:cubicBezTo>
                    <a:lnTo>
                      <a:pt x="91411" y="37670"/>
                    </a:lnTo>
                    <a:lnTo>
                      <a:pt x="91411" y="114477"/>
                    </a:lnTo>
                    <a:cubicBezTo>
                      <a:pt x="91411" y="117527"/>
                      <a:pt x="85185" y="120000"/>
                      <a:pt x="77503" y="120000"/>
                    </a:cubicBezTo>
                    <a:cubicBezTo>
                      <a:pt x="69822" y="120000"/>
                      <a:pt x="63595" y="117527"/>
                      <a:pt x="63595" y="114477"/>
                    </a:cubicBezTo>
                    <a:lnTo>
                      <a:pt x="63595" y="71409"/>
                    </a:lnTo>
                    <a:lnTo>
                      <a:pt x="56404" y="71409"/>
                    </a:lnTo>
                    <a:lnTo>
                      <a:pt x="56404" y="114477"/>
                    </a:lnTo>
                    <a:cubicBezTo>
                      <a:pt x="56404" y="117527"/>
                      <a:pt x="50177" y="120000"/>
                      <a:pt x="42496" y="120000"/>
                    </a:cubicBezTo>
                    <a:cubicBezTo>
                      <a:pt x="34814" y="120000"/>
                      <a:pt x="28588" y="117527"/>
                      <a:pt x="28588" y="114477"/>
                    </a:cubicBezTo>
                    <a:lnTo>
                      <a:pt x="28588" y="37670"/>
                    </a:lnTo>
                    <a:lnTo>
                      <a:pt x="28018" y="37125"/>
                    </a:lnTo>
                    <a:cubicBezTo>
                      <a:pt x="27244" y="36817"/>
                      <a:pt x="26174" y="36627"/>
                      <a:pt x="24992" y="36627"/>
                    </a:cubicBezTo>
                    <a:cubicBezTo>
                      <a:pt x="22629" y="36627"/>
                      <a:pt x="20713" y="37388"/>
                      <a:pt x="20713" y="38326"/>
                    </a:cubicBezTo>
                    <a:lnTo>
                      <a:pt x="20713" y="68379"/>
                    </a:lnTo>
                    <a:lnTo>
                      <a:pt x="20757" y="68420"/>
                    </a:lnTo>
                    <a:lnTo>
                      <a:pt x="20556" y="68814"/>
                    </a:lnTo>
                    <a:cubicBezTo>
                      <a:pt x="18932" y="70339"/>
                      <a:pt x="15130" y="71409"/>
                      <a:pt x="10698" y="71409"/>
                    </a:cubicBezTo>
                    <a:cubicBezTo>
                      <a:pt x="4790" y="71409"/>
                      <a:pt x="0" y="69507"/>
                      <a:pt x="0" y="67161"/>
                    </a:cubicBezTo>
                    <a:lnTo>
                      <a:pt x="0" y="32553"/>
                    </a:lnTo>
                    <a:cubicBezTo>
                      <a:pt x="0" y="28148"/>
                      <a:pt x="8993" y="24578"/>
                      <a:pt x="20086" y="24578"/>
                    </a:cubicBezTo>
                    <a:close/>
                    <a:moveTo>
                      <a:pt x="58864" y="0"/>
                    </a:moveTo>
                    <a:cubicBezTo>
                      <a:pt x="74694" y="0"/>
                      <a:pt x="87527" y="5095"/>
                      <a:pt x="87527" y="11380"/>
                    </a:cubicBezTo>
                    <a:cubicBezTo>
                      <a:pt x="87527" y="17665"/>
                      <a:pt x="74694" y="22760"/>
                      <a:pt x="58864" y="22760"/>
                    </a:cubicBezTo>
                    <a:cubicBezTo>
                      <a:pt x="43034" y="22760"/>
                      <a:pt x="30201" y="17665"/>
                      <a:pt x="30201" y="11380"/>
                    </a:cubicBezTo>
                    <a:cubicBezTo>
                      <a:pt x="30201" y="5095"/>
                      <a:pt x="43034" y="0"/>
                      <a:pt x="588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1" name="Google Shape;2731;p143"/>
              <p:cNvSpPr/>
              <p:nvPr/>
            </p:nvSpPr>
            <p:spPr>
              <a:xfrm>
                <a:off x="3443797" y="1075268"/>
                <a:ext cx="221700" cy="558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0086" y="24578"/>
                    </a:moveTo>
                    <a:lnTo>
                      <a:pt x="21397" y="24578"/>
                    </a:lnTo>
                    <a:lnTo>
                      <a:pt x="28588" y="24578"/>
                    </a:lnTo>
                    <a:lnTo>
                      <a:pt x="91411" y="24578"/>
                    </a:lnTo>
                    <a:lnTo>
                      <a:pt x="98602" y="24578"/>
                    </a:lnTo>
                    <a:lnTo>
                      <a:pt x="99913" y="24578"/>
                    </a:lnTo>
                    <a:cubicBezTo>
                      <a:pt x="111006" y="24578"/>
                      <a:pt x="120000" y="28148"/>
                      <a:pt x="120000" y="32553"/>
                    </a:cubicBezTo>
                    <a:lnTo>
                      <a:pt x="120000" y="67161"/>
                    </a:lnTo>
                    <a:cubicBezTo>
                      <a:pt x="120000" y="69507"/>
                      <a:pt x="115209" y="71409"/>
                      <a:pt x="109301" y="71409"/>
                    </a:cubicBezTo>
                    <a:cubicBezTo>
                      <a:pt x="104869" y="71409"/>
                      <a:pt x="101067" y="70339"/>
                      <a:pt x="99443" y="68814"/>
                    </a:cubicBezTo>
                    <a:lnTo>
                      <a:pt x="99242" y="68420"/>
                    </a:lnTo>
                    <a:lnTo>
                      <a:pt x="99286" y="68379"/>
                    </a:lnTo>
                    <a:lnTo>
                      <a:pt x="99286" y="38326"/>
                    </a:lnTo>
                    <a:cubicBezTo>
                      <a:pt x="99286" y="37388"/>
                      <a:pt x="97370" y="36627"/>
                      <a:pt x="95007" y="36627"/>
                    </a:cubicBezTo>
                    <a:cubicBezTo>
                      <a:pt x="93825" y="36627"/>
                      <a:pt x="92755" y="36817"/>
                      <a:pt x="91981" y="37125"/>
                    </a:cubicBezTo>
                    <a:lnTo>
                      <a:pt x="91411" y="37670"/>
                    </a:lnTo>
                    <a:lnTo>
                      <a:pt x="91411" y="114477"/>
                    </a:lnTo>
                    <a:cubicBezTo>
                      <a:pt x="91411" y="117527"/>
                      <a:pt x="85185" y="120000"/>
                      <a:pt x="77503" y="120000"/>
                    </a:cubicBezTo>
                    <a:cubicBezTo>
                      <a:pt x="69822" y="120000"/>
                      <a:pt x="63595" y="117527"/>
                      <a:pt x="63595" y="114477"/>
                    </a:cubicBezTo>
                    <a:lnTo>
                      <a:pt x="63595" y="71409"/>
                    </a:lnTo>
                    <a:lnTo>
                      <a:pt x="56404" y="71409"/>
                    </a:lnTo>
                    <a:lnTo>
                      <a:pt x="56404" y="114477"/>
                    </a:lnTo>
                    <a:cubicBezTo>
                      <a:pt x="56404" y="117527"/>
                      <a:pt x="50177" y="120000"/>
                      <a:pt x="42496" y="120000"/>
                    </a:cubicBezTo>
                    <a:cubicBezTo>
                      <a:pt x="34814" y="120000"/>
                      <a:pt x="28588" y="117527"/>
                      <a:pt x="28588" y="114477"/>
                    </a:cubicBezTo>
                    <a:lnTo>
                      <a:pt x="28588" y="37670"/>
                    </a:lnTo>
                    <a:lnTo>
                      <a:pt x="28018" y="37125"/>
                    </a:lnTo>
                    <a:cubicBezTo>
                      <a:pt x="27244" y="36817"/>
                      <a:pt x="26174" y="36627"/>
                      <a:pt x="24992" y="36627"/>
                    </a:cubicBezTo>
                    <a:cubicBezTo>
                      <a:pt x="22629" y="36627"/>
                      <a:pt x="20713" y="37388"/>
                      <a:pt x="20713" y="38326"/>
                    </a:cubicBezTo>
                    <a:lnTo>
                      <a:pt x="20713" y="68379"/>
                    </a:lnTo>
                    <a:lnTo>
                      <a:pt x="20757" y="68420"/>
                    </a:lnTo>
                    <a:lnTo>
                      <a:pt x="20556" y="68814"/>
                    </a:lnTo>
                    <a:cubicBezTo>
                      <a:pt x="18932" y="70339"/>
                      <a:pt x="15130" y="71409"/>
                      <a:pt x="10698" y="71409"/>
                    </a:cubicBezTo>
                    <a:cubicBezTo>
                      <a:pt x="4790" y="71409"/>
                      <a:pt x="0" y="69507"/>
                      <a:pt x="0" y="67161"/>
                    </a:cubicBezTo>
                    <a:lnTo>
                      <a:pt x="0" y="32553"/>
                    </a:lnTo>
                    <a:cubicBezTo>
                      <a:pt x="0" y="28148"/>
                      <a:pt x="8993" y="24578"/>
                      <a:pt x="20086" y="24578"/>
                    </a:cubicBezTo>
                    <a:close/>
                    <a:moveTo>
                      <a:pt x="58864" y="0"/>
                    </a:moveTo>
                    <a:cubicBezTo>
                      <a:pt x="74694" y="0"/>
                      <a:pt x="87527" y="5095"/>
                      <a:pt x="87527" y="11380"/>
                    </a:cubicBezTo>
                    <a:cubicBezTo>
                      <a:pt x="87527" y="17665"/>
                      <a:pt x="74694" y="22760"/>
                      <a:pt x="58864" y="22760"/>
                    </a:cubicBezTo>
                    <a:cubicBezTo>
                      <a:pt x="43034" y="22760"/>
                      <a:pt x="30201" y="17665"/>
                      <a:pt x="30201" y="11380"/>
                    </a:cubicBezTo>
                    <a:cubicBezTo>
                      <a:pt x="30201" y="5095"/>
                      <a:pt x="43034" y="0"/>
                      <a:pt x="588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2" name="Google Shape;2732;p143"/>
              <p:cNvSpPr/>
              <p:nvPr/>
            </p:nvSpPr>
            <p:spPr>
              <a:xfrm>
                <a:off x="3143811" y="1075268"/>
                <a:ext cx="221700" cy="558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0086" y="24578"/>
                    </a:moveTo>
                    <a:lnTo>
                      <a:pt x="21397" y="24578"/>
                    </a:lnTo>
                    <a:lnTo>
                      <a:pt x="28588" y="24578"/>
                    </a:lnTo>
                    <a:lnTo>
                      <a:pt x="91411" y="24578"/>
                    </a:lnTo>
                    <a:lnTo>
                      <a:pt x="98602" y="24578"/>
                    </a:lnTo>
                    <a:lnTo>
                      <a:pt x="99913" y="24578"/>
                    </a:lnTo>
                    <a:cubicBezTo>
                      <a:pt x="111006" y="24578"/>
                      <a:pt x="120000" y="28148"/>
                      <a:pt x="120000" y="32553"/>
                    </a:cubicBezTo>
                    <a:lnTo>
                      <a:pt x="120000" y="67161"/>
                    </a:lnTo>
                    <a:cubicBezTo>
                      <a:pt x="120000" y="69507"/>
                      <a:pt x="115209" y="71409"/>
                      <a:pt x="109301" y="71409"/>
                    </a:cubicBezTo>
                    <a:cubicBezTo>
                      <a:pt x="104869" y="71409"/>
                      <a:pt x="101067" y="70339"/>
                      <a:pt x="99443" y="68814"/>
                    </a:cubicBezTo>
                    <a:lnTo>
                      <a:pt x="99242" y="68420"/>
                    </a:lnTo>
                    <a:lnTo>
                      <a:pt x="99286" y="68379"/>
                    </a:lnTo>
                    <a:lnTo>
                      <a:pt x="99286" y="38326"/>
                    </a:lnTo>
                    <a:cubicBezTo>
                      <a:pt x="99286" y="37388"/>
                      <a:pt x="97370" y="36627"/>
                      <a:pt x="95007" y="36627"/>
                    </a:cubicBezTo>
                    <a:cubicBezTo>
                      <a:pt x="93825" y="36627"/>
                      <a:pt x="92755" y="36817"/>
                      <a:pt x="91981" y="37125"/>
                    </a:cubicBezTo>
                    <a:lnTo>
                      <a:pt x="91411" y="37670"/>
                    </a:lnTo>
                    <a:lnTo>
                      <a:pt x="91411" y="114477"/>
                    </a:lnTo>
                    <a:cubicBezTo>
                      <a:pt x="91411" y="117527"/>
                      <a:pt x="85185" y="120000"/>
                      <a:pt x="77503" y="120000"/>
                    </a:cubicBezTo>
                    <a:cubicBezTo>
                      <a:pt x="69822" y="120000"/>
                      <a:pt x="63595" y="117527"/>
                      <a:pt x="63595" y="114477"/>
                    </a:cubicBezTo>
                    <a:lnTo>
                      <a:pt x="63595" y="71409"/>
                    </a:lnTo>
                    <a:lnTo>
                      <a:pt x="56404" y="71409"/>
                    </a:lnTo>
                    <a:lnTo>
                      <a:pt x="56404" y="114477"/>
                    </a:lnTo>
                    <a:cubicBezTo>
                      <a:pt x="56404" y="117527"/>
                      <a:pt x="50177" y="120000"/>
                      <a:pt x="42496" y="120000"/>
                    </a:cubicBezTo>
                    <a:cubicBezTo>
                      <a:pt x="34814" y="120000"/>
                      <a:pt x="28588" y="117527"/>
                      <a:pt x="28588" y="114477"/>
                    </a:cubicBezTo>
                    <a:lnTo>
                      <a:pt x="28588" y="37670"/>
                    </a:lnTo>
                    <a:lnTo>
                      <a:pt x="28018" y="37125"/>
                    </a:lnTo>
                    <a:cubicBezTo>
                      <a:pt x="27244" y="36817"/>
                      <a:pt x="26174" y="36627"/>
                      <a:pt x="24992" y="36627"/>
                    </a:cubicBezTo>
                    <a:cubicBezTo>
                      <a:pt x="22629" y="36627"/>
                      <a:pt x="20713" y="37388"/>
                      <a:pt x="20713" y="38326"/>
                    </a:cubicBezTo>
                    <a:lnTo>
                      <a:pt x="20713" y="68379"/>
                    </a:lnTo>
                    <a:lnTo>
                      <a:pt x="20757" y="68420"/>
                    </a:lnTo>
                    <a:lnTo>
                      <a:pt x="20556" y="68814"/>
                    </a:lnTo>
                    <a:cubicBezTo>
                      <a:pt x="18932" y="70339"/>
                      <a:pt x="15130" y="71409"/>
                      <a:pt x="10698" y="71409"/>
                    </a:cubicBezTo>
                    <a:cubicBezTo>
                      <a:pt x="4790" y="71409"/>
                      <a:pt x="0" y="69507"/>
                      <a:pt x="0" y="67161"/>
                    </a:cubicBezTo>
                    <a:lnTo>
                      <a:pt x="0" y="32553"/>
                    </a:lnTo>
                    <a:cubicBezTo>
                      <a:pt x="0" y="28148"/>
                      <a:pt x="8993" y="24578"/>
                      <a:pt x="20086" y="24578"/>
                    </a:cubicBezTo>
                    <a:close/>
                    <a:moveTo>
                      <a:pt x="58864" y="0"/>
                    </a:moveTo>
                    <a:cubicBezTo>
                      <a:pt x="74694" y="0"/>
                      <a:pt x="87527" y="5095"/>
                      <a:pt x="87527" y="11380"/>
                    </a:cubicBezTo>
                    <a:cubicBezTo>
                      <a:pt x="87527" y="17665"/>
                      <a:pt x="74694" y="22760"/>
                      <a:pt x="58864" y="22760"/>
                    </a:cubicBezTo>
                    <a:cubicBezTo>
                      <a:pt x="43034" y="22760"/>
                      <a:pt x="30201" y="17665"/>
                      <a:pt x="30201" y="11380"/>
                    </a:cubicBezTo>
                    <a:cubicBezTo>
                      <a:pt x="30201" y="5095"/>
                      <a:pt x="43034" y="0"/>
                      <a:pt x="588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3" name="Google Shape;2733;p143"/>
            <p:cNvGrpSpPr/>
            <p:nvPr/>
          </p:nvGrpSpPr>
          <p:grpSpPr>
            <a:xfrm>
              <a:off x="220050" y="6647393"/>
              <a:ext cx="3073970" cy="558600"/>
              <a:chOff x="891513" y="1837268"/>
              <a:chExt cx="3073970" cy="558600"/>
            </a:xfrm>
          </p:grpSpPr>
          <p:sp>
            <p:nvSpPr>
              <p:cNvPr id="2734" name="Google Shape;2734;p143"/>
              <p:cNvSpPr/>
              <p:nvPr/>
            </p:nvSpPr>
            <p:spPr>
              <a:xfrm>
                <a:off x="1791469" y="1837268"/>
                <a:ext cx="221700" cy="558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0086" y="24578"/>
                    </a:moveTo>
                    <a:lnTo>
                      <a:pt x="21397" y="24578"/>
                    </a:lnTo>
                    <a:lnTo>
                      <a:pt x="28588" y="24578"/>
                    </a:lnTo>
                    <a:lnTo>
                      <a:pt x="91411" y="24578"/>
                    </a:lnTo>
                    <a:lnTo>
                      <a:pt x="98602" y="24578"/>
                    </a:lnTo>
                    <a:lnTo>
                      <a:pt x="99913" y="24578"/>
                    </a:lnTo>
                    <a:cubicBezTo>
                      <a:pt x="111006" y="24578"/>
                      <a:pt x="120000" y="28148"/>
                      <a:pt x="120000" y="32553"/>
                    </a:cubicBezTo>
                    <a:lnTo>
                      <a:pt x="120000" y="67161"/>
                    </a:lnTo>
                    <a:cubicBezTo>
                      <a:pt x="120000" y="69507"/>
                      <a:pt x="115209" y="71409"/>
                      <a:pt x="109301" y="71409"/>
                    </a:cubicBezTo>
                    <a:cubicBezTo>
                      <a:pt x="104869" y="71409"/>
                      <a:pt x="101067" y="70339"/>
                      <a:pt x="99443" y="68814"/>
                    </a:cubicBezTo>
                    <a:lnTo>
                      <a:pt x="99242" y="68420"/>
                    </a:lnTo>
                    <a:lnTo>
                      <a:pt x="99286" y="68379"/>
                    </a:lnTo>
                    <a:lnTo>
                      <a:pt x="99286" y="38326"/>
                    </a:lnTo>
                    <a:cubicBezTo>
                      <a:pt x="99286" y="37388"/>
                      <a:pt x="97370" y="36627"/>
                      <a:pt x="95007" y="36627"/>
                    </a:cubicBezTo>
                    <a:cubicBezTo>
                      <a:pt x="93825" y="36627"/>
                      <a:pt x="92755" y="36817"/>
                      <a:pt x="91981" y="37125"/>
                    </a:cubicBezTo>
                    <a:lnTo>
                      <a:pt x="91411" y="37670"/>
                    </a:lnTo>
                    <a:lnTo>
                      <a:pt x="91411" y="114477"/>
                    </a:lnTo>
                    <a:cubicBezTo>
                      <a:pt x="91411" y="117527"/>
                      <a:pt x="85185" y="120000"/>
                      <a:pt x="77503" y="120000"/>
                    </a:cubicBezTo>
                    <a:cubicBezTo>
                      <a:pt x="69822" y="120000"/>
                      <a:pt x="63595" y="117527"/>
                      <a:pt x="63595" y="114477"/>
                    </a:cubicBezTo>
                    <a:lnTo>
                      <a:pt x="63595" y="71409"/>
                    </a:lnTo>
                    <a:lnTo>
                      <a:pt x="56404" y="71409"/>
                    </a:lnTo>
                    <a:lnTo>
                      <a:pt x="56404" y="114477"/>
                    </a:lnTo>
                    <a:cubicBezTo>
                      <a:pt x="56404" y="117527"/>
                      <a:pt x="50177" y="120000"/>
                      <a:pt x="42496" y="120000"/>
                    </a:cubicBezTo>
                    <a:cubicBezTo>
                      <a:pt x="34814" y="120000"/>
                      <a:pt x="28588" y="117527"/>
                      <a:pt x="28588" y="114477"/>
                    </a:cubicBezTo>
                    <a:lnTo>
                      <a:pt x="28588" y="37670"/>
                    </a:lnTo>
                    <a:lnTo>
                      <a:pt x="28018" y="37125"/>
                    </a:lnTo>
                    <a:cubicBezTo>
                      <a:pt x="27244" y="36817"/>
                      <a:pt x="26174" y="36627"/>
                      <a:pt x="24992" y="36627"/>
                    </a:cubicBezTo>
                    <a:cubicBezTo>
                      <a:pt x="22629" y="36627"/>
                      <a:pt x="20713" y="37388"/>
                      <a:pt x="20713" y="38326"/>
                    </a:cubicBezTo>
                    <a:lnTo>
                      <a:pt x="20713" y="68379"/>
                    </a:lnTo>
                    <a:lnTo>
                      <a:pt x="20757" y="68420"/>
                    </a:lnTo>
                    <a:lnTo>
                      <a:pt x="20556" y="68814"/>
                    </a:lnTo>
                    <a:cubicBezTo>
                      <a:pt x="18932" y="70339"/>
                      <a:pt x="15130" y="71409"/>
                      <a:pt x="10698" y="71409"/>
                    </a:cubicBezTo>
                    <a:cubicBezTo>
                      <a:pt x="4790" y="71409"/>
                      <a:pt x="0" y="69507"/>
                      <a:pt x="0" y="67161"/>
                    </a:cubicBezTo>
                    <a:lnTo>
                      <a:pt x="0" y="32553"/>
                    </a:lnTo>
                    <a:cubicBezTo>
                      <a:pt x="0" y="28148"/>
                      <a:pt x="8993" y="24578"/>
                      <a:pt x="20086" y="24578"/>
                    </a:cubicBezTo>
                    <a:close/>
                    <a:moveTo>
                      <a:pt x="58864" y="0"/>
                    </a:moveTo>
                    <a:cubicBezTo>
                      <a:pt x="74694" y="0"/>
                      <a:pt x="87527" y="5095"/>
                      <a:pt x="87527" y="11380"/>
                    </a:cubicBezTo>
                    <a:cubicBezTo>
                      <a:pt x="87527" y="17665"/>
                      <a:pt x="74694" y="22760"/>
                      <a:pt x="58864" y="22760"/>
                    </a:cubicBezTo>
                    <a:cubicBezTo>
                      <a:pt x="43034" y="22760"/>
                      <a:pt x="30201" y="17665"/>
                      <a:pt x="30201" y="11380"/>
                    </a:cubicBezTo>
                    <a:cubicBezTo>
                      <a:pt x="30201" y="5095"/>
                      <a:pt x="43034" y="0"/>
                      <a:pt x="58864" y="0"/>
                    </a:cubicBezTo>
                    <a:close/>
                  </a:path>
                </a:pathLst>
              </a:custGeom>
              <a:solidFill>
                <a:srgbClr val="8A8A8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5" name="Google Shape;2735;p143"/>
              <p:cNvSpPr/>
              <p:nvPr/>
            </p:nvSpPr>
            <p:spPr>
              <a:xfrm>
                <a:off x="2091455" y="1837268"/>
                <a:ext cx="221700" cy="558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0086" y="24578"/>
                    </a:moveTo>
                    <a:lnTo>
                      <a:pt x="21397" y="24578"/>
                    </a:lnTo>
                    <a:lnTo>
                      <a:pt x="28588" y="24578"/>
                    </a:lnTo>
                    <a:lnTo>
                      <a:pt x="91411" y="24578"/>
                    </a:lnTo>
                    <a:lnTo>
                      <a:pt x="98602" y="24578"/>
                    </a:lnTo>
                    <a:lnTo>
                      <a:pt x="99913" y="24578"/>
                    </a:lnTo>
                    <a:cubicBezTo>
                      <a:pt x="111006" y="24578"/>
                      <a:pt x="120000" y="28148"/>
                      <a:pt x="120000" y="32553"/>
                    </a:cubicBezTo>
                    <a:lnTo>
                      <a:pt x="120000" y="67161"/>
                    </a:lnTo>
                    <a:cubicBezTo>
                      <a:pt x="120000" y="69507"/>
                      <a:pt x="115209" y="71409"/>
                      <a:pt x="109301" y="71409"/>
                    </a:cubicBezTo>
                    <a:cubicBezTo>
                      <a:pt x="104869" y="71409"/>
                      <a:pt x="101067" y="70339"/>
                      <a:pt x="99443" y="68814"/>
                    </a:cubicBezTo>
                    <a:lnTo>
                      <a:pt x="99242" y="68420"/>
                    </a:lnTo>
                    <a:lnTo>
                      <a:pt x="99286" y="68379"/>
                    </a:lnTo>
                    <a:lnTo>
                      <a:pt x="99286" y="38326"/>
                    </a:lnTo>
                    <a:cubicBezTo>
                      <a:pt x="99286" y="37388"/>
                      <a:pt x="97370" y="36627"/>
                      <a:pt x="95007" y="36627"/>
                    </a:cubicBezTo>
                    <a:cubicBezTo>
                      <a:pt x="93825" y="36627"/>
                      <a:pt x="92755" y="36817"/>
                      <a:pt x="91981" y="37125"/>
                    </a:cubicBezTo>
                    <a:lnTo>
                      <a:pt x="91411" y="37670"/>
                    </a:lnTo>
                    <a:lnTo>
                      <a:pt x="91411" y="114477"/>
                    </a:lnTo>
                    <a:cubicBezTo>
                      <a:pt x="91411" y="117527"/>
                      <a:pt x="85185" y="120000"/>
                      <a:pt x="77503" y="120000"/>
                    </a:cubicBezTo>
                    <a:cubicBezTo>
                      <a:pt x="69822" y="120000"/>
                      <a:pt x="63595" y="117527"/>
                      <a:pt x="63595" y="114477"/>
                    </a:cubicBezTo>
                    <a:lnTo>
                      <a:pt x="63595" y="71409"/>
                    </a:lnTo>
                    <a:lnTo>
                      <a:pt x="56404" y="71409"/>
                    </a:lnTo>
                    <a:lnTo>
                      <a:pt x="56404" y="114477"/>
                    </a:lnTo>
                    <a:cubicBezTo>
                      <a:pt x="56404" y="117527"/>
                      <a:pt x="50177" y="120000"/>
                      <a:pt x="42496" y="120000"/>
                    </a:cubicBezTo>
                    <a:cubicBezTo>
                      <a:pt x="34814" y="120000"/>
                      <a:pt x="28588" y="117527"/>
                      <a:pt x="28588" y="114477"/>
                    </a:cubicBezTo>
                    <a:lnTo>
                      <a:pt x="28588" y="37670"/>
                    </a:lnTo>
                    <a:lnTo>
                      <a:pt x="28018" y="37125"/>
                    </a:lnTo>
                    <a:cubicBezTo>
                      <a:pt x="27244" y="36817"/>
                      <a:pt x="26174" y="36627"/>
                      <a:pt x="24992" y="36627"/>
                    </a:cubicBezTo>
                    <a:cubicBezTo>
                      <a:pt x="22629" y="36627"/>
                      <a:pt x="20713" y="37388"/>
                      <a:pt x="20713" y="38326"/>
                    </a:cubicBezTo>
                    <a:lnTo>
                      <a:pt x="20713" y="68379"/>
                    </a:lnTo>
                    <a:lnTo>
                      <a:pt x="20757" y="68420"/>
                    </a:lnTo>
                    <a:lnTo>
                      <a:pt x="20556" y="68814"/>
                    </a:lnTo>
                    <a:cubicBezTo>
                      <a:pt x="18932" y="70339"/>
                      <a:pt x="15130" y="71409"/>
                      <a:pt x="10698" y="71409"/>
                    </a:cubicBezTo>
                    <a:cubicBezTo>
                      <a:pt x="4790" y="71409"/>
                      <a:pt x="0" y="69507"/>
                      <a:pt x="0" y="67161"/>
                    </a:cubicBezTo>
                    <a:lnTo>
                      <a:pt x="0" y="32553"/>
                    </a:lnTo>
                    <a:cubicBezTo>
                      <a:pt x="0" y="28148"/>
                      <a:pt x="8993" y="24578"/>
                      <a:pt x="20086" y="24578"/>
                    </a:cubicBezTo>
                    <a:close/>
                    <a:moveTo>
                      <a:pt x="58864" y="0"/>
                    </a:moveTo>
                    <a:cubicBezTo>
                      <a:pt x="74694" y="0"/>
                      <a:pt x="87527" y="5095"/>
                      <a:pt x="87527" y="11380"/>
                    </a:cubicBezTo>
                    <a:cubicBezTo>
                      <a:pt x="87527" y="17665"/>
                      <a:pt x="74694" y="22760"/>
                      <a:pt x="58864" y="22760"/>
                    </a:cubicBezTo>
                    <a:cubicBezTo>
                      <a:pt x="43034" y="22760"/>
                      <a:pt x="30201" y="17665"/>
                      <a:pt x="30201" y="11380"/>
                    </a:cubicBezTo>
                    <a:cubicBezTo>
                      <a:pt x="30201" y="5095"/>
                      <a:pt x="43034" y="0"/>
                      <a:pt x="58864" y="0"/>
                    </a:cubicBezTo>
                    <a:close/>
                  </a:path>
                </a:pathLst>
              </a:custGeom>
              <a:solidFill>
                <a:srgbClr val="8A8A8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6" name="Google Shape;2736;p143"/>
              <p:cNvSpPr/>
              <p:nvPr/>
            </p:nvSpPr>
            <p:spPr>
              <a:xfrm>
                <a:off x="1191498" y="1837268"/>
                <a:ext cx="221700" cy="558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0086" y="24578"/>
                    </a:moveTo>
                    <a:lnTo>
                      <a:pt x="21397" y="24578"/>
                    </a:lnTo>
                    <a:lnTo>
                      <a:pt x="28588" y="24578"/>
                    </a:lnTo>
                    <a:lnTo>
                      <a:pt x="91411" y="24578"/>
                    </a:lnTo>
                    <a:lnTo>
                      <a:pt x="98602" y="24578"/>
                    </a:lnTo>
                    <a:lnTo>
                      <a:pt x="99913" y="24578"/>
                    </a:lnTo>
                    <a:cubicBezTo>
                      <a:pt x="111006" y="24578"/>
                      <a:pt x="120000" y="28148"/>
                      <a:pt x="120000" y="32553"/>
                    </a:cubicBezTo>
                    <a:lnTo>
                      <a:pt x="120000" y="67161"/>
                    </a:lnTo>
                    <a:cubicBezTo>
                      <a:pt x="120000" y="69507"/>
                      <a:pt x="115209" y="71409"/>
                      <a:pt x="109301" y="71409"/>
                    </a:cubicBezTo>
                    <a:cubicBezTo>
                      <a:pt x="104869" y="71409"/>
                      <a:pt x="101067" y="70339"/>
                      <a:pt x="99443" y="68814"/>
                    </a:cubicBezTo>
                    <a:lnTo>
                      <a:pt x="99242" y="68420"/>
                    </a:lnTo>
                    <a:lnTo>
                      <a:pt x="99286" y="68379"/>
                    </a:lnTo>
                    <a:lnTo>
                      <a:pt x="99286" y="38326"/>
                    </a:lnTo>
                    <a:cubicBezTo>
                      <a:pt x="99286" y="37388"/>
                      <a:pt x="97370" y="36627"/>
                      <a:pt x="95007" y="36627"/>
                    </a:cubicBezTo>
                    <a:cubicBezTo>
                      <a:pt x="93825" y="36627"/>
                      <a:pt x="92755" y="36817"/>
                      <a:pt x="91981" y="37125"/>
                    </a:cubicBezTo>
                    <a:lnTo>
                      <a:pt x="91411" y="37670"/>
                    </a:lnTo>
                    <a:lnTo>
                      <a:pt x="91411" y="114477"/>
                    </a:lnTo>
                    <a:cubicBezTo>
                      <a:pt x="91411" y="117527"/>
                      <a:pt x="85185" y="120000"/>
                      <a:pt x="77503" y="120000"/>
                    </a:cubicBezTo>
                    <a:cubicBezTo>
                      <a:pt x="69822" y="120000"/>
                      <a:pt x="63595" y="117527"/>
                      <a:pt x="63595" y="114477"/>
                    </a:cubicBezTo>
                    <a:lnTo>
                      <a:pt x="63595" y="71409"/>
                    </a:lnTo>
                    <a:lnTo>
                      <a:pt x="56404" y="71409"/>
                    </a:lnTo>
                    <a:lnTo>
                      <a:pt x="56404" y="114477"/>
                    </a:lnTo>
                    <a:cubicBezTo>
                      <a:pt x="56404" y="117527"/>
                      <a:pt x="50177" y="120000"/>
                      <a:pt x="42496" y="120000"/>
                    </a:cubicBezTo>
                    <a:cubicBezTo>
                      <a:pt x="34814" y="120000"/>
                      <a:pt x="28588" y="117527"/>
                      <a:pt x="28588" y="114477"/>
                    </a:cubicBezTo>
                    <a:lnTo>
                      <a:pt x="28588" y="37670"/>
                    </a:lnTo>
                    <a:lnTo>
                      <a:pt x="28018" y="37125"/>
                    </a:lnTo>
                    <a:cubicBezTo>
                      <a:pt x="27244" y="36817"/>
                      <a:pt x="26174" y="36627"/>
                      <a:pt x="24992" y="36627"/>
                    </a:cubicBezTo>
                    <a:cubicBezTo>
                      <a:pt x="22629" y="36627"/>
                      <a:pt x="20713" y="37388"/>
                      <a:pt x="20713" y="38326"/>
                    </a:cubicBezTo>
                    <a:lnTo>
                      <a:pt x="20713" y="68379"/>
                    </a:lnTo>
                    <a:lnTo>
                      <a:pt x="20757" y="68420"/>
                    </a:lnTo>
                    <a:lnTo>
                      <a:pt x="20556" y="68814"/>
                    </a:lnTo>
                    <a:cubicBezTo>
                      <a:pt x="18932" y="70339"/>
                      <a:pt x="15130" y="71409"/>
                      <a:pt x="10698" y="71409"/>
                    </a:cubicBezTo>
                    <a:cubicBezTo>
                      <a:pt x="4790" y="71409"/>
                      <a:pt x="0" y="69507"/>
                      <a:pt x="0" y="67161"/>
                    </a:cubicBezTo>
                    <a:lnTo>
                      <a:pt x="0" y="32553"/>
                    </a:lnTo>
                    <a:cubicBezTo>
                      <a:pt x="0" y="28148"/>
                      <a:pt x="8993" y="24578"/>
                      <a:pt x="20086" y="24578"/>
                    </a:cubicBezTo>
                    <a:close/>
                    <a:moveTo>
                      <a:pt x="58864" y="0"/>
                    </a:moveTo>
                    <a:cubicBezTo>
                      <a:pt x="74694" y="0"/>
                      <a:pt x="87527" y="5095"/>
                      <a:pt x="87527" y="11380"/>
                    </a:cubicBezTo>
                    <a:cubicBezTo>
                      <a:pt x="87527" y="17665"/>
                      <a:pt x="74694" y="22760"/>
                      <a:pt x="58864" y="22760"/>
                    </a:cubicBezTo>
                    <a:cubicBezTo>
                      <a:pt x="43034" y="22760"/>
                      <a:pt x="30201" y="17665"/>
                      <a:pt x="30201" y="11380"/>
                    </a:cubicBezTo>
                    <a:cubicBezTo>
                      <a:pt x="30201" y="5095"/>
                      <a:pt x="43034" y="0"/>
                      <a:pt x="58864" y="0"/>
                    </a:cubicBezTo>
                    <a:close/>
                  </a:path>
                </a:pathLst>
              </a:custGeom>
              <a:solidFill>
                <a:srgbClr val="8A8A8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7" name="Google Shape;2737;p143"/>
              <p:cNvSpPr/>
              <p:nvPr/>
            </p:nvSpPr>
            <p:spPr>
              <a:xfrm>
                <a:off x="1491484" y="1837268"/>
                <a:ext cx="221700" cy="558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0086" y="24578"/>
                    </a:moveTo>
                    <a:lnTo>
                      <a:pt x="21397" y="24578"/>
                    </a:lnTo>
                    <a:lnTo>
                      <a:pt x="28588" y="24578"/>
                    </a:lnTo>
                    <a:lnTo>
                      <a:pt x="91411" y="24578"/>
                    </a:lnTo>
                    <a:lnTo>
                      <a:pt x="98602" y="24578"/>
                    </a:lnTo>
                    <a:lnTo>
                      <a:pt x="99913" y="24578"/>
                    </a:lnTo>
                    <a:cubicBezTo>
                      <a:pt x="111006" y="24578"/>
                      <a:pt x="120000" y="28148"/>
                      <a:pt x="120000" y="32553"/>
                    </a:cubicBezTo>
                    <a:lnTo>
                      <a:pt x="120000" y="67161"/>
                    </a:lnTo>
                    <a:cubicBezTo>
                      <a:pt x="120000" y="69507"/>
                      <a:pt x="115209" y="71409"/>
                      <a:pt x="109301" y="71409"/>
                    </a:cubicBezTo>
                    <a:cubicBezTo>
                      <a:pt x="104869" y="71409"/>
                      <a:pt x="101067" y="70339"/>
                      <a:pt x="99443" y="68814"/>
                    </a:cubicBezTo>
                    <a:lnTo>
                      <a:pt x="99242" y="68420"/>
                    </a:lnTo>
                    <a:lnTo>
                      <a:pt x="99286" y="68379"/>
                    </a:lnTo>
                    <a:lnTo>
                      <a:pt x="99286" y="38326"/>
                    </a:lnTo>
                    <a:cubicBezTo>
                      <a:pt x="99286" y="37388"/>
                      <a:pt x="97370" y="36627"/>
                      <a:pt x="95007" y="36627"/>
                    </a:cubicBezTo>
                    <a:cubicBezTo>
                      <a:pt x="93825" y="36627"/>
                      <a:pt x="92755" y="36817"/>
                      <a:pt x="91981" y="37125"/>
                    </a:cubicBezTo>
                    <a:lnTo>
                      <a:pt x="91411" y="37670"/>
                    </a:lnTo>
                    <a:lnTo>
                      <a:pt x="91411" y="114477"/>
                    </a:lnTo>
                    <a:cubicBezTo>
                      <a:pt x="91411" y="117527"/>
                      <a:pt x="85185" y="120000"/>
                      <a:pt x="77503" y="120000"/>
                    </a:cubicBezTo>
                    <a:cubicBezTo>
                      <a:pt x="69822" y="120000"/>
                      <a:pt x="63595" y="117527"/>
                      <a:pt x="63595" y="114477"/>
                    </a:cubicBezTo>
                    <a:lnTo>
                      <a:pt x="63595" y="71409"/>
                    </a:lnTo>
                    <a:lnTo>
                      <a:pt x="56404" y="71409"/>
                    </a:lnTo>
                    <a:lnTo>
                      <a:pt x="56404" y="114477"/>
                    </a:lnTo>
                    <a:cubicBezTo>
                      <a:pt x="56404" y="117527"/>
                      <a:pt x="50177" y="120000"/>
                      <a:pt x="42496" y="120000"/>
                    </a:cubicBezTo>
                    <a:cubicBezTo>
                      <a:pt x="34814" y="120000"/>
                      <a:pt x="28588" y="117527"/>
                      <a:pt x="28588" y="114477"/>
                    </a:cubicBezTo>
                    <a:lnTo>
                      <a:pt x="28588" y="37670"/>
                    </a:lnTo>
                    <a:lnTo>
                      <a:pt x="28018" y="37125"/>
                    </a:lnTo>
                    <a:cubicBezTo>
                      <a:pt x="27244" y="36817"/>
                      <a:pt x="26174" y="36627"/>
                      <a:pt x="24992" y="36627"/>
                    </a:cubicBezTo>
                    <a:cubicBezTo>
                      <a:pt x="22629" y="36627"/>
                      <a:pt x="20713" y="37388"/>
                      <a:pt x="20713" y="38326"/>
                    </a:cubicBezTo>
                    <a:lnTo>
                      <a:pt x="20713" y="68379"/>
                    </a:lnTo>
                    <a:lnTo>
                      <a:pt x="20757" y="68420"/>
                    </a:lnTo>
                    <a:lnTo>
                      <a:pt x="20556" y="68814"/>
                    </a:lnTo>
                    <a:cubicBezTo>
                      <a:pt x="18932" y="70339"/>
                      <a:pt x="15130" y="71409"/>
                      <a:pt x="10698" y="71409"/>
                    </a:cubicBezTo>
                    <a:cubicBezTo>
                      <a:pt x="4790" y="71409"/>
                      <a:pt x="0" y="69507"/>
                      <a:pt x="0" y="67161"/>
                    </a:cubicBezTo>
                    <a:lnTo>
                      <a:pt x="0" y="32553"/>
                    </a:lnTo>
                    <a:cubicBezTo>
                      <a:pt x="0" y="28148"/>
                      <a:pt x="8993" y="24578"/>
                      <a:pt x="20086" y="24578"/>
                    </a:cubicBezTo>
                    <a:close/>
                    <a:moveTo>
                      <a:pt x="58864" y="0"/>
                    </a:moveTo>
                    <a:cubicBezTo>
                      <a:pt x="74694" y="0"/>
                      <a:pt x="87527" y="5095"/>
                      <a:pt x="87527" y="11380"/>
                    </a:cubicBezTo>
                    <a:cubicBezTo>
                      <a:pt x="87527" y="17665"/>
                      <a:pt x="74694" y="22760"/>
                      <a:pt x="58864" y="22760"/>
                    </a:cubicBezTo>
                    <a:cubicBezTo>
                      <a:pt x="43034" y="22760"/>
                      <a:pt x="30201" y="17665"/>
                      <a:pt x="30201" y="11380"/>
                    </a:cubicBezTo>
                    <a:cubicBezTo>
                      <a:pt x="30201" y="5095"/>
                      <a:pt x="43034" y="0"/>
                      <a:pt x="58864" y="0"/>
                    </a:cubicBezTo>
                    <a:close/>
                  </a:path>
                </a:pathLst>
              </a:custGeom>
              <a:solidFill>
                <a:srgbClr val="8A8A8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8" name="Google Shape;2738;p143"/>
              <p:cNvSpPr/>
              <p:nvPr/>
            </p:nvSpPr>
            <p:spPr>
              <a:xfrm>
                <a:off x="891513" y="1837268"/>
                <a:ext cx="221700" cy="558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0086" y="24578"/>
                    </a:moveTo>
                    <a:lnTo>
                      <a:pt x="21397" y="24578"/>
                    </a:lnTo>
                    <a:lnTo>
                      <a:pt x="28588" y="24578"/>
                    </a:lnTo>
                    <a:lnTo>
                      <a:pt x="91411" y="24578"/>
                    </a:lnTo>
                    <a:lnTo>
                      <a:pt x="98602" y="24578"/>
                    </a:lnTo>
                    <a:lnTo>
                      <a:pt x="99913" y="24578"/>
                    </a:lnTo>
                    <a:cubicBezTo>
                      <a:pt x="111006" y="24578"/>
                      <a:pt x="120000" y="28148"/>
                      <a:pt x="120000" y="32553"/>
                    </a:cubicBezTo>
                    <a:lnTo>
                      <a:pt x="120000" y="67161"/>
                    </a:lnTo>
                    <a:cubicBezTo>
                      <a:pt x="120000" y="69507"/>
                      <a:pt x="115209" y="71409"/>
                      <a:pt x="109301" y="71409"/>
                    </a:cubicBezTo>
                    <a:cubicBezTo>
                      <a:pt x="104869" y="71409"/>
                      <a:pt x="101067" y="70339"/>
                      <a:pt x="99443" y="68814"/>
                    </a:cubicBezTo>
                    <a:lnTo>
                      <a:pt x="99242" y="68420"/>
                    </a:lnTo>
                    <a:lnTo>
                      <a:pt x="99286" y="68379"/>
                    </a:lnTo>
                    <a:lnTo>
                      <a:pt x="99286" y="38326"/>
                    </a:lnTo>
                    <a:cubicBezTo>
                      <a:pt x="99286" y="37388"/>
                      <a:pt x="97370" y="36627"/>
                      <a:pt x="95007" y="36627"/>
                    </a:cubicBezTo>
                    <a:cubicBezTo>
                      <a:pt x="93825" y="36627"/>
                      <a:pt x="92755" y="36817"/>
                      <a:pt x="91981" y="37125"/>
                    </a:cubicBezTo>
                    <a:lnTo>
                      <a:pt x="91411" y="37670"/>
                    </a:lnTo>
                    <a:lnTo>
                      <a:pt x="91411" y="114477"/>
                    </a:lnTo>
                    <a:cubicBezTo>
                      <a:pt x="91411" y="117527"/>
                      <a:pt x="85185" y="120000"/>
                      <a:pt x="77503" y="120000"/>
                    </a:cubicBezTo>
                    <a:cubicBezTo>
                      <a:pt x="69822" y="120000"/>
                      <a:pt x="63595" y="117527"/>
                      <a:pt x="63595" y="114477"/>
                    </a:cubicBezTo>
                    <a:lnTo>
                      <a:pt x="63595" y="71409"/>
                    </a:lnTo>
                    <a:lnTo>
                      <a:pt x="56404" y="71409"/>
                    </a:lnTo>
                    <a:lnTo>
                      <a:pt x="56404" y="114477"/>
                    </a:lnTo>
                    <a:cubicBezTo>
                      <a:pt x="56404" y="117527"/>
                      <a:pt x="50177" y="120000"/>
                      <a:pt x="42496" y="120000"/>
                    </a:cubicBezTo>
                    <a:cubicBezTo>
                      <a:pt x="34814" y="120000"/>
                      <a:pt x="28588" y="117527"/>
                      <a:pt x="28588" y="114477"/>
                    </a:cubicBezTo>
                    <a:lnTo>
                      <a:pt x="28588" y="37670"/>
                    </a:lnTo>
                    <a:lnTo>
                      <a:pt x="28018" y="37125"/>
                    </a:lnTo>
                    <a:cubicBezTo>
                      <a:pt x="27244" y="36817"/>
                      <a:pt x="26174" y="36627"/>
                      <a:pt x="24992" y="36627"/>
                    </a:cubicBezTo>
                    <a:cubicBezTo>
                      <a:pt x="22629" y="36627"/>
                      <a:pt x="20713" y="37388"/>
                      <a:pt x="20713" y="38326"/>
                    </a:cubicBezTo>
                    <a:lnTo>
                      <a:pt x="20713" y="68379"/>
                    </a:lnTo>
                    <a:lnTo>
                      <a:pt x="20757" y="68420"/>
                    </a:lnTo>
                    <a:lnTo>
                      <a:pt x="20556" y="68814"/>
                    </a:lnTo>
                    <a:cubicBezTo>
                      <a:pt x="18932" y="70339"/>
                      <a:pt x="15130" y="71409"/>
                      <a:pt x="10698" y="71409"/>
                    </a:cubicBezTo>
                    <a:cubicBezTo>
                      <a:pt x="4790" y="71409"/>
                      <a:pt x="0" y="69507"/>
                      <a:pt x="0" y="67161"/>
                    </a:cubicBezTo>
                    <a:lnTo>
                      <a:pt x="0" y="32553"/>
                    </a:lnTo>
                    <a:cubicBezTo>
                      <a:pt x="0" y="28148"/>
                      <a:pt x="8993" y="24578"/>
                      <a:pt x="20086" y="24578"/>
                    </a:cubicBezTo>
                    <a:close/>
                    <a:moveTo>
                      <a:pt x="58864" y="0"/>
                    </a:moveTo>
                    <a:cubicBezTo>
                      <a:pt x="74694" y="0"/>
                      <a:pt x="87527" y="5095"/>
                      <a:pt x="87527" y="11380"/>
                    </a:cubicBezTo>
                    <a:cubicBezTo>
                      <a:pt x="87527" y="17665"/>
                      <a:pt x="74694" y="22760"/>
                      <a:pt x="58864" y="22760"/>
                    </a:cubicBezTo>
                    <a:cubicBezTo>
                      <a:pt x="43034" y="22760"/>
                      <a:pt x="30201" y="17665"/>
                      <a:pt x="30201" y="11380"/>
                    </a:cubicBezTo>
                    <a:cubicBezTo>
                      <a:pt x="30201" y="5095"/>
                      <a:pt x="43034" y="0"/>
                      <a:pt x="58864" y="0"/>
                    </a:cubicBezTo>
                    <a:close/>
                  </a:path>
                </a:pathLst>
              </a:custGeom>
              <a:solidFill>
                <a:srgbClr val="8A8A8D"/>
              </a:solidFill>
              <a:ln w="9525" cap="flat" cmpd="sng">
                <a:solidFill>
                  <a:srgbClr val="000000">
                    <a:alpha val="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9" name="Google Shape;2739;p143"/>
              <p:cNvSpPr/>
              <p:nvPr/>
            </p:nvSpPr>
            <p:spPr>
              <a:xfrm>
                <a:off x="2843826" y="1837268"/>
                <a:ext cx="221700" cy="558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0086" y="24578"/>
                    </a:moveTo>
                    <a:lnTo>
                      <a:pt x="21397" y="24578"/>
                    </a:lnTo>
                    <a:lnTo>
                      <a:pt x="28588" y="24578"/>
                    </a:lnTo>
                    <a:lnTo>
                      <a:pt x="91411" y="24578"/>
                    </a:lnTo>
                    <a:lnTo>
                      <a:pt x="98602" y="24578"/>
                    </a:lnTo>
                    <a:lnTo>
                      <a:pt x="99913" y="24578"/>
                    </a:lnTo>
                    <a:cubicBezTo>
                      <a:pt x="111006" y="24578"/>
                      <a:pt x="120000" y="28148"/>
                      <a:pt x="120000" y="32553"/>
                    </a:cubicBezTo>
                    <a:lnTo>
                      <a:pt x="120000" y="67161"/>
                    </a:lnTo>
                    <a:cubicBezTo>
                      <a:pt x="120000" y="69507"/>
                      <a:pt x="115209" y="71409"/>
                      <a:pt x="109301" y="71409"/>
                    </a:cubicBezTo>
                    <a:cubicBezTo>
                      <a:pt x="104869" y="71409"/>
                      <a:pt x="101067" y="70339"/>
                      <a:pt x="99443" y="68814"/>
                    </a:cubicBezTo>
                    <a:lnTo>
                      <a:pt x="99242" y="68420"/>
                    </a:lnTo>
                    <a:lnTo>
                      <a:pt x="99286" y="68379"/>
                    </a:lnTo>
                    <a:lnTo>
                      <a:pt x="99286" y="38326"/>
                    </a:lnTo>
                    <a:cubicBezTo>
                      <a:pt x="99286" y="37388"/>
                      <a:pt x="97370" y="36627"/>
                      <a:pt x="95007" y="36627"/>
                    </a:cubicBezTo>
                    <a:cubicBezTo>
                      <a:pt x="93825" y="36627"/>
                      <a:pt x="92755" y="36817"/>
                      <a:pt x="91981" y="37125"/>
                    </a:cubicBezTo>
                    <a:lnTo>
                      <a:pt x="91411" y="37670"/>
                    </a:lnTo>
                    <a:lnTo>
                      <a:pt x="91411" y="114477"/>
                    </a:lnTo>
                    <a:cubicBezTo>
                      <a:pt x="91411" y="117527"/>
                      <a:pt x="85185" y="120000"/>
                      <a:pt x="77503" y="120000"/>
                    </a:cubicBezTo>
                    <a:cubicBezTo>
                      <a:pt x="69822" y="120000"/>
                      <a:pt x="63595" y="117527"/>
                      <a:pt x="63595" y="114477"/>
                    </a:cubicBezTo>
                    <a:lnTo>
                      <a:pt x="63595" y="71409"/>
                    </a:lnTo>
                    <a:lnTo>
                      <a:pt x="56404" y="71409"/>
                    </a:lnTo>
                    <a:lnTo>
                      <a:pt x="56404" y="114477"/>
                    </a:lnTo>
                    <a:cubicBezTo>
                      <a:pt x="56404" y="117527"/>
                      <a:pt x="50177" y="120000"/>
                      <a:pt x="42496" y="120000"/>
                    </a:cubicBezTo>
                    <a:cubicBezTo>
                      <a:pt x="34814" y="120000"/>
                      <a:pt x="28588" y="117527"/>
                      <a:pt x="28588" y="114477"/>
                    </a:cubicBezTo>
                    <a:lnTo>
                      <a:pt x="28588" y="37670"/>
                    </a:lnTo>
                    <a:lnTo>
                      <a:pt x="28018" y="37125"/>
                    </a:lnTo>
                    <a:cubicBezTo>
                      <a:pt x="27244" y="36817"/>
                      <a:pt x="26174" y="36627"/>
                      <a:pt x="24992" y="36627"/>
                    </a:cubicBezTo>
                    <a:cubicBezTo>
                      <a:pt x="22629" y="36627"/>
                      <a:pt x="20713" y="37388"/>
                      <a:pt x="20713" y="38326"/>
                    </a:cubicBezTo>
                    <a:lnTo>
                      <a:pt x="20713" y="68379"/>
                    </a:lnTo>
                    <a:lnTo>
                      <a:pt x="20757" y="68420"/>
                    </a:lnTo>
                    <a:lnTo>
                      <a:pt x="20556" y="68814"/>
                    </a:lnTo>
                    <a:cubicBezTo>
                      <a:pt x="18932" y="70339"/>
                      <a:pt x="15130" y="71409"/>
                      <a:pt x="10698" y="71409"/>
                    </a:cubicBezTo>
                    <a:cubicBezTo>
                      <a:pt x="4790" y="71409"/>
                      <a:pt x="0" y="69507"/>
                      <a:pt x="0" y="67161"/>
                    </a:cubicBezTo>
                    <a:lnTo>
                      <a:pt x="0" y="32553"/>
                    </a:lnTo>
                    <a:cubicBezTo>
                      <a:pt x="0" y="28148"/>
                      <a:pt x="8993" y="24578"/>
                      <a:pt x="20086" y="24578"/>
                    </a:cubicBezTo>
                    <a:close/>
                    <a:moveTo>
                      <a:pt x="58864" y="0"/>
                    </a:moveTo>
                    <a:cubicBezTo>
                      <a:pt x="74694" y="0"/>
                      <a:pt x="87527" y="5095"/>
                      <a:pt x="87527" y="11380"/>
                    </a:cubicBezTo>
                    <a:cubicBezTo>
                      <a:pt x="87527" y="17665"/>
                      <a:pt x="74694" y="22760"/>
                      <a:pt x="58864" y="22760"/>
                    </a:cubicBezTo>
                    <a:cubicBezTo>
                      <a:pt x="43034" y="22760"/>
                      <a:pt x="30201" y="17665"/>
                      <a:pt x="30201" y="11380"/>
                    </a:cubicBezTo>
                    <a:cubicBezTo>
                      <a:pt x="30201" y="5095"/>
                      <a:pt x="43034" y="0"/>
                      <a:pt x="588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0" name="Google Shape;2740;p143"/>
              <p:cNvSpPr/>
              <p:nvPr/>
            </p:nvSpPr>
            <p:spPr>
              <a:xfrm>
                <a:off x="2543840" y="1837268"/>
                <a:ext cx="221700" cy="558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0086" y="24578"/>
                    </a:moveTo>
                    <a:lnTo>
                      <a:pt x="21397" y="24578"/>
                    </a:lnTo>
                    <a:lnTo>
                      <a:pt x="28588" y="24578"/>
                    </a:lnTo>
                    <a:lnTo>
                      <a:pt x="91411" y="24578"/>
                    </a:lnTo>
                    <a:lnTo>
                      <a:pt x="98602" y="24578"/>
                    </a:lnTo>
                    <a:lnTo>
                      <a:pt x="99913" y="24578"/>
                    </a:lnTo>
                    <a:cubicBezTo>
                      <a:pt x="111006" y="24578"/>
                      <a:pt x="120000" y="28148"/>
                      <a:pt x="120000" y="32553"/>
                    </a:cubicBezTo>
                    <a:lnTo>
                      <a:pt x="120000" y="67161"/>
                    </a:lnTo>
                    <a:cubicBezTo>
                      <a:pt x="120000" y="69507"/>
                      <a:pt x="115209" y="71409"/>
                      <a:pt x="109301" y="71409"/>
                    </a:cubicBezTo>
                    <a:cubicBezTo>
                      <a:pt x="104869" y="71409"/>
                      <a:pt x="101067" y="70339"/>
                      <a:pt x="99443" y="68814"/>
                    </a:cubicBezTo>
                    <a:lnTo>
                      <a:pt x="99242" y="68420"/>
                    </a:lnTo>
                    <a:lnTo>
                      <a:pt x="99286" y="68379"/>
                    </a:lnTo>
                    <a:lnTo>
                      <a:pt x="99286" y="38326"/>
                    </a:lnTo>
                    <a:cubicBezTo>
                      <a:pt x="99286" y="37388"/>
                      <a:pt x="97370" y="36627"/>
                      <a:pt x="95007" y="36627"/>
                    </a:cubicBezTo>
                    <a:cubicBezTo>
                      <a:pt x="93825" y="36627"/>
                      <a:pt x="92755" y="36817"/>
                      <a:pt x="91981" y="37125"/>
                    </a:cubicBezTo>
                    <a:lnTo>
                      <a:pt x="91411" y="37670"/>
                    </a:lnTo>
                    <a:lnTo>
                      <a:pt x="91411" y="114477"/>
                    </a:lnTo>
                    <a:cubicBezTo>
                      <a:pt x="91411" y="117527"/>
                      <a:pt x="85185" y="120000"/>
                      <a:pt x="77503" y="120000"/>
                    </a:cubicBezTo>
                    <a:cubicBezTo>
                      <a:pt x="69822" y="120000"/>
                      <a:pt x="63595" y="117527"/>
                      <a:pt x="63595" y="114477"/>
                    </a:cubicBezTo>
                    <a:lnTo>
                      <a:pt x="63595" y="71409"/>
                    </a:lnTo>
                    <a:lnTo>
                      <a:pt x="56404" y="71409"/>
                    </a:lnTo>
                    <a:lnTo>
                      <a:pt x="56404" y="114477"/>
                    </a:lnTo>
                    <a:cubicBezTo>
                      <a:pt x="56404" y="117527"/>
                      <a:pt x="50177" y="120000"/>
                      <a:pt x="42496" y="120000"/>
                    </a:cubicBezTo>
                    <a:cubicBezTo>
                      <a:pt x="34814" y="120000"/>
                      <a:pt x="28588" y="117527"/>
                      <a:pt x="28588" y="114477"/>
                    </a:cubicBezTo>
                    <a:lnTo>
                      <a:pt x="28588" y="37670"/>
                    </a:lnTo>
                    <a:lnTo>
                      <a:pt x="28018" y="37125"/>
                    </a:lnTo>
                    <a:cubicBezTo>
                      <a:pt x="27244" y="36817"/>
                      <a:pt x="26174" y="36627"/>
                      <a:pt x="24992" y="36627"/>
                    </a:cubicBezTo>
                    <a:cubicBezTo>
                      <a:pt x="22629" y="36627"/>
                      <a:pt x="20713" y="37388"/>
                      <a:pt x="20713" y="38326"/>
                    </a:cubicBezTo>
                    <a:lnTo>
                      <a:pt x="20713" y="68379"/>
                    </a:lnTo>
                    <a:lnTo>
                      <a:pt x="20757" y="68420"/>
                    </a:lnTo>
                    <a:lnTo>
                      <a:pt x="20556" y="68814"/>
                    </a:lnTo>
                    <a:cubicBezTo>
                      <a:pt x="18932" y="70339"/>
                      <a:pt x="15130" y="71409"/>
                      <a:pt x="10698" y="71409"/>
                    </a:cubicBezTo>
                    <a:cubicBezTo>
                      <a:pt x="4790" y="71409"/>
                      <a:pt x="0" y="69507"/>
                      <a:pt x="0" y="67161"/>
                    </a:cubicBezTo>
                    <a:lnTo>
                      <a:pt x="0" y="32553"/>
                    </a:lnTo>
                    <a:cubicBezTo>
                      <a:pt x="0" y="28148"/>
                      <a:pt x="8993" y="24578"/>
                      <a:pt x="20086" y="24578"/>
                    </a:cubicBezTo>
                    <a:close/>
                    <a:moveTo>
                      <a:pt x="58864" y="0"/>
                    </a:moveTo>
                    <a:cubicBezTo>
                      <a:pt x="74694" y="0"/>
                      <a:pt x="87527" y="5095"/>
                      <a:pt x="87527" y="11380"/>
                    </a:cubicBezTo>
                    <a:cubicBezTo>
                      <a:pt x="87527" y="17665"/>
                      <a:pt x="74694" y="22760"/>
                      <a:pt x="58864" y="22760"/>
                    </a:cubicBezTo>
                    <a:cubicBezTo>
                      <a:pt x="43034" y="22760"/>
                      <a:pt x="30201" y="17665"/>
                      <a:pt x="30201" y="11380"/>
                    </a:cubicBezTo>
                    <a:cubicBezTo>
                      <a:pt x="30201" y="5095"/>
                      <a:pt x="43034" y="0"/>
                      <a:pt x="588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1" name="Google Shape;2741;p143"/>
              <p:cNvSpPr/>
              <p:nvPr/>
            </p:nvSpPr>
            <p:spPr>
              <a:xfrm>
                <a:off x="3743782" y="1837268"/>
                <a:ext cx="221700" cy="558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0086" y="24578"/>
                    </a:moveTo>
                    <a:lnTo>
                      <a:pt x="21397" y="24578"/>
                    </a:lnTo>
                    <a:lnTo>
                      <a:pt x="28588" y="24578"/>
                    </a:lnTo>
                    <a:lnTo>
                      <a:pt x="91411" y="24578"/>
                    </a:lnTo>
                    <a:lnTo>
                      <a:pt x="98602" y="24578"/>
                    </a:lnTo>
                    <a:lnTo>
                      <a:pt x="99913" y="24578"/>
                    </a:lnTo>
                    <a:cubicBezTo>
                      <a:pt x="111006" y="24578"/>
                      <a:pt x="120000" y="28148"/>
                      <a:pt x="120000" y="32553"/>
                    </a:cubicBezTo>
                    <a:lnTo>
                      <a:pt x="120000" y="67161"/>
                    </a:lnTo>
                    <a:cubicBezTo>
                      <a:pt x="120000" y="69507"/>
                      <a:pt x="115209" y="71409"/>
                      <a:pt x="109301" y="71409"/>
                    </a:cubicBezTo>
                    <a:cubicBezTo>
                      <a:pt x="104869" y="71409"/>
                      <a:pt x="101067" y="70339"/>
                      <a:pt x="99443" y="68814"/>
                    </a:cubicBezTo>
                    <a:lnTo>
                      <a:pt x="99242" y="68420"/>
                    </a:lnTo>
                    <a:lnTo>
                      <a:pt x="99286" y="68379"/>
                    </a:lnTo>
                    <a:lnTo>
                      <a:pt x="99286" y="38326"/>
                    </a:lnTo>
                    <a:cubicBezTo>
                      <a:pt x="99286" y="37388"/>
                      <a:pt x="97370" y="36627"/>
                      <a:pt x="95007" y="36627"/>
                    </a:cubicBezTo>
                    <a:cubicBezTo>
                      <a:pt x="93825" y="36627"/>
                      <a:pt x="92755" y="36817"/>
                      <a:pt x="91981" y="37125"/>
                    </a:cubicBezTo>
                    <a:lnTo>
                      <a:pt x="91411" y="37670"/>
                    </a:lnTo>
                    <a:lnTo>
                      <a:pt x="91411" y="114477"/>
                    </a:lnTo>
                    <a:cubicBezTo>
                      <a:pt x="91411" y="117527"/>
                      <a:pt x="85185" y="120000"/>
                      <a:pt x="77503" y="120000"/>
                    </a:cubicBezTo>
                    <a:cubicBezTo>
                      <a:pt x="69822" y="120000"/>
                      <a:pt x="63595" y="117527"/>
                      <a:pt x="63595" y="114477"/>
                    </a:cubicBezTo>
                    <a:lnTo>
                      <a:pt x="63595" y="71409"/>
                    </a:lnTo>
                    <a:lnTo>
                      <a:pt x="56404" y="71409"/>
                    </a:lnTo>
                    <a:lnTo>
                      <a:pt x="56404" y="114477"/>
                    </a:lnTo>
                    <a:cubicBezTo>
                      <a:pt x="56404" y="117527"/>
                      <a:pt x="50177" y="120000"/>
                      <a:pt x="42496" y="120000"/>
                    </a:cubicBezTo>
                    <a:cubicBezTo>
                      <a:pt x="34814" y="120000"/>
                      <a:pt x="28588" y="117527"/>
                      <a:pt x="28588" y="114477"/>
                    </a:cubicBezTo>
                    <a:lnTo>
                      <a:pt x="28588" y="37670"/>
                    </a:lnTo>
                    <a:lnTo>
                      <a:pt x="28018" y="37125"/>
                    </a:lnTo>
                    <a:cubicBezTo>
                      <a:pt x="27244" y="36817"/>
                      <a:pt x="26174" y="36627"/>
                      <a:pt x="24992" y="36627"/>
                    </a:cubicBezTo>
                    <a:cubicBezTo>
                      <a:pt x="22629" y="36627"/>
                      <a:pt x="20713" y="37388"/>
                      <a:pt x="20713" y="38326"/>
                    </a:cubicBezTo>
                    <a:lnTo>
                      <a:pt x="20713" y="68379"/>
                    </a:lnTo>
                    <a:lnTo>
                      <a:pt x="20757" y="68420"/>
                    </a:lnTo>
                    <a:lnTo>
                      <a:pt x="20556" y="68814"/>
                    </a:lnTo>
                    <a:cubicBezTo>
                      <a:pt x="18932" y="70339"/>
                      <a:pt x="15130" y="71409"/>
                      <a:pt x="10698" y="71409"/>
                    </a:cubicBezTo>
                    <a:cubicBezTo>
                      <a:pt x="4790" y="71409"/>
                      <a:pt x="0" y="69507"/>
                      <a:pt x="0" y="67161"/>
                    </a:cubicBezTo>
                    <a:lnTo>
                      <a:pt x="0" y="32553"/>
                    </a:lnTo>
                    <a:cubicBezTo>
                      <a:pt x="0" y="28148"/>
                      <a:pt x="8993" y="24578"/>
                      <a:pt x="20086" y="24578"/>
                    </a:cubicBezTo>
                    <a:close/>
                    <a:moveTo>
                      <a:pt x="58864" y="0"/>
                    </a:moveTo>
                    <a:cubicBezTo>
                      <a:pt x="74694" y="0"/>
                      <a:pt x="87527" y="5095"/>
                      <a:pt x="87527" y="11380"/>
                    </a:cubicBezTo>
                    <a:cubicBezTo>
                      <a:pt x="87527" y="17665"/>
                      <a:pt x="74694" y="22760"/>
                      <a:pt x="58864" y="22760"/>
                    </a:cubicBezTo>
                    <a:cubicBezTo>
                      <a:pt x="43034" y="22760"/>
                      <a:pt x="30201" y="17665"/>
                      <a:pt x="30201" y="11380"/>
                    </a:cubicBezTo>
                    <a:cubicBezTo>
                      <a:pt x="30201" y="5095"/>
                      <a:pt x="43034" y="0"/>
                      <a:pt x="588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2" name="Google Shape;2742;p143"/>
              <p:cNvSpPr/>
              <p:nvPr/>
            </p:nvSpPr>
            <p:spPr>
              <a:xfrm>
                <a:off x="3443797" y="1837268"/>
                <a:ext cx="221700" cy="558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0086" y="24578"/>
                    </a:moveTo>
                    <a:lnTo>
                      <a:pt x="21397" y="24578"/>
                    </a:lnTo>
                    <a:lnTo>
                      <a:pt x="28588" y="24578"/>
                    </a:lnTo>
                    <a:lnTo>
                      <a:pt x="91411" y="24578"/>
                    </a:lnTo>
                    <a:lnTo>
                      <a:pt x="98602" y="24578"/>
                    </a:lnTo>
                    <a:lnTo>
                      <a:pt x="99913" y="24578"/>
                    </a:lnTo>
                    <a:cubicBezTo>
                      <a:pt x="111006" y="24578"/>
                      <a:pt x="120000" y="28148"/>
                      <a:pt x="120000" y="32553"/>
                    </a:cubicBezTo>
                    <a:lnTo>
                      <a:pt x="120000" y="67161"/>
                    </a:lnTo>
                    <a:cubicBezTo>
                      <a:pt x="120000" y="69507"/>
                      <a:pt x="115209" y="71409"/>
                      <a:pt x="109301" y="71409"/>
                    </a:cubicBezTo>
                    <a:cubicBezTo>
                      <a:pt x="104869" y="71409"/>
                      <a:pt x="101067" y="70339"/>
                      <a:pt x="99443" y="68814"/>
                    </a:cubicBezTo>
                    <a:lnTo>
                      <a:pt x="99242" y="68420"/>
                    </a:lnTo>
                    <a:lnTo>
                      <a:pt x="99286" y="68379"/>
                    </a:lnTo>
                    <a:lnTo>
                      <a:pt x="99286" y="38326"/>
                    </a:lnTo>
                    <a:cubicBezTo>
                      <a:pt x="99286" y="37388"/>
                      <a:pt x="97370" y="36627"/>
                      <a:pt x="95007" y="36627"/>
                    </a:cubicBezTo>
                    <a:cubicBezTo>
                      <a:pt x="93825" y="36627"/>
                      <a:pt x="92755" y="36817"/>
                      <a:pt x="91981" y="37125"/>
                    </a:cubicBezTo>
                    <a:lnTo>
                      <a:pt x="91411" y="37670"/>
                    </a:lnTo>
                    <a:lnTo>
                      <a:pt x="91411" y="114477"/>
                    </a:lnTo>
                    <a:cubicBezTo>
                      <a:pt x="91411" y="117527"/>
                      <a:pt x="85185" y="120000"/>
                      <a:pt x="77503" y="120000"/>
                    </a:cubicBezTo>
                    <a:cubicBezTo>
                      <a:pt x="69822" y="120000"/>
                      <a:pt x="63595" y="117527"/>
                      <a:pt x="63595" y="114477"/>
                    </a:cubicBezTo>
                    <a:lnTo>
                      <a:pt x="63595" y="71409"/>
                    </a:lnTo>
                    <a:lnTo>
                      <a:pt x="56404" y="71409"/>
                    </a:lnTo>
                    <a:lnTo>
                      <a:pt x="56404" y="114477"/>
                    </a:lnTo>
                    <a:cubicBezTo>
                      <a:pt x="56404" y="117527"/>
                      <a:pt x="50177" y="120000"/>
                      <a:pt x="42496" y="120000"/>
                    </a:cubicBezTo>
                    <a:cubicBezTo>
                      <a:pt x="34814" y="120000"/>
                      <a:pt x="28588" y="117527"/>
                      <a:pt x="28588" y="114477"/>
                    </a:cubicBezTo>
                    <a:lnTo>
                      <a:pt x="28588" y="37670"/>
                    </a:lnTo>
                    <a:lnTo>
                      <a:pt x="28018" y="37125"/>
                    </a:lnTo>
                    <a:cubicBezTo>
                      <a:pt x="27244" y="36817"/>
                      <a:pt x="26174" y="36627"/>
                      <a:pt x="24992" y="36627"/>
                    </a:cubicBezTo>
                    <a:cubicBezTo>
                      <a:pt x="22629" y="36627"/>
                      <a:pt x="20713" y="37388"/>
                      <a:pt x="20713" y="38326"/>
                    </a:cubicBezTo>
                    <a:lnTo>
                      <a:pt x="20713" y="68379"/>
                    </a:lnTo>
                    <a:lnTo>
                      <a:pt x="20757" y="68420"/>
                    </a:lnTo>
                    <a:lnTo>
                      <a:pt x="20556" y="68814"/>
                    </a:lnTo>
                    <a:cubicBezTo>
                      <a:pt x="18932" y="70339"/>
                      <a:pt x="15130" y="71409"/>
                      <a:pt x="10698" y="71409"/>
                    </a:cubicBezTo>
                    <a:cubicBezTo>
                      <a:pt x="4790" y="71409"/>
                      <a:pt x="0" y="69507"/>
                      <a:pt x="0" y="67161"/>
                    </a:cubicBezTo>
                    <a:lnTo>
                      <a:pt x="0" y="32553"/>
                    </a:lnTo>
                    <a:cubicBezTo>
                      <a:pt x="0" y="28148"/>
                      <a:pt x="8993" y="24578"/>
                      <a:pt x="20086" y="24578"/>
                    </a:cubicBezTo>
                    <a:close/>
                    <a:moveTo>
                      <a:pt x="58864" y="0"/>
                    </a:moveTo>
                    <a:cubicBezTo>
                      <a:pt x="74694" y="0"/>
                      <a:pt x="87527" y="5095"/>
                      <a:pt x="87527" y="11380"/>
                    </a:cubicBezTo>
                    <a:cubicBezTo>
                      <a:pt x="87527" y="17665"/>
                      <a:pt x="74694" y="22760"/>
                      <a:pt x="58864" y="22760"/>
                    </a:cubicBezTo>
                    <a:cubicBezTo>
                      <a:pt x="43034" y="22760"/>
                      <a:pt x="30201" y="17665"/>
                      <a:pt x="30201" y="11380"/>
                    </a:cubicBezTo>
                    <a:cubicBezTo>
                      <a:pt x="30201" y="5095"/>
                      <a:pt x="43034" y="0"/>
                      <a:pt x="588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3" name="Google Shape;2743;p143"/>
              <p:cNvSpPr/>
              <p:nvPr/>
            </p:nvSpPr>
            <p:spPr>
              <a:xfrm>
                <a:off x="3143811" y="1837268"/>
                <a:ext cx="221700" cy="558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0086" y="24578"/>
                    </a:moveTo>
                    <a:lnTo>
                      <a:pt x="21397" y="24578"/>
                    </a:lnTo>
                    <a:lnTo>
                      <a:pt x="28588" y="24578"/>
                    </a:lnTo>
                    <a:lnTo>
                      <a:pt x="91411" y="24578"/>
                    </a:lnTo>
                    <a:lnTo>
                      <a:pt x="98602" y="24578"/>
                    </a:lnTo>
                    <a:lnTo>
                      <a:pt x="99913" y="24578"/>
                    </a:lnTo>
                    <a:cubicBezTo>
                      <a:pt x="111006" y="24578"/>
                      <a:pt x="120000" y="28148"/>
                      <a:pt x="120000" y="32553"/>
                    </a:cubicBezTo>
                    <a:lnTo>
                      <a:pt x="120000" y="67161"/>
                    </a:lnTo>
                    <a:cubicBezTo>
                      <a:pt x="120000" y="69507"/>
                      <a:pt x="115209" y="71409"/>
                      <a:pt x="109301" y="71409"/>
                    </a:cubicBezTo>
                    <a:cubicBezTo>
                      <a:pt x="104869" y="71409"/>
                      <a:pt x="101067" y="70339"/>
                      <a:pt x="99443" y="68814"/>
                    </a:cubicBezTo>
                    <a:lnTo>
                      <a:pt x="99242" y="68420"/>
                    </a:lnTo>
                    <a:lnTo>
                      <a:pt x="99286" y="68379"/>
                    </a:lnTo>
                    <a:lnTo>
                      <a:pt x="99286" y="38326"/>
                    </a:lnTo>
                    <a:cubicBezTo>
                      <a:pt x="99286" y="37388"/>
                      <a:pt x="97370" y="36627"/>
                      <a:pt x="95007" y="36627"/>
                    </a:cubicBezTo>
                    <a:cubicBezTo>
                      <a:pt x="93825" y="36627"/>
                      <a:pt x="92755" y="36817"/>
                      <a:pt x="91981" y="37125"/>
                    </a:cubicBezTo>
                    <a:lnTo>
                      <a:pt x="91411" y="37670"/>
                    </a:lnTo>
                    <a:lnTo>
                      <a:pt x="91411" y="114477"/>
                    </a:lnTo>
                    <a:cubicBezTo>
                      <a:pt x="91411" y="117527"/>
                      <a:pt x="85185" y="120000"/>
                      <a:pt x="77503" y="120000"/>
                    </a:cubicBezTo>
                    <a:cubicBezTo>
                      <a:pt x="69822" y="120000"/>
                      <a:pt x="63595" y="117527"/>
                      <a:pt x="63595" y="114477"/>
                    </a:cubicBezTo>
                    <a:lnTo>
                      <a:pt x="63595" y="71409"/>
                    </a:lnTo>
                    <a:lnTo>
                      <a:pt x="56404" y="71409"/>
                    </a:lnTo>
                    <a:lnTo>
                      <a:pt x="56404" y="114477"/>
                    </a:lnTo>
                    <a:cubicBezTo>
                      <a:pt x="56404" y="117527"/>
                      <a:pt x="50177" y="120000"/>
                      <a:pt x="42496" y="120000"/>
                    </a:cubicBezTo>
                    <a:cubicBezTo>
                      <a:pt x="34814" y="120000"/>
                      <a:pt x="28588" y="117527"/>
                      <a:pt x="28588" y="114477"/>
                    </a:cubicBezTo>
                    <a:lnTo>
                      <a:pt x="28588" y="37670"/>
                    </a:lnTo>
                    <a:lnTo>
                      <a:pt x="28018" y="37125"/>
                    </a:lnTo>
                    <a:cubicBezTo>
                      <a:pt x="27244" y="36817"/>
                      <a:pt x="26174" y="36627"/>
                      <a:pt x="24992" y="36627"/>
                    </a:cubicBezTo>
                    <a:cubicBezTo>
                      <a:pt x="22629" y="36627"/>
                      <a:pt x="20713" y="37388"/>
                      <a:pt x="20713" y="38326"/>
                    </a:cubicBezTo>
                    <a:lnTo>
                      <a:pt x="20713" y="68379"/>
                    </a:lnTo>
                    <a:lnTo>
                      <a:pt x="20757" y="68420"/>
                    </a:lnTo>
                    <a:lnTo>
                      <a:pt x="20556" y="68814"/>
                    </a:lnTo>
                    <a:cubicBezTo>
                      <a:pt x="18932" y="70339"/>
                      <a:pt x="15130" y="71409"/>
                      <a:pt x="10698" y="71409"/>
                    </a:cubicBezTo>
                    <a:cubicBezTo>
                      <a:pt x="4790" y="71409"/>
                      <a:pt x="0" y="69507"/>
                      <a:pt x="0" y="67161"/>
                    </a:cubicBezTo>
                    <a:lnTo>
                      <a:pt x="0" y="32553"/>
                    </a:lnTo>
                    <a:cubicBezTo>
                      <a:pt x="0" y="28148"/>
                      <a:pt x="8993" y="24578"/>
                      <a:pt x="20086" y="24578"/>
                    </a:cubicBezTo>
                    <a:close/>
                    <a:moveTo>
                      <a:pt x="58864" y="0"/>
                    </a:moveTo>
                    <a:cubicBezTo>
                      <a:pt x="74694" y="0"/>
                      <a:pt x="87527" y="5095"/>
                      <a:pt x="87527" y="11380"/>
                    </a:cubicBezTo>
                    <a:cubicBezTo>
                      <a:pt x="87527" y="17665"/>
                      <a:pt x="74694" y="22760"/>
                      <a:pt x="58864" y="22760"/>
                    </a:cubicBezTo>
                    <a:cubicBezTo>
                      <a:pt x="43034" y="22760"/>
                      <a:pt x="30201" y="17665"/>
                      <a:pt x="30201" y="11380"/>
                    </a:cubicBezTo>
                    <a:cubicBezTo>
                      <a:pt x="30201" y="5095"/>
                      <a:pt x="43034" y="0"/>
                      <a:pt x="588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744" name="Google Shape;2744;p143"/>
            <p:cNvCxnSpPr/>
            <p:nvPr/>
          </p:nvCxnSpPr>
          <p:spPr>
            <a:xfrm>
              <a:off x="1751940" y="5818040"/>
              <a:ext cx="10200" cy="14922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2745" name="Google Shape;2745;p143"/>
            <p:cNvSpPr txBox="1"/>
            <p:nvPr/>
          </p:nvSpPr>
          <p:spPr>
            <a:xfrm>
              <a:off x="177863" y="5279100"/>
              <a:ext cx="1506000" cy="45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 Light"/>
                  <a:ea typeface="Roboto Light"/>
                  <a:cs typeface="Roboto Light"/>
                  <a:sym typeface="Roboto Light"/>
                </a:rPr>
                <a:t>Test</a:t>
              </a:r>
              <a:endParaRPr sz="1000"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46" name="Google Shape;2746;p143"/>
            <p:cNvSpPr txBox="1"/>
            <p:nvPr/>
          </p:nvSpPr>
          <p:spPr>
            <a:xfrm>
              <a:off x="1830188" y="5279100"/>
              <a:ext cx="1506000" cy="45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 Light"/>
                  <a:ea typeface="Roboto Light"/>
                  <a:cs typeface="Roboto Light"/>
                  <a:sym typeface="Roboto Light"/>
                </a:rPr>
                <a:t>Control</a:t>
              </a:r>
              <a:endParaRPr sz="1000"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pic>
        <p:nvPicPr>
          <p:cNvPr id="2747" name="Google Shape;2747;p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8266" y="2482813"/>
            <a:ext cx="983875" cy="98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8" name="Google Shape;2748;p143"/>
          <p:cNvSpPr txBox="1"/>
          <p:nvPr/>
        </p:nvSpPr>
        <p:spPr>
          <a:xfrm>
            <a:off x="2626513" y="1443225"/>
            <a:ext cx="2384400" cy="15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CLV-prediktion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Customer lifetime value</a:t>
            </a:r>
            <a:endParaRPr sz="1000" i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Hur mycket är en specifik individ värd?</a:t>
            </a:r>
            <a:endParaRPr sz="1000" i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Beslutsträd</a:t>
            </a:r>
            <a:endParaRPr sz="1000" i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9" name="Google Shape;2749;p143"/>
          <p:cNvSpPr txBox="1"/>
          <p:nvPr/>
        </p:nvSpPr>
        <p:spPr>
          <a:xfrm>
            <a:off x="3197738" y="3858250"/>
            <a:ext cx="18165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Experiment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Driver reklam försäljning?</a:t>
            </a:r>
            <a:endParaRPr sz="1000" i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Klassiska statistiska test</a:t>
            </a:r>
            <a:endParaRPr sz="1000"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0" name="Google Shape;2750;p143"/>
          <p:cNvSpPr txBox="1"/>
          <p:nvPr/>
        </p:nvSpPr>
        <p:spPr>
          <a:xfrm>
            <a:off x="5014238" y="2650738"/>
            <a:ext cx="20307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Prisoptimering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Speciellt reapriser ty justerbara</a:t>
            </a:r>
            <a:endParaRPr sz="1000" i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Maximera vinst, töm lager</a:t>
            </a:r>
            <a:endParaRPr sz="1000"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5" name="Google Shape;2755;p144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Matematikens roll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144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Exempel på tillämpningsområden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  <p:pic>
        <p:nvPicPr>
          <p:cNvPr id="2757" name="Google Shape;2757;p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8650" y="1427250"/>
            <a:ext cx="1428926" cy="1428926"/>
          </a:xfrm>
          <a:prstGeom prst="rect">
            <a:avLst/>
          </a:prstGeom>
          <a:noFill/>
          <a:ln>
            <a:noFill/>
          </a:ln>
        </p:spPr>
      </p:pic>
      <p:sp>
        <p:nvSpPr>
          <p:cNvPr id="2758" name="Google Shape;2758;p144"/>
          <p:cNvSpPr txBox="1"/>
          <p:nvPr/>
        </p:nvSpPr>
        <p:spPr>
          <a:xfrm>
            <a:off x="855925" y="3102050"/>
            <a:ext cx="3314400" cy="17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Klustring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Segmentera kunder baserat på hur ofta man handlar, för hur mycket, material/kategori, …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Skapa kluster med så lika element som möjligt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Minimera snittavståndet mellan element i samma kluster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59" name="Google Shape;2759;p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150" y="1427250"/>
            <a:ext cx="1428925" cy="14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0" name="Google Shape;2760;p144"/>
          <p:cNvSpPr txBox="1"/>
          <p:nvPr/>
        </p:nvSpPr>
        <p:spPr>
          <a:xfrm>
            <a:off x="4854425" y="3101450"/>
            <a:ext cx="3314400" cy="17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Associationsanalys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Identifiera varor som ofta köps samtidigt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Använd resultat för att placera produkterna smart i butiken, eller ”andra köpte även”-rekommendationer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" name="Google Shape;2765;p145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Matematikens roll</a:t>
            </a:r>
            <a:endParaRPr/>
          </a:p>
        </p:txBody>
      </p:sp>
      <p:sp>
        <p:nvSpPr>
          <p:cNvPr id="2766" name="Google Shape;2766;p145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Natural Language Processing</a:t>
            </a:r>
            <a:endParaRPr/>
          </a:p>
        </p:txBody>
      </p:sp>
      <p:pic>
        <p:nvPicPr>
          <p:cNvPr id="2767" name="Google Shape;2767;p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0138" y="2154250"/>
            <a:ext cx="1560126" cy="1560126"/>
          </a:xfrm>
          <a:prstGeom prst="rect">
            <a:avLst/>
          </a:prstGeom>
          <a:noFill/>
          <a:ln>
            <a:noFill/>
          </a:ln>
        </p:spPr>
      </p:pic>
      <p:sp>
        <p:nvSpPr>
          <p:cNvPr id="2768" name="Google Shape;2768;p145"/>
          <p:cNvSpPr txBox="1"/>
          <p:nvPr/>
        </p:nvSpPr>
        <p:spPr>
          <a:xfrm>
            <a:off x="185300" y="1730113"/>
            <a:ext cx="5891700" cy="24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Sammanställ betyg och produktkommentarer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Estimera sentiment i kommentarer/enkätsvar utan betyg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Word2Vec: ‘översätt’ text till talföljd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Träna modell på texter som vi vet är positiva respektive negativa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Använd modellen för att estimera sentiment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Hitta synonymer och relaterade ämnen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3" name="Google Shape;2773;p146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Matematikens roll</a:t>
            </a:r>
            <a:endParaRPr/>
          </a:p>
        </p:txBody>
      </p:sp>
      <p:sp>
        <p:nvSpPr>
          <p:cNvPr id="2774" name="Google Shape;2774;p146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Zalandos shop the look</a:t>
            </a:r>
            <a:endParaRPr/>
          </a:p>
        </p:txBody>
      </p:sp>
      <p:pic>
        <p:nvPicPr>
          <p:cNvPr id="2775" name="Google Shape;2775;p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7638"/>
            <a:ext cx="8839198" cy="3230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p147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Matematikens roll</a:t>
            </a:r>
            <a:endParaRPr/>
          </a:p>
        </p:txBody>
      </p:sp>
      <p:sp>
        <p:nvSpPr>
          <p:cNvPr id="2781" name="Google Shape;2781;p147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Virtual influencers</a:t>
            </a:r>
            <a:endParaRPr/>
          </a:p>
        </p:txBody>
      </p:sp>
      <p:pic>
        <p:nvPicPr>
          <p:cNvPr id="2782" name="Google Shape;2782;p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25" y="1295000"/>
            <a:ext cx="2228468" cy="369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3" name="Google Shape;2783;p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7281" y="1295000"/>
            <a:ext cx="2066099" cy="36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4" name="Google Shape;2784;p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4942" y="1295000"/>
            <a:ext cx="2065546" cy="36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9" name="Google Shape;2789;p148"/>
          <p:cNvSpPr txBox="1">
            <a:spLocks noGrp="1"/>
          </p:cNvSpPr>
          <p:nvPr>
            <p:ph type="title"/>
          </p:nvPr>
        </p:nvSpPr>
        <p:spPr>
          <a:xfrm>
            <a:off x="185300" y="95750"/>
            <a:ext cx="7525200" cy="14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Attribution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4" name="Google Shape;2794;p149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Attribution</a:t>
            </a:r>
            <a:endParaRPr/>
          </a:p>
        </p:txBody>
      </p:sp>
      <p:sp>
        <p:nvSpPr>
          <p:cNvPr id="2795" name="Google Shape;2795;p149"/>
          <p:cNvSpPr txBox="1">
            <a:spLocks noGrp="1"/>
          </p:cNvSpPr>
          <p:nvPr>
            <p:ph type="body" idx="2"/>
          </p:nvPr>
        </p:nvSpPr>
        <p:spPr>
          <a:xfrm>
            <a:off x="185300" y="1857750"/>
            <a:ext cx="3812400" cy="14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Bestämning av upphov</a:t>
            </a:r>
            <a:endParaRPr/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Flera reklamer, ofta genom olika kanaler, innan köp</a:t>
            </a:r>
            <a:endParaRPr/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●"/>
            </a:pPr>
            <a:r>
              <a:rPr lang="en"/>
              <a:t>Hur mycket bidrog varje kanal till köp?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150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Attribution</a:t>
            </a:r>
            <a:endParaRPr/>
          </a:p>
        </p:txBody>
      </p:sp>
      <p:sp>
        <p:nvSpPr>
          <p:cNvPr id="2801" name="Google Shape;2801;p150"/>
          <p:cNvSpPr/>
          <p:nvPr/>
        </p:nvSpPr>
        <p:spPr>
          <a:xfrm>
            <a:off x="2685318" y="2195475"/>
            <a:ext cx="689400" cy="689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150"/>
          <p:cNvSpPr txBox="1"/>
          <p:nvPr/>
        </p:nvSpPr>
        <p:spPr>
          <a:xfrm>
            <a:off x="2531418" y="3034830"/>
            <a:ext cx="99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GOOGLE SÖK</a:t>
            </a:r>
            <a:endParaRPr sz="80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3" name="Google Shape;2803;p150"/>
          <p:cNvSpPr/>
          <p:nvPr/>
        </p:nvSpPr>
        <p:spPr>
          <a:xfrm>
            <a:off x="3728500" y="2195475"/>
            <a:ext cx="689400" cy="689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150"/>
          <p:cNvSpPr txBox="1"/>
          <p:nvPr/>
        </p:nvSpPr>
        <p:spPr>
          <a:xfrm>
            <a:off x="3574600" y="3034830"/>
            <a:ext cx="997200" cy="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YOUTUBE</a:t>
            </a:r>
            <a:endParaRPr sz="80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5" name="Google Shape;2805;p150"/>
          <p:cNvSpPr/>
          <p:nvPr/>
        </p:nvSpPr>
        <p:spPr>
          <a:xfrm>
            <a:off x="4748880" y="2195475"/>
            <a:ext cx="689400" cy="689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150"/>
          <p:cNvSpPr txBox="1"/>
          <p:nvPr/>
        </p:nvSpPr>
        <p:spPr>
          <a:xfrm>
            <a:off x="4594980" y="3034830"/>
            <a:ext cx="99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BIANCA INGROSSO</a:t>
            </a:r>
            <a:endParaRPr sz="80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7" name="Google Shape;2807;p150"/>
          <p:cNvSpPr/>
          <p:nvPr/>
        </p:nvSpPr>
        <p:spPr>
          <a:xfrm>
            <a:off x="5769283" y="2195475"/>
            <a:ext cx="689400" cy="68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150"/>
          <p:cNvSpPr txBox="1"/>
          <p:nvPr/>
        </p:nvSpPr>
        <p:spPr>
          <a:xfrm>
            <a:off x="5615383" y="3034830"/>
            <a:ext cx="99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INKOMST</a:t>
            </a:r>
            <a:r>
              <a:rPr lang="en" sz="800" i="0" u="none" strike="noStrike" cap="none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br>
              <a:rPr lang="en" sz="800" i="0" u="none" strike="noStrike" cap="none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 i="0" u="none" strike="noStrike" cap="none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1 000 SEK</a:t>
            </a:r>
            <a:endParaRPr sz="800" i="0" u="none" strike="noStrike" cap="none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09" name="Google Shape;2809;p150"/>
          <p:cNvCxnSpPr/>
          <p:nvPr/>
        </p:nvCxnSpPr>
        <p:spPr>
          <a:xfrm>
            <a:off x="3384651" y="2540175"/>
            <a:ext cx="3339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10" name="Google Shape;2810;p150"/>
          <p:cNvCxnSpPr/>
          <p:nvPr/>
        </p:nvCxnSpPr>
        <p:spPr>
          <a:xfrm>
            <a:off x="4427838" y="2540175"/>
            <a:ext cx="3339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11" name="Google Shape;2811;p150"/>
          <p:cNvCxnSpPr/>
          <p:nvPr/>
        </p:nvCxnSpPr>
        <p:spPr>
          <a:xfrm>
            <a:off x="5438288" y="2540175"/>
            <a:ext cx="3339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133"/>
          <p:cNvSpPr txBox="1"/>
          <p:nvPr/>
        </p:nvSpPr>
        <p:spPr>
          <a:xfrm>
            <a:off x="2384250" y="1713000"/>
            <a:ext cx="4375500" cy="17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A8A8D"/>
                </a:solidFill>
                <a:latin typeface="Roboto"/>
                <a:ea typeface="Roboto"/>
                <a:cs typeface="Roboto"/>
                <a:sym typeface="Roboto"/>
              </a:rPr>
              <a:t>Anna Samuelsson</a:t>
            </a:r>
            <a:endParaRPr>
              <a:solidFill>
                <a:srgbClr val="8A8A8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A8A8D"/>
                </a:solidFill>
                <a:latin typeface="Roboto"/>
                <a:ea typeface="Roboto"/>
                <a:cs typeface="Roboto"/>
                <a:sym typeface="Roboto"/>
              </a:rPr>
              <a:t>Matematikprogrammet 2013-2016</a:t>
            </a:r>
            <a:endParaRPr>
              <a:solidFill>
                <a:srgbClr val="8A8A8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A8A8D"/>
                </a:solidFill>
                <a:latin typeface="Roboto"/>
                <a:ea typeface="Roboto"/>
                <a:cs typeface="Roboto"/>
                <a:sym typeface="Roboto"/>
              </a:rPr>
              <a:t>Masterprogrammet i matematisk statistik med finansinriktning, 2016-2018</a:t>
            </a:r>
            <a:endParaRPr>
              <a:solidFill>
                <a:srgbClr val="8A8A8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A8A8D"/>
                </a:solidFill>
                <a:latin typeface="Roboto"/>
                <a:ea typeface="Roboto"/>
                <a:cs typeface="Roboto"/>
                <a:sym typeface="Roboto"/>
              </a:rPr>
              <a:t>Data scientist på Precis digital</a:t>
            </a:r>
            <a:endParaRPr>
              <a:solidFill>
                <a:srgbClr val="8A8A8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8A8A8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" name="Google Shape;2816;p151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Attribution</a:t>
            </a:r>
            <a:endParaRPr/>
          </a:p>
        </p:txBody>
      </p:sp>
      <p:sp>
        <p:nvSpPr>
          <p:cNvPr id="2817" name="Google Shape;2817;p151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Enligt Bianca Ingrosso</a:t>
            </a:r>
            <a:endParaRPr/>
          </a:p>
        </p:txBody>
      </p:sp>
      <p:sp>
        <p:nvSpPr>
          <p:cNvPr id="2818" name="Google Shape;2818;p151"/>
          <p:cNvSpPr/>
          <p:nvPr/>
        </p:nvSpPr>
        <p:spPr>
          <a:xfrm>
            <a:off x="2685318" y="2194225"/>
            <a:ext cx="689400" cy="689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9" name="Google Shape;2819;p151"/>
          <p:cNvSpPr txBox="1"/>
          <p:nvPr/>
        </p:nvSpPr>
        <p:spPr>
          <a:xfrm>
            <a:off x="2531418" y="3033580"/>
            <a:ext cx="99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GOOGLE SÖK</a:t>
            </a:r>
            <a:endParaRPr sz="80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0" name="Google Shape;2820;p151"/>
          <p:cNvSpPr/>
          <p:nvPr/>
        </p:nvSpPr>
        <p:spPr>
          <a:xfrm>
            <a:off x="3728500" y="2194225"/>
            <a:ext cx="689400" cy="689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151"/>
          <p:cNvSpPr txBox="1"/>
          <p:nvPr/>
        </p:nvSpPr>
        <p:spPr>
          <a:xfrm>
            <a:off x="3574600" y="3033580"/>
            <a:ext cx="997200" cy="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YOUTUBE</a:t>
            </a:r>
            <a:endParaRPr sz="80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2" name="Google Shape;2822;p151"/>
          <p:cNvSpPr/>
          <p:nvPr/>
        </p:nvSpPr>
        <p:spPr>
          <a:xfrm>
            <a:off x="4748880" y="2194225"/>
            <a:ext cx="689400" cy="6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3" name="Google Shape;2823;p151"/>
          <p:cNvSpPr txBox="1"/>
          <p:nvPr/>
        </p:nvSpPr>
        <p:spPr>
          <a:xfrm>
            <a:off x="4594980" y="3033580"/>
            <a:ext cx="99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BIANCA INGROSSO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INKOMST: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1 000 SEK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4" name="Google Shape;2824;p151"/>
          <p:cNvSpPr/>
          <p:nvPr/>
        </p:nvSpPr>
        <p:spPr>
          <a:xfrm>
            <a:off x="5769283" y="2194225"/>
            <a:ext cx="689400" cy="68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151"/>
          <p:cNvSpPr txBox="1"/>
          <p:nvPr/>
        </p:nvSpPr>
        <p:spPr>
          <a:xfrm>
            <a:off x="5615383" y="3033580"/>
            <a:ext cx="99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INKOMST</a:t>
            </a:r>
            <a:r>
              <a:rPr lang="en" sz="800" i="0" u="none" strike="noStrike" cap="none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br>
              <a:rPr lang="en" sz="800" i="0" u="none" strike="noStrike" cap="none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 i="0" u="none" strike="noStrike" cap="none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1 000 SEK</a:t>
            </a:r>
            <a:endParaRPr sz="800" i="0" u="none" strike="noStrike" cap="none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26" name="Google Shape;2826;p151"/>
          <p:cNvCxnSpPr/>
          <p:nvPr/>
        </p:nvCxnSpPr>
        <p:spPr>
          <a:xfrm>
            <a:off x="3384651" y="2538925"/>
            <a:ext cx="3339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27" name="Google Shape;2827;p151"/>
          <p:cNvCxnSpPr/>
          <p:nvPr/>
        </p:nvCxnSpPr>
        <p:spPr>
          <a:xfrm>
            <a:off x="4427838" y="2538925"/>
            <a:ext cx="3339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28" name="Google Shape;2828;p151"/>
          <p:cNvCxnSpPr/>
          <p:nvPr/>
        </p:nvCxnSpPr>
        <p:spPr>
          <a:xfrm>
            <a:off x="5438288" y="2538925"/>
            <a:ext cx="3339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3" name="Google Shape;2833;p152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Attribution</a:t>
            </a:r>
            <a:endParaRPr/>
          </a:p>
        </p:txBody>
      </p:sp>
      <p:sp>
        <p:nvSpPr>
          <p:cNvPr id="2834" name="Google Shape;2834;p152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Enligt Youtube</a:t>
            </a:r>
            <a:endParaRPr/>
          </a:p>
        </p:txBody>
      </p:sp>
      <p:sp>
        <p:nvSpPr>
          <p:cNvPr id="2835" name="Google Shape;2835;p152"/>
          <p:cNvSpPr/>
          <p:nvPr/>
        </p:nvSpPr>
        <p:spPr>
          <a:xfrm>
            <a:off x="2685318" y="2194225"/>
            <a:ext cx="689400" cy="689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152"/>
          <p:cNvSpPr txBox="1"/>
          <p:nvPr/>
        </p:nvSpPr>
        <p:spPr>
          <a:xfrm>
            <a:off x="2531418" y="3033580"/>
            <a:ext cx="99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GOOGLE SÖK</a:t>
            </a:r>
            <a:endParaRPr sz="80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7" name="Google Shape;2837;p152"/>
          <p:cNvSpPr/>
          <p:nvPr/>
        </p:nvSpPr>
        <p:spPr>
          <a:xfrm>
            <a:off x="3728500" y="2194225"/>
            <a:ext cx="689400" cy="6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152"/>
          <p:cNvSpPr txBox="1"/>
          <p:nvPr/>
        </p:nvSpPr>
        <p:spPr>
          <a:xfrm>
            <a:off x="3574600" y="3033580"/>
            <a:ext cx="997200" cy="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37"/>
                </a:solidFill>
                <a:latin typeface="Roboto"/>
                <a:ea typeface="Roboto"/>
                <a:cs typeface="Roboto"/>
                <a:sym typeface="Roboto"/>
              </a:rPr>
              <a:t>YOUTUBE</a:t>
            </a:r>
            <a:endParaRPr sz="800">
              <a:solidFill>
                <a:srgbClr val="2C2C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C2C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C2C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37"/>
                </a:solidFill>
                <a:latin typeface="Roboto"/>
                <a:ea typeface="Roboto"/>
                <a:cs typeface="Roboto"/>
                <a:sym typeface="Roboto"/>
              </a:rPr>
              <a:t>INKOMST:</a:t>
            </a:r>
            <a:endParaRPr sz="800">
              <a:solidFill>
                <a:srgbClr val="2C2C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37"/>
                </a:solidFill>
                <a:latin typeface="Roboto"/>
                <a:ea typeface="Roboto"/>
                <a:cs typeface="Roboto"/>
                <a:sym typeface="Roboto"/>
              </a:rPr>
              <a:t>1 000 SEK</a:t>
            </a:r>
            <a:endParaRPr sz="800">
              <a:solidFill>
                <a:srgbClr val="2C2C3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9" name="Google Shape;2839;p152"/>
          <p:cNvSpPr/>
          <p:nvPr/>
        </p:nvSpPr>
        <p:spPr>
          <a:xfrm>
            <a:off x="4748880" y="2194225"/>
            <a:ext cx="689400" cy="689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152"/>
          <p:cNvSpPr txBox="1"/>
          <p:nvPr/>
        </p:nvSpPr>
        <p:spPr>
          <a:xfrm>
            <a:off x="4594980" y="3033580"/>
            <a:ext cx="99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BIANCA INGROSSO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1" name="Google Shape;2841;p152"/>
          <p:cNvSpPr/>
          <p:nvPr/>
        </p:nvSpPr>
        <p:spPr>
          <a:xfrm>
            <a:off x="5769283" y="2194225"/>
            <a:ext cx="689400" cy="68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152"/>
          <p:cNvSpPr txBox="1"/>
          <p:nvPr/>
        </p:nvSpPr>
        <p:spPr>
          <a:xfrm>
            <a:off x="5615383" y="3033580"/>
            <a:ext cx="99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INKOMST</a:t>
            </a:r>
            <a:r>
              <a:rPr lang="en" sz="800" i="0" u="none" strike="noStrike" cap="none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br>
              <a:rPr lang="en" sz="800" i="0" u="none" strike="noStrike" cap="none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 i="0" u="none" strike="noStrike" cap="none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1 000 SEK</a:t>
            </a:r>
            <a:endParaRPr sz="800" i="0" u="none" strike="noStrike" cap="none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43" name="Google Shape;2843;p152"/>
          <p:cNvCxnSpPr/>
          <p:nvPr/>
        </p:nvCxnSpPr>
        <p:spPr>
          <a:xfrm>
            <a:off x="3384651" y="2538925"/>
            <a:ext cx="3339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44" name="Google Shape;2844;p152"/>
          <p:cNvCxnSpPr/>
          <p:nvPr/>
        </p:nvCxnSpPr>
        <p:spPr>
          <a:xfrm>
            <a:off x="4427838" y="2538925"/>
            <a:ext cx="3339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45" name="Google Shape;2845;p152"/>
          <p:cNvCxnSpPr/>
          <p:nvPr/>
        </p:nvCxnSpPr>
        <p:spPr>
          <a:xfrm>
            <a:off x="5438288" y="2538925"/>
            <a:ext cx="3339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0" name="Google Shape;2850;p153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Attribution</a:t>
            </a:r>
            <a:endParaRPr/>
          </a:p>
        </p:txBody>
      </p:sp>
      <p:sp>
        <p:nvSpPr>
          <p:cNvPr id="2851" name="Google Shape;2851;p153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Enligt Google</a:t>
            </a:r>
            <a:endParaRPr/>
          </a:p>
        </p:txBody>
      </p:sp>
      <p:sp>
        <p:nvSpPr>
          <p:cNvPr id="2852" name="Google Shape;2852;p153"/>
          <p:cNvSpPr/>
          <p:nvPr/>
        </p:nvSpPr>
        <p:spPr>
          <a:xfrm>
            <a:off x="2685318" y="2194225"/>
            <a:ext cx="689400" cy="6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3" name="Google Shape;2853;p153"/>
          <p:cNvSpPr txBox="1"/>
          <p:nvPr/>
        </p:nvSpPr>
        <p:spPr>
          <a:xfrm>
            <a:off x="2531418" y="3033580"/>
            <a:ext cx="99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37"/>
                </a:solidFill>
                <a:latin typeface="Roboto"/>
                <a:ea typeface="Roboto"/>
                <a:cs typeface="Roboto"/>
                <a:sym typeface="Roboto"/>
              </a:rPr>
              <a:t>GOOGLE SÖK</a:t>
            </a:r>
            <a:endParaRPr sz="800">
              <a:solidFill>
                <a:srgbClr val="2C2C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C2C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C2C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37"/>
                </a:solidFill>
                <a:latin typeface="Roboto"/>
                <a:ea typeface="Roboto"/>
                <a:cs typeface="Roboto"/>
                <a:sym typeface="Roboto"/>
              </a:rPr>
              <a:t>INKOMST:</a:t>
            </a:r>
            <a:endParaRPr sz="800">
              <a:solidFill>
                <a:srgbClr val="2C2C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37"/>
                </a:solidFill>
                <a:latin typeface="Roboto"/>
                <a:ea typeface="Roboto"/>
                <a:cs typeface="Roboto"/>
                <a:sym typeface="Roboto"/>
              </a:rPr>
              <a:t>1000 SEK</a:t>
            </a:r>
            <a:endParaRPr sz="800">
              <a:solidFill>
                <a:srgbClr val="2C2C3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4" name="Google Shape;2854;p153"/>
          <p:cNvSpPr/>
          <p:nvPr/>
        </p:nvSpPr>
        <p:spPr>
          <a:xfrm>
            <a:off x="3728500" y="2194225"/>
            <a:ext cx="689400" cy="689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5" name="Google Shape;2855;p153"/>
          <p:cNvSpPr txBox="1"/>
          <p:nvPr/>
        </p:nvSpPr>
        <p:spPr>
          <a:xfrm>
            <a:off x="3574600" y="3033580"/>
            <a:ext cx="997200" cy="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YOUTUBE</a:t>
            </a:r>
            <a:endParaRPr sz="80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6" name="Google Shape;2856;p153"/>
          <p:cNvSpPr/>
          <p:nvPr/>
        </p:nvSpPr>
        <p:spPr>
          <a:xfrm>
            <a:off x="4748880" y="2194225"/>
            <a:ext cx="689400" cy="689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7" name="Google Shape;2857;p153"/>
          <p:cNvSpPr txBox="1"/>
          <p:nvPr/>
        </p:nvSpPr>
        <p:spPr>
          <a:xfrm>
            <a:off x="4594980" y="3033580"/>
            <a:ext cx="99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BIANCA INGROSSO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INKOMST: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1 000 SEK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8" name="Google Shape;2858;p153"/>
          <p:cNvSpPr/>
          <p:nvPr/>
        </p:nvSpPr>
        <p:spPr>
          <a:xfrm>
            <a:off x="5769283" y="2194225"/>
            <a:ext cx="689400" cy="68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153"/>
          <p:cNvSpPr txBox="1"/>
          <p:nvPr/>
        </p:nvSpPr>
        <p:spPr>
          <a:xfrm>
            <a:off x="5615383" y="3033580"/>
            <a:ext cx="99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INKOMST</a:t>
            </a:r>
            <a:r>
              <a:rPr lang="en" sz="800" i="0" u="none" strike="noStrike" cap="none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br>
              <a:rPr lang="en" sz="800" i="0" u="none" strike="noStrike" cap="none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 i="0" u="none" strike="noStrike" cap="none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1 000 SEK</a:t>
            </a:r>
            <a:endParaRPr sz="800" i="0" u="none" strike="noStrike" cap="none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60" name="Google Shape;2860;p153"/>
          <p:cNvCxnSpPr/>
          <p:nvPr/>
        </p:nvCxnSpPr>
        <p:spPr>
          <a:xfrm>
            <a:off x="3384651" y="2538925"/>
            <a:ext cx="3339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61" name="Google Shape;2861;p153"/>
          <p:cNvCxnSpPr/>
          <p:nvPr/>
        </p:nvCxnSpPr>
        <p:spPr>
          <a:xfrm>
            <a:off x="4427838" y="2538925"/>
            <a:ext cx="3339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62" name="Google Shape;2862;p153"/>
          <p:cNvCxnSpPr/>
          <p:nvPr/>
        </p:nvCxnSpPr>
        <p:spPr>
          <a:xfrm>
            <a:off x="5438288" y="2538925"/>
            <a:ext cx="3339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" name="Google Shape;2867;p154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Attribution</a:t>
            </a:r>
            <a:endParaRPr/>
          </a:p>
        </p:txBody>
      </p:sp>
      <p:sp>
        <p:nvSpPr>
          <p:cNvPr id="2868" name="Google Shape;2868;p154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1 000 SEK = 3 000 SEK?</a:t>
            </a:r>
            <a:endParaRPr/>
          </a:p>
        </p:txBody>
      </p:sp>
      <p:sp>
        <p:nvSpPr>
          <p:cNvPr id="2869" name="Google Shape;2869;p154"/>
          <p:cNvSpPr/>
          <p:nvPr/>
        </p:nvSpPr>
        <p:spPr>
          <a:xfrm>
            <a:off x="2685318" y="2198450"/>
            <a:ext cx="689400" cy="6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154"/>
          <p:cNvSpPr txBox="1"/>
          <p:nvPr/>
        </p:nvSpPr>
        <p:spPr>
          <a:xfrm>
            <a:off x="2531418" y="3037805"/>
            <a:ext cx="99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GOOGLE SÖK</a:t>
            </a: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INKOMST:</a:t>
            </a: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1 000 SEK</a:t>
            </a: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1" name="Google Shape;2871;p154"/>
          <p:cNvSpPr/>
          <p:nvPr/>
        </p:nvSpPr>
        <p:spPr>
          <a:xfrm>
            <a:off x="3728500" y="2198450"/>
            <a:ext cx="689400" cy="6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154"/>
          <p:cNvSpPr txBox="1"/>
          <p:nvPr/>
        </p:nvSpPr>
        <p:spPr>
          <a:xfrm>
            <a:off x="3574600" y="3037805"/>
            <a:ext cx="997200" cy="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YOUTUBE</a:t>
            </a: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INKOMST:</a:t>
            </a: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1 000 SEK</a:t>
            </a: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3" name="Google Shape;2873;p154"/>
          <p:cNvSpPr/>
          <p:nvPr/>
        </p:nvSpPr>
        <p:spPr>
          <a:xfrm>
            <a:off x="4748880" y="2198450"/>
            <a:ext cx="689400" cy="6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4" name="Google Shape;2874;p154"/>
          <p:cNvSpPr txBox="1"/>
          <p:nvPr/>
        </p:nvSpPr>
        <p:spPr>
          <a:xfrm>
            <a:off x="4594980" y="3037805"/>
            <a:ext cx="99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BIANCA INGROSSO</a:t>
            </a: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INKOMST:</a:t>
            </a: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1 000 SEK</a:t>
            </a: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5" name="Google Shape;2875;p154"/>
          <p:cNvSpPr/>
          <p:nvPr/>
        </p:nvSpPr>
        <p:spPr>
          <a:xfrm>
            <a:off x="5769283" y="2198450"/>
            <a:ext cx="689400" cy="68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154"/>
          <p:cNvSpPr txBox="1"/>
          <p:nvPr/>
        </p:nvSpPr>
        <p:spPr>
          <a:xfrm>
            <a:off x="5615383" y="3037805"/>
            <a:ext cx="99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INKOMST</a:t>
            </a:r>
            <a:r>
              <a:rPr lang="en" sz="800" i="0" u="none" strike="noStrike" cap="none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br>
              <a:rPr lang="en" sz="800" i="0" u="none" strike="noStrike" cap="none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 i="0" u="none" strike="noStrike" cap="none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1 000 SEK</a:t>
            </a:r>
            <a:endParaRPr sz="800" i="0" u="none" strike="noStrike" cap="none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77" name="Google Shape;2877;p154"/>
          <p:cNvCxnSpPr/>
          <p:nvPr/>
        </p:nvCxnSpPr>
        <p:spPr>
          <a:xfrm>
            <a:off x="3384651" y="2543150"/>
            <a:ext cx="3339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78" name="Google Shape;2878;p154"/>
          <p:cNvCxnSpPr/>
          <p:nvPr/>
        </p:nvCxnSpPr>
        <p:spPr>
          <a:xfrm>
            <a:off x="4427838" y="2543150"/>
            <a:ext cx="3339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79" name="Google Shape;2879;p154"/>
          <p:cNvCxnSpPr/>
          <p:nvPr/>
        </p:nvCxnSpPr>
        <p:spPr>
          <a:xfrm>
            <a:off x="5438288" y="2543150"/>
            <a:ext cx="3339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p155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Attribution</a:t>
            </a:r>
            <a:endParaRPr/>
          </a:p>
        </p:txBody>
      </p:sp>
      <p:sp>
        <p:nvSpPr>
          <p:cNvPr id="2885" name="Google Shape;2885;p155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Enligt en data scientist</a:t>
            </a:r>
            <a:endParaRPr/>
          </a:p>
        </p:txBody>
      </p:sp>
      <p:sp>
        <p:nvSpPr>
          <p:cNvPr id="2886" name="Google Shape;2886;p155"/>
          <p:cNvSpPr/>
          <p:nvPr/>
        </p:nvSpPr>
        <p:spPr>
          <a:xfrm>
            <a:off x="2685318" y="2185788"/>
            <a:ext cx="689400" cy="6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155"/>
          <p:cNvSpPr txBox="1"/>
          <p:nvPr/>
        </p:nvSpPr>
        <p:spPr>
          <a:xfrm>
            <a:off x="2531425" y="3025125"/>
            <a:ext cx="997200" cy="10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GOOGLE SÖK</a:t>
            </a: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INKOMST:</a:t>
            </a: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300 SEK</a:t>
            </a: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8" name="Google Shape;2888;p155"/>
          <p:cNvSpPr/>
          <p:nvPr/>
        </p:nvSpPr>
        <p:spPr>
          <a:xfrm>
            <a:off x="3728500" y="2185788"/>
            <a:ext cx="689400" cy="6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155"/>
          <p:cNvSpPr txBox="1"/>
          <p:nvPr/>
        </p:nvSpPr>
        <p:spPr>
          <a:xfrm>
            <a:off x="3574600" y="3025113"/>
            <a:ext cx="997200" cy="1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YOUTUBE</a:t>
            </a: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INKOMST:</a:t>
            </a: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400 SEK</a:t>
            </a: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0" name="Google Shape;2890;p155"/>
          <p:cNvSpPr/>
          <p:nvPr/>
        </p:nvSpPr>
        <p:spPr>
          <a:xfrm>
            <a:off x="4748880" y="2185788"/>
            <a:ext cx="689400" cy="6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155"/>
          <p:cNvSpPr txBox="1"/>
          <p:nvPr/>
        </p:nvSpPr>
        <p:spPr>
          <a:xfrm>
            <a:off x="4594975" y="3025125"/>
            <a:ext cx="997200" cy="10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BIANCA INGROSSO</a:t>
            </a: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INKOMST:</a:t>
            </a: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300 SEK</a:t>
            </a:r>
            <a:endParaRPr sz="800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2" name="Google Shape;2892;p155"/>
          <p:cNvSpPr/>
          <p:nvPr/>
        </p:nvSpPr>
        <p:spPr>
          <a:xfrm>
            <a:off x="5769283" y="2185788"/>
            <a:ext cx="689400" cy="68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155"/>
          <p:cNvSpPr txBox="1"/>
          <p:nvPr/>
        </p:nvSpPr>
        <p:spPr>
          <a:xfrm>
            <a:off x="5615383" y="3025143"/>
            <a:ext cx="99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INKOMST</a:t>
            </a:r>
            <a:r>
              <a:rPr lang="en" sz="800" i="0" u="none" strike="noStrike" cap="none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br>
              <a:rPr lang="en" sz="800" i="0" u="none" strike="noStrike" cap="none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 i="0" u="none" strike="noStrike" cap="none">
                <a:solidFill>
                  <a:srgbClr val="1E1D22"/>
                </a:solidFill>
                <a:latin typeface="Roboto"/>
                <a:ea typeface="Roboto"/>
                <a:cs typeface="Roboto"/>
                <a:sym typeface="Roboto"/>
              </a:rPr>
              <a:t>1 000 SEK</a:t>
            </a:r>
            <a:endParaRPr sz="800" i="0" u="none" strike="noStrike" cap="none">
              <a:solidFill>
                <a:srgbClr val="1E1D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94" name="Google Shape;2894;p155"/>
          <p:cNvCxnSpPr/>
          <p:nvPr/>
        </p:nvCxnSpPr>
        <p:spPr>
          <a:xfrm>
            <a:off x="3384651" y="2530488"/>
            <a:ext cx="3339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95" name="Google Shape;2895;p155"/>
          <p:cNvCxnSpPr/>
          <p:nvPr/>
        </p:nvCxnSpPr>
        <p:spPr>
          <a:xfrm>
            <a:off x="4427838" y="2530488"/>
            <a:ext cx="3339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96" name="Google Shape;2896;p155"/>
          <p:cNvCxnSpPr/>
          <p:nvPr/>
        </p:nvCxnSpPr>
        <p:spPr>
          <a:xfrm>
            <a:off x="5438288" y="2530488"/>
            <a:ext cx="3339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1" name="Google Shape;2901;p156"/>
          <p:cNvSpPr txBox="1">
            <a:spLocks noGrp="1"/>
          </p:cNvSpPr>
          <p:nvPr>
            <p:ph type="title"/>
          </p:nvPr>
        </p:nvSpPr>
        <p:spPr>
          <a:xfrm>
            <a:off x="185300" y="95750"/>
            <a:ext cx="7525200" cy="14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Shapleyvärden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6" name="Google Shape;2906;p157"/>
          <p:cNvPicPr preferRelativeResize="0"/>
          <p:nvPr/>
        </p:nvPicPr>
        <p:blipFill rotWithShape="1">
          <a:blip r:embed="rId3">
            <a:alphaModFix/>
          </a:blip>
          <a:srcRect r="37679"/>
          <a:stretch/>
        </p:blipFill>
        <p:spPr>
          <a:xfrm>
            <a:off x="5261174" y="1176948"/>
            <a:ext cx="3426374" cy="2789614"/>
          </a:xfrm>
          <a:prstGeom prst="rect">
            <a:avLst/>
          </a:prstGeom>
          <a:noFill/>
          <a:ln>
            <a:noFill/>
          </a:ln>
        </p:spPr>
      </p:pic>
      <p:sp>
        <p:nvSpPr>
          <p:cNvPr id="2907" name="Google Shape;2907;p157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Shapleyvärden</a:t>
            </a:r>
            <a:endParaRPr sz="2200"/>
          </a:p>
        </p:txBody>
      </p:sp>
      <p:sp>
        <p:nvSpPr>
          <p:cNvPr id="2908" name="Google Shape;2908;p157"/>
          <p:cNvSpPr txBox="1"/>
          <p:nvPr/>
        </p:nvSpPr>
        <p:spPr>
          <a:xfrm>
            <a:off x="185300" y="881125"/>
            <a:ext cx="4098000" cy="3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Vill estimera hur mycket kanalerna A, B och C bidrar till köp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Ingen hänsyn till ordningen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Definiera mängden av alla kanaler 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= {A, B, C}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Definiera delmängden 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1000" i="1" baseline="-25000"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⊂ P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och avkastningsfunktionen 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R 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s.a.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1000" i="1" baseline="-25000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 = {A}⊂ P = {A,B,C} → R(s</a:t>
            </a:r>
            <a:r>
              <a:rPr lang="en" sz="1000" i="1" baseline="-25000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) = 10</a:t>
            </a:r>
            <a:endParaRPr sz="1000" i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1000" i="1" baseline="-250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 = {A, B}⊂ P = {A,B,C} → R(s</a:t>
            </a:r>
            <a:r>
              <a:rPr lang="en" sz="1000" i="1" baseline="-250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) = 15</a:t>
            </a:r>
            <a:endParaRPr sz="1000" i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Definiera mängden 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1000" i="1" baseline="-25000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som mängden av alla delmängder 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1000" i="1" baseline="-25000">
                <a:latin typeface="Roboto"/>
                <a:ea typeface="Roboto"/>
                <a:cs typeface="Roboto"/>
                <a:sym typeface="Roboto"/>
              </a:rPr>
              <a:t>j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s.a. 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x∉ s</a:t>
            </a:r>
            <a:r>
              <a:rPr lang="en" sz="1000" i="1" baseline="-25000">
                <a:latin typeface="Roboto"/>
                <a:ea typeface="Roboto"/>
                <a:cs typeface="Roboto"/>
                <a:sym typeface="Roboto"/>
              </a:rPr>
              <a:t>j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1000" i="1" baseline="-25000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 = {∅, {A}, {B}, {A,B}}</a:t>
            </a:r>
            <a:endParaRPr sz="1000" i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Shapleyvärdet är ett mått på en kanals marginalpåverkan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Vi vill jämföra 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för mängder som inkluderar kanalen 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med motsvarande mängd utan 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: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" sz="1000" i="1" baseline="-25000">
                <a:latin typeface="Roboto"/>
                <a:ea typeface="Roboto"/>
                <a:cs typeface="Roboto"/>
                <a:sym typeface="Roboto"/>
              </a:rPr>
              <a:t>s⊂Sx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 R(s⋃{x}) - R(s)</a:t>
            </a:r>
            <a:endParaRPr sz="1000" i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" sz="1000" i="1" baseline="-25000">
                <a:latin typeface="Roboto"/>
                <a:ea typeface="Roboto"/>
                <a:cs typeface="Roboto"/>
                <a:sym typeface="Roboto"/>
              </a:rPr>
              <a:t>s⊂Sc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 R(s⋃{c}) - R(s) = R({C}) - R(∅) + R({A,C}) - R({A}) + ...</a:t>
            </a:r>
            <a:endParaRPr sz="1000" i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000"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Google Shape;2913;p158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Shapleyvärden</a:t>
            </a:r>
            <a:endParaRPr/>
          </a:p>
        </p:txBody>
      </p:sp>
      <p:sp>
        <p:nvSpPr>
          <p:cNvPr id="2914" name="Google Shape;2914;p158"/>
          <p:cNvSpPr txBox="1"/>
          <p:nvPr/>
        </p:nvSpPr>
        <p:spPr>
          <a:xfrm>
            <a:off x="4854425" y="284725"/>
            <a:ext cx="4107000" cy="4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För att värdet ska vara oberoende av antalet kanaler så dividerar vi med 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|P|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|P|</a:t>
            </a:r>
            <a:r>
              <a:rPr lang="en" sz="1000" i="1" baseline="30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-1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" sz="1000" i="1" baseline="-2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s⊂Sx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R(s⋃{x}) - R(s)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Vi söker den genomsnittliga ökningen när man lägger till en kanal. För att jämna ut effekter av storleken på s, lägger vi för varje term till faktorn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Ovanstående faktor är en division av antalet mängder med samma storlek som 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som går att skapa utifrån alla kanaler förutom 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(den kanal vi söker värdet på). </a:t>
            </a:r>
            <a:r>
              <a:rPr lang="en" sz="1000" u="sng">
                <a:solidFill>
                  <a:srgbClr val="FFC73D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Här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kan du läsa mer om faktorn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Shapleyvärdet 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ɸ</a:t>
            </a:r>
            <a:r>
              <a:rPr lang="en" sz="1000" i="1" baseline="-2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för kanal 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x 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definieras enligt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ɸ</a:t>
            </a:r>
            <a:r>
              <a:rPr lang="en" sz="1000" i="1" baseline="-2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x 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= |P|</a:t>
            </a:r>
            <a:r>
              <a:rPr lang="en" sz="1000" i="1" baseline="30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-1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" sz="1000" i="1" baseline="-2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s⊂Sx                              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[R(s⋃{x}) - R(s)]</a:t>
            </a:r>
            <a:endParaRPr sz="1000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Char char="●"/>
            </a:pP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|Sx| = 2</a:t>
            </a:r>
            <a:r>
              <a:rPr lang="en" sz="1000" i="1" baseline="30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|P| -1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→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Totalt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|P|2</a:t>
            </a:r>
            <a:r>
              <a:rPr lang="en" sz="1000" i="1" baseline="30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|P| -1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beräkningar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Char char="●"/>
            </a:pP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|P| = 20 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→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10</a:t>
            </a:r>
            <a:r>
              <a:rPr lang="en" sz="1000" i="1" baseline="30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beräkningar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Dyrt, om inte omöjligt, att beräkna exakt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Char char="●"/>
            </a:pPr>
            <a:r>
              <a:rPr lang="en"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Monte carlo-metoden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kan användas för att estimera 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ɸ</a:t>
            </a:r>
            <a:r>
              <a:rPr lang="en" sz="1000" i="1" baseline="-2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på ett kostnadseffektivt sätt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5" name="Google Shape;2915;p158"/>
          <p:cNvSpPr txBox="1"/>
          <p:nvPr/>
        </p:nvSpPr>
        <p:spPr>
          <a:xfrm>
            <a:off x="185300" y="881125"/>
            <a:ext cx="4098000" cy="3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Vill estimera hur mycket kanalerna A, B och C bidrar till köp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Ingen hänsyn till ordningen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Definiera mängden av alla kanaler 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= {A, B, C}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Definiera delmängden 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1000" i="1" baseline="-25000"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⊂ P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och avkastningsfunktionen 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R 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s.a.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1000" i="1" baseline="-25000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 = {A}⊂ P = {A,B,C} → R(s</a:t>
            </a:r>
            <a:r>
              <a:rPr lang="en" sz="1000" i="1" baseline="-25000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) = 10</a:t>
            </a:r>
            <a:endParaRPr sz="1000" i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1000" i="1" baseline="-250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 = {A, B}⊂ P = {A,B,C} → R(s</a:t>
            </a:r>
            <a:r>
              <a:rPr lang="en" sz="1000" i="1" baseline="-250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) = 15</a:t>
            </a:r>
            <a:endParaRPr sz="1000" i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Definiera mängden 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1000" i="1" baseline="-25000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som mängden av alla delmängder 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1000" i="1" baseline="-25000">
                <a:latin typeface="Roboto"/>
                <a:ea typeface="Roboto"/>
                <a:cs typeface="Roboto"/>
                <a:sym typeface="Roboto"/>
              </a:rPr>
              <a:t>j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s.a. 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x∉ s</a:t>
            </a:r>
            <a:r>
              <a:rPr lang="en" sz="1000" i="1" baseline="-25000">
                <a:latin typeface="Roboto"/>
                <a:ea typeface="Roboto"/>
                <a:cs typeface="Roboto"/>
                <a:sym typeface="Roboto"/>
              </a:rPr>
              <a:t>j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1000" i="1" baseline="-25000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 = {∅, {A}, {B}, {A,B}}</a:t>
            </a:r>
            <a:endParaRPr sz="1000" i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Shapleyvärdet är ett mått på en kanals marginalpåverkan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Vi vill jämföra 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för mängder som inkluderar kanalen 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med motsvarande mängd utan 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: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" sz="1000" i="1" baseline="-25000">
                <a:latin typeface="Roboto"/>
                <a:ea typeface="Roboto"/>
                <a:cs typeface="Roboto"/>
                <a:sym typeface="Roboto"/>
              </a:rPr>
              <a:t>s⊂Sx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 R(s⋃{x}) - R(s)</a:t>
            </a:r>
            <a:endParaRPr sz="1000" i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" sz="1000" i="1" baseline="-25000">
                <a:latin typeface="Roboto"/>
                <a:ea typeface="Roboto"/>
                <a:cs typeface="Roboto"/>
                <a:sym typeface="Roboto"/>
              </a:rPr>
              <a:t>s⊂Sc</a:t>
            </a: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 R(s⋃{c}) - R(s) = R({C}) - R(∅) + R({A,C}) - R({A}) + ...</a:t>
            </a:r>
            <a:endParaRPr sz="1000" i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000" i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16" name="Google Shape;2916;p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6050" y="1913300"/>
            <a:ext cx="552175" cy="2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7" name="Google Shape;2917;p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4950" y="3339900"/>
            <a:ext cx="552175" cy="2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p159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Shapleyvärden</a:t>
            </a:r>
            <a:endParaRPr/>
          </a:p>
        </p:txBody>
      </p:sp>
      <p:sp>
        <p:nvSpPr>
          <p:cNvPr id="2923" name="Google Shape;2923;p159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Monte carlo-metoden</a:t>
            </a:r>
            <a:endParaRPr/>
          </a:p>
        </p:txBody>
      </p:sp>
      <p:sp>
        <p:nvSpPr>
          <p:cNvPr id="2924" name="Google Shape;2924;p159"/>
          <p:cNvSpPr txBox="1"/>
          <p:nvPr/>
        </p:nvSpPr>
        <p:spPr>
          <a:xfrm>
            <a:off x="185300" y="2078475"/>
            <a:ext cx="3736200" cy="16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Utför beräkning på ett stort antal slumptal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Använd resultaten för att estimera svaret på ett olösligt, eller beräkningskostsamt, problem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Shapleyvärdet 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ɸ</a:t>
            </a:r>
            <a:r>
              <a:rPr lang="en" sz="1000" i="1" baseline="-2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för kanal 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x 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definieras enligt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ɸ</a:t>
            </a:r>
            <a:r>
              <a:rPr lang="en" sz="1000" i="1" baseline="-2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x 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= |P|</a:t>
            </a:r>
            <a:r>
              <a:rPr lang="en" sz="1000" i="1" baseline="30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-1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" sz="1000" i="1" baseline="-2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s⊂Sx                              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[R(s⋃{x}) - R(s)]</a:t>
            </a:r>
            <a:endParaRPr sz="1000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25" name="Google Shape;2925;p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8650" y="3163525"/>
            <a:ext cx="552175" cy="2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Google Shape;2930;p160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Shapleyvärden</a:t>
            </a:r>
            <a:endParaRPr/>
          </a:p>
        </p:txBody>
      </p:sp>
      <p:sp>
        <p:nvSpPr>
          <p:cNvPr id="2931" name="Google Shape;2931;p160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Monte carlo-metoden</a:t>
            </a:r>
            <a:endParaRPr/>
          </a:p>
        </p:txBody>
      </p:sp>
      <p:sp>
        <p:nvSpPr>
          <p:cNvPr id="2932" name="Google Shape;2932;p160"/>
          <p:cNvSpPr txBox="1"/>
          <p:nvPr/>
        </p:nvSpPr>
        <p:spPr>
          <a:xfrm>
            <a:off x="4067825" y="2313700"/>
            <a:ext cx="3999300" cy="20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Pseudokod</a:t>
            </a:r>
            <a:endParaRPr sz="10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För varje kanal </a:t>
            </a:r>
            <a:r>
              <a:rPr lang="en" sz="1000" i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Shapleyvärdet </a:t>
            </a:r>
            <a:r>
              <a:rPr lang="en" sz="1000" i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ϕ</a:t>
            </a:r>
            <a:r>
              <a:rPr lang="en" sz="1000" i="1" baseline="-25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000" i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= 0</a:t>
            </a:r>
            <a:endParaRPr sz="1000" i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Drag en slumpmässig mängd </a:t>
            </a:r>
            <a:r>
              <a:rPr lang="en" sz="1000" i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m </a:t>
            </a:r>
            <a:r>
              <a:rPr lang="en" sz="1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ur </a:t>
            </a:r>
            <a:r>
              <a:rPr lang="en" sz="1000" i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Sx</a:t>
            </a:r>
            <a:endParaRPr sz="1000" i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Beräkna differensen </a:t>
            </a:r>
            <a:r>
              <a:rPr lang="en" sz="1000" i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d = R(m ⋃{x}) - R(m)</a:t>
            </a:r>
            <a:endParaRPr sz="1000" i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Och faktorn f = (|P| -1 välj |m|)</a:t>
            </a:r>
            <a:endParaRPr sz="1000" i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ϕ</a:t>
            </a:r>
            <a:r>
              <a:rPr lang="en" sz="1000" i="1" baseline="-25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000" i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= ϕ</a:t>
            </a:r>
            <a:r>
              <a:rPr lang="en" sz="1000" i="1" baseline="-25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000" i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+ d/(|P|*f)</a:t>
            </a:r>
            <a:endParaRPr sz="1000" i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Dela med antalet upprepningar u:</a:t>
            </a:r>
            <a:endParaRPr sz="1000" i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ϕ</a:t>
            </a:r>
            <a:r>
              <a:rPr lang="en" sz="1000" i="1" baseline="-25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000" i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= ϕ</a:t>
            </a:r>
            <a:r>
              <a:rPr lang="en" sz="1000" i="1" baseline="-25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000" i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/u</a:t>
            </a:r>
            <a:endParaRPr sz="1000" i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33" name="Google Shape;2933;p160"/>
          <p:cNvSpPr txBox="1"/>
          <p:nvPr/>
        </p:nvSpPr>
        <p:spPr>
          <a:xfrm>
            <a:off x="185300" y="2078475"/>
            <a:ext cx="3736200" cy="16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Utför beräkning på ett stort antal slumptal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Använd resultaten för att estimera svaret på ett olösligt, eller beräkningskostsamt, problem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Shapleyvärdet 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ɸ</a:t>
            </a:r>
            <a:r>
              <a:rPr lang="en" sz="1000" i="1" baseline="-2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för kanal 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x 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definieras enligt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ɸ</a:t>
            </a:r>
            <a:r>
              <a:rPr lang="en" sz="1000" i="1" baseline="-2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x 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= |P|</a:t>
            </a:r>
            <a:r>
              <a:rPr lang="en" sz="1000" i="1" baseline="30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-1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" sz="1000" i="1" baseline="-2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s⊂Sx                              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[R(s⋃{x}) - R(s)]</a:t>
            </a:r>
            <a:endParaRPr sz="1000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34" name="Google Shape;2934;p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8650" y="3163525"/>
            <a:ext cx="552175" cy="2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p134"/>
          <p:cNvSpPr txBox="1"/>
          <p:nvPr/>
        </p:nvSpPr>
        <p:spPr>
          <a:xfrm>
            <a:off x="5476588" y="3276775"/>
            <a:ext cx="9615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DIGITAL MARKETING</a:t>
            </a:r>
            <a:endParaRPr sz="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0" name="Google Shape;2650;p134"/>
          <p:cNvSpPr txBox="1"/>
          <p:nvPr/>
        </p:nvSpPr>
        <p:spPr>
          <a:xfrm>
            <a:off x="6383560" y="3319125"/>
            <a:ext cx="9846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MEASUREMENT</a:t>
            </a:r>
            <a:endParaRPr sz="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1" name="Google Shape;2651;p134"/>
          <p:cNvSpPr txBox="1"/>
          <p:nvPr/>
        </p:nvSpPr>
        <p:spPr>
          <a:xfrm>
            <a:off x="6383555" y="4017675"/>
            <a:ext cx="9846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DATA SCIENCE</a:t>
            </a:r>
            <a:endParaRPr sz="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2" name="Google Shape;2652;p134"/>
          <p:cNvSpPr txBox="1"/>
          <p:nvPr/>
        </p:nvSpPr>
        <p:spPr>
          <a:xfrm>
            <a:off x="5650449" y="4017675"/>
            <a:ext cx="6138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CREATIVE</a:t>
            </a:r>
            <a:endParaRPr sz="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53" name="Google Shape;2653;p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7813" y="3714375"/>
            <a:ext cx="359073" cy="3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4" name="Google Shape;2654;p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3963" y="3714726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5" name="Google Shape;2655;p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1476" y="3033651"/>
            <a:ext cx="359073" cy="35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6" name="Google Shape;2656;p1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3963" y="3033651"/>
            <a:ext cx="359073" cy="359073"/>
          </a:xfrm>
          <a:prstGeom prst="rect">
            <a:avLst/>
          </a:prstGeom>
          <a:noFill/>
          <a:ln>
            <a:noFill/>
          </a:ln>
        </p:spPr>
      </p:pic>
      <p:sp>
        <p:nvSpPr>
          <p:cNvPr id="2657" name="Google Shape;2657;p134"/>
          <p:cNvSpPr txBox="1"/>
          <p:nvPr/>
        </p:nvSpPr>
        <p:spPr>
          <a:xfrm>
            <a:off x="5112950" y="1265225"/>
            <a:ext cx="3483300" cy="16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Digital marknadsföringsbyrå, grundad av tidigare Googleanställda 2012 för att fylla tomrummet mellan Google och företag som använder deras marknadsföringstjänster.</a:t>
            </a:r>
            <a:endParaRPr sz="12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Växande företag med 323 anställda i Skandinavien och London, varav 50 i Göteborg.</a:t>
            </a:r>
            <a:endParaRPr sz="12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58" name="Google Shape;2658;p134"/>
          <p:cNvPicPr preferRelativeResize="0"/>
          <p:nvPr/>
        </p:nvPicPr>
        <p:blipFill rotWithShape="1">
          <a:blip r:embed="rId7">
            <a:alphaModFix/>
          </a:blip>
          <a:srcRect l="25300" r="25305"/>
          <a:stretch/>
        </p:blipFill>
        <p:spPr>
          <a:xfrm>
            <a:off x="-47575" y="0"/>
            <a:ext cx="46195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9" name="Google Shape;2659;p1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950" y="128694"/>
            <a:ext cx="1703893" cy="53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p161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Shapleyvärden</a:t>
            </a:r>
            <a:endParaRPr/>
          </a:p>
        </p:txBody>
      </p:sp>
      <p:sp>
        <p:nvSpPr>
          <p:cNvPr id="2940" name="Google Shape;2940;p161"/>
          <p:cNvSpPr txBox="1">
            <a:spLocks noGrp="1"/>
          </p:cNvSpPr>
          <p:nvPr>
            <p:ph type="subTitle" idx="1"/>
          </p:nvPr>
        </p:nvSpPr>
        <p:spPr>
          <a:xfrm>
            <a:off x="185300" y="479600"/>
            <a:ext cx="79731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Monte carlo-metoden</a:t>
            </a:r>
            <a:endParaRPr/>
          </a:p>
        </p:txBody>
      </p:sp>
      <p:sp>
        <p:nvSpPr>
          <p:cNvPr id="2941" name="Google Shape;2941;p161"/>
          <p:cNvSpPr/>
          <p:nvPr/>
        </p:nvSpPr>
        <p:spPr>
          <a:xfrm>
            <a:off x="7659075" y="3018400"/>
            <a:ext cx="120300" cy="663600"/>
          </a:xfrm>
          <a:prstGeom prst="rightBrace">
            <a:avLst>
              <a:gd name="adj1" fmla="val 50000"/>
              <a:gd name="adj2" fmla="val 51287"/>
            </a:avLst>
          </a:prstGeom>
          <a:noFill/>
          <a:ln w="9525" cap="flat" cmpd="sng">
            <a:solidFill>
              <a:srgbClr val="FF4A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2" name="Google Shape;2942;p161"/>
          <p:cNvSpPr txBox="1"/>
          <p:nvPr/>
        </p:nvSpPr>
        <p:spPr>
          <a:xfrm>
            <a:off x="7779375" y="2970675"/>
            <a:ext cx="1311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 fler upprepningar u, desto bättre estimat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3" name="Google Shape;2943;p161"/>
          <p:cNvSpPr txBox="1"/>
          <p:nvPr/>
        </p:nvSpPr>
        <p:spPr>
          <a:xfrm>
            <a:off x="4067825" y="2313700"/>
            <a:ext cx="3736200" cy="20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Pseudokod</a:t>
            </a:r>
            <a:endParaRPr sz="10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För varje kanal </a:t>
            </a:r>
            <a:r>
              <a:rPr lang="en" sz="1000" i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Shapleyvärdet </a:t>
            </a:r>
            <a:r>
              <a:rPr lang="en" sz="1000" i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ϕ</a:t>
            </a:r>
            <a:r>
              <a:rPr lang="en" sz="1000" i="1" baseline="-25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000" i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= 0</a:t>
            </a:r>
            <a:endParaRPr sz="1000" i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Drag en slumpmässig mängd </a:t>
            </a:r>
            <a:r>
              <a:rPr lang="en" sz="1000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 </a:t>
            </a:r>
            <a:r>
              <a:rPr lang="en" sz="10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ur </a:t>
            </a:r>
            <a:r>
              <a:rPr lang="en" sz="1000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Sx</a:t>
            </a:r>
            <a:endParaRPr sz="1000" i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	Beräkna differensen </a:t>
            </a:r>
            <a:r>
              <a:rPr lang="en" sz="1000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 = R(m ⋃{x}) - R(m)</a:t>
            </a:r>
            <a:endParaRPr sz="1000" i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	Och faktorn f = (|P| -1 välj |m|)</a:t>
            </a:r>
            <a:endParaRPr sz="1000" i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	ϕ</a:t>
            </a:r>
            <a:r>
              <a:rPr lang="en" sz="1000" i="1" baseline="-250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000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= ϕ</a:t>
            </a:r>
            <a:r>
              <a:rPr lang="en" sz="1000" i="1" baseline="-250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000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+ d/(|P|*f)</a:t>
            </a:r>
            <a:endParaRPr sz="1000" i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Dela med antalet upprepningar u:</a:t>
            </a:r>
            <a:endParaRPr sz="1000" i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ϕ</a:t>
            </a:r>
            <a:r>
              <a:rPr lang="en" sz="1000" i="1" baseline="-25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000" i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= ϕ</a:t>
            </a:r>
            <a:r>
              <a:rPr lang="en" sz="1000" i="1" baseline="-25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000" i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/u</a:t>
            </a:r>
            <a:endParaRPr sz="1000" i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44" name="Google Shape;2944;p161"/>
          <p:cNvSpPr txBox="1"/>
          <p:nvPr/>
        </p:nvSpPr>
        <p:spPr>
          <a:xfrm>
            <a:off x="185300" y="2078475"/>
            <a:ext cx="3736200" cy="16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Utför beräkning på ett stort antal slumptal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Använd resultaten för att estimera svaret på ett olösligt, eller beräkningskostsamt, problem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Shapleyvärdet 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ɸ</a:t>
            </a:r>
            <a:r>
              <a:rPr lang="en" sz="1000" i="1" baseline="-2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för kanal 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x 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definieras enligt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ɸ</a:t>
            </a:r>
            <a:r>
              <a:rPr lang="en" sz="1000" i="1" baseline="-2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x 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= |P|</a:t>
            </a:r>
            <a:r>
              <a:rPr lang="en" sz="1000" i="1" baseline="30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-1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∑</a:t>
            </a:r>
            <a:r>
              <a:rPr lang="en" sz="1000" i="1" baseline="-2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s⊂Sx                              </a:t>
            </a:r>
            <a:r>
              <a:rPr lang="en" sz="1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[R(s⋃{x}) - R(s)]</a:t>
            </a:r>
            <a:endParaRPr sz="1000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45" name="Google Shape;2945;p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8650" y="3163525"/>
            <a:ext cx="552175" cy="2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" name="Google Shape;2950;p162"/>
          <p:cNvSpPr txBox="1">
            <a:spLocks noGrp="1"/>
          </p:cNvSpPr>
          <p:nvPr>
            <p:ph type="title"/>
          </p:nvPr>
        </p:nvSpPr>
        <p:spPr>
          <a:xfrm>
            <a:off x="185300" y="95750"/>
            <a:ext cx="7525200" cy="14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Produktionssättning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p163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Produktionssättning</a:t>
            </a:r>
            <a:endParaRPr/>
          </a:p>
        </p:txBody>
      </p:sp>
      <p:sp>
        <p:nvSpPr>
          <p:cNvPr id="2956" name="Google Shape;2956;p163"/>
          <p:cNvSpPr txBox="1">
            <a:spLocks noGrp="1"/>
          </p:cNvSpPr>
          <p:nvPr>
            <p:ph type="subTitle" idx="3"/>
          </p:nvPr>
        </p:nvSpPr>
        <p:spPr>
          <a:xfrm>
            <a:off x="185288" y="47955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Huvudkomponenter</a:t>
            </a:r>
            <a:endParaRPr/>
          </a:p>
        </p:txBody>
      </p:sp>
      <p:sp>
        <p:nvSpPr>
          <p:cNvPr id="2957" name="Google Shape;2957;p163"/>
          <p:cNvSpPr txBox="1"/>
          <p:nvPr/>
        </p:nvSpPr>
        <p:spPr>
          <a:xfrm>
            <a:off x="4681850" y="1538100"/>
            <a:ext cx="4345500" cy="20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Server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(dator) som koden kan köras på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Schemaläggare 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som ser till att koden körs givna tillfällen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Loggning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som signalerar om något blir fel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Databas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där input (kanaler + antal köp/köpbelopp) hämtas och output (shapleyvärden) lämnas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2" name="Google Shape;2962;p164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Produktionssättning</a:t>
            </a:r>
            <a:endParaRPr/>
          </a:p>
        </p:txBody>
      </p:sp>
      <p:sp>
        <p:nvSpPr>
          <p:cNvPr id="2963" name="Google Shape;2963;p164"/>
          <p:cNvSpPr txBox="1">
            <a:spLocks noGrp="1"/>
          </p:cNvSpPr>
          <p:nvPr>
            <p:ph type="subTitle" idx="3"/>
          </p:nvPr>
        </p:nvSpPr>
        <p:spPr>
          <a:xfrm>
            <a:off x="185288" y="47955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Schema</a:t>
            </a:r>
            <a:endParaRPr/>
          </a:p>
        </p:txBody>
      </p:sp>
      <p:sp>
        <p:nvSpPr>
          <p:cNvPr id="2964" name="Google Shape;2964;p164"/>
          <p:cNvSpPr txBox="1"/>
          <p:nvPr/>
        </p:nvSpPr>
        <p:spPr>
          <a:xfrm>
            <a:off x="4681850" y="1538100"/>
            <a:ext cx="4345500" cy="20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Server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(dator) som koden kan köras på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Schemaläggare 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som ser till att koden körs givna tillfällen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Loggning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som signalerar om något blir fel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Databas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där input (kanaler + antal köp/köpbelopp) hämtas och output (shapleyvärden) lämnas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65" name="Google Shape;2965;p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925" y="2693063"/>
            <a:ext cx="697575" cy="69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6" name="Google Shape;2966;p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488" y="2712675"/>
            <a:ext cx="697575" cy="69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p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7342" y="2622544"/>
            <a:ext cx="817450" cy="10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8" name="Google Shape;2968;p1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79847" y="1289600"/>
            <a:ext cx="1267601" cy="6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9" name="Google Shape;2969;p1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79847" y="4091250"/>
            <a:ext cx="1267601" cy="6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0" name="Google Shape;2970;p164"/>
          <p:cNvSpPr/>
          <p:nvPr/>
        </p:nvSpPr>
        <p:spPr>
          <a:xfrm>
            <a:off x="1815125" y="2104938"/>
            <a:ext cx="253200" cy="456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164"/>
          <p:cNvSpPr/>
          <p:nvPr/>
        </p:nvSpPr>
        <p:spPr>
          <a:xfrm>
            <a:off x="1815125" y="3522738"/>
            <a:ext cx="253200" cy="456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p165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38124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Produktionssättning</a:t>
            </a:r>
            <a:endParaRPr/>
          </a:p>
        </p:txBody>
      </p:sp>
      <p:sp>
        <p:nvSpPr>
          <p:cNvPr id="2977" name="Google Shape;2977;p165"/>
          <p:cNvSpPr txBox="1">
            <a:spLocks noGrp="1"/>
          </p:cNvSpPr>
          <p:nvPr>
            <p:ph type="subTitle" idx="3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Molntjänster</a:t>
            </a:r>
            <a:endParaRPr/>
          </a:p>
        </p:txBody>
      </p:sp>
      <p:sp>
        <p:nvSpPr>
          <p:cNvPr id="2978" name="Google Shape;2978;p165"/>
          <p:cNvSpPr txBox="1"/>
          <p:nvPr/>
        </p:nvSpPr>
        <p:spPr>
          <a:xfrm>
            <a:off x="4681850" y="1538100"/>
            <a:ext cx="4345500" cy="20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Server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(dator) som koden kan köras på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Schemaläggare 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som ser till att koden körs givna tillfällen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Loggning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som signalerar om något blir fel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Databas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där input (kanaler + antal köp/köpbelopp) hämtas och output (shapleyvärden) lämnas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79" name="Google Shape;2979;p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3225" y="2918147"/>
            <a:ext cx="2218800" cy="83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0" name="Google Shape;2980;p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3088" y="1623000"/>
            <a:ext cx="1956825" cy="1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1" name="Google Shape;2981;p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300" y="2918150"/>
            <a:ext cx="1598578" cy="8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6" name="Google Shape;2986;p166"/>
          <p:cNvSpPr txBox="1">
            <a:spLocks noGrp="1"/>
          </p:cNvSpPr>
          <p:nvPr>
            <p:ph type="ctrTitle" idx="4294967295"/>
          </p:nvPr>
        </p:nvSpPr>
        <p:spPr>
          <a:xfrm>
            <a:off x="1215450" y="880000"/>
            <a:ext cx="6713100" cy="30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8A8A8D"/>
                </a:solidFill>
              </a:rPr>
              <a:t>Läs mer på</a:t>
            </a:r>
            <a:endParaRPr sz="3000">
              <a:solidFill>
                <a:srgbClr val="8A8A8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precisdigital.com</a:t>
            </a:r>
            <a:endParaRPr sz="3000">
              <a:solidFill>
                <a:schemeClr val="accent2"/>
              </a:solidFill>
            </a:endParaRPr>
          </a:p>
        </p:txBody>
      </p:sp>
      <p:cxnSp>
        <p:nvCxnSpPr>
          <p:cNvPr id="2987" name="Google Shape;2987;p166"/>
          <p:cNvCxnSpPr/>
          <p:nvPr/>
        </p:nvCxnSpPr>
        <p:spPr>
          <a:xfrm>
            <a:off x="3665725" y="3074700"/>
            <a:ext cx="17283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2" name="Google Shape;2992;p167"/>
          <p:cNvSpPr txBox="1">
            <a:spLocks noGrp="1"/>
          </p:cNvSpPr>
          <p:nvPr>
            <p:ph type="ctrTitle"/>
          </p:nvPr>
        </p:nvSpPr>
        <p:spPr>
          <a:xfrm>
            <a:off x="1215450" y="880000"/>
            <a:ext cx="6713100" cy="30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A8A8D"/>
                </a:solidFill>
              </a:rPr>
              <a:t>Frågor?</a:t>
            </a:r>
            <a:endParaRPr>
              <a:solidFill>
                <a:srgbClr val="8A8A8D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7" name="Google Shape;2997;p168"/>
          <p:cNvSpPr txBox="1">
            <a:spLocks noGrp="1"/>
          </p:cNvSpPr>
          <p:nvPr>
            <p:ph type="body" idx="4294967295"/>
          </p:nvPr>
        </p:nvSpPr>
        <p:spPr>
          <a:xfrm>
            <a:off x="3868650" y="3328400"/>
            <a:ext cx="1843500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A6A6A6"/>
                </a:solidFill>
              </a:rPr>
              <a:t>Anna Samuelsson</a:t>
            </a:r>
            <a:br>
              <a:rPr lang="en" sz="900">
                <a:solidFill>
                  <a:srgbClr val="A6A6A6"/>
                </a:solidFill>
              </a:rPr>
            </a:br>
            <a:r>
              <a:rPr lang="en" sz="900">
                <a:solidFill>
                  <a:srgbClr val="A6A6A6"/>
                </a:solidFill>
              </a:rPr>
              <a:t>Data Scientist</a:t>
            </a:r>
            <a:br>
              <a:rPr lang="en" sz="900">
                <a:solidFill>
                  <a:srgbClr val="A6A6A6"/>
                </a:solidFill>
              </a:rPr>
            </a:br>
            <a:r>
              <a:rPr lang="en" sz="900">
                <a:solidFill>
                  <a:srgbClr val="A6A6A6"/>
                </a:solidFill>
              </a:rPr>
              <a:t>samuelsson@precisdigital.com</a:t>
            </a:r>
            <a:br>
              <a:rPr lang="en" sz="900">
                <a:solidFill>
                  <a:srgbClr val="A6A6A6"/>
                </a:solidFill>
              </a:rPr>
            </a:br>
            <a:br>
              <a:rPr lang="en" sz="900">
                <a:solidFill>
                  <a:srgbClr val="A6A6A6"/>
                </a:solidFill>
              </a:rPr>
            </a:br>
            <a:r>
              <a:rPr lang="en" sz="900">
                <a:solidFill>
                  <a:srgbClr val="A6A6A6"/>
                </a:solidFill>
              </a:rPr>
              <a:t>Precis Digital</a:t>
            </a:r>
            <a:br>
              <a:rPr lang="en" sz="900">
                <a:solidFill>
                  <a:srgbClr val="A6A6A6"/>
                </a:solidFill>
              </a:rPr>
            </a:br>
            <a:r>
              <a:rPr lang="en" sz="900">
                <a:solidFill>
                  <a:srgbClr val="A6A6A6"/>
                </a:solidFill>
              </a:rPr>
              <a:t>Åvägen 17F</a:t>
            </a:r>
            <a:br>
              <a:rPr lang="en" sz="900">
                <a:solidFill>
                  <a:srgbClr val="A6A6A6"/>
                </a:solidFill>
              </a:rPr>
            </a:br>
            <a:r>
              <a:rPr lang="en" sz="900">
                <a:solidFill>
                  <a:srgbClr val="A6A6A6"/>
                </a:solidFill>
              </a:rPr>
              <a:t>41251 Göteborg</a:t>
            </a:r>
            <a:br>
              <a:rPr lang="en" sz="900">
                <a:solidFill>
                  <a:srgbClr val="A6A6A6"/>
                </a:solidFill>
              </a:rPr>
            </a:br>
            <a:br>
              <a:rPr lang="en" sz="900">
                <a:solidFill>
                  <a:srgbClr val="A6A6A6"/>
                </a:solidFill>
              </a:rPr>
            </a:br>
            <a:r>
              <a:rPr lang="en" sz="900">
                <a:solidFill>
                  <a:srgbClr val="A6A6A6"/>
                </a:solidFill>
              </a:rPr>
              <a:t>precisdigital.com</a:t>
            </a:r>
            <a:endParaRPr sz="900">
              <a:solidFill>
                <a:srgbClr val="A6A6A6"/>
              </a:solidFill>
            </a:endParaRPr>
          </a:p>
        </p:txBody>
      </p:sp>
      <p:sp>
        <p:nvSpPr>
          <p:cNvPr id="2998" name="Google Shape;2998;p168"/>
          <p:cNvSpPr txBox="1">
            <a:spLocks noGrp="1"/>
          </p:cNvSpPr>
          <p:nvPr>
            <p:ph type="ctrTitle"/>
          </p:nvPr>
        </p:nvSpPr>
        <p:spPr>
          <a:xfrm>
            <a:off x="1215450" y="880000"/>
            <a:ext cx="6713100" cy="30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Tack!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" name="Google Shape;2664;p135"/>
          <p:cNvSpPr txBox="1">
            <a:spLocks noGrp="1"/>
          </p:cNvSpPr>
          <p:nvPr>
            <p:ph type="body" idx="1"/>
          </p:nvPr>
        </p:nvSpPr>
        <p:spPr>
          <a:xfrm>
            <a:off x="174500" y="982050"/>
            <a:ext cx="42189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864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Digital marknadsföring</a:t>
            </a:r>
            <a:endParaRPr/>
          </a:p>
          <a:p>
            <a:pPr marL="54864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Matematikens roll</a:t>
            </a:r>
            <a:endParaRPr/>
          </a:p>
          <a:p>
            <a:pPr marL="54864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Attribution</a:t>
            </a:r>
            <a:endParaRPr/>
          </a:p>
          <a:p>
            <a:pPr marL="54864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Shapleyvärden</a:t>
            </a:r>
            <a:endParaRPr/>
          </a:p>
          <a:p>
            <a:pPr marL="54864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AutoNum type="arabicPeriod"/>
            </a:pPr>
            <a:r>
              <a:rPr lang="en"/>
              <a:t>Frågor</a:t>
            </a:r>
            <a:endParaRPr/>
          </a:p>
        </p:txBody>
      </p:sp>
      <p:sp>
        <p:nvSpPr>
          <p:cNvPr id="2665" name="Google Shape;2665;p135"/>
          <p:cNvSpPr txBox="1">
            <a:spLocks noGrp="1"/>
          </p:cNvSpPr>
          <p:nvPr>
            <p:ph type="title"/>
          </p:nvPr>
        </p:nvSpPr>
        <p:spPr>
          <a:xfrm>
            <a:off x="185300" y="131350"/>
            <a:ext cx="4218900" cy="5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p136"/>
          <p:cNvSpPr txBox="1">
            <a:spLocks noGrp="1"/>
          </p:cNvSpPr>
          <p:nvPr>
            <p:ph type="title"/>
          </p:nvPr>
        </p:nvSpPr>
        <p:spPr>
          <a:xfrm>
            <a:off x="185300" y="95750"/>
            <a:ext cx="7525200" cy="14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marknadsföring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p137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marknadsföring</a:t>
            </a:r>
            <a:endParaRPr/>
          </a:p>
        </p:txBody>
      </p:sp>
      <p:pic>
        <p:nvPicPr>
          <p:cNvPr id="2676" name="Google Shape;2676;p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5987" y="1945738"/>
            <a:ext cx="1252025" cy="125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7" name="Google Shape;2677;p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4653" y="1879439"/>
            <a:ext cx="1384621" cy="1384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8" name="Google Shape;2678;p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1140" y="2001438"/>
            <a:ext cx="1140600" cy="114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9" name="Google Shape;2679;p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6775" y="1693588"/>
            <a:ext cx="1756299" cy="175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0" name="Google Shape;2680;p1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002" y="1945728"/>
            <a:ext cx="1252026" cy="1252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p138"/>
          <p:cNvSpPr txBox="1">
            <a:spLocks noGrp="1"/>
          </p:cNvSpPr>
          <p:nvPr>
            <p:ph type="ctrTitle"/>
          </p:nvPr>
        </p:nvSpPr>
        <p:spPr>
          <a:xfrm>
            <a:off x="185300" y="13135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marknadsföring</a:t>
            </a:r>
            <a:endParaRPr/>
          </a:p>
        </p:txBody>
      </p:sp>
      <p:sp>
        <p:nvSpPr>
          <p:cNvPr id="2686" name="Google Shape;2686;p138"/>
          <p:cNvSpPr txBox="1">
            <a:spLocks noGrp="1"/>
          </p:cNvSpPr>
          <p:nvPr>
            <p:ph type="subTitle" idx="2"/>
          </p:nvPr>
        </p:nvSpPr>
        <p:spPr>
          <a:xfrm>
            <a:off x="185300" y="479600"/>
            <a:ext cx="79731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Marknadsföringsinvesteringar världen över</a:t>
            </a:r>
            <a:endParaRPr/>
          </a:p>
        </p:txBody>
      </p:sp>
      <p:pic>
        <p:nvPicPr>
          <p:cNvPr id="2687" name="Google Shape;2687;p138" title="Chart"/>
          <p:cNvPicPr preferRelativeResize="0"/>
          <p:nvPr/>
        </p:nvPicPr>
        <p:blipFill rotWithShape="1">
          <a:blip r:embed="rId3">
            <a:alphaModFix/>
          </a:blip>
          <a:srcRect r="27656"/>
          <a:stretch/>
        </p:blipFill>
        <p:spPr>
          <a:xfrm>
            <a:off x="1713659" y="1303675"/>
            <a:ext cx="5335675" cy="341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p139"/>
          <p:cNvSpPr txBox="1"/>
          <p:nvPr/>
        </p:nvSpPr>
        <p:spPr>
          <a:xfrm>
            <a:off x="940050" y="1833950"/>
            <a:ext cx="7263900" cy="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Roboto"/>
                <a:ea typeface="Roboto"/>
                <a:cs typeface="Roboto"/>
                <a:sym typeface="Roboto"/>
              </a:rPr>
              <a:t>Half the money I spend on advertising is wasted; the trouble is I don’t know which half.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3" name="Google Shape;2693;p139"/>
          <p:cNvSpPr txBox="1"/>
          <p:nvPr/>
        </p:nvSpPr>
        <p:spPr>
          <a:xfrm>
            <a:off x="6540500" y="3022675"/>
            <a:ext cx="1770600" cy="4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Roboto"/>
                <a:ea typeface="Roboto"/>
                <a:cs typeface="Roboto"/>
                <a:sym typeface="Roboto"/>
              </a:rPr>
              <a:t>John Wanamaker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" name="Google Shape;2698;p140"/>
          <p:cNvSpPr txBox="1">
            <a:spLocks noGrp="1"/>
          </p:cNvSpPr>
          <p:nvPr>
            <p:ph type="body" idx="1"/>
          </p:nvPr>
        </p:nvSpPr>
        <p:spPr>
          <a:xfrm>
            <a:off x="185300" y="1757975"/>
            <a:ext cx="4052400" cy="22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Försäljning, returer och antal besökare (online och offline)</a:t>
            </a:r>
            <a:endParaRPr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Transaktionsdata - helst från klubbmedlemmar</a:t>
            </a:r>
            <a:endParaRPr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Personliga egenskaper</a:t>
            </a:r>
            <a:endParaRPr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Respons på digital marknadsföring</a:t>
            </a:r>
            <a:endParaRPr/>
          </a:p>
          <a:p>
            <a:pPr marL="457200" lvl="0" indent="-304800" algn="l" rtl="0">
              <a:spcBef>
                <a:spcPts val="1000"/>
              </a:spcBef>
              <a:spcAft>
                <a:spcPts val="800"/>
              </a:spcAft>
              <a:buSzPts val="1200"/>
              <a:buChar char="●"/>
            </a:pPr>
            <a:r>
              <a:rPr lang="en"/>
              <a:t>Beteende på hemsidan</a:t>
            </a:r>
            <a:endParaRPr/>
          </a:p>
        </p:txBody>
      </p:sp>
      <p:sp>
        <p:nvSpPr>
          <p:cNvPr id="2699" name="Google Shape;2699;p140"/>
          <p:cNvSpPr txBox="1">
            <a:spLocks noGrp="1"/>
          </p:cNvSpPr>
          <p:nvPr>
            <p:ph type="ctrTitle" idx="4294967295"/>
          </p:nvPr>
        </p:nvSpPr>
        <p:spPr>
          <a:xfrm>
            <a:off x="185300" y="131350"/>
            <a:ext cx="38124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marknadsföring</a:t>
            </a:r>
            <a:endParaRPr/>
          </a:p>
        </p:txBody>
      </p:sp>
      <p:sp>
        <p:nvSpPr>
          <p:cNvPr id="2700" name="Google Shape;2700;p140"/>
          <p:cNvSpPr txBox="1">
            <a:spLocks noGrp="1"/>
          </p:cNvSpPr>
          <p:nvPr>
            <p:ph type="subTitle" idx="4294967295"/>
          </p:nvPr>
        </p:nvSpPr>
        <p:spPr>
          <a:xfrm>
            <a:off x="185300" y="479600"/>
            <a:ext cx="3812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Datakällor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ecis Colours v2">
      <a:dk1>
        <a:srgbClr val="232332"/>
      </a:dk1>
      <a:lt1>
        <a:srgbClr val="00DC41"/>
      </a:lt1>
      <a:dk2>
        <a:srgbClr val="5578F5"/>
      </a:dk2>
      <a:lt2>
        <a:srgbClr val="B9D7FA"/>
      </a:lt2>
      <a:accent1>
        <a:srgbClr val="FADCF5"/>
      </a:accent1>
      <a:accent2>
        <a:srgbClr val="E6DCD7"/>
      </a:accent2>
      <a:accent3>
        <a:srgbClr val="E6EBEB"/>
      </a:accent3>
      <a:accent4>
        <a:srgbClr val="5AB9FF"/>
      </a:accent4>
      <a:accent5>
        <a:srgbClr val="372DB9"/>
      </a:accent5>
      <a:accent6>
        <a:srgbClr val="194155"/>
      </a:accent6>
      <a:hlink>
        <a:srgbClr val="232332"/>
      </a:hlink>
      <a:folHlink>
        <a:srgbClr val="91919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1549</Words>
  <Application>Microsoft Office PowerPoint</Application>
  <PresentationFormat>On-screen Show (16:9)</PresentationFormat>
  <Paragraphs>266</Paragraphs>
  <Slides>37</Slides>
  <Notes>37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Roboto Light</vt:lpstr>
      <vt:lpstr>Courier New</vt:lpstr>
      <vt:lpstr>Roboto Medium</vt:lpstr>
      <vt:lpstr>Roboto</vt:lpstr>
      <vt:lpstr>Roboto Thin</vt:lpstr>
      <vt:lpstr>Office Theme</vt:lpstr>
      <vt:lpstr>Marknadsföringens matematik</vt:lpstr>
      <vt:lpstr>PowerPoint Presentation</vt:lpstr>
      <vt:lpstr>PowerPoint Presentation</vt:lpstr>
      <vt:lpstr>Agenda</vt:lpstr>
      <vt:lpstr>Digital marknadsföring</vt:lpstr>
      <vt:lpstr>Digital marknadsföring</vt:lpstr>
      <vt:lpstr>Digital marknadsföring</vt:lpstr>
      <vt:lpstr>PowerPoint Presentation</vt:lpstr>
      <vt:lpstr>Digital marknadsföring</vt:lpstr>
      <vt:lpstr>Matematikens roll</vt:lpstr>
      <vt:lpstr>Matematikens roll</vt:lpstr>
      <vt:lpstr>Matematikens roll</vt:lpstr>
      <vt:lpstr>Matematikens roll </vt:lpstr>
      <vt:lpstr>Matematikens roll</vt:lpstr>
      <vt:lpstr>Matematikens roll</vt:lpstr>
      <vt:lpstr>Matematikens roll</vt:lpstr>
      <vt:lpstr>Attribution</vt:lpstr>
      <vt:lpstr>Attribution</vt:lpstr>
      <vt:lpstr>Attribution</vt:lpstr>
      <vt:lpstr>Attribution</vt:lpstr>
      <vt:lpstr>Attribution</vt:lpstr>
      <vt:lpstr>Attribution</vt:lpstr>
      <vt:lpstr>Attribution</vt:lpstr>
      <vt:lpstr>Attribution</vt:lpstr>
      <vt:lpstr>Shapleyvärden</vt:lpstr>
      <vt:lpstr>Shapleyvärden</vt:lpstr>
      <vt:lpstr>Shapleyvärden</vt:lpstr>
      <vt:lpstr>Shapleyvärden</vt:lpstr>
      <vt:lpstr>Shapleyvärden</vt:lpstr>
      <vt:lpstr>Shapleyvärden</vt:lpstr>
      <vt:lpstr>Produktionssättning</vt:lpstr>
      <vt:lpstr>Produktionssättning</vt:lpstr>
      <vt:lpstr>Produktionssättning</vt:lpstr>
      <vt:lpstr>Produktionssättning</vt:lpstr>
      <vt:lpstr>Läs mer på precisdigital.com</vt:lpstr>
      <vt:lpstr>Frågor?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Marknadsföringens matematik</dc:title>
  <dc:creator>Johan Jonasson</dc:creator>
  <cp:lastModifiedBy>Johan Jonasson</cp:lastModifiedBy>
  <cp:revision>1</cp:revision>
  <dcterms:modified xsi:type="dcterms:W3CDTF">2020-11-03T07:30:41Z</dcterms:modified>
</cp:coreProperties>
</file>