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07" r:id="rId2"/>
  </p:sldMasterIdLst>
  <p:notesMasterIdLst>
    <p:notesMasterId r:id="rId35"/>
  </p:notesMasterIdLst>
  <p:handoutMasterIdLst>
    <p:handoutMasterId r:id="rId36"/>
  </p:handoutMasterIdLst>
  <p:sldIdLst>
    <p:sldId id="256" r:id="rId3"/>
    <p:sldId id="287" r:id="rId4"/>
    <p:sldId id="257" r:id="rId5"/>
    <p:sldId id="260" r:id="rId6"/>
    <p:sldId id="261" r:id="rId7"/>
    <p:sldId id="262" r:id="rId8"/>
    <p:sldId id="270" r:id="rId9"/>
    <p:sldId id="263" r:id="rId10"/>
    <p:sldId id="271" r:id="rId11"/>
    <p:sldId id="293" r:id="rId12"/>
    <p:sldId id="294" r:id="rId13"/>
    <p:sldId id="264" r:id="rId14"/>
    <p:sldId id="265" r:id="rId15"/>
    <p:sldId id="277" r:id="rId16"/>
    <p:sldId id="278" r:id="rId17"/>
    <p:sldId id="282" r:id="rId18"/>
    <p:sldId id="295" r:id="rId19"/>
    <p:sldId id="296" r:id="rId20"/>
    <p:sldId id="297" r:id="rId21"/>
    <p:sldId id="298" r:id="rId22"/>
    <p:sldId id="279" r:id="rId23"/>
    <p:sldId id="280" r:id="rId24"/>
    <p:sldId id="283" r:id="rId25"/>
    <p:sldId id="272" r:id="rId26"/>
    <p:sldId id="273" r:id="rId27"/>
    <p:sldId id="274" r:id="rId28"/>
    <p:sldId id="269" r:id="rId29"/>
    <p:sldId id="284" r:id="rId30"/>
    <p:sldId id="259" r:id="rId31"/>
    <p:sldId id="266" r:id="rId32"/>
    <p:sldId id="285" r:id="rId33"/>
    <p:sldId id="288" r:id="rId34"/>
  </p:sldIdLst>
  <p:sldSz cx="9144000" cy="6858000" type="screen4x3"/>
  <p:notesSz cx="6799263" cy="9929813"/>
  <p:defaultTex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17D"/>
    <a:srgbClr val="07356F"/>
    <a:srgbClr val="4646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1" autoAdjust="0"/>
    <p:restoredTop sz="74132" autoAdjust="0"/>
  </p:normalViewPr>
  <p:slideViewPr>
    <p:cSldViewPr snapToObjects="1">
      <p:cViewPr varScale="1">
        <p:scale>
          <a:sx n="82" d="100"/>
          <a:sy n="82" d="100"/>
        </p:scale>
        <p:origin x="150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tropos\Analys\Analys\Disciplinrapport\2016\Disciplin_tab_2016_0310.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13219769425"/>
          <c:y val="8.5526453161064095E-2"/>
          <c:w val="0.86085004796447495"/>
          <c:h val="0.76973807844957598"/>
        </c:manualLayout>
      </c:layout>
      <c:barChart>
        <c:barDir val="col"/>
        <c:grouping val="clustered"/>
        <c:varyColors val="0"/>
        <c:ser>
          <c:idx val="1"/>
          <c:order val="0"/>
          <c:spPr>
            <a:solidFill>
              <a:srgbClr val="993366"/>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00" b="0" i="0" u="none" strike="noStrike" baseline="0">
                    <a:solidFill>
                      <a:srgbClr val="000000"/>
                    </a:solidFill>
                    <a:latin typeface="GillSans"/>
                    <a:ea typeface="GillSans"/>
                    <a:cs typeface="GillSan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'Diag 1'!$B$6:$L$6</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'Diag 1'!$B$7:$L$7</c:f>
              <c:numCache>
                <c:formatCode>General</c:formatCode>
                <c:ptCount val="11"/>
                <c:pt idx="0">
                  <c:v>441</c:v>
                </c:pt>
                <c:pt idx="1">
                  <c:v>482</c:v>
                </c:pt>
                <c:pt idx="2">
                  <c:v>437</c:v>
                </c:pt>
                <c:pt idx="3">
                  <c:v>543</c:v>
                </c:pt>
                <c:pt idx="4">
                  <c:v>508</c:v>
                </c:pt>
                <c:pt idx="5">
                  <c:v>750</c:v>
                </c:pt>
                <c:pt idx="6">
                  <c:v>790</c:v>
                </c:pt>
                <c:pt idx="7">
                  <c:v>801</c:v>
                </c:pt>
                <c:pt idx="8">
                  <c:v>736</c:v>
                </c:pt>
                <c:pt idx="9">
                  <c:v>773</c:v>
                </c:pt>
                <c:pt idx="10">
                  <c:v>880</c:v>
                </c:pt>
              </c:numCache>
            </c:numRef>
          </c:val>
          <c:extLst>
            <c:ext xmlns:c16="http://schemas.microsoft.com/office/drawing/2014/chart" uri="{C3380CC4-5D6E-409C-BE32-E72D297353CC}">
              <c16:uniqueId val="{00000000-A3F3-4DE7-B57F-F8CF84BB3CB4}"/>
            </c:ext>
          </c:extLst>
        </c:ser>
        <c:dLbls>
          <c:showLegendKey val="0"/>
          <c:showVal val="0"/>
          <c:showCatName val="0"/>
          <c:showSerName val="0"/>
          <c:showPercent val="0"/>
          <c:showBubbleSize val="0"/>
        </c:dLbls>
        <c:gapWidth val="150"/>
        <c:axId val="-1131834016"/>
        <c:axId val="-1131826400"/>
      </c:barChart>
      <c:catAx>
        <c:axId val="-11318340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illSans"/>
                <a:ea typeface="GillSans"/>
                <a:cs typeface="GillSans"/>
              </a:defRPr>
            </a:pPr>
            <a:endParaRPr lang="sv-SE"/>
          </a:p>
        </c:txPr>
        <c:crossAx val="-1131826400"/>
        <c:crossesAt val="0"/>
        <c:auto val="1"/>
        <c:lblAlgn val="ctr"/>
        <c:lblOffset val="100"/>
        <c:tickLblSkip val="1"/>
        <c:tickMarkSkip val="1"/>
        <c:noMultiLvlLbl val="0"/>
      </c:catAx>
      <c:valAx>
        <c:axId val="-1131826400"/>
        <c:scaling>
          <c:orientation val="minMax"/>
          <c:max val="1000"/>
          <c:min val="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illSans"/>
                <a:ea typeface="GillSans"/>
                <a:cs typeface="GillSans"/>
              </a:defRPr>
            </a:pPr>
            <a:endParaRPr lang="sv-SE"/>
          </a:p>
        </c:txPr>
        <c:crossAx val="-1131834016"/>
        <c:crosses val="autoZero"/>
        <c:crossBetween val="between"/>
        <c:majorUnit val="50"/>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illSans"/>
          <a:ea typeface="GillSans"/>
          <a:cs typeface="GillSans"/>
        </a:defRPr>
      </a:pPr>
      <a:endParaRPr lang="sv-S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03493449782"/>
          <c:y val="0.117834394904459"/>
          <c:w val="0.86462882096069904"/>
          <c:h val="0.74203821656051006"/>
        </c:manualLayout>
      </c:layout>
      <c:barChart>
        <c:barDir val="col"/>
        <c:grouping val="clustered"/>
        <c:varyColors val="0"/>
        <c:ser>
          <c:idx val="2"/>
          <c:order val="0"/>
          <c:tx>
            <c:strRef>
              <c:f>'Diag 3'!$A$5</c:f>
              <c:strCache>
                <c:ptCount val="1"/>
                <c:pt idx="0">
                  <c:v>Andel (%)</c:v>
                </c:pt>
              </c:strCache>
            </c:strRef>
          </c:tx>
          <c:spPr>
            <a:solidFill>
              <a:srgbClr val="3366FF"/>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875" b="0" i="0" u="none" strike="noStrike" baseline="0">
                    <a:solidFill>
                      <a:srgbClr val="000000"/>
                    </a:solidFill>
                    <a:latin typeface="GillSans"/>
                    <a:ea typeface="GillSans"/>
                    <a:cs typeface="GillSan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'Diag 3'!$B$2:$L$2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'Diag 3'!$B$5:$L$5</c:f>
              <c:numCache>
                <c:formatCode>0.00</c:formatCode>
                <c:ptCount val="11"/>
                <c:pt idx="0">
                  <c:v>0.15144386789699099</c:v>
                </c:pt>
                <c:pt idx="1">
                  <c:v>0.17172825606749401</c:v>
                </c:pt>
                <c:pt idx="2">
                  <c:v>0.157450242840878</c:v>
                </c:pt>
                <c:pt idx="3">
                  <c:v>0.19455322625142901</c:v>
                </c:pt>
                <c:pt idx="4">
                  <c:v>0.16837025547203299</c:v>
                </c:pt>
                <c:pt idx="5">
                  <c:v>0.23369946249123599</c:v>
                </c:pt>
                <c:pt idx="6">
                  <c:v>0.248117915683879</c:v>
                </c:pt>
                <c:pt idx="7">
                  <c:v>0.25756289550856598</c:v>
                </c:pt>
                <c:pt idx="8">
                  <c:v>0.25065814792236402</c:v>
                </c:pt>
                <c:pt idx="9">
                  <c:v>0.26401265074849101</c:v>
                </c:pt>
                <c:pt idx="10">
                  <c:v>0.30055773953256398</c:v>
                </c:pt>
              </c:numCache>
            </c:numRef>
          </c:val>
          <c:extLst>
            <c:ext xmlns:c16="http://schemas.microsoft.com/office/drawing/2014/chart" uri="{C3380CC4-5D6E-409C-BE32-E72D297353CC}">
              <c16:uniqueId val="{00000000-FDA5-45DD-8092-1552A8888265}"/>
            </c:ext>
          </c:extLst>
        </c:ser>
        <c:dLbls>
          <c:showLegendKey val="0"/>
          <c:showVal val="0"/>
          <c:showCatName val="0"/>
          <c:showSerName val="0"/>
          <c:showPercent val="0"/>
          <c:showBubbleSize val="0"/>
        </c:dLbls>
        <c:gapWidth val="150"/>
        <c:axId val="-1131819872"/>
        <c:axId val="-1131823136"/>
      </c:barChart>
      <c:catAx>
        <c:axId val="-11318198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GillSans"/>
                <a:ea typeface="GillSans"/>
                <a:cs typeface="GillSans"/>
              </a:defRPr>
            </a:pPr>
            <a:endParaRPr lang="sv-SE"/>
          </a:p>
        </c:txPr>
        <c:crossAx val="-1131823136"/>
        <c:crossesAt val="0"/>
        <c:auto val="1"/>
        <c:lblAlgn val="ctr"/>
        <c:lblOffset val="100"/>
        <c:tickLblSkip val="1"/>
        <c:tickMarkSkip val="1"/>
        <c:noMultiLvlLbl val="0"/>
      </c:catAx>
      <c:valAx>
        <c:axId val="-1131823136"/>
        <c:scaling>
          <c:orientation val="minMax"/>
          <c:max val="0.4"/>
          <c:min val="0"/>
        </c:scaling>
        <c:delete val="0"/>
        <c:axPos val="l"/>
        <c:numFmt formatCode="0.00" sourceLinked="1"/>
        <c:majorTickMark val="out"/>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GillSans"/>
                <a:ea typeface="GillSans"/>
                <a:cs typeface="GillSans"/>
              </a:defRPr>
            </a:pPr>
            <a:endParaRPr lang="sv-SE"/>
          </a:p>
        </c:txPr>
        <c:crossAx val="-1131819872"/>
        <c:crosses val="autoZero"/>
        <c:crossBetween val="between"/>
        <c:majorUnit val="0.05"/>
        <c:minorUnit val="8.0000000000000004E-4"/>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illSans"/>
          <a:ea typeface="GillSans"/>
          <a:cs typeface="GillSans"/>
        </a:defRPr>
      </a:pPr>
      <a:endParaRPr lang="sv-S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698695136417598E-2"/>
          <c:y val="7.8319006685768897E-2"/>
          <c:w val="0.89679793218792803"/>
          <c:h val="0.61604670717494603"/>
        </c:manualLayout>
      </c:layout>
      <c:barChart>
        <c:barDir val="col"/>
        <c:grouping val="clustered"/>
        <c:varyColors val="0"/>
        <c:ser>
          <c:idx val="0"/>
          <c:order val="0"/>
          <c:tx>
            <c:strRef>
              <c:f>'Diag 4'!$B$1</c:f>
              <c:strCache>
                <c:ptCount val="1"/>
                <c:pt idx="0">
                  <c:v>2005</c:v>
                </c:pt>
              </c:strCache>
            </c:strRef>
          </c:tx>
          <c:spPr>
            <a:solidFill>
              <a:srgbClr val="FFFFFF"/>
            </a:solidFill>
            <a:ln w="12700">
              <a:solidFill>
                <a:srgbClr val="000000"/>
              </a:solidFill>
              <a:prstDash val="solid"/>
            </a:ln>
          </c:spPr>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4'!$B$2:$B$7</c:f>
              <c:numCache>
                <c:formatCode>General</c:formatCode>
                <c:ptCount val="6"/>
                <c:pt idx="0">
                  <c:v>78</c:v>
                </c:pt>
                <c:pt idx="1">
                  <c:v>63</c:v>
                </c:pt>
                <c:pt idx="2">
                  <c:v>275</c:v>
                </c:pt>
                <c:pt idx="3">
                  <c:v>8</c:v>
                </c:pt>
                <c:pt idx="4">
                  <c:v>14</c:v>
                </c:pt>
                <c:pt idx="5">
                  <c:v>3</c:v>
                </c:pt>
              </c:numCache>
            </c:numRef>
          </c:val>
          <c:extLst>
            <c:ext xmlns:c16="http://schemas.microsoft.com/office/drawing/2014/chart" uri="{C3380CC4-5D6E-409C-BE32-E72D297353CC}">
              <c16:uniqueId val="{00000000-FDF0-4AB1-AB9F-DDB0895B39DE}"/>
            </c:ext>
          </c:extLst>
        </c:ser>
        <c:ser>
          <c:idx val="1"/>
          <c:order val="1"/>
          <c:tx>
            <c:strRef>
              <c:f>'Diag 4'!$C$1</c:f>
              <c:strCache>
                <c:ptCount val="1"/>
                <c:pt idx="0">
                  <c:v>2006</c:v>
                </c:pt>
              </c:strCache>
            </c:strRef>
          </c:tx>
          <c:spPr>
            <a:solidFill>
              <a:srgbClr val="CCCCFF"/>
            </a:solidFill>
            <a:ln w="12700">
              <a:solidFill>
                <a:srgbClr val="000000"/>
              </a:solidFill>
              <a:prstDash val="solid"/>
            </a:ln>
          </c:spPr>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4'!$C$2:$C$7</c:f>
              <c:numCache>
                <c:formatCode>General</c:formatCode>
                <c:ptCount val="6"/>
                <c:pt idx="0">
                  <c:v>91</c:v>
                </c:pt>
                <c:pt idx="1">
                  <c:v>58</c:v>
                </c:pt>
                <c:pt idx="2">
                  <c:v>312</c:v>
                </c:pt>
                <c:pt idx="3">
                  <c:v>8</c:v>
                </c:pt>
                <c:pt idx="4">
                  <c:v>10</c:v>
                </c:pt>
                <c:pt idx="5">
                  <c:v>3</c:v>
                </c:pt>
              </c:numCache>
            </c:numRef>
          </c:val>
          <c:extLst>
            <c:ext xmlns:c16="http://schemas.microsoft.com/office/drawing/2014/chart" uri="{C3380CC4-5D6E-409C-BE32-E72D297353CC}">
              <c16:uniqueId val="{00000001-FDF0-4AB1-AB9F-DDB0895B39DE}"/>
            </c:ext>
          </c:extLst>
        </c:ser>
        <c:ser>
          <c:idx val="2"/>
          <c:order val="2"/>
          <c:tx>
            <c:strRef>
              <c:f>'Diag 4'!$D$1</c:f>
              <c:strCache>
                <c:ptCount val="1"/>
                <c:pt idx="0">
                  <c:v>2007</c:v>
                </c:pt>
              </c:strCache>
            </c:strRef>
          </c:tx>
          <c:spPr>
            <a:solidFill>
              <a:srgbClr val="CC99FF"/>
            </a:solidFill>
            <a:ln w="12700">
              <a:solidFill>
                <a:srgbClr val="000000"/>
              </a:solidFill>
              <a:prstDash val="solid"/>
            </a:ln>
          </c:spPr>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4'!$D$2:$D$7</c:f>
              <c:numCache>
                <c:formatCode>General</c:formatCode>
                <c:ptCount val="6"/>
                <c:pt idx="0">
                  <c:v>86</c:v>
                </c:pt>
                <c:pt idx="1">
                  <c:v>37</c:v>
                </c:pt>
                <c:pt idx="2">
                  <c:v>269</c:v>
                </c:pt>
                <c:pt idx="3">
                  <c:v>7</c:v>
                </c:pt>
                <c:pt idx="4">
                  <c:v>38</c:v>
                </c:pt>
                <c:pt idx="5">
                  <c:v>0</c:v>
                </c:pt>
              </c:numCache>
            </c:numRef>
          </c:val>
          <c:extLst>
            <c:ext xmlns:c16="http://schemas.microsoft.com/office/drawing/2014/chart" uri="{C3380CC4-5D6E-409C-BE32-E72D297353CC}">
              <c16:uniqueId val="{00000002-FDF0-4AB1-AB9F-DDB0895B39DE}"/>
            </c:ext>
          </c:extLst>
        </c:ser>
        <c:ser>
          <c:idx val="3"/>
          <c:order val="3"/>
          <c:tx>
            <c:strRef>
              <c:f>'Diag 4'!$E$1</c:f>
              <c:strCache>
                <c:ptCount val="1"/>
                <c:pt idx="0">
                  <c:v>2008</c:v>
                </c:pt>
              </c:strCache>
            </c:strRef>
          </c:tx>
          <c:spPr>
            <a:solidFill>
              <a:srgbClr val="800080"/>
            </a:solidFill>
            <a:ln w="12700">
              <a:solidFill>
                <a:srgbClr val="000000"/>
              </a:solidFill>
              <a:prstDash val="solid"/>
            </a:ln>
          </c:spPr>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4'!$E$2:$E$7</c:f>
              <c:numCache>
                <c:formatCode>General</c:formatCode>
                <c:ptCount val="6"/>
                <c:pt idx="0">
                  <c:v>98</c:v>
                </c:pt>
                <c:pt idx="1">
                  <c:v>97</c:v>
                </c:pt>
                <c:pt idx="2">
                  <c:v>302</c:v>
                </c:pt>
                <c:pt idx="3">
                  <c:v>12</c:v>
                </c:pt>
                <c:pt idx="4">
                  <c:v>31</c:v>
                </c:pt>
                <c:pt idx="5">
                  <c:v>3</c:v>
                </c:pt>
              </c:numCache>
            </c:numRef>
          </c:val>
          <c:extLst>
            <c:ext xmlns:c16="http://schemas.microsoft.com/office/drawing/2014/chart" uri="{C3380CC4-5D6E-409C-BE32-E72D297353CC}">
              <c16:uniqueId val="{00000003-FDF0-4AB1-AB9F-DDB0895B39DE}"/>
            </c:ext>
          </c:extLst>
        </c:ser>
        <c:ser>
          <c:idx val="4"/>
          <c:order val="4"/>
          <c:tx>
            <c:strRef>
              <c:f>'Diag 4'!$F$1</c:f>
              <c:strCache>
                <c:ptCount val="1"/>
                <c:pt idx="0">
                  <c:v>2009</c:v>
                </c:pt>
              </c:strCache>
            </c:strRef>
          </c:tx>
          <c:spPr>
            <a:solidFill>
              <a:srgbClr val="660066"/>
            </a:solidFill>
            <a:ln w="12700">
              <a:solidFill>
                <a:srgbClr val="000000"/>
              </a:solidFill>
              <a:prstDash val="solid"/>
            </a:ln>
          </c:spPr>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4'!$F$2:$F$7</c:f>
              <c:numCache>
                <c:formatCode>General</c:formatCode>
                <c:ptCount val="6"/>
                <c:pt idx="0">
                  <c:v>100</c:v>
                </c:pt>
                <c:pt idx="1">
                  <c:v>55</c:v>
                </c:pt>
                <c:pt idx="2">
                  <c:v>303</c:v>
                </c:pt>
                <c:pt idx="3">
                  <c:v>17</c:v>
                </c:pt>
                <c:pt idx="4">
                  <c:v>33</c:v>
                </c:pt>
                <c:pt idx="5">
                  <c:v>0</c:v>
                </c:pt>
              </c:numCache>
            </c:numRef>
          </c:val>
          <c:extLst>
            <c:ext xmlns:c16="http://schemas.microsoft.com/office/drawing/2014/chart" uri="{C3380CC4-5D6E-409C-BE32-E72D297353CC}">
              <c16:uniqueId val="{00000004-FDF0-4AB1-AB9F-DDB0895B39DE}"/>
            </c:ext>
          </c:extLst>
        </c:ser>
        <c:ser>
          <c:idx val="5"/>
          <c:order val="5"/>
          <c:tx>
            <c:strRef>
              <c:f>'Diag 4'!$G$1</c:f>
              <c:strCache>
                <c:ptCount val="1"/>
                <c:pt idx="0">
                  <c:v>2010</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4'!$G$2:$G$7</c:f>
              <c:numCache>
                <c:formatCode>General</c:formatCode>
                <c:ptCount val="6"/>
                <c:pt idx="0">
                  <c:v>193</c:v>
                </c:pt>
                <c:pt idx="1">
                  <c:v>85</c:v>
                </c:pt>
                <c:pt idx="2">
                  <c:v>406</c:v>
                </c:pt>
                <c:pt idx="3">
                  <c:v>23</c:v>
                </c:pt>
                <c:pt idx="4">
                  <c:v>41</c:v>
                </c:pt>
                <c:pt idx="5">
                  <c:v>2</c:v>
                </c:pt>
              </c:numCache>
            </c:numRef>
          </c:val>
          <c:extLst>
            <c:ext xmlns:c16="http://schemas.microsoft.com/office/drawing/2014/chart" uri="{C3380CC4-5D6E-409C-BE32-E72D297353CC}">
              <c16:uniqueId val="{00000005-FDF0-4AB1-AB9F-DDB0895B39DE}"/>
            </c:ext>
          </c:extLst>
        </c:ser>
        <c:ser>
          <c:idx val="6"/>
          <c:order val="6"/>
          <c:tx>
            <c:strRef>
              <c:f>'Diag 4'!$H$1</c:f>
              <c:strCache>
                <c:ptCount val="1"/>
                <c:pt idx="0">
                  <c:v>2011</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4'!$H$2:$H$7</c:f>
              <c:numCache>
                <c:formatCode>General</c:formatCode>
                <c:ptCount val="6"/>
                <c:pt idx="0">
                  <c:v>135</c:v>
                </c:pt>
                <c:pt idx="1">
                  <c:v>94</c:v>
                </c:pt>
                <c:pt idx="2">
                  <c:v>517</c:v>
                </c:pt>
                <c:pt idx="3">
                  <c:v>18</c:v>
                </c:pt>
                <c:pt idx="4">
                  <c:v>23</c:v>
                </c:pt>
                <c:pt idx="5">
                  <c:v>3</c:v>
                </c:pt>
              </c:numCache>
            </c:numRef>
          </c:val>
          <c:extLst>
            <c:ext xmlns:c16="http://schemas.microsoft.com/office/drawing/2014/chart" uri="{C3380CC4-5D6E-409C-BE32-E72D297353CC}">
              <c16:uniqueId val="{00000006-FDF0-4AB1-AB9F-DDB0895B39DE}"/>
            </c:ext>
          </c:extLst>
        </c:ser>
        <c:ser>
          <c:idx val="8"/>
          <c:order val="7"/>
          <c:tx>
            <c:strRef>
              <c:f>'Diag 4'!$I$1</c:f>
              <c:strCache>
                <c:ptCount val="1"/>
                <c:pt idx="0">
                  <c:v>2012</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4'!$I$2:$I$7</c:f>
              <c:numCache>
                <c:formatCode>General</c:formatCode>
                <c:ptCount val="6"/>
                <c:pt idx="0">
                  <c:v>183</c:v>
                </c:pt>
                <c:pt idx="1">
                  <c:v>125</c:v>
                </c:pt>
                <c:pt idx="2">
                  <c:v>460</c:v>
                </c:pt>
                <c:pt idx="3">
                  <c:v>13</c:v>
                </c:pt>
                <c:pt idx="4">
                  <c:v>13</c:v>
                </c:pt>
                <c:pt idx="5">
                  <c:v>7</c:v>
                </c:pt>
              </c:numCache>
            </c:numRef>
          </c:val>
          <c:extLst>
            <c:ext xmlns:c16="http://schemas.microsoft.com/office/drawing/2014/chart" uri="{C3380CC4-5D6E-409C-BE32-E72D297353CC}">
              <c16:uniqueId val="{00000007-FDF0-4AB1-AB9F-DDB0895B39DE}"/>
            </c:ext>
          </c:extLst>
        </c:ser>
        <c:ser>
          <c:idx val="7"/>
          <c:order val="8"/>
          <c:tx>
            <c:strRef>
              <c:f>'Diag 4'!$J$1</c:f>
              <c:strCache>
                <c:ptCount val="1"/>
                <c:pt idx="0">
                  <c:v>2013</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4'!$J$2:$J$7</c:f>
              <c:numCache>
                <c:formatCode>General</c:formatCode>
                <c:ptCount val="6"/>
                <c:pt idx="0">
                  <c:v>128</c:v>
                </c:pt>
                <c:pt idx="1">
                  <c:v>59</c:v>
                </c:pt>
                <c:pt idx="2">
                  <c:v>498</c:v>
                </c:pt>
                <c:pt idx="3">
                  <c:v>8</c:v>
                </c:pt>
                <c:pt idx="4">
                  <c:v>39</c:v>
                </c:pt>
                <c:pt idx="5">
                  <c:v>6</c:v>
                </c:pt>
              </c:numCache>
            </c:numRef>
          </c:val>
          <c:extLst>
            <c:ext xmlns:c16="http://schemas.microsoft.com/office/drawing/2014/chart" uri="{C3380CC4-5D6E-409C-BE32-E72D297353CC}">
              <c16:uniqueId val="{00000008-FDF0-4AB1-AB9F-DDB0895B39DE}"/>
            </c:ext>
          </c:extLst>
        </c:ser>
        <c:ser>
          <c:idx val="9"/>
          <c:order val="9"/>
          <c:tx>
            <c:strRef>
              <c:f>'Diag 4'!$K$1</c:f>
              <c:strCache>
                <c:ptCount val="1"/>
                <c:pt idx="0">
                  <c:v>2014</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4'!$K$2:$K$7</c:f>
              <c:numCache>
                <c:formatCode>General</c:formatCode>
                <c:ptCount val="6"/>
                <c:pt idx="0">
                  <c:v>127</c:v>
                </c:pt>
                <c:pt idx="1">
                  <c:v>111</c:v>
                </c:pt>
                <c:pt idx="2">
                  <c:v>486</c:v>
                </c:pt>
                <c:pt idx="3">
                  <c:v>17</c:v>
                </c:pt>
                <c:pt idx="4">
                  <c:v>30</c:v>
                </c:pt>
                <c:pt idx="5">
                  <c:v>2</c:v>
                </c:pt>
              </c:numCache>
            </c:numRef>
          </c:val>
          <c:extLst>
            <c:ext xmlns:c16="http://schemas.microsoft.com/office/drawing/2014/chart" uri="{C3380CC4-5D6E-409C-BE32-E72D297353CC}">
              <c16:uniqueId val="{00000009-FDF0-4AB1-AB9F-DDB0895B39DE}"/>
            </c:ext>
          </c:extLst>
        </c:ser>
        <c:ser>
          <c:idx val="10"/>
          <c:order val="10"/>
          <c:tx>
            <c:strRef>
              <c:f>'Diag 4'!$L$1</c:f>
              <c:strCache>
                <c:ptCount val="1"/>
                <c:pt idx="0">
                  <c:v>2015</c:v>
                </c:pt>
              </c:strCache>
            </c:strRef>
          </c:tx>
          <c:invertIfNegative val="0"/>
          <c:cat>
            <c:strRef>
              <c:f>'Diag 4'!$A$2:$A$7</c:f>
              <c:strCache>
                <c:ptCount val="6"/>
                <c:pt idx="0">
                  <c:v>Fusklappar och otillåtna hjälpmedel </c:v>
                </c:pt>
                <c:pt idx="1">
                  <c:v>Otillåtet samarbete</c:v>
                </c:pt>
                <c:pt idx="2">
                  <c:v>Plagiat och fabrikation</c:v>
                </c:pt>
                <c:pt idx="3">
                  <c:v>Förfalskning av dokument</c:v>
                </c:pt>
                <c:pt idx="4">
                  <c:v>Störande av undervisningen eller verksamheten i övrigt</c:v>
                </c:pt>
                <c:pt idx="5">
                  <c:v>Sexuella trakasserier </c:v>
                </c:pt>
              </c:strCache>
            </c:strRef>
          </c:cat>
          <c:val>
            <c:numRef>
              <c:f>'Diag 4'!$L$2:$L$7</c:f>
              <c:numCache>
                <c:formatCode>General</c:formatCode>
                <c:ptCount val="6"/>
                <c:pt idx="0">
                  <c:v>136</c:v>
                </c:pt>
                <c:pt idx="1">
                  <c:v>82</c:v>
                </c:pt>
                <c:pt idx="2">
                  <c:v>587</c:v>
                </c:pt>
                <c:pt idx="3">
                  <c:v>23</c:v>
                </c:pt>
                <c:pt idx="4">
                  <c:v>46</c:v>
                </c:pt>
                <c:pt idx="5">
                  <c:v>6</c:v>
                </c:pt>
              </c:numCache>
            </c:numRef>
          </c:val>
          <c:extLst>
            <c:ext xmlns:c16="http://schemas.microsoft.com/office/drawing/2014/chart" uri="{C3380CC4-5D6E-409C-BE32-E72D297353CC}">
              <c16:uniqueId val="{0000000A-FDF0-4AB1-AB9F-DDB0895B39DE}"/>
            </c:ext>
          </c:extLst>
        </c:ser>
        <c:dLbls>
          <c:showLegendKey val="0"/>
          <c:showVal val="0"/>
          <c:showCatName val="0"/>
          <c:showSerName val="0"/>
          <c:showPercent val="0"/>
          <c:showBubbleSize val="0"/>
        </c:dLbls>
        <c:gapWidth val="150"/>
        <c:axId val="-1131829664"/>
        <c:axId val="-1131825856"/>
      </c:barChart>
      <c:catAx>
        <c:axId val="-113182966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900" b="0" i="0" u="none" strike="noStrike" baseline="0">
                <a:solidFill>
                  <a:srgbClr val="000000"/>
                </a:solidFill>
                <a:latin typeface="GillSans"/>
                <a:ea typeface="GillSans"/>
                <a:cs typeface="GillSans"/>
              </a:defRPr>
            </a:pPr>
            <a:endParaRPr lang="sv-SE"/>
          </a:p>
        </c:txPr>
        <c:crossAx val="-1131825856"/>
        <c:crosses val="autoZero"/>
        <c:auto val="0"/>
        <c:lblAlgn val="ctr"/>
        <c:lblOffset val="100"/>
        <c:tickMarkSkip val="1"/>
        <c:noMultiLvlLbl val="0"/>
      </c:catAx>
      <c:valAx>
        <c:axId val="-113182585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illSans"/>
                <a:ea typeface="GillSans"/>
                <a:cs typeface="GillSans"/>
              </a:defRPr>
            </a:pPr>
            <a:endParaRPr lang="sv-SE"/>
          </a:p>
        </c:txPr>
        <c:crossAx val="-1131829664"/>
        <c:crosses val="autoZero"/>
        <c:crossBetween val="between"/>
      </c:valAx>
      <c:spPr>
        <a:noFill/>
        <a:ln w="12700">
          <a:solidFill>
            <a:srgbClr val="808080"/>
          </a:solidFill>
          <a:prstDash val="solid"/>
        </a:ln>
      </c:spPr>
    </c:plotArea>
    <c:legend>
      <c:legendPos val="r"/>
      <c:layout>
        <c:manualLayout>
          <c:xMode val="edge"/>
          <c:yMode val="edge"/>
          <c:x val="0.88552750301230099"/>
          <c:y val="0.113658070678128"/>
          <c:w val="5.83215176394766E-2"/>
          <c:h val="0.51945671547503602"/>
        </c:manualLayout>
      </c:layout>
      <c:overlay val="0"/>
      <c:spPr>
        <a:solidFill>
          <a:srgbClr val="FFFFFF"/>
        </a:solidFill>
        <a:ln w="3175">
          <a:solidFill>
            <a:srgbClr val="000000"/>
          </a:solidFill>
          <a:prstDash val="solid"/>
        </a:ln>
      </c:spPr>
      <c:txPr>
        <a:bodyPr/>
        <a:lstStyle/>
        <a:p>
          <a:pPr>
            <a:defRPr sz="575" b="0" i="0" u="none" strike="noStrike" baseline="0">
              <a:solidFill>
                <a:srgbClr val="000000"/>
              </a:solidFill>
              <a:latin typeface="GillSans"/>
              <a:ea typeface="GillSans"/>
              <a:cs typeface="GillSans"/>
            </a:defRPr>
          </a:pPr>
          <a:endParaRPr lang="sv-SE"/>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illSans"/>
          <a:ea typeface="GillSans"/>
          <a:cs typeface="GillSans"/>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8491615626904"/>
          <c:y val="3.0487865392898501E-2"/>
          <c:w val="0.62669304836066697"/>
          <c:h val="0.88008304767500301"/>
        </c:manualLayout>
      </c:layout>
      <c:barChart>
        <c:barDir val="bar"/>
        <c:grouping val="clustered"/>
        <c:varyColors val="0"/>
        <c:ser>
          <c:idx val="10"/>
          <c:order val="0"/>
          <c:tx>
            <c:v>'2015'</c:v>
          </c:tx>
          <c:invertIfNegative val="0"/>
          <c:val>
            <c:numRef>
              <c:f>'Diag 5'!$B$2:$B$13</c:f>
              <c:numCache>
                <c:formatCode>General</c:formatCode>
                <c:ptCount val="12"/>
                <c:pt idx="0">
                  <c:v>5</c:v>
                </c:pt>
                <c:pt idx="1">
                  <c:v>1</c:v>
                </c:pt>
                <c:pt idx="2">
                  <c:v>40</c:v>
                </c:pt>
                <c:pt idx="3">
                  <c:v>6</c:v>
                </c:pt>
                <c:pt idx="4">
                  <c:v>6</c:v>
                </c:pt>
                <c:pt idx="5">
                  <c:v>17</c:v>
                </c:pt>
                <c:pt idx="6">
                  <c:v>99</c:v>
                </c:pt>
                <c:pt idx="7">
                  <c:v>488</c:v>
                </c:pt>
                <c:pt idx="8">
                  <c:v>30</c:v>
                </c:pt>
                <c:pt idx="9">
                  <c:v>52</c:v>
                </c:pt>
                <c:pt idx="10">
                  <c:v>37</c:v>
                </c:pt>
                <c:pt idx="11">
                  <c:v>99</c:v>
                </c:pt>
              </c:numCache>
            </c:numRef>
          </c:val>
          <c:extLst>
            <c:ext xmlns:c16="http://schemas.microsoft.com/office/drawing/2014/chart" uri="{C3380CC4-5D6E-409C-BE32-E72D297353CC}">
              <c16:uniqueId val="{00000000-7C48-4576-BD6A-89A180A4C8D3}"/>
            </c:ext>
          </c:extLst>
        </c:ser>
        <c:ser>
          <c:idx val="8"/>
          <c:order val="1"/>
          <c:tx>
            <c:v>2014</c:v>
          </c:tx>
          <c:invertIfNegative val="0"/>
          <c:val>
            <c:numRef>
              <c:f>'Diag 5'!$C$2:$C$13</c:f>
              <c:numCache>
                <c:formatCode>General</c:formatCode>
                <c:ptCount val="12"/>
                <c:pt idx="0">
                  <c:v>0</c:v>
                </c:pt>
                <c:pt idx="1">
                  <c:v>2</c:v>
                </c:pt>
                <c:pt idx="2">
                  <c:v>20</c:v>
                </c:pt>
                <c:pt idx="3">
                  <c:v>10</c:v>
                </c:pt>
                <c:pt idx="4">
                  <c:v>6</c:v>
                </c:pt>
                <c:pt idx="5">
                  <c:v>11</c:v>
                </c:pt>
                <c:pt idx="6">
                  <c:v>66</c:v>
                </c:pt>
                <c:pt idx="7">
                  <c:v>420</c:v>
                </c:pt>
                <c:pt idx="8">
                  <c:v>29</c:v>
                </c:pt>
                <c:pt idx="9">
                  <c:v>82</c:v>
                </c:pt>
                <c:pt idx="10">
                  <c:v>34</c:v>
                </c:pt>
                <c:pt idx="11">
                  <c:v>93</c:v>
                </c:pt>
              </c:numCache>
            </c:numRef>
          </c:val>
          <c:extLst>
            <c:ext xmlns:c16="http://schemas.microsoft.com/office/drawing/2014/chart" uri="{C3380CC4-5D6E-409C-BE32-E72D297353CC}">
              <c16:uniqueId val="{00000001-7C48-4576-BD6A-89A180A4C8D3}"/>
            </c:ext>
          </c:extLst>
        </c:ser>
        <c:ser>
          <c:idx val="9"/>
          <c:order val="2"/>
          <c:tx>
            <c:strRef>
              <c:f>'Diag 5'!$D$1</c:f>
              <c:strCache>
                <c:ptCount val="1"/>
                <c:pt idx="0">
                  <c:v>2013</c:v>
                </c:pt>
              </c:strCache>
            </c:strRef>
          </c:tx>
          <c:invertIfNegative val="0"/>
          <c:val>
            <c:numRef>
              <c:f>'Diag 5'!$D$2:$D$13</c:f>
              <c:numCache>
                <c:formatCode>General</c:formatCode>
                <c:ptCount val="12"/>
                <c:pt idx="0">
                  <c:v>1</c:v>
                </c:pt>
                <c:pt idx="1">
                  <c:v>5</c:v>
                </c:pt>
                <c:pt idx="2">
                  <c:v>28</c:v>
                </c:pt>
                <c:pt idx="3">
                  <c:v>11</c:v>
                </c:pt>
                <c:pt idx="4">
                  <c:v>0</c:v>
                </c:pt>
                <c:pt idx="5">
                  <c:v>8</c:v>
                </c:pt>
                <c:pt idx="6">
                  <c:v>99</c:v>
                </c:pt>
                <c:pt idx="7">
                  <c:v>399</c:v>
                </c:pt>
                <c:pt idx="8">
                  <c:v>20</c:v>
                </c:pt>
                <c:pt idx="9">
                  <c:v>39</c:v>
                </c:pt>
                <c:pt idx="10">
                  <c:v>35</c:v>
                </c:pt>
                <c:pt idx="11">
                  <c:v>93</c:v>
                </c:pt>
              </c:numCache>
            </c:numRef>
          </c:val>
          <c:extLst>
            <c:ext xmlns:c16="http://schemas.microsoft.com/office/drawing/2014/chart" uri="{C3380CC4-5D6E-409C-BE32-E72D297353CC}">
              <c16:uniqueId val="{00000002-7C48-4576-BD6A-89A180A4C8D3}"/>
            </c:ext>
          </c:extLst>
        </c:ser>
        <c:ser>
          <c:idx val="7"/>
          <c:order val="3"/>
          <c:tx>
            <c:v>2012</c:v>
          </c:tx>
          <c:invertIfNegative val="0"/>
          <c:val>
            <c:numRef>
              <c:f>'Diag 5'!$E$2:$E$13</c:f>
              <c:numCache>
                <c:formatCode>General</c:formatCode>
                <c:ptCount val="12"/>
                <c:pt idx="0">
                  <c:v>3</c:v>
                </c:pt>
                <c:pt idx="1">
                  <c:v>4</c:v>
                </c:pt>
                <c:pt idx="2">
                  <c:v>2</c:v>
                </c:pt>
                <c:pt idx="3">
                  <c:v>11</c:v>
                </c:pt>
                <c:pt idx="4">
                  <c:v>9</c:v>
                </c:pt>
                <c:pt idx="5">
                  <c:v>4</c:v>
                </c:pt>
                <c:pt idx="6">
                  <c:v>87</c:v>
                </c:pt>
                <c:pt idx="7">
                  <c:v>373</c:v>
                </c:pt>
                <c:pt idx="8">
                  <c:v>19</c:v>
                </c:pt>
                <c:pt idx="9">
                  <c:v>106</c:v>
                </c:pt>
                <c:pt idx="10">
                  <c:v>60</c:v>
                </c:pt>
                <c:pt idx="11">
                  <c:v>34</c:v>
                </c:pt>
              </c:numCache>
            </c:numRef>
          </c:val>
          <c:extLst>
            <c:ext xmlns:c16="http://schemas.microsoft.com/office/drawing/2014/chart" uri="{C3380CC4-5D6E-409C-BE32-E72D297353CC}">
              <c16:uniqueId val="{00000003-7C48-4576-BD6A-89A180A4C8D3}"/>
            </c:ext>
          </c:extLst>
        </c:ser>
        <c:ser>
          <c:idx val="6"/>
          <c:order val="4"/>
          <c:tx>
            <c:strRef>
              <c:f>'Diag 5'!$F$1</c:f>
              <c:strCache>
                <c:ptCount val="1"/>
                <c:pt idx="0">
                  <c:v>2011</c:v>
                </c:pt>
              </c:strCache>
            </c:strRef>
          </c:tx>
          <c:invertIfNegative val="0"/>
          <c:val>
            <c:numRef>
              <c:f>'Diag 5'!$F$2:$F$13</c:f>
              <c:numCache>
                <c:formatCode>General</c:formatCode>
                <c:ptCount val="12"/>
                <c:pt idx="0">
                  <c:v>1</c:v>
                </c:pt>
                <c:pt idx="1">
                  <c:v>2</c:v>
                </c:pt>
                <c:pt idx="2">
                  <c:v>13</c:v>
                </c:pt>
                <c:pt idx="3">
                  <c:v>10</c:v>
                </c:pt>
                <c:pt idx="4">
                  <c:v>4</c:v>
                </c:pt>
                <c:pt idx="5">
                  <c:v>14</c:v>
                </c:pt>
                <c:pt idx="6">
                  <c:v>81</c:v>
                </c:pt>
                <c:pt idx="7">
                  <c:v>436</c:v>
                </c:pt>
                <c:pt idx="8">
                  <c:v>21</c:v>
                </c:pt>
                <c:pt idx="9">
                  <c:v>73</c:v>
                </c:pt>
                <c:pt idx="10">
                  <c:v>30</c:v>
                </c:pt>
                <c:pt idx="11">
                  <c:v>105</c:v>
                </c:pt>
              </c:numCache>
            </c:numRef>
          </c:val>
          <c:extLst>
            <c:ext xmlns:c16="http://schemas.microsoft.com/office/drawing/2014/chart" uri="{C3380CC4-5D6E-409C-BE32-E72D297353CC}">
              <c16:uniqueId val="{00000004-7C48-4576-BD6A-89A180A4C8D3}"/>
            </c:ext>
          </c:extLst>
        </c:ser>
        <c:ser>
          <c:idx val="0"/>
          <c:order val="5"/>
          <c:tx>
            <c:strRef>
              <c:f>'Diag 5'!$G$1</c:f>
              <c:strCache>
                <c:ptCount val="1"/>
                <c:pt idx="0">
                  <c:v>2010</c:v>
                </c:pt>
              </c:strCache>
            </c:strRef>
          </c:tx>
          <c:spPr>
            <a:solidFill>
              <a:srgbClr val="800080"/>
            </a:solidFill>
            <a:ln w="12700">
              <a:solidFill>
                <a:srgbClr val="000000"/>
              </a:solidFill>
              <a:prstDash val="solid"/>
            </a:ln>
          </c:spPr>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5'!$G$2:$G$13</c:f>
              <c:numCache>
                <c:formatCode>General</c:formatCode>
                <c:ptCount val="12"/>
                <c:pt idx="0">
                  <c:v>0</c:v>
                </c:pt>
                <c:pt idx="1">
                  <c:v>2</c:v>
                </c:pt>
                <c:pt idx="2">
                  <c:v>33</c:v>
                </c:pt>
                <c:pt idx="3">
                  <c:v>8</c:v>
                </c:pt>
                <c:pt idx="4">
                  <c:v>9</c:v>
                </c:pt>
                <c:pt idx="5">
                  <c:v>14</c:v>
                </c:pt>
                <c:pt idx="6">
                  <c:v>63</c:v>
                </c:pt>
                <c:pt idx="7">
                  <c:v>343</c:v>
                </c:pt>
                <c:pt idx="8">
                  <c:v>19</c:v>
                </c:pt>
                <c:pt idx="9">
                  <c:v>66</c:v>
                </c:pt>
                <c:pt idx="10">
                  <c:v>35</c:v>
                </c:pt>
                <c:pt idx="11">
                  <c:v>158</c:v>
                </c:pt>
              </c:numCache>
            </c:numRef>
          </c:val>
          <c:extLst>
            <c:ext xmlns:c16="http://schemas.microsoft.com/office/drawing/2014/chart" uri="{C3380CC4-5D6E-409C-BE32-E72D297353CC}">
              <c16:uniqueId val="{00000005-7C48-4576-BD6A-89A180A4C8D3}"/>
            </c:ext>
          </c:extLst>
        </c:ser>
        <c:ser>
          <c:idx val="1"/>
          <c:order val="6"/>
          <c:tx>
            <c:strRef>
              <c:f>'Diag 5'!$H$1</c:f>
              <c:strCache>
                <c:ptCount val="1"/>
                <c:pt idx="0">
                  <c:v>2009</c:v>
                </c:pt>
              </c:strCache>
            </c:strRef>
          </c:tx>
          <c:spPr>
            <a:solidFill>
              <a:srgbClr val="CC99FF"/>
            </a:solidFill>
            <a:ln w="12700">
              <a:solidFill>
                <a:srgbClr val="000000"/>
              </a:solidFill>
              <a:prstDash val="solid"/>
            </a:ln>
          </c:spPr>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5'!$H$2:$H$13</c:f>
              <c:numCache>
                <c:formatCode>General</c:formatCode>
                <c:ptCount val="12"/>
                <c:pt idx="0">
                  <c:v>0</c:v>
                </c:pt>
                <c:pt idx="1">
                  <c:v>0</c:v>
                </c:pt>
                <c:pt idx="2">
                  <c:v>28</c:v>
                </c:pt>
                <c:pt idx="3">
                  <c:v>5</c:v>
                </c:pt>
                <c:pt idx="4">
                  <c:v>6</c:v>
                </c:pt>
                <c:pt idx="5">
                  <c:v>11</c:v>
                </c:pt>
                <c:pt idx="6">
                  <c:v>59</c:v>
                </c:pt>
                <c:pt idx="7">
                  <c:v>244</c:v>
                </c:pt>
                <c:pt idx="8">
                  <c:v>17</c:v>
                </c:pt>
                <c:pt idx="9">
                  <c:v>38</c:v>
                </c:pt>
                <c:pt idx="10">
                  <c:v>19</c:v>
                </c:pt>
                <c:pt idx="11">
                  <c:v>81</c:v>
                </c:pt>
              </c:numCache>
            </c:numRef>
          </c:val>
          <c:extLst>
            <c:ext xmlns:c16="http://schemas.microsoft.com/office/drawing/2014/chart" uri="{C3380CC4-5D6E-409C-BE32-E72D297353CC}">
              <c16:uniqueId val="{00000006-7C48-4576-BD6A-89A180A4C8D3}"/>
            </c:ext>
          </c:extLst>
        </c:ser>
        <c:ser>
          <c:idx val="2"/>
          <c:order val="7"/>
          <c:tx>
            <c:strRef>
              <c:f>'Diag 5'!$I$1</c:f>
              <c:strCache>
                <c:ptCount val="1"/>
                <c:pt idx="0">
                  <c:v>2008</c:v>
                </c:pt>
              </c:strCache>
            </c:strRef>
          </c:tx>
          <c:spPr>
            <a:solidFill>
              <a:srgbClr val="CCCCFF"/>
            </a:solidFill>
            <a:ln w="12700">
              <a:solidFill>
                <a:srgbClr val="000000"/>
              </a:solidFill>
              <a:prstDash val="solid"/>
            </a:ln>
          </c:spPr>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5'!$I$2:$I$13</c:f>
              <c:numCache>
                <c:formatCode>General</c:formatCode>
                <c:ptCount val="12"/>
                <c:pt idx="0">
                  <c:v>1</c:v>
                </c:pt>
                <c:pt idx="1">
                  <c:v>2</c:v>
                </c:pt>
                <c:pt idx="2">
                  <c:v>23</c:v>
                </c:pt>
                <c:pt idx="3">
                  <c:v>8</c:v>
                </c:pt>
                <c:pt idx="4">
                  <c:v>0</c:v>
                </c:pt>
                <c:pt idx="5">
                  <c:v>12</c:v>
                </c:pt>
                <c:pt idx="6">
                  <c:v>46</c:v>
                </c:pt>
                <c:pt idx="7">
                  <c:v>256</c:v>
                </c:pt>
                <c:pt idx="8">
                  <c:v>27</c:v>
                </c:pt>
                <c:pt idx="9">
                  <c:v>70</c:v>
                </c:pt>
                <c:pt idx="10">
                  <c:v>29</c:v>
                </c:pt>
                <c:pt idx="11">
                  <c:v>69</c:v>
                </c:pt>
              </c:numCache>
            </c:numRef>
          </c:val>
          <c:extLst>
            <c:ext xmlns:c16="http://schemas.microsoft.com/office/drawing/2014/chart" uri="{C3380CC4-5D6E-409C-BE32-E72D297353CC}">
              <c16:uniqueId val="{00000007-7C48-4576-BD6A-89A180A4C8D3}"/>
            </c:ext>
          </c:extLst>
        </c:ser>
        <c:ser>
          <c:idx val="3"/>
          <c:order val="8"/>
          <c:tx>
            <c:strRef>
              <c:f>'Diag 5'!$J$1</c:f>
              <c:strCache>
                <c:ptCount val="1"/>
                <c:pt idx="0">
                  <c:v>2007</c:v>
                </c:pt>
              </c:strCache>
            </c:strRef>
          </c:tx>
          <c:spPr>
            <a:solidFill>
              <a:srgbClr val="FFFFFF"/>
            </a:solidFill>
            <a:ln w="12700">
              <a:solidFill>
                <a:srgbClr val="000000"/>
              </a:solidFill>
              <a:prstDash val="solid"/>
            </a:ln>
          </c:spPr>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5'!$J$2:$J$13</c:f>
              <c:numCache>
                <c:formatCode>General</c:formatCode>
                <c:ptCount val="12"/>
                <c:pt idx="0">
                  <c:v>0</c:v>
                </c:pt>
                <c:pt idx="1">
                  <c:v>0</c:v>
                </c:pt>
                <c:pt idx="2">
                  <c:v>32</c:v>
                </c:pt>
                <c:pt idx="3">
                  <c:v>6</c:v>
                </c:pt>
                <c:pt idx="4">
                  <c:v>1</c:v>
                </c:pt>
                <c:pt idx="5">
                  <c:v>6</c:v>
                </c:pt>
                <c:pt idx="6">
                  <c:v>74</c:v>
                </c:pt>
                <c:pt idx="7">
                  <c:v>195</c:v>
                </c:pt>
                <c:pt idx="8">
                  <c:v>7</c:v>
                </c:pt>
                <c:pt idx="9">
                  <c:v>30</c:v>
                </c:pt>
                <c:pt idx="10">
                  <c:v>13</c:v>
                </c:pt>
                <c:pt idx="11">
                  <c:v>73</c:v>
                </c:pt>
              </c:numCache>
            </c:numRef>
          </c:val>
          <c:extLst>
            <c:ext xmlns:c16="http://schemas.microsoft.com/office/drawing/2014/chart" uri="{C3380CC4-5D6E-409C-BE32-E72D297353CC}">
              <c16:uniqueId val="{00000008-7C48-4576-BD6A-89A180A4C8D3}"/>
            </c:ext>
          </c:extLst>
        </c:ser>
        <c:ser>
          <c:idx val="4"/>
          <c:order val="9"/>
          <c:tx>
            <c:strRef>
              <c:f>'Diag 5'!$K$1</c:f>
              <c:strCache>
                <c:ptCount val="1"/>
                <c:pt idx="0">
                  <c:v>2006</c:v>
                </c:pt>
              </c:strCache>
            </c:strRef>
          </c:tx>
          <c:spPr>
            <a:solidFill>
              <a:srgbClr val="660066"/>
            </a:solidFill>
            <a:ln w="12700">
              <a:solidFill>
                <a:srgbClr val="000000"/>
              </a:solidFill>
              <a:prstDash val="solid"/>
            </a:ln>
          </c:spPr>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5'!$K$2:$K$13</c:f>
              <c:numCache>
                <c:formatCode>General</c:formatCode>
                <c:ptCount val="12"/>
                <c:pt idx="0">
                  <c:v>1</c:v>
                </c:pt>
                <c:pt idx="1">
                  <c:v>2</c:v>
                </c:pt>
                <c:pt idx="2">
                  <c:v>6</c:v>
                </c:pt>
                <c:pt idx="3">
                  <c:v>4</c:v>
                </c:pt>
                <c:pt idx="4">
                  <c:v>0</c:v>
                </c:pt>
                <c:pt idx="5">
                  <c:v>8</c:v>
                </c:pt>
                <c:pt idx="6">
                  <c:v>76</c:v>
                </c:pt>
                <c:pt idx="7">
                  <c:v>236</c:v>
                </c:pt>
                <c:pt idx="8">
                  <c:v>11</c:v>
                </c:pt>
                <c:pt idx="9">
                  <c:v>47</c:v>
                </c:pt>
                <c:pt idx="10">
                  <c:v>11</c:v>
                </c:pt>
                <c:pt idx="11">
                  <c:v>80</c:v>
                </c:pt>
              </c:numCache>
            </c:numRef>
          </c:val>
          <c:extLst>
            <c:ext xmlns:c16="http://schemas.microsoft.com/office/drawing/2014/chart" uri="{C3380CC4-5D6E-409C-BE32-E72D297353CC}">
              <c16:uniqueId val="{00000009-7C48-4576-BD6A-89A180A4C8D3}"/>
            </c:ext>
          </c:extLst>
        </c:ser>
        <c:ser>
          <c:idx val="5"/>
          <c:order val="10"/>
          <c:tx>
            <c:strRef>
              <c:f>'Diag 5'!$L$1</c:f>
              <c:strCache>
                <c:ptCount val="1"/>
                <c:pt idx="0">
                  <c:v>2005</c:v>
                </c:pt>
              </c:strCache>
            </c:strRef>
          </c:tx>
          <c:invertIfNegative val="0"/>
          <c:cat>
            <c:strRef>
              <c:f>'Diag 5'!$A$2:$A$14</c:f>
              <c:strCache>
                <c:ptCount val="13"/>
                <c:pt idx="0">
                  <c:v>Sexuella trakass Varn.</c:v>
                </c:pt>
                <c:pt idx="1">
                  <c:v>Sexuella trakass Avst.</c:v>
                </c:pt>
                <c:pt idx="2">
                  <c:v>Störande av verksamheten Varn.</c:v>
                </c:pt>
                <c:pt idx="3">
                  <c:v>Störande av verksamheten Avst.</c:v>
                </c:pt>
                <c:pt idx="4">
                  <c:v>Förfalskning av dokument Varn.</c:v>
                </c:pt>
                <c:pt idx="5">
                  <c:v>Förfalskning av dokument Avst.</c:v>
                </c:pt>
                <c:pt idx="6">
                  <c:v>Plagiat Varn.</c:v>
                </c:pt>
                <c:pt idx="7">
                  <c:v>Plagiat Avst.</c:v>
                </c:pt>
                <c:pt idx="8">
                  <c:v>Otill samarbete Varn.</c:v>
                </c:pt>
                <c:pt idx="9">
                  <c:v>Otill samarbete Avst.</c:v>
                </c:pt>
                <c:pt idx="10">
                  <c:v>Fusklappar Varn.</c:v>
                </c:pt>
                <c:pt idx="11">
                  <c:v>Fusklappar Avst.</c:v>
                </c:pt>
                <c:pt idx="12">
                  <c:v>Summa</c:v>
                </c:pt>
              </c:strCache>
            </c:strRef>
          </c:cat>
          <c:val>
            <c:numRef>
              <c:f>'Diag 5'!$L$2:$L$13</c:f>
              <c:numCache>
                <c:formatCode>General</c:formatCode>
                <c:ptCount val="12"/>
                <c:pt idx="0">
                  <c:v>0</c:v>
                </c:pt>
                <c:pt idx="1">
                  <c:v>3</c:v>
                </c:pt>
                <c:pt idx="2">
                  <c:v>8</c:v>
                </c:pt>
                <c:pt idx="3">
                  <c:v>6</c:v>
                </c:pt>
                <c:pt idx="4">
                  <c:v>1</c:v>
                </c:pt>
                <c:pt idx="5">
                  <c:v>7</c:v>
                </c:pt>
                <c:pt idx="6">
                  <c:v>53</c:v>
                </c:pt>
                <c:pt idx="7">
                  <c:v>222</c:v>
                </c:pt>
                <c:pt idx="8">
                  <c:v>29</c:v>
                </c:pt>
                <c:pt idx="9">
                  <c:v>34</c:v>
                </c:pt>
                <c:pt idx="10">
                  <c:v>10</c:v>
                </c:pt>
                <c:pt idx="11">
                  <c:v>68</c:v>
                </c:pt>
              </c:numCache>
            </c:numRef>
          </c:val>
          <c:extLst>
            <c:ext xmlns:c16="http://schemas.microsoft.com/office/drawing/2014/chart" uri="{C3380CC4-5D6E-409C-BE32-E72D297353CC}">
              <c16:uniqueId val="{0000000A-7C48-4576-BD6A-89A180A4C8D3}"/>
            </c:ext>
          </c:extLst>
        </c:ser>
        <c:dLbls>
          <c:showLegendKey val="0"/>
          <c:showVal val="0"/>
          <c:showCatName val="0"/>
          <c:showSerName val="0"/>
          <c:showPercent val="0"/>
          <c:showBubbleSize val="0"/>
        </c:dLbls>
        <c:gapWidth val="150"/>
        <c:axId val="-1131820960"/>
        <c:axId val="-1131825312"/>
      </c:barChart>
      <c:catAx>
        <c:axId val="-113182096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illSans"/>
                <a:ea typeface="GillSans"/>
                <a:cs typeface="GillSans"/>
              </a:defRPr>
            </a:pPr>
            <a:endParaRPr lang="sv-SE"/>
          </a:p>
        </c:txPr>
        <c:crossAx val="-1131825312"/>
        <c:crosses val="autoZero"/>
        <c:auto val="1"/>
        <c:lblAlgn val="ctr"/>
        <c:lblOffset val="100"/>
        <c:noMultiLvlLbl val="0"/>
      </c:catAx>
      <c:valAx>
        <c:axId val="-1131825312"/>
        <c:scaling>
          <c:orientation val="minMax"/>
          <c:max val="500"/>
        </c:scaling>
        <c:delete val="0"/>
        <c:axPos val="b"/>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illSans"/>
                <a:ea typeface="GillSans"/>
                <a:cs typeface="GillSans"/>
              </a:defRPr>
            </a:pPr>
            <a:endParaRPr lang="sv-SE"/>
          </a:p>
        </c:txPr>
        <c:crossAx val="-1131820960"/>
        <c:crosses val="autoZero"/>
        <c:crossBetween val="between"/>
        <c:majorUnit val="50"/>
      </c:valAx>
      <c:spPr>
        <a:noFill/>
        <a:ln w="12700">
          <a:solidFill>
            <a:srgbClr val="808080"/>
          </a:solidFill>
          <a:prstDash val="solid"/>
        </a:ln>
      </c:spPr>
    </c:plotArea>
    <c:legend>
      <c:legendPos val="r"/>
      <c:layout>
        <c:manualLayout>
          <c:xMode val="edge"/>
          <c:yMode val="edge"/>
          <c:x val="0.84203820750645997"/>
          <c:y val="0.52710027100270995"/>
          <c:w val="0.106382166445829"/>
          <c:h val="0.36847640996094999"/>
        </c:manualLayout>
      </c:layout>
      <c:overlay val="0"/>
      <c:spPr>
        <a:solidFill>
          <a:srgbClr val="FFFFFF"/>
        </a:solidFill>
        <a:ln w="3175">
          <a:solidFill>
            <a:srgbClr val="000000"/>
          </a:solidFill>
          <a:prstDash val="solid"/>
        </a:ln>
      </c:spPr>
      <c:txPr>
        <a:bodyPr/>
        <a:lstStyle/>
        <a:p>
          <a:pPr>
            <a:defRPr sz="575" b="0" i="0" u="none" strike="noStrike" baseline="0">
              <a:solidFill>
                <a:srgbClr val="000000"/>
              </a:solidFill>
              <a:latin typeface="GillSans"/>
              <a:ea typeface="GillSans"/>
              <a:cs typeface="GillSans"/>
            </a:defRPr>
          </a:pPr>
          <a:endParaRPr lang="sv-SE"/>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illSans"/>
          <a:ea typeface="GillSans"/>
          <a:cs typeface="GillSans"/>
        </a:defRPr>
      </a:pPr>
      <a:endParaRPr lang="sv-SE"/>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DE942-66BE-4585-B0ED-9F31735F0714}" type="doc">
      <dgm:prSet loTypeId="urn:microsoft.com/office/officeart/2005/8/layout/cycle2" loCatId="cycle" qsTypeId="urn:microsoft.com/office/officeart/2005/8/quickstyle/simple5" qsCatId="simple" csTypeId="urn:microsoft.com/office/officeart/2005/8/colors/colorful3" csCatId="colorful" phldr="1"/>
      <dgm:spPr/>
      <dgm:t>
        <a:bodyPr/>
        <a:lstStyle/>
        <a:p>
          <a:endParaRPr lang="sv-SE"/>
        </a:p>
      </dgm:t>
    </dgm:pt>
    <dgm:pt modelId="{2BC6971F-E0CF-4608-9367-B64801AD8F0E}">
      <dgm:prSet phldrT="[Text]" custT="1"/>
      <dgm:spPr/>
      <dgm:t>
        <a:bodyPr/>
        <a:lstStyle/>
        <a:p>
          <a:r>
            <a:rPr lang="sv-SE" sz="1400" b="1" dirty="0" smtClean="0">
              <a:solidFill>
                <a:schemeClr val="accent1">
                  <a:lumMod val="50000"/>
                </a:schemeClr>
              </a:solidFill>
            </a:rPr>
            <a:t>Ämnet</a:t>
          </a:r>
          <a:endParaRPr lang="sv-SE" sz="1400" b="1" dirty="0">
            <a:solidFill>
              <a:schemeClr val="accent1">
                <a:lumMod val="50000"/>
              </a:schemeClr>
            </a:solidFill>
          </a:endParaRPr>
        </a:p>
      </dgm:t>
    </dgm:pt>
    <dgm:pt modelId="{6F8FFAF6-4242-4434-8655-FD51F94CA1C5}" type="parTrans" cxnId="{ABE9C73A-DB51-488E-BC69-1CDBA10FC3C7}">
      <dgm:prSet/>
      <dgm:spPr/>
      <dgm:t>
        <a:bodyPr/>
        <a:lstStyle/>
        <a:p>
          <a:endParaRPr lang="sv-SE"/>
        </a:p>
      </dgm:t>
    </dgm:pt>
    <dgm:pt modelId="{E468CB45-4EF9-4F43-851D-229F14314754}" type="sibTrans" cxnId="{ABE9C73A-DB51-488E-BC69-1CDBA10FC3C7}">
      <dgm:prSet/>
      <dgm:spPr/>
      <dgm:t>
        <a:bodyPr/>
        <a:lstStyle/>
        <a:p>
          <a:endParaRPr lang="sv-SE"/>
        </a:p>
      </dgm:t>
    </dgm:pt>
    <dgm:pt modelId="{BCFE611A-E5B3-4E05-9608-6DD721E611AC}">
      <dgm:prSet phldrT="[Text]" custT="1"/>
      <dgm:spPr/>
      <dgm:t>
        <a:bodyPr/>
        <a:lstStyle/>
        <a:p>
          <a:r>
            <a:rPr lang="sv-SE" sz="1400" b="1" dirty="0" smtClean="0">
              <a:solidFill>
                <a:schemeClr val="accent1">
                  <a:lumMod val="50000"/>
                </a:schemeClr>
              </a:solidFill>
            </a:rPr>
            <a:t>Välj källor</a:t>
          </a:r>
          <a:endParaRPr lang="sv-SE" sz="1400" b="1" dirty="0">
            <a:solidFill>
              <a:schemeClr val="accent1">
                <a:lumMod val="50000"/>
              </a:schemeClr>
            </a:solidFill>
          </a:endParaRPr>
        </a:p>
      </dgm:t>
    </dgm:pt>
    <dgm:pt modelId="{3CA46471-B3F1-4A37-B689-741D54C4AF68}" type="parTrans" cxnId="{91B14E86-70AD-4418-85A2-B9582326C4E1}">
      <dgm:prSet/>
      <dgm:spPr/>
      <dgm:t>
        <a:bodyPr/>
        <a:lstStyle/>
        <a:p>
          <a:endParaRPr lang="sv-SE"/>
        </a:p>
      </dgm:t>
    </dgm:pt>
    <dgm:pt modelId="{2839E8CB-4086-4DD1-9C23-054E38456F2C}" type="sibTrans" cxnId="{91B14E86-70AD-4418-85A2-B9582326C4E1}">
      <dgm:prSet/>
      <dgm:spPr/>
      <dgm:t>
        <a:bodyPr/>
        <a:lstStyle/>
        <a:p>
          <a:endParaRPr lang="sv-SE"/>
        </a:p>
      </dgm:t>
    </dgm:pt>
    <dgm:pt modelId="{4E804D7B-16E5-4F34-AECB-AC6B3DD07439}">
      <dgm:prSet phldrT="[Text]" custT="1"/>
      <dgm:spPr/>
      <dgm:t>
        <a:bodyPr/>
        <a:lstStyle/>
        <a:p>
          <a:r>
            <a:rPr lang="sv-SE" sz="1400" b="1" dirty="0" smtClean="0">
              <a:solidFill>
                <a:schemeClr val="accent1">
                  <a:lumMod val="50000"/>
                </a:schemeClr>
              </a:solidFill>
            </a:rPr>
            <a:t>Sök</a:t>
          </a:r>
          <a:endParaRPr lang="sv-SE" sz="1400" b="1" dirty="0">
            <a:solidFill>
              <a:schemeClr val="accent1">
                <a:lumMod val="50000"/>
              </a:schemeClr>
            </a:solidFill>
          </a:endParaRPr>
        </a:p>
      </dgm:t>
    </dgm:pt>
    <dgm:pt modelId="{A6B487AD-C2D1-4675-99F3-0F1367DC86A3}" type="parTrans" cxnId="{51D33774-604B-4B56-BD17-A6E1E3964ABA}">
      <dgm:prSet/>
      <dgm:spPr/>
      <dgm:t>
        <a:bodyPr/>
        <a:lstStyle/>
        <a:p>
          <a:endParaRPr lang="sv-SE"/>
        </a:p>
      </dgm:t>
    </dgm:pt>
    <dgm:pt modelId="{7321ABE1-3953-44F9-B260-905E08857FEA}" type="sibTrans" cxnId="{51D33774-604B-4B56-BD17-A6E1E3964ABA}">
      <dgm:prSet/>
      <dgm:spPr/>
      <dgm:t>
        <a:bodyPr/>
        <a:lstStyle/>
        <a:p>
          <a:endParaRPr lang="sv-SE"/>
        </a:p>
      </dgm:t>
    </dgm:pt>
    <dgm:pt modelId="{62147230-BBEF-44DB-A2FE-26F2E35480AA}">
      <dgm:prSet phldrT="[Text]" custT="1"/>
      <dgm:spPr/>
      <dgm:t>
        <a:bodyPr/>
        <a:lstStyle/>
        <a:p>
          <a:r>
            <a:rPr lang="sv-SE" sz="1400" b="1" dirty="0" smtClean="0">
              <a:solidFill>
                <a:schemeClr val="accent1">
                  <a:lumMod val="50000"/>
                </a:schemeClr>
              </a:solidFill>
            </a:rPr>
            <a:t>Ta fram material</a:t>
          </a:r>
          <a:endParaRPr lang="sv-SE" sz="1400" b="1" dirty="0">
            <a:solidFill>
              <a:schemeClr val="accent1">
                <a:lumMod val="50000"/>
              </a:schemeClr>
            </a:solidFill>
          </a:endParaRPr>
        </a:p>
      </dgm:t>
    </dgm:pt>
    <dgm:pt modelId="{B43C6812-F5F7-4F5F-8891-69CAD4C5E92C}" type="parTrans" cxnId="{57E9CE3B-18BC-4FCE-AFF7-2A337075952C}">
      <dgm:prSet/>
      <dgm:spPr/>
      <dgm:t>
        <a:bodyPr/>
        <a:lstStyle/>
        <a:p>
          <a:endParaRPr lang="sv-SE"/>
        </a:p>
      </dgm:t>
    </dgm:pt>
    <dgm:pt modelId="{60B0F287-0FF8-4B52-89D1-58C060EF236B}" type="sibTrans" cxnId="{57E9CE3B-18BC-4FCE-AFF7-2A337075952C}">
      <dgm:prSet/>
      <dgm:spPr/>
      <dgm:t>
        <a:bodyPr/>
        <a:lstStyle/>
        <a:p>
          <a:endParaRPr lang="sv-SE"/>
        </a:p>
      </dgm:t>
    </dgm:pt>
    <dgm:pt modelId="{C0C26905-6816-4224-9E68-FC005E542779}">
      <dgm:prSet phldrT="[Text]" custT="1"/>
      <dgm:spPr/>
      <dgm:t>
        <a:bodyPr/>
        <a:lstStyle/>
        <a:p>
          <a:r>
            <a:rPr lang="sv-SE" sz="1300" b="1" dirty="0" smtClean="0">
              <a:solidFill>
                <a:schemeClr val="accent1">
                  <a:lumMod val="50000"/>
                </a:schemeClr>
              </a:solidFill>
            </a:rPr>
            <a:t>Källkritik</a:t>
          </a:r>
          <a:endParaRPr lang="sv-SE" sz="1300" b="1" dirty="0">
            <a:solidFill>
              <a:schemeClr val="accent1">
                <a:lumMod val="50000"/>
              </a:schemeClr>
            </a:solidFill>
          </a:endParaRPr>
        </a:p>
      </dgm:t>
    </dgm:pt>
    <dgm:pt modelId="{EECCD6D8-F055-4289-BFEF-5295A91046E9}" type="parTrans" cxnId="{1B5EA1A9-1AF0-4BF3-9E5B-C32A07370DDF}">
      <dgm:prSet/>
      <dgm:spPr/>
      <dgm:t>
        <a:bodyPr/>
        <a:lstStyle/>
        <a:p>
          <a:endParaRPr lang="sv-SE"/>
        </a:p>
      </dgm:t>
    </dgm:pt>
    <dgm:pt modelId="{EE408ACC-524C-4FDD-81BA-C67E6932371F}" type="sibTrans" cxnId="{1B5EA1A9-1AF0-4BF3-9E5B-C32A07370DDF}">
      <dgm:prSet/>
      <dgm:spPr/>
      <dgm:t>
        <a:bodyPr/>
        <a:lstStyle/>
        <a:p>
          <a:endParaRPr lang="sv-SE"/>
        </a:p>
      </dgm:t>
    </dgm:pt>
    <dgm:pt modelId="{ECE3E317-DFCA-49D2-8722-7172E29A1BFE}">
      <dgm:prSet custT="1"/>
      <dgm:spPr/>
      <dgm:t>
        <a:bodyPr/>
        <a:lstStyle/>
        <a:p>
          <a:r>
            <a:rPr lang="sv-SE" sz="1400" b="1" dirty="0" smtClean="0">
              <a:solidFill>
                <a:schemeClr val="accent1">
                  <a:lumMod val="50000"/>
                </a:schemeClr>
              </a:solidFill>
            </a:rPr>
            <a:t>Hitta sökord</a:t>
          </a:r>
          <a:endParaRPr lang="sv-SE" sz="1400" b="1" dirty="0">
            <a:solidFill>
              <a:schemeClr val="accent1">
                <a:lumMod val="50000"/>
              </a:schemeClr>
            </a:solidFill>
          </a:endParaRPr>
        </a:p>
      </dgm:t>
    </dgm:pt>
    <dgm:pt modelId="{BD419FD5-F249-4D14-A0FE-325187AB98C6}" type="parTrans" cxnId="{313978C1-36E0-437C-A760-D8DBD76AEA90}">
      <dgm:prSet/>
      <dgm:spPr/>
      <dgm:t>
        <a:bodyPr/>
        <a:lstStyle/>
        <a:p>
          <a:endParaRPr lang="sv-SE"/>
        </a:p>
      </dgm:t>
    </dgm:pt>
    <dgm:pt modelId="{5FD4456C-D2C8-4D21-BCD2-010CDA34A86B}" type="sibTrans" cxnId="{313978C1-36E0-437C-A760-D8DBD76AEA90}">
      <dgm:prSet/>
      <dgm:spPr/>
      <dgm:t>
        <a:bodyPr/>
        <a:lstStyle/>
        <a:p>
          <a:endParaRPr lang="sv-SE"/>
        </a:p>
      </dgm:t>
    </dgm:pt>
    <dgm:pt modelId="{EC029CBD-BF58-4A83-BFFA-FFA17E701C9D}" type="pres">
      <dgm:prSet presAssocID="{749DE942-66BE-4585-B0ED-9F31735F0714}" presName="cycle" presStyleCnt="0">
        <dgm:presLayoutVars>
          <dgm:dir/>
          <dgm:resizeHandles val="exact"/>
        </dgm:presLayoutVars>
      </dgm:prSet>
      <dgm:spPr/>
      <dgm:t>
        <a:bodyPr/>
        <a:lstStyle/>
        <a:p>
          <a:endParaRPr lang="sv-SE"/>
        </a:p>
      </dgm:t>
    </dgm:pt>
    <dgm:pt modelId="{331F309C-D9DB-4875-AAAC-65692FC85EF8}" type="pres">
      <dgm:prSet presAssocID="{2BC6971F-E0CF-4608-9367-B64801AD8F0E}" presName="node" presStyleLbl="node1" presStyleIdx="0" presStyleCnt="6">
        <dgm:presLayoutVars>
          <dgm:bulletEnabled val="1"/>
        </dgm:presLayoutVars>
      </dgm:prSet>
      <dgm:spPr/>
      <dgm:t>
        <a:bodyPr/>
        <a:lstStyle/>
        <a:p>
          <a:endParaRPr lang="sv-SE"/>
        </a:p>
      </dgm:t>
    </dgm:pt>
    <dgm:pt modelId="{1A23CCCD-F075-4A04-8E5C-108AC3E14890}" type="pres">
      <dgm:prSet presAssocID="{E468CB45-4EF9-4F43-851D-229F14314754}" presName="sibTrans" presStyleLbl="sibTrans2D1" presStyleIdx="0" presStyleCnt="6"/>
      <dgm:spPr/>
      <dgm:t>
        <a:bodyPr/>
        <a:lstStyle/>
        <a:p>
          <a:endParaRPr lang="sv-SE"/>
        </a:p>
      </dgm:t>
    </dgm:pt>
    <dgm:pt modelId="{D866749E-D497-4827-9D16-D3CC2994D0EE}" type="pres">
      <dgm:prSet presAssocID="{E468CB45-4EF9-4F43-851D-229F14314754}" presName="connectorText" presStyleLbl="sibTrans2D1" presStyleIdx="0" presStyleCnt="6"/>
      <dgm:spPr/>
      <dgm:t>
        <a:bodyPr/>
        <a:lstStyle/>
        <a:p>
          <a:endParaRPr lang="sv-SE"/>
        </a:p>
      </dgm:t>
    </dgm:pt>
    <dgm:pt modelId="{81080FE6-BD60-4191-B0E7-FA47CEB31891}" type="pres">
      <dgm:prSet presAssocID="{ECE3E317-DFCA-49D2-8722-7172E29A1BFE}" presName="node" presStyleLbl="node1" presStyleIdx="1" presStyleCnt="6">
        <dgm:presLayoutVars>
          <dgm:bulletEnabled val="1"/>
        </dgm:presLayoutVars>
      </dgm:prSet>
      <dgm:spPr/>
      <dgm:t>
        <a:bodyPr/>
        <a:lstStyle/>
        <a:p>
          <a:endParaRPr lang="sv-SE"/>
        </a:p>
      </dgm:t>
    </dgm:pt>
    <dgm:pt modelId="{EC8E5767-BBF0-49E3-A79A-7CD7E5532BAF}" type="pres">
      <dgm:prSet presAssocID="{5FD4456C-D2C8-4D21-BCD2-010CDA34A86B}" presName="sibTrans" presStyleLbl="sibTrans2D1" presStyleIdx="1" presStyleCnt="6"/>
      <dgm:spPr/>
      <dgm:t>
        <a:bodyPr/>
        <a:lstStyle/>
        <a:p>
          <a:endParaRPr lang="sv-SE"/>
        </a:p>
      </dgm:t>
    </dgm:pt>
    <dgm:pt modelId="{55ADA5EE-0AE6-4DBA-A33F-7E43993BFA68}" type="pres">
      <dgm:prSet presAssocID="{5FD4456C-D2C8-4D21-BCD2-010CDA34A86B}" presName="connectorText" presStyleLbl="sibTrans2D1" presStyleIdx="1" presStyleCnt="6"/>
      <dgm:spPr/>
      <dgm:t>
        <a:bodyPr/>
        <a:lstStyle/>
        <a:p>
          <a:endParaRPr lang="sv-SE"/>
        </a:p>
      </dgm:t>
    </dgm:pt>
    <dgm:pt modelId="{6590DA00-2060-4191-91A5-BF4729528419}" type="pres">
      <dgm:prSet presAssocID="{BCFE611A-E5B3-4E05-9608-6DD721E611AC}" presName="node" presStyleLbl="node1" presStyleIdx="2" presStyleCnt="6">
        <dgm:presLayoutVars>
          <dgm:bulletEnabled val="1"/>
        </dgm:presLayoutVars>
      </dgm:prSet>
      <dgm:spPr/>
      <dgm:t>
        <a:bodyPr/>
        <a:lstStyle/>
        <a:p>
          <a:endParaRPr lang="sv-SE"/>
        </a:p>
      </dgm:t>
    </dgm:pt>
    <dgm:pt modelId="{CEF46937-911A-4C12-8C9E-F0C46FE12534}" type="pres">
      <dgm:prSet presAssocID="{2839E8CB-4086-4DD1-9C23-054E38456F2C}" presName="sibTrans" presStyleLbl="sibTrans2D1" presStyleIdx="2" presStyleCnt="6"/>
      <dgm:spPr/>
      <dgm:t>
        <a:bodyPr/>
        <a:lstStyle/>
        <a:p>
          <a:endParaRPr lang="sv-SE"/>
        </a:p>
      </dgm:t>
    </dgm:pt>
    <dgm:pt modelId="{5FED8C97-374E-487A-9AD7-FFF80368BB9D}" type="pres">
      <dgm:prSet presAssocID="{2839E8CB-4086-4DD1-9C23-054E38456F2C}" presName="connectorText" presStyleLbl="sibTrans2D1" presStyleIdx="2" presStyleCnt="6"/>
      <dgm:spPr/>
      <dgm:t>
        <a:bodyPr/>
        <a:lstStyle/>
        <a:p>
          <a:endParaRPr lang="sv-SE"/>
        </a:p>
      </dgm:t>
    </dgm:pt>
    <dgm:pt modelId="{9CF52EA8-7A67-4B39-B5AC-40E5F5D86222}" type="pres">
      <dgm:prSet presAssocID="{4E804D7B-16E5-4F34-AECB-AC6B3DD07439}" presName="node" presStyleLbl="node1" presStyleIdx="3" presStyleCnt="6">
        <dgm:presLayoutVars>
          <dgm:bulletEnabled val="1"/>
        </dgm:presLayoutVars>
      </dgm:prSet>
      <dgm:spPr/>
      <dgm:t>
        <a:bodyPr/>
        <a:lstStyle/>
        <a:p>
          <a:endParaRPr lang="sv-SE"/>
        </a:p>
      </dgm:t>
    </dgm:pt>
    <dgm:pt modelId="{866B6134-6DD7-4FA7-8772-71510B4C61C0}" type="pres">
      <dgm:prSet presAssocID="{7321ABE1-3953-44F9-B260-905E08857FEA}" presName="sibTrans" presStyleLbl="sibTrans2D1" presStyleIdx="3" presStyleCnt="6"/>
      <dgm:spPr/>
      <dgm:t>
        <a:bodyPr/>
        <a:lstStyle/>
        <a:p>
          <a:endParaRPr lang="sv-SE"/>
        </a:p>
      </dgm:t>
    </dgm:pt>
    <dgm:pt modelId="{8261E740-82AE-42CD-BD60-8EE5992AE006}" type="pres">
      <dgm:prSet presAssocID="{7321ABE1-3953-44F9-B260-905E08857FEA}" presName="connectorText" presStyleLbl="sibTrans2D1" presStyleIdx="3" presStyleCnt="6"/>
      <dgm:spPr/>
      <dgm:t>
        <a:bodyPr/>
        <a:lstStyle/>
        <a:p>
          <a:endParaRPr lang="sv-SE"/>
        </a:p>
      </dgm:t>
    </dgm:pt>
    <dgm:pt modelId="{A577A7B4-DA36-448A-8B5E-B919DF5C6A3A}" type="pres">
      <dgm:prSet presAssocID="{62147230-BBEF-44DB-A2FE-26F2E35480AA}" presName="node" presStyleLbl="node1" presStyleIdx="4" presStyleCnt="6">
        <dgm:presLayoutVars>
          <dgm:bulletEnabled val="1"/>
        </dgm:presLayoutVars>
      </dgm:prSet>
      <dgm:spPr/>
      <dgm:t>
        <a:bodyPr/>
        <a:lstStyle/>
        <a:p>
          <a:endParaRPr lang="sv-SE"/>
        </a:p>
      </dgm:t>
    </dgm:pt>
    <dgm:pt modelId="{57F7CE31-9A51-4835-9C2A-0423F6EE9AEE}" type="pres">
      <dgm:prSet presAssocID="{60B0F287-0FF8-4B52-89D1-58C060EF236B}" presName="sibTrans" presStyleLbl="sibTrans2D1" presStyleIdx="4" presStyleCnt="6"/>
      <dgm:spPr/>
      <dgm:t>
        <a:bodyPr/>
        <a:lstStyle/>
        <a:p>
          <a:endParaRPr lang="sv-SE"/>
        </a:p>
      </dgm:t>
    </dgm:pt>
    <dgm:pt modelId="{10ACA371-7CA5-454C-8429-BB38A17541EE}" type="pres">
      <dgm:prSet presAssocID="{60B0F287-0FF8-4B52-89D1-58C060EF236B}" presName="connectorText" presStyleLbl="sibTrans2D1" presStyleIdx="4" presStyleCnt="6"/>
      <dgm:spPr/>
      <dgm:t>
        <a:bodyPr/>
        <a:lstStyle/>
        <a:p>
          <a:endParaRPr lang="sv-SE"/>
        </a:p>
      </dgm:t>
    </dgm:pt>
    <dgm:pt modelId="{B442B1FB-3BB9-4031-B7F6-504483DCD07E}" type="pres">
      <dgm:prSet presAssocID="{C0C26905-6816-4224-9E68-FC005E542779}" presName="node" presStyleLbl="node1" presStyleIdx="5" presStyleCnt="6">
        <dgm:presLayoutVars>
          <dgm:bulletEnabled val="1"/>
        </dgm:presLayoutVars>
      </dgm:prSet>
      <dgm:spPr/>
      <dgm:t>
        <a:bodyPr/>
        <a:lstStyle/>
        <a:p>
          <a:endParaRPr lang="sv-SE"/>
        </a:p>
      </dgm:t>
    </dgm:pt>
    <dgm:pt modelId="{9D06B129-049D-4FA4-86A3-3E6F5E7EAD0E}" type="pres">
      <dgm:prSet presAssocID="{EE408ACC-524C-4FDD-81BA-C67E6932371F}" presName="sibTrans" presStyleLbl="sibTrans2D1" presStyleIdx="5" presStyleCnt="6"/>
      <dgm:spPr/>
      <dgm:t>
        <a:bodyPr/>
        <a:lstStyle/>
        <a:p>
          <a:endParaRPr lang="sv-SE"/>
        </a:p>
      </dgm:t>
    </dgm:pt>
    <dgm:pt modelId="{AD87A866-92A3-4B2C-938D-048E6B881415}" type="pres">
      <dgm:prSet presAssocID="{EE408ACC-524C-4FDD-81BA-C67E6932371F}" presName="connectorText" presStyleLbl="sibTrans2D1" presStyleIdx="5" presStyleCnt="6"/>
      <dgm:spPr/>
      <dgm:t>
        <a:bodyPr/>
        <a:lstStyle/>
        <a:p>
          <a:endParaRPr lang="sv-SE"/>
        </a:p>
      </dgm:t>
    </dgm:pt>
  </dgm:ptLst>
  <dgm:cxnLst>
    <dgm:cxn modelId="{E9D48E63-0CC1-459C-B274-2BD531E76DBB}" type="presOf" srcId="{C0C26905-6816-4224-9E68-FC005E542779}" destId="{B442B1FB-3BB9-4031-B7F6-504483DCD07E}" srcOrd="0" destOrd="0" presId="urn:microsoft.com/office/officeart/2005/8/layout/cycle2"/>
    <dgm:cxn modelId="{313978C1-36E0-437C-A760-D8DBD76AEA90}" srcId="{749DE942-66BE-4585-B0ED-9F31735F0714}" destId="{ECE3E317-DFCA-49D2-8722-7172E29A1BFE}" srcOrd="1" destOrd="0" parTransId="{BD419FD5-F249-4D14-A0FE-325187AB98C6}" sibTransId="{5FD4456C-D2C8-4D21-BCD2-010CDA34A86B}"/>
    <dgm:cxn modelId="{6A18263B-B979-406F-BEA0-29DF417B850C}" type="presOf" srcId="{5FD4456C-D2C8-4D21-BCD2-010CDA34A86B}" destId="{EC8E5767-BBF0-49E3-A79A-7CD7E5532BAF}" srcOrd="0" destOrd="0" presId="urn:microsoft.com/office/officeart/2005/8/layout/cycle2"/>
    <dgm:cxn modelId="{7761CC77-D80D-406F-ADC4-B0B01C0FEAAB}" type="presOf" srcId="{2BC6971F-E0CF-4608-9367-B64801AD8F0E}" destId="{331F309C-D9DB-4875-AAAC-65692FC85EF8}" srcOrd="0" destOrd="0" presId="urn:microsoft.com/office/officeart/2005/8/layout/cycle2"/>
    <dgm:cxn modelId="{1B5EA1A9-1AF0-4BF3-9E5B-C32A07370DDF}" srcId="{749DE942-66BE-4585-B0ED-9F31735F0714}" destId="{C0C26905-6816-4224-9E68-FC005E542779}" srcOrd="5" destOrd="0" parTransId="{EECCD6D8-F055-4289-BFEF-5295A91046E9}" sibTransId="{EE408ACC-524C-4FDD-81BA-C67E6932371F}"/>
    <dgm:cxn modelId="{AEA003A5-7408-44F4-9540-4D26D4EC9484}" type="presOf" srcId="{4E804D7B-16E5-4F34-AECB-AC6B3DD07439}" destId="{9CF52EA8-7A67-4B39-B5AC-40E5F5D86222}" srcOrd="0" destOrd="0" presId="urn:microsoft.com/office/officeart/2005/8/layout/cycle2"/>
    <dgm:cxn modelId="{2628E78E-4D65-47F9-A571-BF93A37E0F5B}" type="presOf" srcId="{E468CB45-4EF9-4F43-851D-229F14314754}" destId="{D866749E-D497-4827-9D16-D3CC2994D0EE}" srcOrd="1" destOrd="0" presId="urn:microsoft.com/office/officeart/2005/8/layout/cycle2"/>
    <dgm:cxn modelId="{57E9CE3B-18BC-4FCE-AFF7-2A337075952C}" srcId="{749DE942-66BE-4585-B0ED-9F31735F0714}" destId="{62147230-BBEF-44DB-A2FE-26F2E35480AA}" srcOrd="4" destOrd="0" parTransId="{B43C6812-F5F7-4F5F-8891-69CAD4C5E92C}" sibTransId="{60B0F287-0FF8-4B52-89D1-58C060EF236B}"/>
    <dgm:cxn modelId="{6897B5D8-CD53-4F2D-B7F0-8556D03116E1}" type="presOf" srcId="{2839E8CB-4086-4DD1-9C23-054E38456F2C}" destId="{5FED8C97-374E-487A-9AD7-FFF80368BB9D}" srcOrd="1" destOrd="0" presId="urn:microsoft.com/office/officeart/2005/8/layout/cycle2"/>
    <dgm:cxn modelId="{A7A7CCBA-3404-411E-8432-88896AB11F73}" type="presOf" srcId="{EE408ACC-524C-4FDD-81BA-C67E6932371F}" destId="{AD87A866-92A3-4B2C-938D-048E6B881415}" srcOrd="1" destOrd="0" presId="urn:microsoft.com/office/officeart/2005/8/layout/cycle2"/>
    <dgm:cxn modelId="{AA12D665-6C8B-4425-9D8E-E7097EFA7E94}" type="presOf" srcId="{749DE942-66BE-4585-B0ED-9F31735F0714}" destId="{EC029CBD-BF58-4A83-BFFA-FFA17E701C9D}" srcOrd="0" destOrd="0" presId="urn:microsoft.com/office/officeart/2005/8/layout/cycle2"/>
    <dgm:cxn modelId="{7FB4D93E-86B1-48EB-9866-BCC8729DE599}" type="presOf" srcId="{EE408ACC-524C-4FDD-81BA-C67E6932371F}" destId="{9D06B129-049D-4FA4-86A3-3E6F5E7EAD0E}" srcOrd="0" destOrd="0" presId="urn:microsoft.com/office/officeart/2005/8/layout/cycle2"/>
    <dgm:cxn modelId="{235131D0-2E89-4FAB-878E-F2B1916F5988}" type="presOf" srcId="{ECE3E317-DFCA-49D2-8722-7172E29A1BFE}" destId="{81080FE6-BD60-4191-B0E7-FA47CEB31891}" srcOrd="0" destOrd="0" presId="urn:microsoft.com/office/officeart/2005/8/layout/cycle2"/>
    <dgm:cxn modelId="{ACA21745-E826-4D3C-934B-5774845C71AC}" type="presOf" srcId="{BCFE611A-E5B3-4E05-9608-6DD721E611AC}" destId="{6590DA00-2060-4191-91A5-BF4729528419}" srcOrd="0" destOrd="0" presId="urn:microsoft.com/office/officeart/2005/8/layout/cycle2"/>
    <dgm:cxn modelId="{442F2195-F685-40D0-B2EB-452503BD9E4F}" type="presOf" srcId="{7321ABE1-3953-44F9-B260-905E08857FEA}" destId="{8261E740-82AE-42CD-BD60-8EE5992AE006}" srcOrd="1" destOrd="0" presId="urn:microsoft.com/office/officeart/2005/8/layout/cycle2"/>
    <dgm:cxn modelId="{5C6F449B-8787-448B-8F72-D903846931D5}" type="presOf" srcId="{60B0F287-0FF8-4B52-89D1-58C060EF236B}" destId="{57F7CE31-9A51-4835-9C2A-0423F6EE9AEE}" srcOrd="0" destOrd="0" presId="urn:microsoft.com/office/officeart/2005/8/layout/cycle2"/>
    <dgm:cxn modelId="{8ACD8947-FB93-4894-85E7-BF5D14DAED8B}" type="presOf" srcId="{60B0F287-0FF8-4B52-89D1-58C060EF236B}" destId="{10ACA371-7CA5-454C-8429-BB38A17541EE}" srcOrd="1" destOrd="0" presId="urn:microsoft.com/office/officeart/2005/8/layout/cycle2"/>
    <dgm:cxn modelId="{51D33774-604B-4B56-BD17-A6E1E3964ABA}" srcId="{749DE942-66BE-4585-B0ED-9F31735F0714}" destId="{4E804D7B-16E5-4F34-AECB-AC6B3DD07439}" srcOrd="3" destOrd="0" parTransId="{A6B487AD-C2D1-4675-99F3-0F1367DC86A3}" sibTransId="{7321ABE1-3953-44F9-B260-905E08857FEA}"/>
    <dgm:cxn modelId="{5A5A7F55-9383-49F7-A667-63DF943DA608}" type="presOf" srcId="{7321ABE1-3953-44F9-B260-905E08857FEA}" destId="{866B6134-6DD7-4FA7-8772-71510B4C61C0}" srcOrd="0" destOrd="0" presId="urn:microsoft.com/office/officeart/2005/8/layout/cycle2"/>
    <dgm:cxn modelId="{3E9A6B52-C1A9-4271-B72C-60A013DBF8BF}" type="presOf" srcId="{5FD4456C-D2C8-4D21-BCD2-010CDA34A86B}" destId="{55ADA5EE-0AE6-4DBA-A33F-7E43993BFA68}" srcOrd="1" destOrd="0" presId="urn:microsoft.com/office/officeart/2005/8/layout/cycle2"/>
    <dgm:cxn modelId="{3ECC2A61-6DCC-41B8-88A3-5EA71EA0479A}" type="presOf" srcId="{2839E8CB-4086-4DD1-9C23-054E38456F2C}" destId="{CEF46937-911A-4C12-8C9E-F0C46FE12534}" srcOrd="0" destOrd="0" presId="urn:microsoft.com/office/officeart/2005/8/layout/cycle2"/>
    <dgm:cxn modelId="{8A019490-17F9-454F-B908-472A5AB3D571}" type="presOf" srcId="{62147230-BBEF-44DB-A2FE-26F2E35480AA}" destId="{A577A7B4-DA36-448A-8B5E-B919DF5C6A3A}" srcOrd="0" destOrd="0" presId="urn:microsoft.com/office/officeart/2005/8/layout/cycle2"/>
    <dgm:cxn modelId="{B0226533-F481-4F51-A09C-93A254E7AC3C}" type="presOf" srcId="{E468CB45-4EF9-4F43-851D-229F14314754}" destId="{1A23CCCD-F075-4A04-8E5C-108AC3E14890}" srcOrd="0" destOrd="0" presId="urn:microsoft.com/office/officeart/2005/8/layout/cycle2"/>
    <dgm:cxn modelId="{ABE9C73A-DB51-488E-BC69-1CDBA10FC3C7}" srcId="{749DE942-66BE-4585-B0ED-9F31735F0714}" destId="{2BC6971F-E0CF-4608-9367-B64801AD8F0E}" srcOrd="0" destOrd="0" parTransId="{6F8FFAF6-4242-4434-8655-FD51F94CA1C5}" sibTransId="{E468CB45-4EF9-4F43-851D-229F14314754}"/>
    <dgm:cxn modelId="{91B14E86-70AD-4418-85A2-B9582326C4E1}" srcId="{749DE942-66BE-4585-B0ED-9F31735F0714}" destId="{BCFE611A-E5B3-4E05-9608-6DD721E611AC}" srcOrd="2" destOrd="0" parTransId="{3CA46471-B3F1-4A37-B689-741D54C4AF68}" sibTransId="{2839E8CB-4086-4DD1-9C23-054E38456F2C}"/>
    <dgm:cxn modelId="{9A5E11EF-1753-440D-8C36-EA90E5EB40BC}" type="presParOf" srcId="{EC029CBD-BF58-4A83-BFFA-FFA17E701C9D}" destId="{331F309C-D9DB-4875-AAAC-65692FC85EF8}" srcOrd="0" destOrd="0" presId="urn:microsoft.com/office/officeart/2005/8/layout/cycle2"/>
    <dgm:cxn modelId="{AFDF6AF3-2279-4930-9F0C-DA81EBA2AEBC}" type="presParOf" srcId="{EC029CBD-BF58-4A83-BFFA-FFA17E701C9D}" destId="{1A23CCCD-F075-4A04-8E5C-108AC3E14890}" srcOrd="1" destOrd="0" presId="urn:microsoft.com/office/officeart/2005/8/layout/cycle2"/>
    <dgm:cxn modelId="{85E726EC-5CCF-4C1A-BE78-7A8E628E205B}" type="presParOf" srcId="{1A23CCCD-F075-4A04-8E5C-108AC3E14890}" destId="{D866749E-D497-4827-9D16-D3CC2994D0EE}" srcOrd="0" destOrd="0" presId="urn:microsoft.com/office/officeart/2005/8/layout/cycle2"/>
    <dgm:cxn modelId="{95350012-6D26-48B1-995C-010657F948EC}" type="presParOf" srcId="{EC029CBD-BF58-4A83-BFFA-FFA17E701C9D}" destId="{81080FE6-BD60-4191-B0E7-FA47CEB31891}" srcOrd="2" destOrd="0" presId="urn:microsoft.com/office/officeart/2005/8/layout/cycle2"/>
    <dgm:cxn modelId="{E23211AF-79BD-4748-A26B-43C803C9F19C}" type="presParOf" srcId="{EC029CBD-BF58-4A83-BFFA-FFA17E701C9D}" destId="{EC8E5767-BBF0-49E3-A79A-7CD7E5532BAF}" srcOrd="3" destOrd="0" presId="urn:microsoft.com/office/officeart/2005/8/layout/cycle2"/>
    <dgm:cxn modelId="{0F6F353A-CDAB-493B-96E3-EBFA5B52F503}" type="presParOf" srcId="{EC8E5767-BBF0-49E3-A79A-7CD7E5532BAF}" destId="{55ADA5EE-0AE6-4DBA-A33F-7E43993BFA68}" srcOrd="0" destOrd="0" presId="urn:microsoft.com/office/officeart/2005/8/layout/cycle2"/>
    <dgm:cxn modelId="{0DB04CCB-279D-44C1-A7F1-57DF1937B81E}" type="presParOf" srcId="{EC029CBD-BF58-4A83-BFFA-FFA17E701C9D}" destId="{6590DA00-2060-4191-91A5-BF4729528419}" srcOrd="4" destOrd="0" presId="urn:microsoft.com/office/officeart/2005/8/layout/cycle2"/>
    <dgm:cxn modelId="{63CFACC1-76EE-4A76-85C2-82327FB142E0}" type="presParOf" srcId="{EC029CBD-BF58-4A83-BFFA-FFA17E701C9D}" destId="{CEF46937-911A-4C12-8C9E-F0C46FE12534}" srcOrd="5" destOrd="0" presId="urn:microsoft.com/office/officeart/2005/8/layout/cycle2"/>
    <dgm:cxn modelId="{838FF9D2-D01A-4937-998F-C9B6471A4084}" type="presParOf" srcId="{CEF46937-911A-4C12-8C9E-F0C46FE12534}" destId="{5FED8C97-374E-487A-9AD7-FFF80368BB9D}" srcOrd="0" destOrd="0" presId="urn:microsoft.com/office/officeart/2005/8/layout/cycle2"/>
    <dgm:cxn modelId="{57C97C21-666D-4B81-96D3-CFD80DEEF3A7}" type="presParOf" srcId="{EC029CBD-BF58-4A83-BFFA-FFA17E701C9D}" destId="{9CF52EA8-7A67-4B39-B5AC-40E5F5D86222}" srcOrd="6" destOrd="0" presId="urn:microsoft.com/office/officeart/2005/8/layout/cycle2"/>
    <dgm:cxn modelId="{90F45E5A-B722-4FD0-BF5F-FD2D33C70FE8}" type="presParOf" srcId="{EC029CBD-BF58-4A83-BFFA-FFA17E701C9D}" destId="{866B6134-6DD7-4FA7-8772-71510B4C61C0}" srcOrd="7" destOrd="0" presId="urn:microsoft.com/office/officeart/2005/8/layout/cycle2"/>
    <dgm:cxn modelId="{7B8F43A6-C618-4888-83EC-5D4E02ED1780}" type="presParOf" srcId="{866B6134-6DD7-4FA7-8772-71510B4C61C0}" destId="{8261E740-82AE-42CD-BD60-8EE5992AE006}" srcOrd="0" destOrd="0" presId="urn:microsoft.com/office/officeart/2005/8/layout/cycle2"/>
    <dgm:cxn modelId="{7F377813-9944-41D6-B449-87AC990DC96B}" type="presParOf" srcId="{EC029CBD-BF58-4A83-BFFA-FFA17E701C9D}" destId="{A577A7B4-DA36-448A-8B5E-B919DF5C6A3A}" srcOrd="8" destOrd="0" presId="urn:microsoft.com/office/officeart/2005/8/layout/cycle2"/>
    <dgm:cxn modelId="{4B7DAC53-05F5-4514-A979-573BE2B83691}" type="presParOf" srcId="{EC029CBD-BF58-4A83-BFFA-FFA17E701C9D}" destId="{57F7CE31-9A51-4835-9C2A-0423F6EE9AEE}" srcOrd="9" destOrd="0" presId="urn:microsoft.com/office/officeart/2005/8/layout/cycle2"/>
    <dgm:cxn modelId="{132FDB92-2D2B-4C72-AD74-898FFB8F81C4}" type="presParOf" srcId="{57F7CE31-9A51-4835-9C2A-0423F6EE9AEE}" destId="{10ACA371-7CA5-454C-8429-BB38A17541EE}" srcOrd="0" destOrd="0" presId="urn:microsoft.com/office/officeart/2005/8/layout/cycle2"/>
    <dgm:cxn modelId="{37EE5311-41F7-4469-9895-9EDE2B626155}" type="presParOf" srcId="{EC029CBD-BF58-4A83-BFFA-FFA17E701C9D}" destId="{B442B1FB-3BB9-4031-B7F6-504483DCD07E}" srcOrd="10" destOrd="0" presId="urn:microsoft.com/office/officeart/2005/8/layout/cycle2"/>
    <dgm:cxn modelId="{8029294F-242B-4E30-91C6-34AF3EEB83DB}" type="presParOf" srcId="{EC029CBD-BF58-4A83-BFFA-FFA17E701C9D}" destId="{9D06B129-049D-4FA4-86A3-3E6F5E7EAD0E}" srcOrd="11" destOrd="0" presId="urn:microsoft.com/office/officeart/2005/8/layout/cycle2"/>
    <dgm:cxn modelId="{FFB66E0E-C681-4BBD-B5A0-0AA086971243}" type="presParOf" srcId="{9D06B129-049D-4FA4-86A3-3E6F5E7EAD0E}" destId="{AD87A866-92A3-4B2C-938D-048E6B88141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F309C-D9DB-4875-AAAC-65692FC85EF8}">
      <dsp:nvSpPr>
        <dsp:cNvPr id="0" name=""/>
        <dsp:cNvSpPr/>
      </dsp:nvSpPr>
      <dsp:spPr>
        <a:xfrm>
          <a:off x="2873126" y="142"/>
          <a:ext cx="959346" cy="959346"/>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Ämnet</a:t>
          </a:r>
          <a:endParaRPr lang="sv-SE" sz="1400" b="1" kern="1200" dirty="0">
            <a:solidFill>
              <a:schemeClr val="accent1">
                <a:lumMod val="50000"/>
              </a:schemeClr>
            </a:solidFill>
          </a:endParaRPr>
        </a:p>
      </dsp:txBody>
      <dsp:txXfrm>
        <a:off x="3013619" y="140635"/>
        <a:ext cx="678360" cy="678360"/>
      </dsp:txXfrm>
    </dsp:sp>
    <dsp:sp modelId="{1A23CCCD-F075-4A04-8E5C-108AC3E14890}">
      <dsp:nvSpPr>
        <dsp:cNvPr id="0" name=""/>
        <dsp:cNvSpPr/>
      </dsp:nvSpPr>
      <dsp:spPr>
        <a:xfrm rot="1800000">
          <a:off x="3842762" y="674385"/>
          <a:ext cx="254887" cy="323779"/>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a:off x="3847884" y="720025"/>
        <a:ext cx="178421" cy="194267"/>
      </dsp:txXfrm>
    </dsp:sp>
    <dsp:sp modelId="{81080FE6-BD60-4191-B0E7-FA47CEB31891}">
      <dsp:nvSpPr>
        <dsp:cNvPr id="0" name=""/>
        <dsp:cNvSpPr/>
      </dsp:nvSpPr>
      <dsp:spPr>
        <a:xfrm>
          <a:off x="4120433" y="720275"/>
          <a:ext cx="959346" cy="959346"/>
        </a:xfrm>
        <a:prstGeom prst="ellipse">
          <a:avLst/>
        </a:prstGeom>
        <a:gradFill rotWithShape="0">
          <a:gsLst>
            <a:gs pos="0">
              <a:schemeClr val="accent3">
                <a:hueOff val="-3919438"/>
                <a:satOff val="8041"/>
                <a:lumOff val="2353"/>
                <a:alphaOff val="0"/>
                <a:tint val="100000"/>
                <a:shade val="100000"/>
                <a:satMod val="130000"/>
              </a:schemeClr>
            </a:gs>
            <a:gs pos="100000">
              <a:schemeClr val="accent3">
                <a:hueOff val="-3919438"/>
                <a:satOff val="8041"/>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Hitta sökord</a:t>
          </a:r>
          <a:endParaRPr lang="sv-SE" sz="1400" b="1" kern="1200" dirty="0">
            <a:solidFill>
              <a:schemeClr val="accent1">
                <a:lumMod val="50000"/>
              </a:schemeClr>
            </a:solidFill>
          </a:endParaRPr>
        </a:p>
      </dsp:txBody>
      <dsp:txXfrm>
        <a:off x="4260926" y="860768"/>
        <a:ext cx="678360" cy="678360"/>
      </dsp:txXfrm>
    </dsp:sp>
    <dsp:sp modelId="{EC8E5767-BBF0-49E3-A79A-7CD7E5532BAF}">
      <dsp:nvSpPr>
        <dsp:cNvPr id="0" name=""/>
        <dsp:cNvSpPr/>
      </dsp:nvSpPr>
      <dsp:spPr>
        <a:xfrm rot="5400000">
          <a:off x="4472662" y="1750978"/>
          <a:ext cx="254887" cy="323779"/>
        </a:xfrm>
        <a:prstGeom prst="rightArrow">
          <a:avLst>
            <a:gd name="adj1" fmla="val 60000"/>
            <a:gd name="adj2" fmla="val 50000"/>
          </a:avLst>
        </a:prstGeom>
        <a:gradFill rotWithShape="0">
          <a:gsLst>
            <a:gs pos="0">
              <a:schemeClr val="accent3">
                <a:hueOff val="-3919438"/>
                <a:satOff val="8041"/>
                <a:lumOff val="2353"/>
                <a:alphaOff val="0"/>
                <a:tint val="100000"/>
                <a:shade val="100000"/>
                <a:satMod val="130000"/>
              </a:schemeClr>
            </a:gs>
            <a:gs pos="100000">
              <a:schemeClr val="accent3">
                <a:hueOff val="-3919438"/>
                <a:satOff val="8041"/>
                <a:lumOff val="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a:off x="4510895" y="1777501"/>
        <a:ext cx="178421" cy="194267"/>
      </dsp:txXfrm>
    </dsp:sp>
    <dsp:sp modelId="{6590DA00-2060-4191-91A5-BF4729528419}">
      <dsp:nvSpPr>
        <dsp:cNvPr id="0" name=""/>
        <dsp:cNvSpPr/>
      </dsp:nvSpPr>
      <dsp:spPr>
        <a:xfrm>
          <a:off x="4120433" y="2160541"/>
          <a:ext cx="959346" cy="959346"/>
        </a:xfrm>
        <a:prstGeom prst="ellipse">
          <a:avLst/>
        </a:prstGeom>
        <a:gradFill rotWithShape="0">
          <a:gsLst>
            <a:gs pos="0">
              <a:schemeClr val="accent3">
                <a:hueOff val="-7838875"/>
                <a:satOff val="16083"/>
                <a:lumOff val="4706"/>
                <a:alphaOff val="0"/>
                <a:tint val="100000"/>
                <a:shade val="100000"/>
                <a:satMod val="130000"/>
              </a:schemeClr>
            </a:gs>
            <a:gs pos="100000">
              <a:schemeClr val="accent3">
                <a:hueOff val="-7838875"/>
                <a:satOff val="16083"/>
                <a:lumOff val="47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Välj källor</a:t>
          </a:r>
          <a:endParaRPr lang="sv-SE" sz="1400" b="1" kern="1200" dirty="0">
            <a:solidFill>
              <a:schemeClr val="accent1">
                <a:lumMod val="50000"/>
              </a:schemeClr>
            </a:solidFill>
          </a:endParaRPr>
        </a:p>
      </dsp:txBody>
      <dsp:txXfrm>
        <a:off x="4260926" y="2301034"/>
        <a:ext cx="678360" cy="678360"/>
      </dsp:txXfrm>
    </dsp:sp>
    <dsp:sp modelId="{CEF46937-911A-4C12-8C9E-F0C46FE12534}">
      <dsp:nvSpPr>
        <dsp:cNvPr id="0" name=""/>
        <dsp:cNvSpPr/>
      </dsp:nvSpPr>
      <dsp:spPr>
        <a:xfrm rot="9000000">
          <a:off x="3855256" y="2834784"/>
          <a:ext cx="254887" cy="323779"/>
        </a:xfrm>
        <a:prstGeom prst="rightArrow">
          <a:avLst>
            <a:gd name="adj1" fmla="val 60000"/>
            <a:gd name="adj2" fmla="val 50000"/>
          </a:avLst>
        </a:prstGeom>
        <a:gradFill rotWithShape="0">
          <a:gsLst>
            <a:gs pos="0">
              <a:schemeClr val="accent3">
                <a:hueOff val="-7838875"/>
                <a:satOff val="16083"/>
                <a:lumOff val="4706"/>
                <a:alphaOff val="0"/>
                <a:tint val="100000"/>
                <a:shade val="100000"/>
                <a:satMod val="130000"/>
              </a:schemeClr>
            </a:gs>
            <a:gs pos="100000">
              <a:schemeClr val="accent3">
                <a:hueOff val="-7838875"/>
                <a:satOff val="16083"/>
                <a:lumOff val="470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rot="10800000">
        <a:off x="3926600" y="2880424"/>
        <a:ext cx="178421" cy="194267"/>
      </dsp:txXfrm>
    </dsp:sp>
    <dsp:sp modelId="{9CF52EA8-7A67-4B39-B5AC-40E5F5D86222}">
      <dsp:nvSpPr>
        <dsp:cNvPr id="0" name=""/>
        <dsp:cNvSpPr/>
      </dsp:nvSpPr>
      <dsp:spPr>
        <a:xfrm>
          <a:off x="2873126" y="2880674"/>
          <a:ext cx="959346" cy="959346"/>
        </a:xfrm>
        <a:prstGeom prst="ellipse">
          <a:avLst/>
        </a:prstGeom>
        <a:gradFill rotWithShape="0">
          <a:gsLst>
            <a:gs pos="0">
              <a:schemeClr val="accent3">
                <a:hueOff val="-11758313"/>
                <a:satOff val="24124"/>
                <a:lumOff val="7058"/>
                <a:alphaOff val="0"/>
                <a:tint val="100000"/>
                <a:shade val="100000"/>
                <a:satMod val="130000"/>
              </a:schemeClr>
            </a:gs>
            <a:gs pos="100000">
              <a:schemeClr val="accent3">
                <a:hueOff val="-11758313"/>
                <a:satOff val="24124"/>
                <a:lumOff val="70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Sök</a:t>
          </a:r>
          <a:endParaRPr lang="sv-SE" sz="1400" b="1" kern="1200" dirty="0">
            <a:solidFill>
              <a:schemeClr val="accent1">
                <a:lumMod val="50000"/>
              </a:schemeClr>
            </a:solidFill>
          </a:endParaRPr>
        </a:p>
      </dsp:txBody>
      <dsp:txXfrm>
        <a:off x="3013619" y="3021167"/>
        <a:ext cx="678360" cy="678360"/>
      </dsp:txXfrm>
    </dsp:sp>
    <dsp:sp modelId="{866B6134-6DD7-4FA7-8772-71510B4C61C0}">
      <dsp:nvSpPr>
        <dsp:cNvPr id="0" name=""/>
        <dsp:cNvSpPr/>
      </dsp:nvSpPr>
      <dsp:spPr>
        <a:xfrm rot="12600000">
          <a:off x="2607950" y="2841997"/>
          <a:ext cx="254887" cy="323779"/>
        </a:xfrm>
        <a:prstGeom prst="rightArrow">
          <a:avLst>
            <a:gd name="adj1" fmla="val 60000"/>
            <a:gd name="adj2" fmla="val 50000"/>
          </a:avLst>
        </a:prstGeom>
        <a:gradFill rotWithShape="0">
          <a:gsLst>
            <a:gs pos="0">
              <a:schemeClr val="accent3">
                <a:hueOff val="-11758313"/>
                <a:satOff val="24124"/>
                <a:lumOff val="7058"/>
                <a:alphaOff val="0"/>
                <a:tint val="100000"/>
                <a:shade val="100000"/>
                <a:satMod val="130000"/>
              </a:schemeClr>
            </a:gs>
            <a:gs pos="100000">
              <a:schemeClr val="accent3">
                <a:hueOff val="-11758313"/>
                <a:satOff val="24124"/>
                <a:lumOff val="705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rot="10800000">
        <a:off x="2679294" y="2925870"/>
        <a:ext cx="178421" cy="194267"/>
      </dsp:txXfrm>
    </dsp:sp>
    <dsp:sp modelId="{A577A7B4-DA36-448A-8B5E-B919DF5C6A3A}">
      <dsp:nvSpPr>
        <dsp:cNvPr id="0" name=""/>
        <dsp:cNvSpPr/>
      </dsp:nvSpPr>
      <dsp:spPr>
        <a:xfrm>
          <a:off x="1625820" y="2160541"/>
          <a:ext cx="959346" cy="959346"/>
        </a:xfrm>
        <a:prstGeom prst="ellipse">
          <a:avLst/>
        </a:prstGeom>
        <a:gradFill rotWithShape="0">
          <a:gsLst>
            <a:gs pos="0">
              <a:schemeClr val="accent3">
                <a:hueOff val="-15677750"/>
                <a:satOff val="32166"/>
                <a:lumOff val="9411"/>
                <a:alphaOff val="0"/>
                <a:tint val="100000"/>
                <a:shade val="100000"/>
                <a:satMod val="130000"/>
              </a:schemeClr>
            </a:gs>
            <a:gs pos="100000">
              <a:schemeClr val="accent3">
                <a:hueOff val="-15677750"/>
                <a:satOff val="32166"/>
                <a:lumOff val="94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Ta fram material</a:t>
          </a:r>
          <a:endParaRPr lang="sv-SE" sz="1400" b="1" kern="1200" dirty="0">
            <a:solidFill>
              <a:schemeClr val="accent1">
                <a:lumMod val="50000"/>
              </a:schemeClr>
            </a:solidFill>
          </a:endParaRPr>
        </a:p>
      </dsp:txBody>
      <dsp:txXfrm>
        <a:off x="1766313" y="2301034"/>
        <a:ext cx="678360" cy="678360"/>
      </dsp:txXfrm>
    </dsp:sp>
    <dsp:sp modelId="{57F7CE31-9A51-4835-9C2A-0423F6EE9AEE}">
      <dsp:nvSpPr>
        <dsp:cNvPr id="0" name=""/>
        <dsp:cNvSpPr/>
      </dsp:nvSpPr>
      <dsp:spPr>
        <a:xfrm rot="16200000">
          <a:off x="1978049" y="1765405"/>
          <a:ext cx="254887" cy="323779"/>
        </a:xfrm>
        <a:prstGeom prst="rightArrow">
          <a:avLst>
            <a:gd name="adj1" fmla="val 60000"/>
            <a:gd name="adj2" fmla="val 50000"/>
          </a:avLst>
        </a:prstGeom>
        <a:gradFill rotWithShape="0">
          <a:gsLst>
            <a:gs pos="0">
              <a:schemeClr val="accent3">
                <a:hueOff val="-15677750"/>
                <a:satOff val="32166"/>
                <a:lumOff val="9411"/>
                <a:alphaOff val="0"/>
                <a:tint val="100000"/>
                <a:shade val="100000"/>
                <a:satMod val="130000"/>
              </a:schemeClr>
            </a:gs>
            <a:gs pos="100000">
              <a:schemeClr val="accent3">
                <a:hueOff val="-15677750"/>
                <a:satOff val="32166"/>
                <a:lumOff val="94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a:off x="2016282" y="1868394"/>
        <a:ext cx="178421" cy="194267"/>
      </dsp:txXfrm>
    </dsp:sp>
    <dsp:sp modelId="{B442B1FB-3BB9-4031-B7F6-504483DCD07E}">
      <dsp:nvSpPr>
        <dsp:cNvPr id="0" name=""/>
        <dsp:cNvSpPr/>
      </dsp:nvSpPr>
      <dsp:spPr>
        <a:xfrm>
          <a:off x="1625820" y="720275"/>
          <a:ext cx="959346" cy="959346"/>
        </a:xfrm>
        <a:prstGeom prst="ellipse">
          <a:avLst/>
        </a:prstGeom>
        <a:gradFill rotWithShape="0">
          <a:gsLst>
            <a:gs pos="0">
              <a:schemeClr val="accent3">
                <a:hueOff val="-19597187"/>
                <a:satOff val="40207"/>
                <a:lumOff val="11764"/>
                <a:alphaOff val="0"/>
                <a:tint val="100000"/>
                <a:shade val="100000"/>
                <a:satMod val="130000"/>
              </a:schemeClr>
            </a:gs>
            <a:gs pos="100000">
              <a:schemeClr val="accent3">
                <a:hueOff val="-19597187"/>
                <a:satOff val="40207"/>
                <a:lumOff val="1176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sv-SE" sz="1300" b="1" kern="1200" dirty="0" smtClean="0">
              <a:solidFill>
                <a:schemeClr val="accent1">
                  <a:lumMod val="50000"/>
                </a:schemeClr>
              </a:solidFill>
            </a:rPr>
            <a:t>Källkritik</a:t>
          </a:r>
          <a:endParaRPr lang="sv-SE" sz="1300" b="1" kern="1200" dirty="0">
            <a:solidFill>
              <a:schemeClr val="accent1">
                <a:lumMod val="50000"/>
              </a:schemeClr>
            </a:solidFill>
          </a:endParaRPr>
        </a:p>
      </dsp:txBody>
      <dsp:txXfrm>
        <a:off x="1766313" y="860768"/>
        <a:ext cx="678360" cy="678360"/>
      </dsp:txXfrm>
    </dsp:sp>
    <dsp:sp modelId="{9D06B129-049D-4FA4-86A3-3E6F5E7EAD0E}">
      <dsp:nvSpPr>
        <dsp:cNvPr id="0" name=""/>
        <dsp:cNvSpPr/>
      </dsp:nvSpPr>
      <dsp:spPr>
        <a:xfrm rot="19800000">
          <a:off x="2595455" y="681599"/>
          <a:ext cx="254887" cy="323779"/>
        </a:xfrm>
        <a:prstGeom prst="rightArrow">
          <a:avLst>
            <a:gd name="adj1" fmla="val 60000"/>
            <a:gd name="adj2" fmla="val 50000"/>
          </a:avLst>
        </a:prstGeom>
        <a:gradFill rotWithShape="0">
          <a:gsLst>
            <a:gs pos="0">
              <a:schemeClr val="accent3">
                <a:hueOff val="-19597187"/>
                <a:satOff val="40207"/>
                <a:lumOff val="11764"/>
                <a:alphaOff val="0"/>
                <a:tint val="100000"/>
                <a:shade val="100000"/>
                <a:satMod val="130000"/>
              </a:schemeClr>
            </a:gs>
            <a:gs pos="100000">
              <a:schemeClr val="accent3">
                <a:hueOff val="-19597187"/>
                <a:satOff val="40207"/>
                <a:lumOff val="1176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sv-SE" sz="1300" kern="1200"/>
        </a:p>
      </dsp:txBody>
      <dsp:txXfrm>
        <a:off x="2600577" y="765472"/>
        <a:ext cx="178421" cy="1942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0.51146</cdr:x>
      <cdr:y>0.49347</cdr:y>
    </cdr:from>
    <cdr:to>
      <cdr:x>0.52758</cdr:x>
      <cdr:y>0.5457</cdr:y>
    </cdr:to>
    <cdr:sp macro="" textlink="">
      <cdr:nvSpPr>
        <cdr:cNvPr id="9217" name="Text Box 1"/>
        <cdr:cNvSpPr txBox="1">
          <a:spLocks xmlns:a="http://schemas.openxmlformats.org/drawingml/2006/main" noChangeArrowheads="1"/>
        </cdr:cNvSpPr>
      </cdr:nvSpPr>
      <cdr:spPr bwMode="auto">
        <a:xfrm xmlns:a="http://schemas.openxmlformats.org/drawingml/2006/main">
          <a:off x="2051943" y="1436771"/>
          <a:ext cx="66211" cy="15173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xmlns="">
              <a:solidFill>
                <a:srgbClr xmlns:mc="http://schemas.openxmlformats.org/markup-compatibility/2006" val="000000" mc:Ignorable="a14" a14:legacySpreadsheetColorIndex="64"/>
              </a:solidFill>
            </a14:hiddenFill>
          </a:ext>
          <a:ext uri="{91240B29-F687-4f45-9708-019B960494DF}">
            <a14:hiddenLine xmlns:a14="http://schemas.microsoft.com/office/drawing/2010/main" xmlns=""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sv-SE" sz="900" b="0" i="0" u="none" strike="noStrike" baseline="0">
              <a:solidFill>
                <a:srgbClr val="000000"/>
              </a:solidFill>
              <a:latin typeface="GillSans"/>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0.01089</cdr:x>
      <cdr:y>0.01587</cdr:y>
    </cdr:from>
    <cdr:to>
      <cdr:x>0.13099</cdr:x>
      <cdr:y>0.07615</cdr:y>
    </cdr:to>
    <cdr:sp macro="" textlink="">
      <cdr:nvSpPr>
        <cdr:cNvPr id="13313" name="Text Box 1"/>
        <cdr:cNvSpPr txBox="1">
          <a:spLocks xmlns:a="http://schemas.openxmlformats.org/drawingml/2006/main" noChangeArrowheads="1"/>
        </cdr:cNvSpPr>
      </cdr:nvSpPr>
      <cdr:spPr bwMode="auto">
        <a:xfrm xmlns:a="http://schemas.openxmlformats.org/drawingml/2006/main">
          <a:off x="50800" y="50800"/>
          <a:ext cx="503584" cy="1808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sv-SE" sz="900" b="1" i="0" u="none" strike="noStrike" baseline="0">
              <a:solidFill>
                <a:srgbClr val="000000"/>
              </a:solidFill>
              <a:latin typeface="GillSans"/>
            </a:rPr>
            <a:t>Procent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458F1B7-9674-7B4B-B65F-D26117F5FD28}" type="datetimeFigureOut">
              <a:rPr lang="sv-SE" smtClean="0"/>
              <a:t>2020-02-04</a:t>
            </a:fld>
            <a:endParaRPr lang="sv-SE"/>
          </a:p>
        </p:txBody>
      </p:sp>
      <p:sp>
        <p:nvSpPr>
          <p:cNvPr id="4" name="Platshållare för sidfot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E4EA4B55-9A99-4440-BFDC-0CE552D77BA9}" type="slidenum">
              <a:rPr lang="sv-SE" smtClean="0"/>
              <a:t>‹#›</a:t>
            </a:fld>
            <a:endParaRPr lang="sv-SE"/>
          </a:p>
        </p:txBody>
      </p:sp>
    </p:spTree>
    <p:extLst>
      <p:ext uri="{BB962C8B-B14F-4D97-AF65-F5344CB8AC3E}">
        <p14:creationId xmlns:p14="http://schemas.microsoft.com/office/powerpoint/2010/main" val="401963947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0:34.17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0 108 0,'37'0'78,"36"0"-62,-36 0-1,37 0-15,73 0 16,-73 0-16,36 0 16,37 0-16,1 0 15,-75 0-15,38 0 16,-38 0-16,-36 0 0,0 0 15,0 0 1,0 0-16,-1 0 16,1 0-16,0 0 31,0 0-31,37 0 16,-38 0-1,38 0 1,-37 0-1,0 0 1,-1 0 0,1 0-1,0 0 1,0 0 0,0 0-1,-1 0 1,1 0 31,0 0-32,0 0 32,0 0-31,-1 0-1,-36-37 1,37 37 62,-37-35-62,37 35 15,0 0 0,0 0-31,0 0 47,-37-37 16,36 37-32</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0:41.423"/>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0 133 0,'0'-37'94,"0"1"-78,74-1-1,-1 37-15,75 0 16,-75 0-16,74 0 16,1 0-16,-75 0 15,75 0-15,-75 0 16,1 0-16,36 0 16,-36 0-16,-37 0 15,36 0 1,-36 0-1,37 0-15,-1 0 16,-36 0 0,0 0-16,37 0 15,-38 0-15,38 0 16,36 0-16,-73 0 16,37 0-16,0 0 15,-38 37-15,38-37 16,-37 0-16,0 0 15,-1 0-15,38 0 16,-37 0 0,36 0-1,-36 0 1,0 0-16,0 0 16,0 0-16,0 0 15,-1 0-15,1 0 16,37 0-1,-1 0 1,-36 0 0,0 0-16,0 0 15,0 0-15,-1 0 16,1 0-16,0 0 16,0 0-16,0 0 0,0 0 15,-1 0-15,1 0 16,0 0-16,0 0 15,0 0-15,-1 0 16,1 0-16,0 0 16,0 0-16,0 0 15,-1 0-15,1 0 16,0 0 0,0 0-1,0 0 16,-1 0-31,1 0 32,0 0-17,0 0-15,0 0 32,0 0 30,-1 0-15,1 0 0,0 0-16,0 0 78,0 0-93,-1 0 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0:49.21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1 261 0,'37'-37'125,"0"37"-125,74-35 15,-1-2-15,-36 37 16,36-37-16,37 37 16,1 0-16,-38 0 15,37 0-15,0 0 16,1 0-16,-38 0 15,2 0-15,-2 0 16,-73 0-16,73 0 16,1 0-16,-74 0 15,36 0-15,-36 0 16,37 0-16,-38 0 16,38 0-1,0 0-15,-38 0 16,38 0-16,-37 0 15,36 0 1,-36 0-16,37 0 16,0 0-16,-38 0 15,1 0 1,0 0-16,0 0 16,0 0-16,-1 0 15,1 0-15,0 0 16,0 0-16,36 0 15,1 0 1,-37 0-16,37 0 16,-38 0-1,38 0-15,0 0 0,-38-37 16,38 37-16,-37 0 16,36 0-16,1 0 15,-37 0-15,0 0 16,0 0-16,36 0 15,-36 0-15,0 0 16,36 0-16,-36 0 16,37 0-1,-37 0-15,36 0 16,-36 0 0,37-36-1,-37 36 1,37 0-16,-37 0 15,37 0 1,-38 0 0,38 0-16,-37 0 15,0 0 1,-1 0-16,1 0 16,0 0-1,0 0 1,0 0-16,-1 0 15,1 0 1,0 0 0,0 0-1,0 0 1,0 0-16,-1 0 16,1 0-1,0 0 16,0 0-31,0 0 16,-1 0 15,1 0-31,0-36 32,0 36-17,0 0 1,-1 0-1,1 0 1,0 0 31,0 0-16,0 0-15,0 0 31,-1 0-16,1 0 31,0 0-46,0 0 31</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0:52.770"/>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0 117 0,'37'-37'109,"-1"37"-93,75-37-16,36 37 16,37 0-16,-37-37 15,38 37-15,-1 0 16,-37 0-16,0 0 16,-37 0-16,1 0 15,-1 0-15,1 0 16,-1 0-16,1 0 15,36 37-15,-73-37 16,73 37-16,0-37 16,0 0-16,-36 0 15,36 0-15,37 0 16,-37 0-16,1 0 16,-38 0-16,37 0 15,-36 0-15,-38 0 16,1 0-16,36 0 15,-36 0-15,0 0 16,-38 0-16,38 0 16,0 0-16,-38 0 15,1 0-15,0 0 16,0 0-16,0 0 16,-1 0-16,1 0 15,0 0-15,0 0 16,0 0-16,0 0 0,-1 0 15,1 0-15,0 0 16,37 0 0,-38 0-16,38 0 15,-37 0 1,36 0 0,-36 0-16,37 0 15,-37 0 1,0 0-16,-1 0 15,1 0-15,0 0 16,0 0-16,0 0 16,-1 0-16,1 0 15,0 0-15,0 0 16,0 0-16,-1 0 16,1 0-1,0 0-15,0 0 16,0 0-1,36 0 1,-36 0 0,37 0-1,-37 0 1,-1 0 0,1 0-16,0 0 15,0 0 1,36 0-1,-36 0 1,37 0 0,-1 0-1,-36 0 1,0 0 0,37 0-1,-1 0 1,-36 0-1,0 0 1,0 0 15,0 0-31,-1 0 16,1 0 15,0 0-31,0 0 31,0 0-15,-1 0 0,1 0 31,0 0-47,0 0 46</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1:08.82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0 509 0,'74'0'203,"-38"0"-203,1 0 16,37 0-16,-37 0 16,73 0-16,-36 0 15,-37 0-15,73 0 16,-36 0-16,-1 0 15,38 0-15,-38 0 16,1 0-16,36 0 0,-36 0 16,0 0-16,-1 0 15,-36 0 1,37 0-16,-37 0 0,-1 0 16,1 0-16,0 0 15,0 0-15,36 0 16,1 0-1,-37 0 1,36 0-16,-36 0 16,37 0-1,-37 0 1,36 0-16,1 0 16,-37 0-1,0 0-15,36 0 16,-36 0-16,37 0 15,-38 0-15,38 0 16,0 0-16,-38 0 16,38 0-16,-37 0 15,37 0-15,36 0 16,-73 0-16,36 0 16,-36 0-16,37 0 15,-1 0-15,-36 0 16,74 0-16,-38 0 15,-36 0-15,37 0 16,-37 0-16,36 37 16,38-37-16,-38 0 15,1 0-15,36 37 16,-36-37-16,73 0 16,-36 0-16,-38 0 15,74 0-15,-73 0 16,0 0-16,36 0 15,1 0-15,-38 0 16,1 0-16,73 0 16,-73 0-16,-1 0 15,38 0-15,-38-37 16,-36 0-16,37 37 16,-37 0-16,36 0 15,1 0-15,-37 0 16,36-37-16,1 37 15,-37-36-15,36 36 16,1 0-16,-37 0 16,73 0-16,-36 0 15,0 0-15,-1 0 0,-36 0 16,73 0-16,1-37 16,-74 37-16,36 0 15,38 0-15,-38 0 16,38-37-16,-1 37 15,-36 0-15,36 0 16,1 0-16,-75 0 16,75 0-16,-37 0 15,-38 0-15,38-37 16,36 37-16,-73-37 16,37 37-16,-37 0 15,36-36-15,1 36 16,-37 0-16,36-37 15,38 37-15,-74-37 16,36 37-16,1 0 16,-37 0-16,36-37 15,1 37-15,-37 0 16,36 0-16,-36 0 16,37 0-16,-1-37 15,1 1-15,-37 36 16,36 0-16,-36 0 15,74 0-15,-38 0 16,-36 0-16,37-37 16,-37 37-16,36 0 15,1 0-15,-37 0 16,36 0-16,-36 0 16,37 0-16,-1 0 15,-36 0-15,37 0 16,-37 0-16,36 0 15,1 0-15,-37 0 16,36 0-16,-36 0 16,37 0-16,-1 0 15,-36 0-15,37 0 16,-37 0-16,36 0 16,1 0-16,-37 0 15,36 0-15,38 0 16,-38 0-16,1 0 15,0 0-15,-1 0 16,38 0-16,-75 0 16,38 0-16,0 37 15,36-1-15,-73-36 0,36 37 16,1-37-16,0 0 16,-1 0-16,1 0 15,36 0-15,-36 37 16,-37-37-16,36 0 15,38 37-15,-74-37 16,36 0-16,1 0 16,0 0-16,-1 0 15,-36 0-15,37 0 16,-1 0-16,-36 0 16,37 0-16,-37 0 15,36 0-15,1 0 16,-37 0-16,36 0 15,-36 0-15,37 0 16,-38 0-16,1 0 16,37 0-16,-37 0 15,0 0-15,36 0 16,-36 0-16,0 0 16,0 0-16,-1 0 15,1 0-15,0 0 16,0 0-16,0 0 15,-1 0-15,1 0 16,0 37-16,0-37 16,0 0-16,-1 0 15,38 0 1,0 36 0,-37-36-1,-1 0 1,1 0-1,0 0 1,0 0 0</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1.6129" units="1/cm"/>
          <inkml:channelProperty channel="Y" name="resolution" value="52.94118" units="1/cm"/>
          <inkml:channelProperty channel="T" name="resolution" value="1" units="1/dev"/>
        </inkml:channelProperties>
      </inkml:inkSource>
      <inkml:timestamp xml:id="ts0" timeString="2019-02-06T19:51:12.448"/>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12885 444 0,'-36'0'47,"-38"-37"-32,37 0 1,-36 37 0,36 0-16,-74-37 15,1 0-15,-37 37 16,73-36-16,-36 36 15,-38 0-15,75 0 16,-75 0-16,38 0 16,0 0-16,-1 0 15,1-37-15,-1 37 16,1 0-16,36 0 16,-36-37-16,36 37 15,1 0-15,-1 0 16,37 0-16,-73 0 15,36-37-15,37 37 16,-36 0-16,36 0 16,-37 0-16,1 0 15,36 0-15,-37 0 16,37 0-16,0 0 16,-36 0-16,36 0 15,-37 0-15,1 0 16,-38-37-16,38 37 15,36 0-15,-37 0 16,1 0-16,36 0 16,-37 0-16,37 0 15,-36-36-15,-1 36 16,1 0-16,-1 0 16,0 0-16,1 0 15,-1 0-15,0 0 16,38 0-16,-38-37 15,37 37-15,-36 0 16,-1 0-16,37 0 16,-36 0-16,36 0 15,-74 0-15,1 0 16,73 0-16,-37 0 16,1-37-16,-1 37 15,-36 0-15,36 0 16,0 0-16,1 0 15,-1 0-15,37 0 16,-73 0-16,73 0 16,-36 0-16,-1 0 0,37 0 15,-37 0-15,38 0 16,-38 0-16,0 0 16,38 0-16,-1 0 15,0 0-15,-37 0 16,1 0-16,36 0 15,-37 0-15,1 0 16,36 37-16,-37-37 16,37 0-16,-36 0 15,-1 0-15,37 37 16,-36-37-16,-1 36 16,37-36-16,-36 37 15,-1 0-15,0-37 16,1 37-1,36 0-15,-37-37 16,1 0-16,36 36 16,-37-36-16,1 37 15,36 0-15,-37-37 16,1 37-16,36-37 16,-37 0-1,74 37-15,-37-37 16,-36 0-16,36 0 15,0 0-15,0 0 16,-36 0-16,-1 37 16,37-37-16,-36 0 15,-1 0-15,0 36 16,1-36-16,-1 37 16,1-37-16,-38 0 15,37 0-15,1 0 16,-1 0-16,1 0 15,36 0-15,-74 0 16,75 0-16,-38 0 16,0 0-16,38 0 15,-38 0-15,0 0 16,1 0-16,-38 0 16,74 0-16,-36 0 15,-1 0-15,37 0 16,-36 0-16,36 0 15,-37 0 1,37 0-16,1 0 16,-1 0-16,0 0 15,0 0-15,0 0 16,1-37-16,-38 1 16,0 36-16,1-37 15,-1 0 1,37 37-16,0 0 0,1 0 15,-1 0-15,0 0 16,0 0-16,0 0 16,1 0-1,-1 0-15,0 0 16,0-37-16,0 37 16,1 0-16,-1 0 15,0 0-15,0 0 16,37-37-16,-74 37 15,38 0-15,-38 0 16,37 0 0,0 0-1,1 0 1,-1 0 0,0-37-1,0 37 1,0 0-1,1 0-15,-1 0 16,37-36-16,-37-1 16,0 37-1,0 0 1,1 0-16,-1 0 16,0-37-1,0 37-15,37-37 16,-37 37-16,0 0 15,1 0 1,-1 0 0,0 0-1,0 0 17,0 0-32,1 0 46,-1 0 439,0 0-470,0 0 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3FE497B-861D-AC4B-B4ED-8C94104B2AC0}" type="datetime1">
              <a:rPr lang="sv-SE"/>
              <a:pPr>
                <a:defRPr/>
              </a:pPr>
              <a:t>2020-02-04</a:t>
            </a:fld>
            <a:endParaRPr lang="sv-SE"/>
          </a:p>
        </p:txBody>
      </p:sp>
      <p:sp>
        <p:nvSpPr>
          <p:cNvPr id="4" name="Platshållare för bildobjekt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sv-SE" noProof="0"/>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31599"/>
            <a:ext cx="2946347" cy="496491"/>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7A5680B-5CFF-5C46-8A8E-F880F761868B}" type="slidenum">
              <a:rPr lang="sv-SE"/>
              <a:pPr>
                <a:defRPr/>
              </a:pPr>
              <a:t>‹#›</a:t>
            </a:fld>
            <a:endParaRPr lang="sv-SE"/>
          </a:p>
        </p:txBody>
      </p:sp>
    </p:spTree>
    <p:extLst>
      <p:ext uri="{BB962C8B-B14F-4D97-AF65-F5344CB8AC3E}">
        <p14:creationId xmlns:p14="http://schemas.microsoft.com/office/powerpoint/2010/main" val="50696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1</a:t>
            </a:fld>
            <a:endParaRPr lang="sv-SE"/>
          </a:p>
        </p:txBody>
      </p:sp>
    </p:spTree>
    <p:extLst>
      <p:ext uri="{BB962C8B-B14F-4D97-AF65-F5344CB8AC3E}">
        <p14:creationId xmlns:p14="http://schemas.microsoft.com/office/powerpoint/2010/main" val="7991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14</a:t>
            </a:fld>
            <a:endParaRPr lang="sv-SE"/>
          </a:p>
        </p:txBody>
      </p:sp>
    </p:spTree>
    <p:extLst>
      <p:ext uri="{BB962C8B-B14F-4D97-AF65-F5344CB8AC3E}">
        <p14:creationId xmlns:p14="http://schemas.microsoft.com/office/powerpoint/2010/main" val="11017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19</a:t>
            </a:fld>
            <a:endParaRPr lang="sv-SE"/>
          </a:p>
        </p:txBody>
      </p:sp>
    </p:spTree>
    <p:extLst>
      <p:ext uri="{BB962C8B-B14F-4D97-AF65-F5344CB8AC3E}">
        <p14:creationId xmlns:p14="http://schemas.microsoft.com/office/powerpoint/2010/main" val="355890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27</a:t>
            </a:fld>
            <a:endParaRPr lang="sv-SE"/>
          </a:p>
        </p:txBody>
      </p:sp>
    </p:spTree>
    <p:extLst>
      <p:ext uri="{BB962C8B-B14F-4D97-AF65-F5344CB8AC3E}">
        <p14:creationId xmlns:p14="http://schemas.microsoft.com/office/powerpoint/2010/main" val="107234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29</a:t>
            </a:fld>
            <a:endParaRPr lang="sv-SE"/>
          </a:p>
        </p:txBody>
      </p:sp>
    </p:spTree>
    <p:extLst>
      <p:ext uri="{BB962C8B-B14F-4D97-AF65-F5344CB8AC3E}">
        <p14:creationId xmlns:p14="http://schemas.microsoft.com/office/powerpoint/2010/main" val="429437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32</a:t>
            </a:fld>
            <a:endParaRPr lang="sv-SE"/>
          </a:p>
        </p:txBody>
      </p:sp>
    </p:spTree>
    <p:extLst>
      <p:ext uri="{BB962C8B-B14F-4D97-AF65-F5344CB8AC3E}">
        <p14:creationId xmlns:p14="http://schemas.microsoft.com/office/powerpoint/2010/main" val="300441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B7A5680B-5CFF-5C46-8A8E-F880F761868B}" type="slidenum">
              <a:rPr lang="sv-SE" smtClean="0"/>
              <a:pPr>
                <a:defRPr/>
              </a:pPr>
              <a:t>3</a:t>
            </a:fld>
            <a:endParaRPr lang="sv-SE"/>
          </a:p>
        </p:txBody>
      </p:sp>
    </p:spTree>
    <p:extLst>
      <p:ext uri="{BB962C8B-B14F-4D97-AF65-F5344CB8AC3E}">
        <p14:creationId xmlns:p14="http://schemas.microsoft.com/office/powerpoint/2010/main" val="370516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4</a:t>
            </a:fld>
            <a:endParaRPr lang="sv-SE"/>
          </a:p>
        </p:txBody>
      </p:sp>
    </p:spTree>
    <p:extLst>
      <p:ext uri="{BB962C8B-B14F-4D97-AF65-F5344CB8AC3E}">
        <p14:creationId xmlns:p14="http://schemas.microsoft.com/office/powerpoint/2010/main" val="336731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ED9EA5A-6B7D-4924-BA2A-05389D5F1D93}" type="slidenum">
              <a:rPr lang="sv-SE" smtClean="0"/>
              <a:t>5</a:t>
            </a:fld>
            <a:endParaRPr lang="sv-SE"/>
          </a:p>
        </p:txBody>
      </p:sp>
    </p:spTree>
    <p:extLst>
      <p:ext uri="{BB962C8B-B14F-4D97-AF65-F5344CB8AC3E}">
        <p14:creationId xmlns:p14="http://schemas.microsoft.com/office/powerpoint/2010/main" val="95244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6</a:t>
            </a:fld>
            <a:endParaRPr lang="sv-SE"/>
          </a:p>
        </p:txBody>
      </p:sp>
    </p:spTree>
    <p:extLst>
      <p:ext uri="{BB962C8B-B14F-4D97-AF65-F5344CB8AC3E}">
        <p14:creationId xmlns:p14="http://schemas.microsoft.com/office/powerpoint/2010/main" val="273968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7</a:t>
            </a:fld>
            <a:endParaRPr lang="sv-SE"/>
          </a:p>
        </p:txBody>
      </p:sp>
    </p:spTree>
    <p:extLst>
      <p:ext uri="{BB962C8B-B14F-4D97-AF65-F5344CB8AC3E}">
        <p14:creationId xmlns:p14="http://schemas.microsoft.com/office/powerpoint/2010/main" val="340937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9</a:t>
            </a:fld>
            <a:endParaRPr lang="sv-SE"/>
          </a:p>
        </p:txBody>
      </p:sp>
    </p:spTree>
    <p:extLst>
      <p:ext uri="{BB962C8B-B14F-4D97-AF65-F5344CB8AC3E}">
        <p14:creationId xmlns:p14="http://schemas.microsoft.com/office/powerpoint/2010/main" val="155205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10</a:t>
            </a:fld>
            <a:endParaRPr lang="sv-SE"/>
          </a:p>
        </p:txBody>
      </p:sp>
    </p:spTree>
    <p:extLst>
      <p:ext uri="{BB962C8B-B14F-4D97-AF65-F5344CB8AC3E}">
        <p14:creationId xmlns:p14="http://schemas.microsoft.com/office/powerpoint/2010/main" val="330366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7A5680B-5CFF-5C46-8A8E-F880F761868B}" type="slidenum">
              <a:rPr lang="sv-SE" smtClean="0"/>
              <a:pPr>
                <a:defRPr/>
              </a:pPr>
              <a:t>13</a:t>
            </a:fld>
            <a:endParaRPr lang="sv-SE"/>
          </a:p>
        </p:txBody>
      </p:sp>
    </p:spTree>
    <p:extLst>
      <p:ext uri="{BB962C8B-B14F-4D97-AF65-F5344CB8AC3E}">
        <p14:creationId xmlns:p14="http://schemas.microsoft.com/office/powerpoint/2010/main" val="183473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A">
    <p:spTree>
      <p:nvGrpSpPr>
        <p:cNvPr id="1" name=""/>
        <p:cNvGrpSpPr/>
        <p:nvPr/>
      </p:nvGrpSpPr>
      <p:grpSpPr>
        <a:xfrm>
          <a:off x="0" y="0"/>
          <a:ext cx="0" cy="0"/>
          <a:chOff x="0" y="0"/>
          <a:chExt cx="0" cy="0"/>
        </a:xfrm>
      </p:grpSpPr>
      <p:sp>
        <p:nvSpPr>
          <p:cNvPr id="2" name="Rubrik 1"/>
          <p:cNvSpPr>
            <a:spLocks noGrp="1"/>
          </p:cNvSpPr>
          <p:nvPr>
            <p:ph type="ctrTitle"/>
          </p:nvPr>
        </p:nvSpPr>
        <p:spPr>
          <a:xfrm>
            <a:off x="684000" y="2275200"/>
            <a:ext cx="7920000" cy="1143000"/>
          </a:xfrm>
        </p:spPr>
        <p:txBody>
          <a:bodyPr anchorCtr="0"/>
          <a:lstStyle>
            <a:lvl1pPr algn="l">
              <a:defRPr sz="3600" b="1" i="0" cap="all" baseline="0">
                <a:latin typeface="Arial Narrow" panose="020B0606020202030204" pitchFamily="34" charset="0"/>
              </a:defRPr>
            </a:lvl1pPr>
          </a:lstStyle>
          <a:p>
            <a:r>
              <a:rPr lang="sv-SE" smtClean="0"/>
              <a:t>Klicka här för att ändra format</a:t>
            </a:r>
            <a:endParaRPr lang="sv-SE" dirty="0"/>
          </a:p>
        </p:txBody>
      </p:sp>
      <p:sp>
        <p:nvSpPr>
          <p:cNvPr id="13" name="Platshållare för text 12"/>
          <p:cNvSpPr>
            <a:spLocks noGrp="1"/>
          </p:cNvSpPr>
          <p:nvPr>
            <p:ph type="body" sz="quarter" idx="14" hasCustomPrompt="1"/>
          </p:nvPr>
        </p:nvSpPr>
        <p:spPr>
          <a:xfrm>
            <a:off x="684000" y="6237312"/>
            <a:ext cx="7920000" cy="216222"/>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sv-SE" dirty="0" smtClean="0"/>
              <a:t>Klicka och Skriv in namn och titel</a:t>
            </a:r>
          </a:p>
        </p:txBody>
      </p:sp>
      <p:sp>
        <p:nvSpPr>
          <p:cNvPr id="4" name="Platshållare för bildnummer 3"/>
          <p:cNvSpPr>
            <a:spLocks noGrp="1"/>
          </p:cNvSpPr>
          <p:nvPr>
            <p:ph type="sldNum" sz="quarter" idx="16"/>
          </p:nvPr>
        </p:nvSpPr>
        <p:spPr/>
        <p:txBody>
          <a:bodyPr/>
          <a:lstStyle/>
          <a:p>
            <a:pPr>
              <a:defRPr/>
            </a:pPr>
            <a:fld id="{9426A61E-93B8-384D-8975-0A89DB09A550}" type="slidenum">
              <a:rPr lang="sv-SE" smtClean="0"/>
              <a:pPr>
                <a:defRPr/>
              </a:pPr>
              <a:t>‹#›</a:t>
            </a:fld>
            <a:endParaRPr lang="sv-SE"/>
          </a:p>
        </p:txBody>
      </p:sp>
      <p:sp>
        <p:nvSpPr>
          <p:cNvPr id="6" name="Platshållare för sidfot 5"/>
          <p:cNvSpPr>
            <a:spLocks noGrp="1"/>
          </p:cNvSpPr>
          <p:nvPr>
            <p:ph type="ftr" sz="quarter" idx="17"/>
          </p:nvPr>
        </p:nvSpPr>
        <p:spPr/>
        <p:txBody>
          <a:bodyPr/>
          <a:lstStyle/>
          <a:p>
            <a:pPr algn="r" eaLnBrk="0" hangingPunct="0">
              <a:spcBef>
                <a:spcPts val="0"/>
              </a:spcBef>
              <a:buFont typeface="Arial" charset="0"/>
              <a:buNone/>
            </a:pPr>
            <a:r>
              <a:rPr lang="sv-SE" smtClean="0"/>
              <a:t>biomedicinska biblioteket                   göteborgs universitetsbibliotek</a:t>
            </a:r>
            <a:endParaRPr lang="sv-SE" dirty="0"/>
          </a:p>
        </p:txBody>
      </p:sp>
      <p:sp>
        <p:nvSpPr>
          <p:cNvPr id="3" name="Date Placeholder 2"/>
          <p:cNvSpPr>
            <a:spLocks noGrp="1"/>
          </p:cNvSpPr>
          <p:nvPr>
            <p:ph type="dt" sz="half" idx="18"/>
          </p:nvPr>
        </p:nvSpPr>
        <p:spPr/>
        <p:txBody>
          <a:bodyPr/>
          <a:lstStyle/>
          <a:p>
            <a:fld id="{084AA344-7F09-4C38-93CE-60FEB22487E1}" type="datetime1">
              <a:rPr lang="sv-SE" smtClean="0"/>
              <a:t>2020-02-04</a:t>
            </a:fld>
            <a:endParaRPr lang="sv-SE"/>
          </a:p>
        </p:txBody>
      </p:sp>
    </p:spTree>
    <p:extLst>
      <p:ext uri="{BB962C8B-B14F-4D97-AF65-F5344CB8AC3E}">
        <p14:creationId xmlns:p14="http://schemas.microsoft.com/office/powerpoint/2010/main" val="2608923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1" y="-27384"/>
            <a:ext cx="9144000" cy="6885384"/>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9" name="Platshållare för bild 7"/>
          <p:cNvSpPr>
            <a:spLocks noGrp="1"/>
          </p:cNvSpPr>
          <p:nvPr>
            <p:ph type="pic" sz="quarter" idx="17" hasCustomPrompt="1"/>
          </p:nvPr>
        </p:nvSpPr>
        <p:spPr>
          <a:xfrm>
            <a:off x="676158" y="-4069"/>
            <a:ext cx="951109"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dirty="0" smtClean="0"/>
              <a:t> </a:t>
            </a:r>
            <a:endParaRPr lang="sv-SE" noProof="0" dirty="0"/>
          </a:p>
        </p:txBody>
      </p:sp>
      <p:sp>
        <p:nvSpPr>
          <p:cNvPr id="2" name="Platshållare för sidfot 1"/>
          <p:cNvSpPr>
            <a:spLocks noGrp="1"/>
          </p:cNvSpPr>
          <p:nvPr>
            <p:ph type="ftr" sz="quarter" idx="18"/>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7"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3" name="Date Placeholder 2"/>
          <p:cNvSpPr>
            <a:spLocks noGrp="1"/>
          </p:cNvSpPr>
          <p:nvPr>
            <p:ph type="dt" sz="half" idx="26"/>
          </p:nvPr>
        </p:nvSpPr>
        <p:spPr/>
        <p:txBody>
          <a:bodyPr/>
          <a:lstStyle/>
          <a:p>
            <a:fld id="{7B555318-2496-42A5-9F81-F8AA9F61FB0C}" type="datetime1">
              <a:rPr lang="sv-SE" smtClean="0"/>
              <a:t>2020-02-04</a:t>
            </a:fld>
            <a:endParaRPr lang="sv-SE"/>
          </a:p>
        </p:txBody>
      </p:sp>
    </p:spTree>
    <p:extLst>
      <p:ext uri="{BB962C8B-B14F-4D97-AF65-F5344CB8AC3E}">
        <p14:creationId xmlns:p14="http://schemas.microsoft.com/office/powerpoint/2010/main" val="22831307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4597200" cy="685800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8" name="Platshållare för bild 2"/>
          <p:cNvSpPr>
            <a:spLocks noGrp="1"/>
          </p:cNvSpPr>
          <p:nvPr>
            <p:ph type="pic" idx="13" hasCustomPrompt="1"/>
          </p:nvPr>
        </p:nvSpPr>
        <p:spPr>
          <a:xfrm>
            <a:off x="4682940" y="0"/>
            <a:ext cx="4461060" cy="338435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7" name="Platshållare för bild 2"/>
          <p:cNvSpPr>
            <a:spLocks noGrp="1"/>
          </p:cNvSpPr>
          <p:nvPr>
            <p:ph type="pic" idx="22" hasCustomPrompt="1"/>
          </p:nvPr>
        </p:nvSpPr>
        <p:spPr>
          <a:xfrm>
            <a:off x="4682940" y="3473650"/>
            <a:ext cx="4461060" cy="338435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Platshållare för sidfot 1"/>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9" name="Platshållare för bild 7"/>
          <p:cNvSpPr>
            <a:spLocks noGrp="1"/>
          </p:cNvSpPr>
          <p:nvPr>
            <p:ph type="pic" sz="quarter" idx="17" hasCustomPrompt="1"/>
          </p:nvPr>
        </p:nvSpPr>
        <p:spPr>
          <a:xfrm>
            <a:off x="676158" y="-4069"/>
            <a:ext cx="951109"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dirty="0" smtClean="0"/>
              <a:t> </a:t>
            </a:r>
            <a:endParaRPr lang="sv-SE" noProof="0" dirty="0"/>
          </a:p>
        </p:txBody>
      </p:sp>
      <p:sp>
        <p:nvSpPr>
          <p:cNvPr id="4" name="Date Placeholder 3"/>
          <p:cNvSpPr>
            <a:spLocks noGrp="1"/>
          </p:cNvSpPr>
          <p:nvPr>
            <p:ph type="dt" sz="half" idx="26"/>
          </p:nvPr>
        </p:nvSpPr>
        <p:spPr/>
        <p:txBody>
          <a:bodyPr/>
          <a:lstStyle/>
          <a:p>
            <a:fld id="{3D759C57-9C3B-4FEF-A715-AF4F1009FF23}" type="datetime1">
              <a:rPr lang="sv-SE" smtClean="0"/>
              <a:t>2020-02-04</a:t>
            </a:fld>
            <a:endParaRPr lang="sv-SE"/>
          </a:p>
        </p:txBody>
      </p:sp>
    </p:spTree>
    <p:extLst>
      <p:ext uri="{BB962C8B-B14F-4D97-AF65-F5344CB8AC3E}">
        <p14:creationId xmlns:p14="http://schemas.microsoft.com/office/powerpoint/2010/main" val="36454906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yra bilder (alt 1)">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2" y="-1"/>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8" name="Platshållare för bild 2"/>
          <p:cNvSpPr>
            <a:spLocks noGrp="1"/>
          </p:cNvSpPr>
          <p:nvPr>
            <p:ph type="pic" idx="13" hasCustomPrompt="1"/>
          </p:nvPr>
        </p:nvSpPr>
        <p:spPr>
          <a:xfrm>
            <a:off x="5267407" y="0"/>
            <a:ext cx="3876594" cy="6858000"/>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7" name="Platshållare för bild 2"/>
          <p:cNvSpPr>
            <a:spLocks noGrp="1"/>
          </p:cNvSpPr>
          <p:nvPr>
            <p:ph type="pic" idx="22" hasCustomPrompt="1"/>
          </p:nvPr>
        </p:nvSpPr>
        <p:spPr>
          <a:xfrm>
            <a:off x="0" y="4628225"/>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8" name="Platshållare för bild 2"/>
          <p:cNvSpPr>
            <a:spLocks noGrp="1"/>
          </p:cNvSpPr>
          <p:nvPr>
            <p:ph type="pic" idx="23" hasCustomPrompt="1"/>
          </p:nvPr>
        </p:nvSpPr>
        <p:spPr>
          <a:xfrm>
            <a:off x="0" y="2314112"/>
            <a:ext cx="5194800" cy="2229775"/>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Platshållare för sidfot 1"/>
          <p:cNvSpPr>
            <a:spLocks noGrp="1"/>
          </p:cNvSpPr>
          <p:nvPr>
            <p:ph type="ftr" sz="quarter" idx="24"/>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4" name="Platshållare för bildnummer 3"/>
          <p:cNvSpPr>
            <a:spLocks noGrp="1"/>
          </p:cNvSpPr>
          <p:nvPr>
            <p:ph type="sldNum" sz="quarter" idx="25"/>
          </p:nvPr>
        </p:nvSpPr>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10" name="Platshållare för bild 7"/>
          <p:cNvSpPr>
            <a:spLocks noGrp="1"/>
          </p:cNvSpPr>
          <p:nvPr>
            <p:ph type="pic" sz="quarter" idx="17" hasCustomPrompt="1"/>
          </p:nvPr>
        </p:nvSpPr>
        <p:spPr>
          <a:xfrm>
            <a:off x="676158" y="-4069"/>
            <a:ext cx="951109"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dirty="0" smtClean="0"/>
              <a:t> </a:t>
            </a:r>
            <a:endParaRPr lang="sv-SE" noProof="0" dirty="0"/>
          </a:p>
        </p:txBody>
      </p:sp>
      <p:sp>
        <p:nvSpPr>
          <p:cNvPr id="5" name="Date Placeholder 4"/>
          <p:cNvSpPr>
            <a:spLocks noGrp="1"/>
          </p:cNvSpPr>
          <p:nvPr>
            <p:ph type="dt" sz="half" idx="26"/>
          </p:nvPr>
        </p:nvSpPr>
        <p:spPr/>
        <p:txBody>
          <a:bodyPr/>
          <a:lstStyle/>
          <a:p>
            <a:fld id="{3F2E1CA2-6EE4-4266-9063-AAA3703CFD7B}" type="datetime1">
              <a:rPr lang="sv-SE" smtClean="0"/>
              <a:t>2020-02-04</a:t>
            </a:fld>
            <a:endParaRPr lang="sv-SE"/>
          </a:p>
        </p:txBody>
      </p:sp>
    </p:spTree>
    <p:extLst>
      <p:ext uri="{BB962C8B-B14F-4D97-AF65-F5344CB8AC3E}">
        <p14:creationId xmlns:p14="http://schemas.microsoft.com/office/powerpoint/2010/main" val="23189382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yra bilder (alt 2)">
    <p:spTree>
      <p:nvGrpSpPr>
        <p:cNvPr id="1" name=""/>
        <p:cNvGrpSpPr/>
        <p:nvPr/>
      </p:nvGrpSpPr>
      <p:grpSpPr>
        <a:xfrm>
          <a:off x="0" y="0"/>
          <a:ext cx="0" cy="0"/>
          <a:chOff x="0" y="0"/>
          <a:chExt cx="0" cy="0"/>
        </a:xfrm>
      </p:grpSpPr>
      <p:sp>
        <p:nvSpPr>
          <p:cNvPr id="11" name="Platshållare för bild 2"/>
          <p:cNvSpPr>
            <a:spLocks noGrp="1"/>
          </p:cNvSpPr>
          <p:nvPr>
            <p:ph type="pic" idx="13" hasCustomPrompt="1"/>
          </p:nvPr>
        </p:nvSpPr>
        <p:spPr>
          <a:xfrm>
            <a:off x="0" y="0"/>
            <a:ext cx="9144000" cy="3160889"/>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2" name="Platshållare för bild 2"/>
          <p:cNvSpPr>
            <a:spLocks noGrp="1"/>
          </p:cNvSpPr>
          <p:nvPr>
            <p:ph type="pic" idx="14" hasCustomPrompt="1"/>
          </p:nvPr>
        </p:nvSpPr>
        <p:spPr>
          <a:xfrm>
            <a:off x="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0" name="Platshållare för bild 2"/>
          <p:cNvSpPr>
            <a:spLocks noGrp="1"/>
          </p:cNvSpPr>
          <p:nvPr>
            <p:ph type="pic" idx="22" hasCustomPrompt="1"/>
          </p:nvPr>
        </p:nvSpPr>
        <p:spPr>
          <a:xfrm>
            <a:off x="615600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1" name="Platshållare för bild 2"/>
          <p:cNvSpPr>
            <a:spLocks noGrp="1"/>
          </p:cNvSpPr>
          <p:nvPr>
            <p:ph type="pic" idx="23" hasCustomPrompt="1"/>
          </p:nvPr>
        </p:nvSpPr>
        <p:spPr>
          <a:xfrm>
            <a:off x="3078000" y="3240028"/>
            <a:ext cx="2988000" cy="3617972"/>
          </a:xfrm>
          <a:prstGeom prst="rect">
            <a:avLst/>
          </a:prstGeo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Platshållare för sidfot 1"/>
          <p:cNvSpPr>
            <a:spLocks noGrp="1"/>
          </p:cNvSpPr>
          <p:nvPr>
            <p:ph type="ftr" sz="quarter" idx="24"/>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9" name="Platshållare för bild 7"/>
          <p:cNvSpPr>
            <a:spLocks noGrp="1"/>
          </p:cNvSpPr>
          <p:nvPr>
            <p:ph type="pic" sz="quarter" idx="17" hasCustomPrompt="1"/>
          </p:nvPr>
        </p:nvSpPr>
        <p:spPr>
          <a:xfrm>
            <a:off x="676158" y="-4069"/>
            <a:ext cx="951109"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dirty="0" smtClean="0"/>
              <a:t> </a:t>
            </a:r>
            <a:endParaRPr lang="sv-SE" noProof="0" dirty="0"/>
          </a:p>
        </p:txBody>
      </p:sp>
      <p:sp>
        <p:nvSpPr>
          <p:cNvPr id="3" name="Date Placeholder 2"/>
          <p:cNvSpPr>
            <a:spLocks noGrp="1"/>
          </p:cNvSpPr>
          <p:nvPr>
            <p:ph type="dt" sz="half" idx="26"/>
          </p:nvPr>
        </p:nvSpPr>
        <p:spPr/>
        <p:txBody>
          <a:bodyPr/>
          <a:lstStyle/>
          <a:p>
            <a:fld id="{99ADAC5C-E6E2-4672-97E2-43ABC0F9C38D}" type="datetime1">
              <a:rPr lang="sv-SE" smtClean="0"/>
              <a:t>2020-02-04</a:t>
            </a:fld>
            <a:endParaRPr lang="sv-SE"/>
          </a:p>
        </p:txBody>
      </p:sp>
    </p:spTree>
    <p:extLst>
      <p:ext uri="{BB962C8B-B14F-4D97-AF65-F5344CB8AC3E}">
        <p14:creationId xmlns:p14="http://schemas.microsoft.com/office/powerpoint/2010/main" val="32937567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med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447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505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tt avsnitt">
    <p:spTree>
      <p:nvGrpSpPr>
        <p:cNvPr id="1" name=""/>
        <p:cNvGrpSpPr/>
        <p:nvPr/>
      </p:nvGrpSpPr>
      <p:grpSpPr>
        <a:xfrm>
          <a:off x="0" y="0"/>
          <a:ext cx="0" cy="0"/>
          <a:chOff x="0" y="0"/>
          <a:chExt cx="0" cy="0"/>
        </a:xfrm>
      </p:grpSpPr>
      <p:sp>
        <p:nvSpPr>
          <p:cNvPr id="9" name="Platshållare för bild 8"/>
          <p:cNvSpPr>
            <a:spLocks noGrp="1"/>
          </p:cNvSpPr>
          <p:nvPr>
            <p:ph type="pic" sz="quarter" idx="10" hasCustomPrompt="1"/>
          </p:nvPr>
        </p:nvSpPr>
        <p:spPr>
          <a:xfrm>
            <a:off x="0" y="0"/>
            <a:ext cx="9144000" cy="6858000"/>
          </a:xfrm>
          <a:prstGeom prst="rect">
            <a:avLst/>
          </a:prstGeom>
          <a:solidFill>
            <a:schemeClr val="tx1"/>
          </a:solidFill>
        </p:spPr>
        <p:txBody>
          <a:bodyPr vert="horz" lIns="0" tIns="0" rIns="0" bIns="0" rtlCol="0" anchor="ctr">
            <a:normAutofit/>
          </a:bodyPr>
          <a:lstStyle>
            <a:lvl1pPr marL="180000" indent="-180000" algn="ctr">
              <a:buNone/>
              <a:defRPr lang="sv-SE" sz="1600" noProof="0" dirty="0">
                <a:solidFill>
                  <a:schemeClr val="bg1"/>
                </a:solidFill>
              </a:defRPr>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endParaRPr lang="sv-SE" noProof="0" dirty="0"/>
          </a:p>
        </p:txBody>
      </p:sp>
      <p:sp>
        <p:nvSpPr>
          <p:cNvPr id="4" name="Rubrik 4"/>
          <p:cNvSpPr>
            <a:spLocks noGrp="1"/>
          </p:cNvSpPr>
          <p:nvPr>
            <p:ph type="title" hasCustomPrompt="1"/>
          </p:nvPr>
        </p:nvSpPr>
        <p:spPr>
          <a:xfrm>
            <a:off x="540000" y="2422800"/>
            <a:ext cx="8064000" cy="792000"/>
          </a:xfrm>
          <a:effectLst>
            <a:outerShdw blurRad="50800" dist="38100" dir="2700000" algn="tl" rotWithShape="0">
              <a:prstClr val="black">
                <a:alpha val="40000"/>
              </a:prstClr>
            </a:outerShdw>
          </a:effectLst>
        </p:spPr>
        <p:txBody>
          <a:bodyPr vert="horz" lIns="0" tIns="0" rIns="0" bIns="0" rtlCol="0" anchor="t" anchorCtr="0">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3600" i="0" cap="all" baseline="0" dirty="0">
                <a:solidFill>
                  <a:schemeClr val="bg1"/>
                </a:solidFill>
                <a:effectLst>
                  <a:outerShdw blurRad="50800" dist="38100" dir="5400000" algn="t" rotWithShape="0">
                    <a:prstClr val="black">
                      <a:alpha val="40000"/>
                    </a:prstClr>
                  </a:outerShdw>
                </a:effectLst>
                <a:latin typeface="Arial Narrow" panose="020B0606020202030204" pitchFamily="34" charset="0"/>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sv-SE" dirty="0" smtClean="0"/>
              <a:t>SKRIV IN avsnittsrubrik</a:t>
            </a:r>
            <a:endParaRPr lang="sv-SE" dirty="0"/>
          </a:p>
        </p:txBody>
      </p:sp>
    </p:spTree>
    <p:extLst>
      <p:ext uri="{BB962C8B-B14F-4D97-AF65-F5344CB8AC3E}">
        <p14:creationId xmlns:p14="http://schemas.microsoft.com/office/powerpoint/2010/main" val="31023502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npassad layout">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a:defRPr>
                <a:solidFill>
                  <a:srgbClr val="464646"/>
                </a:solidFill>
              </a:defRPr>
            </a:lvl1pPr>
          </a:lstStyle>
          <a:p>
            <a:r>
              <a:rPr lang="sv-SE" smtClean="0"/>
              <a:t>Klicka här för att ändra format</a:t>
            </a:r>
            <a:endParaRPr lang="sv-SE" dirty="0"/>
          </a:p>
        </p:txBody>
      </p:sp>
      <p:sp>
        <p:nvSpPr>
          <p:cNvPr id="7" name="Platshållare för text 6"/>
          <p:cNvSpPr>
            <a:spLocks noGrp="1"/>
          </p:cNvSpPr>
          <p:nvPr>
            <p:ph type="body" sz="quarter" idx="12"/>
          </p:nvPr>
        </p:nvSpPr>
        <p:spPr>
          <a:xfrm>
            <a:off x="1143000" y="2286000"/>
            <a:ext cx="6705600" cy="3581400"/>
          </a:xfrm>
        </p:spPr>
        <p:txBody>
          <a:bodyPr/>
          <a:lstStyle/>
          <a:p>
            <a:pPr lvl="0"/>
            <a:r>
              <a:rPr lang="sv-SE" smtClean="0"/>
              <a:t>Klicka här för att ändra format på bakgrundstexten</a:t>
            </a:r>
          </a:p>
          <a:p>
            <a:pPr lvl="1"/>
            <a:r>
              <a:rPr lang="sv-SE" smtClean="0"/>
              <a:t>Nivå två</a:t>
            </a:r>
          </a:p>
        </p:txBody>
      </p:sp>
      <p:sp>
        <p:nvSpPr>
          <p:cNvPr id="4" name="Platshållare för datum 3"/>
          <p:cNvSpPr>
            <a:spLocks noGrp="1"/>
          </p:cNvSpPr>
          <p:nvPr>
            <p:ph type="dt" sz="half" idx="13"/>
          </p:nvPr>
        </p:nvSpPr>
        <p:spPr/>
        <p:txBody>
          <a:bodyPr/>
          <a:lstStyle>
            <a:lvl1pPr>
              <a:defRPr/>
            </a:lvl1pPr>
          </a:lstStyle>
          <a:p>
            <a:fld id="{027AE9C5-8E61-45AA-BD73-18F7080EF085}" type="datetime1">
              <a:rPr lang="sv-SE" smtClean="0"/>
              <a:t>2020-02-04</a:t>
            </a:fld>
            <a:endParaRPr lang="sv-SE"/>
          </a:p>
        </p:txBody>
      </p:sp>
      <p:sp>
        <p:nvSpPr>
          <p:cNvPr id="6" name="Platshållare för sidfot 4"/>
          <p:cNvSpPr>
            <a:spLocks noGrp="1"/>
          </p:cNvSpPr>
          <p:nvPr>
            <p:ph type="ftr" sz="quarter" idx="14"/>
          </p:nvPr>
        </p:nvSpPr>
        <p:spPr/>
        <p:txBody>
          <a:bodyPr/>
          <a:lstStyle>
            <a:lvl1pPr>
              <a:defRPr/>
            </a:lvl1pPr>
          </a:lstStyle>
          <a:p>
            <a:pPr>
              <a:defRPr/>
            </a:pPr>
            <a:r>
              <a:rPr lang="sv-SE" smtClean="0"/>
              <a:t>biomedicinska biblioteket                   göteborgs universitetsbibliotek</a:t>
            </a:r>
            <a:endParaRPr lang="sv-SE"/>
          </a:p>
        </p:txBody>
      </p:sp>
    </p:spTree>
    <p:extLst>
      <p:ext uri="{BB962C8B-B14F-4D97-AF65-F5344CB8AC3E}">
        <p14:creationId xmlns:p14="http://schemas.microsoft.com/office/powerpoint/2010/main" val="2302417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8177FCBE-7DBE-47FD-A10F-6A2A7F848A34}" type="slidenum">
              <a:rPr lang="sv-SE" altLang="sv-SE"/>
              <a:pPr>
                <a:defRPr/>
              </a:pPr>
              <a:t>‹#›</a:t>
            </a:fld>
            <a:endParaRPr lang="sv-SE" altLang="sv-SE"/>
          </a:p>
        </p:txBody>
      </p:sp>
    </p:spTree>
    <p:extLst>
      <p:ext uri="{BB962C8B-B14F-4D97-AF65-F5344CB8AC3E}">
        <p14:creationId xmlns:p14="http://schemas.microsoft.com/office/powerpoint/2010/main" val="234319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i enspalt">
    <p:spTree>
      <p:nvGrpSpPr>
        <p:cNvPr id="1" name=""/>
        <p:cNvGrpSpPr/>
        <p:nvPr/>
      </p:nvGrpSpPr>
      <p:grpSpPr>
        <a:xfrm>
          <a:off x="0" y="0"/>
          <a:ext cx="0" cy="0"/>
          <a:chOff x="0" y="0"/>
          <a:chExt cx="0" cy="0"/>
        </a:xfrm>
      </p:grpSpPr>
      <p:sp>
        <p:nvSpPr>
          <p:cNvPr id="4" name="Rubrik 1"/>
          <p:cNvSpPr>
            <a:spLocks noGrp="1"/>
          </p:cNvSpPr>
          <p:nvPr>
            <p:ph type="title"/>
          </p:nvPr>
        </p:nvSpPr>
        <p:spPr>
          <a:xfrm>
            <a:off x="864001" y="654757"/>
            <a:ext cx="7614929" cy="1268592"/>
          </a:xfrm>
        </p:spPr>
        <p:txBody>
          <a:bodyPr lIns="0" tIns="0" rIns="0" bIns="0" anchor="b" anchorCtr="0">
            <a:noAutofit/>
          </a:bodyPr>
          <a:lstStyle/>
          <a:p>
            <a:r>
              <a:rPr lang="sv-SE" smtClean="0"/>
              <a:t>Klicka här för att ändra format</a:t>
            </a:r>
            <a:endParaRPr lang="sv-SE" dirty="0"/>
          </a:p>
        </p:txBody>
      </p:sp>
      <p:sp>
        <p:nvSpPr>
          <p:cNvPr id="5" name="Platshållare för text 9"/>
          <p:cNvSpPr>
            <a:spLocks noGrp="1"/>
          </p:cNvSpPr>
          <p:nvPr>
            <p:ph type="body" sz="quarter" idx="13"/>
          </p:nvPr>
        </p:nvSpPr>
        <p:spPr>
          <a:xfrm>
            <a:off x="863999" y="2400001"/>
            <a:ext cx="7614931" cy="3628267"/>
          </a:xfrm>
          <a:prstGeom prst="rect">
            <a:avLst/>
          </a:prstGeom>
        </p:spPr>
        <p:txBody>
          <a:bodyPr/>
          <a:lstStyle>
            <a:lvl1pPr marL="180000" indent="-180000">
              <a:buFont typeface="Arial"/>
              <a:buChar char="•"/>
              <a:defRPr/>
            </a:lvl1pPr>
          </a:lstStyle>
          <a:p>
            <a:pPr lvl="0"/>
            <a:r>
              <a:rPr lang="sv-SE" smtClean="0"/>
              <a:t>Klicka här för att ändra format på bakgrundstexten</a:t>
            </a:r>
          </a:p>
          <a:p>
            <a:pPr lvl="1"/>
            <a:r>
              <a:rPr lang="sv-SE" smtClean="0"/>
              <a:t>Nivå två</a:t>
            </a:r>
          </a:p>
        </p:txBody>
      </p:sp>
    </p:spTree>
    <p:extLst>
      <p:ext uri="{BB962C8B-B14F-4D97-AF65-F5344CB8AC3E}">
        <p14:creationId xmlns:p14="http://schemas.microsoft.com/office/powerpoint/2010/main" val="186014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mtClean="0"/>
              <a:t>Klicka här för att ändra format</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 eller klicka på ikonerna nedan för att infoga objekt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sv-SE" smtClean="0"/>
              <a:t>biomedicinska biblioteket                   göteborgs universitetsbibliotek</a:t>
            </a:r>
            <a:endParaRPr lang="sv-SE" dirty="0"/>
          </a:p>
        </p:txBody>
      </p:sp>
      <p:sp>
        <p:nvSpPr>
          <p:cNvPr id="2" name="Date Placeholder 1"/>
          <p:cNvSpPr>
            <a:spLocks noGrp="1"/>
          </p:cNvSpPr>
          <p:nvPr>
            <p:ph type="dt" sz="half" idx="13"/>
          </p:nvPr>
        </p:nvSpPr>
        <p:spPr/>
        <p:txBody>
          <a:bodyPr/>
          <a:lstStyle/>
          <a:p>
            <a:fld id="{52446973-77FB-4ECC-8957-E15F487EA6CC}" type="datetime1">
              <a:rPr lang="sv-SE" smtClean="0"/>
              <a:t>2020-02-04</a:t>
            </a:fld>
            <a:endParaRPr lang="sv-SE"/>
          </a:p>
        </p:txBody>
      </p:sp>
    </p:spTree>
    <p:extLst>
      <p:ext uri="{BB962C8B-B14F-4D97-AF65-F5344CB8AC3E}">
        <p14:creationId xmlns:p14="http://schemas.microsoft.com/office/powerpoint/2010/main" val="22905377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4" name="Rubrik 1"/>
          <p:cNvSpPr>
            <a:spLocks noGrp="1"/>
          </p:cNvSpPr>
          <p:nvPr>
            <p:ph type="title"/>
          </p:nvPr>
        </p:nvSpPr>
        <p:spPr>
          <a:xfrm>
            <a:off x="864001" y="654757"/>
            <a:ext cx="7614929" cy="1268592"/>
          </a:xfrm>
        </p:spPr>
        <p:txBody>
          <a:bodyPr lIns="0" tIns="0" rIns="0" bIns="0" anchor="b" anchorCtr="0">
            <a:noAutofit/>
          </a:bodyPr>
          <a:lstStyle/>
          <a:p>
            <a:r>
              <a:rPr lang="sv-SE" smtClean="0"/>
              <a:t>Klicka här för att ändra format</a:t>
            </a:r>
            <a:endParaRPr lang="sv-SE" dirty="0"/>
          </a:p>
        </p:txBody>
      </p:sp>
    </p:spTree>
    <p:extLst>
      <p:ext uri="{BB962C8B-B14F-4D97-AF65-F5344CB8AC3E}">
        <p14:creationId xmlns:p14="http://schemas.microsoft.com/office/powerpoint/2010/main" val="361557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sida B">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643233"/>
            <a:ext cx="7920000" cy="1143000"/>
          </a:xfrm>
        </p:spPr>
        <p:txBody>
          <a:bodyPr anchor="ctr" anchorCtr="0"/>
          <a:lstStyle>
            <a:lvl1pPr algn="l">
              <a:lnSpc>
                <a:spcPct val="100000"/>
              </a:lnSpc>
              <a:defRPr sz="3600" cap="all" baseline="0">
                <a:latin typeface="Arial Narrow" panose="020B0606020202030204" pitchFamily="34" charset="0"/>
              </a:defRPr>
            </a:lvl1pPr>
          </a:lstStyle>
          <a:p>
            <a:r>
              <a:rPr lang="sv-SE" dirty="0" smtClean="0"/>
              <a:t>Presentationens titel</a:t>
            </a:r>
            <a:endParaRPr lang="sv-SE" dirty="0"/>
          </a:p>
        </p:txBody>
      </p:sp>
      <p:sp>
        <p:nvSpPr>
          <p:cNvPr id="8" name="Platshållare för bild 7"/>
          <p:cNvSpPr>
            <a:spLocks noGrp="1"/>
          </p:cNvSpPr>
          <p:nvPr>
            <p:ph type="pic" sz="quarter" idx="13" hasCustomPrompt="1"/>
          </p:nvPr>
        </p:nvSpPr>
        <p:spPr>
          <a:xfrm>
            <a:off x="0" y="3429000"/>
            <a:ext cx="9144000" cy="3429000"/>
          </a:xfrm>
        </p:spPr>
        <p:txBody>
          <a:bodyPr rtlCol="0" anchor="ctr" anchorCtr="1">
            <a:normAutofit/>
          </a:bodyPr>
          <a:lstStyle>
            <a:lvl1pPr marL="0" indent="0" algn="ctr">
              <a:buNone/>
              <a:defRPr sz="1600" baseline="0"/>
            </a:lvl1pPr>
          </a:lstStyle>
          <a:p>
            <a:pPr lvl="0"/>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3" name="Platshållare för text 12"/>
          <p:cNvSpPr>
            <a:spLocks noGrp="1"/>
          </p:cNvSpPr>
          <p:nvPr>
            <p:ph type="body" sz="quarter" idx="14"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marL="0" marR="0" lvl="0" indent="0" algn="l" defTabSz="457200" rtl="0" eaLnBrk="0" fontAlgn="base" latinLnBrk="0" hangingPunct="0">
              <a:lnSpc>
                <a:spcPct val="100000"/>
              </a:lnSpc>
              <a:spcBef>
                <a:spcPts val="0"/>
              </a:spcBef>
              <a:spcAft>
                <a:spcPct val="0"/>
              </a:spcAft>
              <a:buClrTx/>
              <a:buSzTx/>
              <a:buFontTx/>
              <a:buNone/>
              <a:tabLst/>
              <a:defRPr/>
            </a:pPr>
            <a:r>
              <a:rPr lang="sv-SE" dirty="0" smtClean="0"/>
              <a:t>författarens namn och titel</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sv-SE" smtClean="0"/>
              <a:t>biomedicinska biblioteket                   göteborgs universitetsbibliotek</a:t>
            </a:r>
            <a:endParaRPr lang="sv-SE" dirty="0"/>
          </a:p>
        </p:txBody>
      </p:sp>
    </p:spTree>
    <p:extLst>
      <p:ext uri="{BB962C8B-B14F-4D97-AF65-F5344CB8AC3E}">
        <p14:creationId xmlns:p14="http://schemas.microsoft.com/office/powerpoint/2010/main" val="20895492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sida C">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4437112"/>
            <a:ext cx="7920000" cy="1336386"/>
          </a:xfrm>
          <a:noFill/>
          <a:ln>
            <a:noFill/>
          </a:ln>
        </p:spPr>
        <p:txBody>
          <a:bodyPr vert="horz" wrap="square" lIns="0" tIns="0" rIns="0" bIns="0" numCol="1" anchor="t"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sv-SE" dirty="0" smtClean="0"/>
              <a:t>Presentationens titel</a:t>
            </a:r>
            <a:endParaRPr lang="sv-SE" dirty="0"/>
          </a:p>
        </p:txBody>
      </p:sp>
      <p:sp>
        <p:nvSpPr>
          <p:cNvPr id="20" name="Platshållare för text 12"/>
          <p:cNvSpPr>
            <a:spLocks noGrp="1"/>
          </p:cNvSpPr>
          <p:nvPr>
            <p:ph type="body" sz="quarter" idx="14" hasCustomPrompt="1"/>
          </p:nvPr>
        </p:nvSpPr>
        <p:spPr>
          <a:xfrm>
            <a:off x="684000" y="6222682"/>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marL="0" marR="0" lvl="0" indent="0" algn="l" defTabSz="457200" rtl="0" eaLnBrk="0" fontAlgn="base" latinLnBrk="0" hangingPunct="0">
              <a:lnSpc>
                <a:spcPct val="100000"/>
              </a:lnSpc>
              <a:spcBef>
                <a:spcPts val="0"/>
              </a:spcBef>
              <a:spcAft>
                <a:spcPct val="0"/>
              </a:spcAft>
              <a:buClrTx/>
              <a:buSzTx/>
              <a:buFontTx/>
              <a:buNone/>
              <a:tabLst/>
              <a:defRPr/>
            </a:pPr>
            <a:r>
              <a:rPr lang="sv-SE" dirty="0" smtClean="0"/>
              <a:t>författarens namn och titel</a:t>
            </a:r>
          </a:p>
        </p:txBody>
      </p:sp>
      <p:sp>
        <p:nvSpPr>
          <p:cNvPr id="8" name="Platshållare för bild 7"/>
          <p:cNvSpPr>
            <a:spLocks noGrp="1"/>
          </p:cNvSpPr>
          <p:nvPr>
            <p:ph type="pic" sz="quarter" idx="13" hasCustomPrompt="1"/>
          </p:nvPr>
        </p:nvSpPr>
        <p:spPr>
          <a:xfrm>
            <a:off x="0" y="1340768"/>
            <a:ext cx="9144000" cy="2736304"/>
          </a:xfrm>
        </p:spPr>
        <p:txBody>
          <a:bodyPr vert="horz" lIns="0" tIns="0" rIns="0" bIns="0" rtlCol="0" anchor="ctr" anchorCtr="1">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baseline="0" noProof="0" dirty="0" smtClean="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3" name="Platshållare för sidfot 2"/>
          <p:cNvSpPr>
            <a:spLocks noGrp="1"/>
          </p:cNvSpPr>
          <p:nvPr>
            <p:ph type="ftr" sz="quarter" idx="15"/>
          </p:nvPr>
        </p:nvSpPr>
        <p:spPr/>
        <p:txBody>
          <a:bodyPr/>
          <a:lstStyle/>
          <a:p>
            <a:pPr algn="r" eaLnBrk="0" hangingPunct="0">
              <a:spcBef>
                <a:spcPts val="0"/>
              </a:spcBef>
              <a:buFont typeface="Arial" charset="0"/>
              <a:buNone/>
            </a:pPr>
            <a:r>
              <a:rPr lang="sv-SE" smtClean="0"/>
              <a:t>biomedicinska biblioteket                   göteborgs universitetsbibliotek</a:t>
            </a:r>
            <a:endParaRPr lang="sv-SE" dirty="0"/>
          </a:p>
        </p:txBody>
      </p:sp>
    </p:spTree>
    <p:extLst>
      <p:ext uri="{BB962C8B-B14F-4D97-AF65-F5344CB8AC3E}">
        <p14:creationId xmlns:p14="http://schemas.microsoft.com/office/powerpoint/2010/main" val="7971440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sida 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3407352"/>
            <a:ext cx="2987824" cy="3456384"/>
          </a:xfrm>
        </p:spPr>
        <p:txBody>
          <a:bodyPr tIns="0" bIns="0" rtlCol="0" anchor="ctr">
            <a:no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7" name="Platshållare för bild 7"/>
          <p:cNvSpPr>
            <a:spLocks noGrp="1"/>
          </p:cNvSpPr>
          <p:nvPr>
            <p:ph type="pic" sz="quarter" idx="14" hasCustomPrompt="1"/>
          </p:nvPr>
        </p:nvSpPr>
        <p:spPr>
          <a:xfrm>
            <a:off x="3081355" y="3407352"/>
            <a:ext cx="2981290" cy="3456384"/>
          </a:xfrm>
        </p:spPr>
        <p:txBody>
          <a:bodyPr vert="horz" lIns="0" tIns="0" rIns="0" bIns="0" rtlCol="0" anchor="ctr">
            <a:noAutofit/>
          </a:bodyPr>
          <a:lstStyle>
            <a:lvl1pPr marL="180000" indent="-180000" algn="ctr">
              <a:buNone/>
              <a:defRPr lang="sv-SE" sz="1600" noProof="0" dirty="0" smtClean="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9" name="Platshållare för bild 7"/>
          <p:cNvSpPr>
            <a:spLocks noGrp="1"/>
          </p:cNvSpPr>
          <p:nvPr>
            <p:ph type="pic" sz="quarter" idx="15" hasCustomPrompt="1"/>
          </p:nvPr>
        </p:nvSpPr>
        <p:spPr>
          <a:xfrm>
            <a:off x="6156176" y="3407352"/>
            <a:ext cx="2987824" cy="3456384"/>
          </a:xfrm>
        </p:spPr>
        <p:txBody>
          <a:bodyPr vert="horz" lIns="0" tIns="0" rIns="0" bIns="0" rtlCol="0" anchor="ctr">
            <a:noAutofit/>
          </a:bodyPr>
          <a:lstStyle>
            <a:lvl1pPr marL="180000" indent="-180000" algn="ctr">
              <a:buNone/>
              <a:defRPr lang="sv-SE" sz="1600" noProof="0" dirty="0" smtClean="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3" name="Rubrik 1"/>
          <p:cNvSpPr>
            <a:spLocks noGrp="1"/>
          </p:cNvSpPr>
          <p:nvPr>
            <p:ph type="ctrTitle" hasCustomPrompt="1"/>
          </p:nvPr>
        </p:nvSpPr>
        <p:spPr>
          <a:xfrm>
            <a:off x="684000" y="1643233"/>
            <a:ext cx="7920000" cy="1143000"/>
          </a:xfrm>
          <a:noFill/>
          <a:ln>
            <a:noFill/>
          </a:ln>
        </p:spPr>
        <p:txBody>
          <a:bodyPr vert="horz" wrap="square" lIns="0" tIns="0" rIns="0" bIns="0" numCol="1" anchor="ctr" anchorCtr="0" compatLnSpc="1">
            <a:prstTxWarp prst="textNoShape">
              <a:avLst/>
            </a:prstTxWarp>
          </a:bodyPr>
          <a:lstStyle>
            <a:lvl1pPr>
              <a:defRPr lang="sv-SE" sz="3600" cap="all" baseline="0" dirty="0">
                <a:latin typeface="Arial Narrow" panose="020B0606020202030204" pitchFamily="34" charset="0"/>
              </a:defRPr>
            </a:lvl1pPr>
          </a:lstStyle>
          <a:p>
            <a:pPr lvl="0">
              <a:lnSpc>
                <a:spcPct val="100000"/>
              </a:lnSpc>
            </a:pPr>
            <a:r>
              <a:rPr lang="sv-SE" dirty="0" smtClean="0"/>
              <a:t>Presentationens titel</a:t>
            </a:r>
            <a:endParaRPr lang="sv-SE" dirty="0"/>
          </a:p>
        </p:txBody>
      </p:sp>
      <p:sp>
        <p:nvSpPr>
          <p:cNvPr id="24" name="Platshållare för text 12"/>
          <p:cNvSpPr>
            <a:spLocks noGrp="1"/>
          </p:cNvSpPr>
          <p:nvPr>
            <p:ph type="body" sz="quarter" idx="16" hasCustomPrompt="1"/>
          </p:nvPr>
        </p:nvSpPr>
        <p:spPr>
          <a:xfrm>
            <a:off x="684000" y="2924746"/>
            <a:ext cx="7920000" cy="216222"/>
          </a:xfrm>
        </p:spPr>
        <p:txBody>
          <a:bodyPr tIns="0" bIns="0" anchor="ctr"/>
          <a:lstStyle>
            <a:lvl1pPr marL="0" marR="0" indent="0" algn="l" defTabSz="457200" rtl="0" eaLnBrk="0" fontAlgn="base" latinLnBrk="0" hangingPunct="0">
              <a:lnSpc>
                <a:spcPct val="100000"/>
              </a:lnSpc>
              <a:spcBef>
                <a:spcPts val="0"/>
              </a:spcBef>
              <a:spcAft>
                <a:spcPct val="0"/>
              </a:spcAft>
              <a:buClrTx/>
              <a:buSzTx/>
              <a:buFontTx/>
              <a:buNone/>
              <a:tabLst/>
              <a:defRPr sz="1200" b="0" i="0" cap="all" baseline="0">
                <a:latin typeface="Arial Narrow"/>
              </a:defRPr>
            </a:lvl1pPr>
          </a:lstStyle>
          <a:p>
            <a:pPr marL="0" marR="0" lvl="0" indent="0" algn="l" defTabSz="457200" rtl="0" eaLnBrk="0" fontAlgn="base" latinLnBrk="0" hangingPunct="0">
              <a:lnSpc>
                <a:spcPct val="100000"/>
              </a:lnSpc>
              <a:spcBef>
                <a:spcPts val="0"/>
              </a:spcBef>
              <a:spcAft>
                <a:spcPct val="0"/>
              </a:spcAft>
              <a:buClrTx/>
              <a:buSzTx/>
              <a:buFontTx/>
              <a:buNone/>
              <a:tabLst/>
              <a:defRPr/>
            </a:pPr>
            <a:r>
              <a:rPr lang="sv-SE" dirty="0" smtClean="0"/>
              <a:t>författarens namn och titel</a:t>
            </a:r>
          </a:p>
        </p:txBody>
      </p:sp>
      <p:sp>
        <p:nvSpPr>
          <p:cNvPr id="4" name="Platshållare för sidfot 3"/>
          <p:cNvSpPr>
            <a:spLocks noGrp="1"/>
          </p:cNvSpPr>
          <p:nvPr>
            <p:ph type="ftr" sz="quarter" idx="19"/>
          </p:nvPr>
        </p:nvSpPr>
        <p:spPr/>
        <p:txBody>
          <a:bodyPr/>
          <a:lstStyle/>
          <a:p>
            <a:pPr algn="r" eaLnBrk="0" hangingPunct="0">
              <a:spcBef>
                <a:spcPts val="0"/>
              </a:spcBef>
              <a:buFont typeface="Arial" charset="0"/>
              <a:buNone/>
            </a:pPr>
            <a:r>
              <a:rPr lang="sv-SE" smtClean="0"/>
              <a:t>biomedicinska biblioteket                   göteborgs universitetsbibliotek</a:t>
            </a:r>
            <a:endParaRPr lang="sv-SE" dirty="0"/>
          </a:p>
        </p:txBody>
      </p:sp>
    </p:spTree>
    <p:extLst>
      <p:ext uri="{BB962C8B-B14F-4D97-AF65-F5344CB8AC3E}">
        <p14:creationId xmlns:p14="http://schemas.microsoft.com/office/powerpoint/2010/main" val="32045547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sida E">
    <p:spTree>
      <p:nvGrpSpPr>
        <p:cNvPr id="1" name=""/>
        <p:cNvGrpSpPr/>
        <p:nvPr/>
      </p:nvGrpSpPr>
      <p:grpSpPr>
        <a:xfrm>
          <a:off x="0" y="0"/>
          <a:ext cx="0" cy="0"/>
          <a:chOff x="0" y="0"/>
          <a:chExt cx="0" cy="0"/>
        </a:xfrm>
      </p:grpSpPr>
      <p:sp>
        <p:nvSpPr>
          <p:cNvPr id="30" name="Platshållare för bild 2"/>
          <p:cNvSpPr>
            <a:spLocks noGrp="1"/>
          </p:cNvSpPr>
          <p:nvPr>
            <p:ph type="pic" idx="21" hasCustomPrompt="1"/>
          </p:nvPr>
        </p:nvSpPr>
        <p:spPr>
          <a:xfrm>
            <a:off x="6156176"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1" name="Platshållare för bild 2"/>
          <p:cNvSpPr>
            <a:spLocks noGrp="1"/>
          </p:cNvSpPr>
          <p:nvPr>
            <p:ph type="pic" idx="13" hasCustomPrompt="1"/>
          </p:nvPr>
        </p:nvSpPr>
        <p:spPr>
          <a:xfrm>
            <a:off x="0" y="0"/>
            <a:ext cx="9144000" cy="2201333"/>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2" name="Platshållare för bild 2"/>
          <p:cNvSpPr>
            <a:spLocks noGrp="1"/>
          </p:cNvSpPr>
          <p:nvPr>
            <p:ph type="pic" idx="14" hasCustomPrompt="1"/>
          </p:nvPr>
        </p:nvSpPr>
        <p:spPr>
          <a:xfrm>
            <a:off x="0"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Rubrik 1"/>
          <p:cNvSpPr>
            <a:spLocks noGrp="1"/>
          </p:cNvSpPr>
          <p:nvPr>
            <p:ph type="ctrTitle" hasCustomPrompt="1"/>
          </p:nvPr>
        </p:nvSpPr>
        <p:spPr>
          <a:xfrm>
            <a:off x="239889" y="2201333"/>
            <a:ext cx="8664222" cy="1080000"/>
          </a:xfrm>
        </p:spPr>
        <p:txBody>
          <a:bodyPr anchor="ctr" anchorCtr="0"/>
          <a:lstStyle>
            <a:lvl1pPr algn="ctr">
              <a:defRPr sz="3600" b="1" i="0" cap="all" baseline="0">
                <a:latin typeface="Arial Narrow"/>
                <a:cs typeface="Arial Narrow"/>
              </a:defRPr>
            </a:lvl1pPr>
          </a:lstStyle>
          <a:p>
            <a:r>
              <a:rPr lang="sv-SE" dirty="0" smtClean="0"/>
              <a:t>Presentationens titel</a:t>
            </a:r>
            <a:endParaRPr lang="en-GB" dirty="0"/>
          </a:p>
        </p:txBody>
      </p:sp>
      <p:sp>
        <p:nvSpPr>
          <p:cNvPr id="31" name="Platshållare för bild 2"/>
          <p:cNvSpPr>
            <a:spLocks noGrp="1"/>
          </p:cNvSpPr>
          <p:nvPr>
            <p:ph type="pic" idx="22" hasCustomPrompt="1"/>
          </p:nvPr>
        </p:nvSpPr>
        <p:spPr>
          <a:xfrm>
            <a:off x="3078088" y="3304028"/>
            <a:ext cx="2987824" cy="3567600"/>
          </a:xfrm>
        </p:spPr>
        <p:txBody>
          <a:bodyPr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3" name="Platshållare för sidfot 2"/>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13" name="Platshållare för bild 7"/>
          <p:cNvSpPr>
            <a:spLocks noGrp="1"/>
          </p:cNvSpPr>
          <p:nvPr>
            <p:ph type="pic" sz="quarter" idx="17" hasCustomPrompt="1"/>
          </p:nvPr>
        </p:nvSpPr>
        <p:spPr>
          <a:xfrm>
            <a:off x="684000" y="0"/>
            <a:ext cx="952372" cy="972000"/>
          </a:xfrm>
          <a:prstGeom prst="rect">
            <a:avLst/>
          </a:prstGeom>
          <a:blipFill rotWithShape="1">
            <a:blip r:embed="rId2"/>
            <a:stretch>
              <a:fillRect/>
            </a:stretch>
          </a:blipFill>
        </p:spPr>
        <p:txBody>
          <a:bodyPr>
            <a:normAutofit/>
          </a:bodyPr>
          <a:lstStyle>
            <a:lvl1pPr marL="0" indent="0">
              <a:buNone/>
              <a:defRPr/>
            </a:lvl1pPr>
          </a:lstStyle>
          <a:p>
            <a:pPr lvl="0"/>
            <a:r>
              <a:rPr lang="sv-SE" noProof="0" dirty="0" smtClean="0"/>
              <a:t> </a:t>
            </a:r>
            <a:endParaRPr lang="sv-SE" noProof="0" dirty="0"/>
          </a:p>
        </p:txBody>
      </p:sp>
    </p:spTree>
    <p:extLst>
      <p:ext uri="{BB962C8B-B14F-4D97-AF65-F5344CB8AC3E}">
        <p14:creationId xmlns:p14="http://schemas.microsoft.com/office/powerpoint/2010/main" val="3461365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pic>
        <p:nvPicPr>
          <p:cNvPr id="4" name="Bildobjekt 4" descr="GUcloud_clean_1920x1200.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75"/>
            <a:ext cx="91535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p:cNvSpPr>
            <a:spLocks noGrp="1"/>
          </p:cNvSpPr>
          <p:nvPr>
            <p:ph type="title" hasCustomPrompt="1"/>
          </p:nvPr>
        </p:nvSpPr>
        <p:spPr>
          <a:xfrm>
            <a:off x="1323465" y="4582800"/>
            <a:ext cx="6490800" cy="288000"/>
          </a:xfrm>
        </p:spPr>
        <p:txBody>
          <a:bodyPr vert="horz" lIns="0" tIns="0" rIns="0" bIns="0" rtlCol="0" anchor="t" anchorCtr="0">
            <a:normAutofit/>
          </a:bodyPr>
          <a:lstStyle>
            <a:lvl1pPr marL="0" marR="0" indent="0" algn="ctr" defTabSz="457200" rtl="0" eaLnBrk="0" fontAlgn="base" latinLnBrk="0" hangingPunct="0">
              <a:lnSpc>
                <a:spcPct val="130000"/>
              </a:lnSpc>
              <a:spcBef>
                <a:spcPts val="0"/>
              </a:spcBef>
              <a:spcAft>
                <a:spcPct val="0"/>
              </a:spcAft>
              <a:buClrTx/>
              <a:buSzTx/>
              <a:buFontTx/>
              <a:buNone/>
              <a:tabLst/>
              <a:defRPr lang="sv-SE" sz="1400" i="0" cap="all" baseline="0" dirty="0">
                <a:solidFill>
                  <a:schemeClr val="bg1"/>
                </a:solidFill>
              </a:defRPr>
            </a:lvl1pPr>
          </a:lstStyle>
          <a:p>
            <a:pPr marL="0" marR="0" lvl="0" indent="0" algn="ctr" defTabSz="457200" rtl="0" eaLnBrk="0" fontAlgn="base" latinLnBrk="0" hangingPunct="0">
              <a:lnSpc>
                <a:spcPct val="130000"/>
              </a:lnSpc>
              <a:spcBef>
                <a:spcPts val="0"/>
              </a:spcBef>
              <a:spcAft>
                <a:spcPct val="0"/>
              </a:spcAft>
              <a:buClrTx/>
              <a:buSzTx/>
              <a:buFontTx/>
              <a:buNone/>
              <a:tabLst/>
              <a:defRPr/>
            </a:pPr>
            <a:r>
              <a:rPr lang="sv-SE" dirty="0" smtClean="0"/>
              <a:t>Författare / namn</a:t>
            </a:r>
            <a:endParaRPr lang="sv-SE" dirty="0"/>
          </a:p>
        </p:txBody>
      </p:sp>
      <p:sp>
        <p:nvSpPr>
          <p:cNvPr id="10" name="Platshållare för text 12"/>
          <p:cNvSpPr>
            <a:spLocks noGrp="1"/>
          </p:cNvSpPr>
          <p:nvPr>
            <p:ph type="body" sz="quarter" idx="14" hasCustomPrompt="1"/>
          </p:nvPr>
        </p:nvSpPr>
        <p:spPr>
          <a:xfrm>
            <a:off x="1322850" y="4869160"/>
            <a:ext cx="6492030" cy="1224334"/>
          </a:xfrm>
        </p:spPr>
        <p:txBody>
          <a:bodyPr tIns="0" bIns="0" anchor="t" anchorCtr="0"/>
          <a:lstStyle>
            <a:lvl1pPr marL="0" indent="0" algn="ctr">
              <a:lnSpc>
                <a:spcPct val="130000"/>
              </a:lnSpc>
              <a:spcBef>
                <a:spcPts val="0"/>
              </a:spcBef>
              <a:buFontTx/>
              <a:buNone/>
              <a:defRPr sz="1200" b="0" i="0" cap="none" baseline="0">
                <a:solidFill>
                  <a:schemeClr val="accent1">
                    <a:lumMod val="20000"/>
                    <a:lumOff val="80000"/>
                  </a:schemeClr>
                </a:solidFill>
                <a:latin typeface="Arial"/>
              </a:defRPr>
            </a:lvl1pPr>
          </a:lstStyle>
          <a:p>
            <a:pPr lvl="0"/>
            <a:r>
              <a:rPr lang="sv-SE" dirty="0" smtClean="0"/>
              <a:t>Skriv in kontaktuppgifter</a:t>
            </a:r>
          </a:p>
        </p:txBody>
      </p:sp>
      <p:pic>
        <p:nvPicPr>
          <p:cNvPr id="8" name="Bildobjekt 7" descr="LO_GU_cenNEG.eps"/>
          <p:cNvPicPr>
            <a:picLocks noChangeAspect="1"/>
          </p:cNvPicPr>
          <p:nvPr userDrawn="1"/>
        </p:nvPicPr>
        <p:blipFill rotWithShape="1">
          <a:blip r:embed="rId3" cstate="screen">
            <a:extLst>
              <a:ext uri="{28A0092B-C50C-407E-A947-70E740481C1C}">
                <a14:useLocalDpi xmlns:a14="http://schemas.microsoft.com/office/drawing/2010/main"/>
              </a:ext>
            </a:extLst>
          </a:blip>
          <a:srcRect b="-6299"/>
          <a:stretch/>
        </p:blipFill>
        <p:spPr>
          <a:xfrm>
            <a:off x="2348551" y="1916832"/>
            <a:ext cx="4446898" cy="1584176"/>
          </a:xfrm>
          <a:prstGeom prst="rect">
            <a:avLst/>
          </a:prstGeom>
        </p:spPr>
      </p:pic>
      <p:sp>
        <p:nvSpPr>
          <p:cNvPr id="6" name="Platshållare för datum 5"/>
          <p:cNvSpPr>
            <a:spLocks noGrp="1"/>
          </p:cNvSpPr>
          <p:nvPr>
            <p:ph type="dt" sz="half" idx="19"/>
          </p:nvPr>
        </p:nvSpPr>
        <p:spPr>
          <a:xfrm>
            <a:off x="3540165" y="6237312"/>
            <a:ext cx="2057400" cy="241200"/>
          </a:xfrm>
          <a:prstGeom prst="rect">
            <a:avLst/>
          </a:prstGeom>
        </p:spPr>
        <p:txBody>
          <a:bodyPr vert="horz" lIns="0" tIns="0" rIns="0" bIns="0" rtlCol="0" anchor="t" anchorCtr="0">
            <a:normAutofit/>
          </a:bodyPr>
          <a:lstStyle>
            <a:lvl1pPr algn="ctr">
              <a:defRPr lang="sv-SE" cap="all" smtClean="0">
                <a:solidFill>
                  <a:schemeClr val="accent1">
                    <a:lumMod val="60000"/>
                    <a:lumOff val="40000"/>
                  </a:schemeClr>
                </a:solidFill>
              </a:defRPr>
            </a:lvl1pPr>
          </a:lstStyle>
          <a:p>
            <a:pPr eaLnBrk="0" hangingPunct="0">
              <a:lnSpc>
                <a:spcPct val="110000"/>
              </a:lnSpc>
              <a:buFont typeface="Arial" charset="0"/>
              <a:buNone/>
            </a:pPr>
            <a:fld id="{33CA1082-06B4-4B1B-838B-C0A641F9A43A}" type="datetime1">
              <a:rPr lang="sv-SE" smtClean="0"/>
              <a:t>2020-02-04</a:t>
            </a:fld>
            <a:endParaRPr lang="sv-SE" dirty="0"/>
          </a:p>
        </p:txBody>
      </p:sp>
    </p:spTree>
    <p:extLst>
      <p:ext uri="{BB962C8B-B14F-4D97-AF65-F5344CB8AC3E}">
        <p14:creationId xmlns:p14="http://schemas.microsoft.com/office/powerpoint/2010/main" val="27635448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mtClean="0"/>
              <a:t>Klicka här för att ändra format</a:t>
            </a:r>
            <a:endParaRPr lang="sv-SE" dirty="0"/>
          </a:p>
        </p:txBody>
      </p:sp>
      <p:sp>
        <p:nvSpPr>
          <p:cNvPr id="7" name="Platshållare för innehåll 2"/>
          <p:cNvSpPr>
            <a:spLocks noGrp="1"/>
          </p:cNvSpPr>
          <p:nvPr>
            <p:ph sz="quarter" idx="12"/>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nummer 2"/>
          <p:cNvSpPr>
            <a:spLocks noGrp="1"/>
          </p:cNvSpPr>
          <p:nvPr>
            <p:ph type="sldNum" sz="quarter" idx="13"/>
          </p:nvPr>
        </p:nvSpPr>
        <p:spPr/>
        <p:txBody>
          <a:bodyPr/>
          <a:lstStyle>
            <a:lvl1pPr>
              <a:defRPr/>
            </a:lvl1pPr>
          </a:lstStyle>
          <a:p>
            <a:pPr>
              <a:defRPr/>
            </a:pPr>
            <a:fld id="{428B3893-5BF6-0A47-9F80-B4D4071FEEE3}" type="slidenum">
              <a:rPr lang="sv-SE"/>
              <a:pPr>
                <a:defRPr/>
              </a:pPr>
              <a:t>‹#›</a:t>
            </a:fld>
            <a:endParaRPr lang="sv-SE"/>
          </a:p>
        </p:txBody>
      </p:sp>
      <p:sp>
        <p:nvSpPr>
          <p:cNvPr id="5" name="Platshållare för sidfot 5"/>
          <p:cNvSpPr>
            <a:spLocks noGrp="1"/>
          </p:cNvSpPr>
          <p:nvPr>
            <p:ph type="ftr" sz="quarter" idx="14"/>
          </p:nvPr>
        </p:nvSpPr>
        <p:spPr/>
        <p:txBody>
          <a:bodyPr/>
          <a:lstStyle>
            <a:lvl1pPr>
              <a:defRPr/>
            </a:lvl1pPr>
          </a:lstStyle>
          <a:p>
            <a:pPr>
              <a:defRPr/>
            </a:pPr>
            <a:r>
              <a:rPr lang="sv-SE" smtClean="0"/>
              <a:t>biomedicinska biblioteket                   göteborgs universitetsbibliotek</a:t>
            </a:r>
            <a:endParaRPr dirty="0"/>
          </a:p>
        </p:txBody>
      </p:sp>
      <p:sp>
        <p:nvSpPr>
          <p:cNvPr id="2" name="Date Placeholder 1"/>
          <p:cNvSpPr>
            <a:spLocks noGrp="1"/>
          </p:cNvSpPr>
          <p:nvPr>
            <p:ph type="dt" sz="half" idx="15"/>
          </p:nvPr>
        </p:nvSpPr>
        <p:spPr/>
        <p:txBody>
          <a:bodyPr/>
          <a:lstStyle/>
          <a:p>
            <a:fld id="{E8603891-86B8-4AE1-B488-6AB5362C635D}" type="datetime1">
              <a:rPr lang="sv-SE" smtClean="0"/>
              <a:t>2020-02-04</a:t>
            </a:fld>
            <a:endParaRPr lang="sv-SE"/>
          </a:p>
        </p:txBody>
      </p:sp>
    </p:spTree>
    <p:extLst>
      <p:ext uri="{BB962C8B-B14F-4D97-AF65-F5344CB8AC3E}">
        <p14:creationId xmlns:p14="http://schemas.microsoft.com/office/powerpoint/2010/main" val="538201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utan logotyp">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mtClean="0"/>
              <a:t>Klicka här för att ändra format</a:t>
            </a:r>
            <a:endParaRPr lang="sv-SE" dirty="0"/>
          </a:p>
        </p:txBody>
      </p:sp>
      <p:sp>
        <p:nvSpPr>
          <p:cNvPr id="7" name="Platshållare för innehåll 2"/>
          <p:cNvSpPr>
            <a:spLocks noGrp="1"/>
          </p:cNvSpPr>
          <p:nvPr>
            <p:ph sz="quarter" idx="12" hasCustomPrompt="1"/>
          </p:nvPr>
        </p:nvSpPr>
        <p:spPr>
          <a:xfrm>
            <a:off x="684000" y="2350800"/>
            <a:ext cx="7488237" cy="381635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 eller klicka på ikonerna nedan för att infoga objekt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sv-SE" smtClean="0"/>
              <a:t>biomedicinska biblioteket                   göteborgs universitetsbibliotek</a:t>
            </a:r>
            <a:endParaRPr lang="sv-SE" dirty="0"/>
          </a:p>
        </p:txBody>
      </p:sp>
      <p:sp>
        <p:nvSpPr>
          <p:cNvPr id="2" name="Date Placeholder 1"/>
          <p:cNvSpPr>
            <a:spLocks noGrp="1"/>
          </p:cNvSpPr>
          <p:nvPr>
            <p:ph type="dt" sz="half" idx="13"/>
          </p:nvPr>
        </p:nvSpPr>
        <p:spPr/>
        <p:txBody>
          <a:bodyPr/>
          <a:lstStyle/>
          <a:p>
            <a:fld id="{4C9E4F9D-329E-4F5E-AC08-FE5D628FD37D}" type="datetime1">
              <a:rPr lang="sv-SE" smtClean="0"/>
              <a:t>2020-02-04</a:t>
            </a:fld>
            <a:endParaRPr lang="sv-SE"/>
          </a:p>
        </p:txBody>
      </p:sp>
    </p:spTree>
    <p:extLst>
      <p:ext uri="{BB962C8B-B14F-4D97-AF65-F5344CB8AC3E}">
        <p14:creationId xmlns:p14="http://schemas.microsoft.com/office/powerpoint/2010/main" val="27702574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mtClean="0"/>
              <a:t>Klicka här för att ändra format</a:t>
            </a:r>
            <a:endParaRPr lang="sv-SE" dirty="0"/>
          </a:p>
        </p:txBody>
      </p:sp>
      <p:sp>
        <p:nvSpPr>
          <p:cNvPr id="5" name="Platshållare för innehåll 2"/>
          <p:cNvSpPr>
            <a:spLocks noGrp="1"/>
          </p:cNvSpPr>
          <p:nvPr>
            <p:ph idx="1" hasCustomPrompt="1"/>
          </p:nvPr>
        </p:nvSpPr>
        <p:spPr>
          <a:xfrm>
            <a:off x="684000" y="2350800"/>
            <a:ext cx="7488000" cy="3816000"/>
          </a:xfrm>
          <a:prstGeom prst="rect">
            <a:avLst/>
          </a:prstGeom>
        </p:spPr>
        <p:txBody>
          <a:bodyPr vert="horz" lIns="0" tIns="0" rIns="0" bIns="0" rtlCol="0">
            <a:normAutofit/>
          </a:bodyPr>
          <a:lstStyle>
            <a:lvl1pPr marL="360363" indent="-360363">
              <a:buFont typeface="+mj-lt"/>
              <a:buAutoNum type="arabicPeriod"/>
              <a:defRPr lang="sv-SE" dirty="0" smtClean="0"/>
            </a:lvl1pPr>
            <a:lvl2pPr marL="648000" indent="-288000">
              <a:buFont typeface="+mj-lt"/>
              <a:buAutoNum type="alphaLcPeriod"/>
              <a:defRPr baseline="0"/>
            </a:lvl2pPr>
            <a:lvl3pPr marL="936000" indent="-288000">
              <a:buFont typeface="+mj-lt"/>
              <a:buAutoNum type="romanLcPeriod"/>
              <a:defRPr/>
            </a:lvl3pPr>
            <a:lvl4pPr marL="1224000" indent="-288000">
              <a:buSzPct val="90000"/>
              <a:buFont typeface="Helvetica" panose="020B0604020202020204" pitchFamily="34" charset="0"/>
              <a:buChar char="»"/>
              <a:defRPr/>
            </a:lvl4pPr>
            <a:lvl5pPr marL="1566900" indent="-342900">
              <a:buSzPct val="80000"/>
              <a:buFont typeface="+mj-lt"/>
              <a:buAutoNum type="arabicPeriod"/>
              <a:defRPr/>
            </a:lvl5pPr>
          </a:lstStyle>
          <a:p>
            <a:pPr lvl="0"/>
            <a:r>
              <a:rPr lang="sv-SE" dirty="0" smtClean="0"/>
              <a:t>Skriv in din text eller klicka på ikonerna nedan för att infoga objekt</a:t>
            </a:r>
          </a:p>
          <a:p>
            <a:pPr lvl="1"/>
            <a:r>
              <a:rPr lang="sv-SE" dirty="0" smtClean="0"/>
              <a:t>Nivå 2</a:t>
            </a:r>
          </a:p>
          <a:p>
            <a:pPr lvl="2"/>
            <a:r>
              <a:rPr lang="sv-SE" dirty="0" smtClean="0"/>
              <a:t>Nivå 3</a:t>
            </a:r>
          </a:p>
          <a:p>
            <a:pPr lvl="3"/>
            <a:r>
              <a:rPr lang="sv-SE" dirty="0" smtClean="0"/>
              <a:t>Nivå 4</a:t>
            </a:r>
          </a:p>
          <a:p>
            <a:pPr lvl="4"/>
            <a:r>
              <a:rPr lang="sv-SE" dirty="0" smtClean="0"/>
              <a:t>Nivå 5</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sv-SE" smtClean="0"/>
              <a:t>biomedicinska biblioteket                   göteborgs universitetsbibliotek</a:t>
            </a:r>
            <a:endParaRPr lang="sv-SE" dirty="0"/>
          </a:p>
        </p:txBody>
      </p:sp>
      <p:sp>
        <p:nvSpPr>
          <p:cNvPr id="2" name="Date Placeholder 1"/>
          <p:cNvSpPr>
            <a:spLocks noGrp="1"/>
          </p:cNvSpPr>
          <p:nvPr>
            <p:ph type="dt" sz="half" idx="12"/>
          </p:nvPr>
        </p:nvSpPr>
        <p:spPr/>
        <p:txBody>
          <a:bodyPr/>
          <a:lstStyle/>
          <a:p>
            <a:fld id="{0E2D6D8D-5B70-4E9A-BE49-8C06D1D35388}" type="datetime1">
              <a:rPr lang="sv-SE" smtClean="0"/>
              <a:t>2020-02-04</a:t>
            </a:fld>
            <a:endParaRPr lang="sv-SE"/>
          </a:p>
        </p:txBody>
      </p:sp>
    </p:spTree>
    <p:extLst>
      <p:ext uri="{BB962C8B-B14F-4D97-AF65-F5344CB8AC3E}">
        <p14:creationId xmlns:p14="http://schemas.microsoft.com/office/powerpoint/2010/main" val="21730882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smtClean="0"/>
              <a:t>Klicka här för att ändra format</a:t>
            </a:r>
            <a:endParaRPr lang="sv-SE" dirty="0"/>
          </a:p>
        </p:txBody>
      </p:sp>
      <p:sp>
        <p:nvSpPr>
          <p:cNvPr id="7" name="Platshållare för innehåll 2"/>
          <p:cNvSpPr>
            <a:spLocks noGrp="1"/>
          </p:cNvSpPr>
          <p:nvPr>
            <p:ph sz="quarter" idx="12" hasCustomPrompt="1"/>
          </p:nvPr>
        </p:nvSpPr>
        <p:spPr>
          <a:xfrm>
            <a:off x="684000"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 eller klicka på ikonerna nedan för att infoga objekt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innehåll 3"/>
          <p:cNvSpPr>
            <a:spLocks noGrp="1"/>
          </p:cNvSpPr>
          <p:nvPr>
            <p:ph sz="quarter" idx="13" hasCustomPrompt="1"/>
          </p:nvPr>
        </p:nvSpPr>
        <p:spPr>
          <a:xfrm>
            <a:off x="4788448" y="2350800"/>
            <a:ext cx="3816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 eller klicka på ikonerna nedan för att infoga objekt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spcBef>
                <a:spcPts val="0"/>
              </a:spcBef>
              <a:buFont typeface="Arial" charset="0"/>
              <a:buNone/>
            </a:pPr>
            <a:r>
              <a:rPr lang="sv-SE" smtClean="0"/>
              <a:t>biomedicinska biblioteket                   göteborgs universitetsbibliotek</a:t>
            </a:r>
            <a:endParaRPr lang="sv-SE" dirty="0"/>
          </a:p>
        </p:txBody>
      </p:sp>
      <p:sp>
        <p:nvSpPr>
          <p:cNvPr id="2" name="Date Placeholder 1"/>
          <p:cNvSpPr>
            <a:spLocks noGrp="1"/>
          </p:cNvSpPr>
          <p:nvPr>
            <p:ph type="dt" sz="half" idx="14"/>
          </p:nvPr>
        </p:nvSpPr>
        <p:spPr/>
        <p:txBody>
          <a:bodyPr/>
          <a:lstStyle/>
          <a:p>
            <a:fld id="{97E023BF-5156-486A-AF94-235E1798736E}" type="datetime1">
              <a:rPr lang="sv-SE" smtClean="0"/>
              <a:t>2020-02-04</a:t>
            </a:fld>
            <a:endParaRPr lang="sv-SE"/>
          </a:p>
        </p:txBody>
      </p:sp>
    </p:spTree>
    <p:extLst>
      <p:ext uri="{BB962C8B-B14F-4D97-AF65-F5344CB8AC3E}">
        <p14:creationId xmlns:p14="http://schemas.microsoft.com/office/powerpoint/2010/main" val="30206251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ch bild (alt 1)">
    <p:spTree>
      <p:nvGrpSpPr>
        <p:cNvPr id="1" name=""/>
        <p:cNvGrpSpPr/>
        <p:nvPr/>
      </p:nvGrpSpPr>
      <p:grpSpPr>
        <a:xfrm>
          <a:off x="0" y="0"/>
          <a:ext cx="0" cy="0"/>
          <a:chOff x="0" y="0"/>
          <a:chExt cx="0" cy="0"/>
        </a:xfrm>
      </p:grpSpPr>
      <p:sp>
        <p:nvSpPr>
          <p:cNvPr id="2" name="Rubrik 1"/>
          <p:cNvSpPr>
            <a:spLocks noGrp="1"/>
          </p:cNvSpPr>
          <p:nvPr>
            <p:ph type="title"/>
          </p:nvPr>
        </p:nvSpPr>
        <p:spPr>
          <a:xfrm>
            <a:off x="684000" y="1411200"/>
            <a:ext cx="5184000" cy="792163"/>
          </a:xfrm>
        </p:spPr>
        <p:txBody>
          <a:bodyPr/>
          <a:lstStyle/>
          <a:p>
            <a:r>
              <a:rPr lang="sv-SE" smtClean="0"/>
              <a:t>Klicka här för att ändra format</a:t>
            </a:r>
            <a:endParaRPr lang="sv-SE" dirty="0"/>
          </a:p>
        </p:txBody>
      </p:sp>
      <p:sp>
        <p:nvSpPr>
          <p:cNvPr id="7" name="Platshållare för innehåll 2"/>
          <p:cNvSpPr>
            <a:spLocks noGrp="1"/>
          </p:cNvSpPr>
          <p:nvPr>
            <p:ph sz="quarter" idx="12" hasCustomPrompt="1"/>
          </p:nvPr>
        </p:nvSpPr>
        <p:spPr>
          <a:xfrm>
            <a:off x="684000" y="2350800"/>
            <a:ext cx="5184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bild 7"/>
          <p:cNvSpPr>
            <a:spLocks noGrp="1"/>
          </p:cNvSpPr>
          <p:nvPr>
            <p:ph type="pic" sz="quarter" idx="17" hasCustomPrompt="1"/>
          </p:nvPr>
        </p:nvSpPr>
        <p:spPr>
          <a:xfrm>
            <a:off x="6151919" y="-5736"/>
            <a:ext cx="2992081" cy="68637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5" name="Platshållare för sidfot 4"/>
          <p:cNvSpPr>
            <a:spLocks noGrp="1"/>
          </p:cNvSpPr>
          <p:nvPr>
            <p:ph type="ftr" sz="quarter" idx="19"/>
          </p:nvPr>
        </p:nvSpPr>
        <p:spPr>
          <a:xfrm>
            <a:off x="6372000" y="222935"/>
            <a:ext cx="2520000" cy="460800"/>
          </a:xfrm>
        </p:spPr>
        <p:txBody>
          <a:bodyPr vert="horz" lIns="0" tIns="0" rIns="0" bIns="0" rtlCol="0" anchor="t" anchorCtr="0">
            <a:noAutofit/>
          </a:bodyPr>
          <a:lstStyle>
            <a:lvl1pPr algn="r">
              <a:lnSpc>
                <a:spcPct val="100000"/>
              </a:lnSpc>
              <a:defRPr lang="sv-SE" sz="1100"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9"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3" name="Date Placeholder 2"/>
          <p:cNvSpPr>
            <a:spLocks noGrp="1"/>
          </p:cNvSpPr>
          <p:nvPr>
            <p:ph type="dt" sz="half" idx="26"/>
          </p:nvPr>
        </p:nvSpPr>
        <p:spPr/>
        <p:txBody>
          <a:bodyPr/>
          <a:lstStyle/>
          <a:p>
            <a:fld id="{06D7AD84-4349-4953-AB82-BC075DC5FB8C}" type="datetime1">
              <a:rPr lang="sv-SE" smtClean="0"/>
              <a:t>2020-02-04</a:t>
            </a:fld>
            <a:endParaRPr lang="sv-SE"/>
          </a:p>
        </p:txBody>
      </p:sp>
    </p:spTree>
    <p:extLst>
      <p:ext uri="{BB962C8B-B14F-4D97-AF65-F5344CB8AC3E}">
        <p14:creationId xmlns:p14="http://schemas.microsoft.com/office/powerpoint/2010/main" val="40367515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bild (alt 2)">
    <p:spTree>
      <p:nvGrpSpPr>
        <p:cNvPr id="1" name=""/>
        <p:cNvGrpSpPr/>
        <p:nvPr/>
      </p:nvGrpSpPr>
      <p:grpSpPr>
        <a:xfrm>
          <a:off x="0" y="0"/>
          <a:ext cx="0" cy="0"/>
          <a:chOff x="0" y="0"/>
          <a:chExt cx="0" cy="0"/>
        </a:xfrm>
      </p:grpSpPr>
      <p:sp>
        <p:nvSpPr>
          <p:cNvPr id="3" name="Rubrik 2"/>
          <p:cNvSpPr>
            <a:spLocks noGrp="1"/>
          </p:cNvSpPr>
          <p:nvPr>
            <p:ph type="title"/>
          </p:nvPr>
        </p:nvSpPr>
        <p:spPr>
          <a:xfrm>
            <a:off x="684000" y="1411200"/>
            <a:ext cx="3672000" cy="792163"/>
          </a:xfrm>
        </p:spPr>
        <p:txBody>
          <a:bodyPr/>
          <a:lstStyle/>
          <a:p>
            <a:r>
              <a:rPr lang="sv-SE" smtClean="0"/>
              <a:t>Klicka här för att ändra format</a:t>
            </a:r>
            <a:endParaRPr lang="sv-SE" dirty="0"/>
          </a:p>
        </p:txBody>
      </p:sp>
      <p:sp>
        <p:nvSpPr>
          <p:cNvPr id="7" name="Platshållare för innehåll 2"/>
          <p:cNvSpPr>
            <a:spLocks noGrp="1"/>
          </p:cNvSpPr>
          <p:nvPr>
            <p:ph sz="quarter" idx="12" hasCustomPrompt="1"/>
          </p:nvPr>
        </p:nvSpPr>
        <p:spPr>
          <a:xfrm>
            <a:off x="684000" y="2350800"/>
            <a:ext cx="367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5" name="Platshållare för bild 7"/>
          <p:cNvSpPr>
            <a:spLocks noGrp="1"/>
          </p:cNvSpPr>
          <p:nvPr>
            <p:ph type="pic" sz="quarter" idx="17" hasCustomPrompt="1"/>
          </p:nvPr>
        </p:nvSpPr>
        <p:spPr>
          <a:xfrm>
            <a:off x="4571999" y="-5736"/>
            <a:ext cx="4572001" cy="6863736"/>
          </a:xfrm>
          <a:prstGeom prst="rect">
            <a:avLst/>
          </a:prstGeom>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Platshållare för sidfot 1"/>
          <p:cNvSpPr>
            <a:spLocks noGrp="1"/>
          </p:cNvSpPr>
          <p:nvPr>
            <p:ph type="ftr" sz="quarter" idx="19"/>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9"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4" name="Date Placeholder 3"/>
          <p:cNvSpPr>
            <a:spLocks noGrp="1"/>
          </p:cNvSpPr>
          <p:nvPr>
            <p:ph type="dt" sz="half" idx="26"/>
          </p:nvPr>
        </p:nvSpPr>
        <p:spPr/>
        <p:txBody>
          <a:bodyPr/>
          <a:lstStyle/>
          <a:p>
            <a:fld id="{17C9F71E-DB70-4320-9825-AD71D1474DC0}" type="datetime1">
              <a:rPr lang="sv-SE" smtClean="0"/>
              <a:t>2020-02-04</a:t>
            </a:fld>
            <a:endParaRPr lang="sv-SE"/>
          </a:p>
        </p:txBody>
      </p:sp>
    </p:spTree>
    <p:extLst>
      <p:ext uri="{BB962C8B-B14F-4D97-AF65-F5344CB8AC3E}">
        <p14:creationId xmlns:p14="http://schemas.microsoft.com/office/powerpoint/2010/main" val="18578772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två bilder">
    <p:spTree>
      <p:nvGrpSpPr>
        <p:cNvPr id="1" name=""/>
        <p:cNvGrpSpPr/>
        <p:nvPr/>
      </p:nvGrpSpPr>
      <p:grpSpPr>
        <a:xfrm>
          <a:off x="0" y="0"/>
          <a:ext cx="0" cy="0"/>
          <a:chOff x="0" y="0"/>
          <a:chExt cx="0" cy="0"/>
        </a:xfrm>
      </p:grpSpPr>
      <p:sp>
        <p:nvSpPr>
          <p:cNvPr id="5" name="Rubrik 4"/>
          <p:cNvSpPr>
            <a:spLocks noGrp="1"/>
          </p:cNvSpPr>
          <p:nvPr>
            <p:ph type="title"/>
          </p:nvPr>
        </p:nvSpPr>
        <p:spPr>
          <a:xfrm>
            <a:off x="684000" y="1411200"/>
            <a:ext cx="5112000" cy="792163"/>
          </a:xfrm>
        </p:spPr>
        <p:txBody>
          <a:bodyPr/>
          <a:lstStyle/>
          <a:p>
            <a:r>
              <a:rPr lang="sv-SE" smtClean="0"/>
              <a:t>Klicka här för att ändra format</a:t>
            </a:r>
            <a:endParaRPr lang="sv-SE" dirty="0"/>
          </a:p>
        </p:txBody>
      </p:sp>
      <p:sp>
        <p:nvSpPr>
          <p:cNvPr id="8"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4" name="Platshållare för bild 7"/>
          <p:cNvSpPr>
            <a:spLocks noGrp="1"/>
          </p:cNvSpPr>
          <p:nvPr>
            <p:ph type="pic" sz="quarter" idx="17" hasCustomPrompt="1"/>
          </p:nvPr>
        </p:nvSpPr>
        <p:spPr>
          <a:xfrm>
            <a:off x="6149835" y="-5736"/>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10" name="Platshållare för bild 7"/>
          <p:cNvSpPr>
            <a:spLocks noGrp="1"/>
          </p:cNvSpPr>
          <p:nvPr>
            <p:ph type="pic" sz="quarter" idx="20" hasCustomPrompt="1"/>
          </p:nvPr>
        </p:nvSpPr>
        <p:spPr>
          <a:xfrm>
            <a:off x="6149835" y="3477884"/>
            <a:ext cx="2992081" cy="3396636"/>
          </a:xfrm>
          <a:prstGeom prst="rect">
            <a:avLst/>
          </a:prstGeom>
        </p:spPr>
        <p:txBody>
          <a:bodyPr vert="horz" lIns="0" tIns="0" rIns="0" bIns="0" rtlCol="0" anchor="ctr">
            <a:normAutofit/>
          </a:bodyPr>
          <a:lstStyle>
            <a:lvl1pPr marL="0" marR="0" indent="0" algn="ctr" defTabSz="457200"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200" rtl="0" eaLnBrk="0" fontAlgn="base" latinLnBrk="0" hangingPunct="0">
              <a:lnSpc>
                <a:spcPct val="110000"/>
              </a:lnSpc>
              <a:spcBef>
                <a:spcPts val="800"/>
              </a:spcBef>
              <a:spcAft>
                <a:spcPct val="0"/>
              </a:spcAft>
              <a:buClrTx/>
              <a:buSzTx/>
              <a:buFont typeface="Arial" charset="0"/>
              <a:buNone/>
              <a:tabLst/>
              <a:defRPr/>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2" name="Platshållare för sidfot 1"/>
          <p:cNvSpPr>
            <a:spLocks noGrp="1"/>
          </p:cNvSpPr>
          <p:nvPr>
            <p:ph type="ftr" sz="quarter" idx="21"/>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12"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3" name="Date Placeholder 2"/>
          <p:cNvSpPr>
            <a:spLocks noGrp="1"/>
          </p:cNvSpPr>
          <p:nvPr>
            <p:ph type="dt" sz="half" idx="26"/>
          </p:nvPr>
        </p:nvSpPr>
        <p:spPr/>
        <p:txBody>
          <a:bodyPr/>
          <a:lstStyle/>
          <a:p>
            <a:fld id="{AFAF0718-267B-4D2E-8082-591A57085303}" type="datetime1">
              <a:rPr lang="sv-SE" smtClean="0"/>
              <a:t>2020-02-04</a:t>
            </a:fld>
            <a:endParaRPr lang="sv-SE"/>
          </a:p>
        </p:txBody>
      </p:sp>
    </p:spTree>
    <p:extLst>
      <p:ext uri="{BB962C8B-B14F-4D97-AF65-F5344CB8AC3E}">
        <p14:creationId xmlns:p14="http://schemas.microsoft.com/office/powerpoint/2010/main" val="4425785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tre bilder">
    <p:spTree>
      <p:nvGrpSpPr>
        <p:cNvPr id="1" name=""/>
        <p:cNvGrpSpPr/>
        <p:nvPr/>
      </p:nvGrpSpPr>
      <p:grpSpPr>
        <a:xfrm>
          <a:off x="0" y="0"/>
          <a:ext cx="0" cy="0"/>
          <a:chOff x="0" y="0"/>
          <a:chExt cx="0" cy="0"/>
        </a:xfrm>
      </p:grpSpPr>
      <p:sp>
        <p:nvSpPr>
          <p:cNvPr id="3" name="Rubrik 2"/>
          <p:cNvSpPr>
            <a:spLocks noGrp="1"/>
          </p:cNvSpPr>
          <p:nvPr>
            <p:ph type="title"/>
          </p:nvPr>
        </p:nvSpPr>
        <p:spPr>
          <a:xfrm>
            <a:off x="684000" y="1411200"/>
            <a:ext cx="5112000" cy="792163"/>
          </a:xfrm>
        </p:spPr>
        <p:txBody>
          <a:bodyPr/>
          <a:lstStyle/>
          <a:p>
            <a:r>
              <a:rPr lang="sv-SE" smtClean="0"/>
              <a:t>Klicka här för att ändra format</a:t>
            </a:r>
            <a:endParaRPr lang="sv-SE" dirty="0"/>
          </a:p>
        </p:txBody>
      </p:sp>
      <p:sp>
        <p:nvSpPr>
          <p:cNvPr id="9" name="Platshållare för innehåll 2"/>
          <p:cNvSpPr>
            <a:spLocks noGrp="1"/>
          </p:cNvSpPr>
          <p:nvPr>
            <p:ph sz="quarter" idx="12" hasCustomPrompt="1"/>
          </p:nvPr>
        </p:nvSpPr>
        <p:spPr>
          <a:xfrm>
            <a:off x="684000" y="2350800"/>
            <a:ext cx="5112000" cy="3888000"/>
          </a:xfrm>
        </p:spPr>
        <p:txBody>
          <a:bodyPr/>
          <a:lstStyle>
            <a:lvl1pPr marL="216000" indent="-216000">
              <a:defRPr/>
            </a:lvl1pPr>
            <a:lvl2pPr marL="432000" indent="-216000">
              <a:defRPr/>
            </a:lvl2pPr>
            <a:lvl3pPr marL="648000" indent="-216000">
              <a:defRPr/>
            </a:lvl3pPr>
            <a:lvl4pPr marL="864000" indent="-216000">
              <a:defRPr/>
            </a:lvl4pPr>
            <a:lvl5pPr marL="1080000" indent="-216000">
              <a:defRPr/>
            </a:lvl5pPr>
          </a:lstStyle>
          <a:p>
            <a:pPr lvl="0"/>
            <a:r>
              <a:rPr lang="sv-SE" dirty="0" smtClean="0"/>
              <a:t>Skriv in din 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7"/>
          <p:cNvSpPr>
            <a:spLocks noGrp="1"/>
          </p:cNvSpPr>
          <p:nvPr>
            <p:ph type="pic" sz="quarter" idx="17" hasCustomPrompt="1"/>
          </p:nvPr>
        </p:nvSpPr>
        <p:spPr>
          <a:xfrm>
            <a:off x="6151919" y="0"/>
            <a:ext cx="2992081" cy="2237175"/>
          </a:xfrm>
          <a:prstGeom prst="rect">
            <a:avLst/>
          </a:prstGeom>
        </p:spPr>
        <p:txBody>
          <a:bodyPr vert="horz" lIns="0" tIns="0" rIns="0" bIns="0" rtlCol="0" anchor="ctr">
            <a:normAutofit/>
          </a:bodyPr>
          <a:lstStyle>
            <a:lvl1pPr marL="180000" indent="-180000" algn="ctr">
              <a:buNone/>
              <a:defRPr lang="sv-SE" sz="1600" noProof="0" dirty="0" smtClean="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p>
        </p:txBody>
      </p:sp>
      <p:sp>
        <p:nvSpPr>
          <p:cNvPr id="6" name="Platshållare för bild 7"/>
          <p:cNvSpPr>
            <a:spLocks noGrp="1"/>
          </p:cNvSpPr>
          <p:nvPr>
            <p:ph type="pic" sz="quarter" idx="21" hasCustomPrompt="1"/>
          </p:nvPr>
        </p:nvSpPr>
        <p:spPr>
          <a:xfrm>
            <a:off x="6151919" y="4620825"/>
            <a:ext cx="2992081" cy="2237175"/>
          </a:xfrm>
          <a:prstGeom prst="rect">
            <a:avLst/>
          </a:prstGeom>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endParaRPr lang="sv-SE" noProof="0" dirty="0"/>
          </a:p>
        </p:txBody>
      </p:sp>
      <p:sp>
        <p:nvSpPr>
          <p:cNvPr id="7" name="Platshållare för bild 7"/>
          <p:cNvSpPr>
            <a:spLocks noGrp="1"/>
          </p:cNvSpPr>
          <p:nvPr>
            <p:ph type="pic" sz="quarter" idx="22" hasCustomPrompt="1"/>
          </p:nvPr>
        </p:nvSpPr>
        <p:spPr>
          <a:xfrm>
            <a:off x="6151919" y="2310412"/>
            <a:ext cx="2992081" cy="2237175"/>
          </a:xfrm>
          <a:prstGeom prst="rect">
            <a:avLst/>
          </a:prstGeom>
        </p:spPr>
        <p:txBody>
          <a:bodyPr vert="horz" lIns="0" tIns="0" rIns="0" bIns="0" rtlCol="0" anchor="ctr">
            <a:normAutofit/>
          </a:bodyPr>
          <a:lstStyle>
            <a:lvl1pPr marL="180000" indent="-180000" algn="ctr">
              <a:buNone/>
              <a:defRPr lang="sv-SE" sz="1600" noProof="0"/>
            </a:lvl1pPr>
          </a:lstStyle>
          <a:p>
            <a:pPr marL="0" marR="0" lvl="0" indent="0" algn="ctr" latinLnBrk="0">
              <a:buClrTx/>
              <a:buSzTx/>
              <a:tabLst/>
            </a:pPr>
            <a:r>
              <a:rPr lang="sv-SE" noProof="0" dirty="0" smtClean="0"/>
              <a:t>Klicka på ikonen</a:t>
            </a:r>
            <a:br>
              <a:rPr lang="sv-SE" noProof="0" dirty="0" smtClean="0"/>
            </a:br>
            <a:r>
              <a:rPr lang="sv-SE" noProof="0" dirty="0" smtClean="0"/>
              <a:t/>
            </a:r>
            <a:br>
              <a:rPr lang="sv-SE" noProof="0" dirty="0" smtClean="0"/>
            </a:br>
            <a:r>
              <a:rPr lang="sv-SE" noProof="0" dirty="0" smtClean="0"/>
              <a:t>för att lägga till en bild</a:t>
            </a:r>
            <a:endParaRPr lang="sv-SE" noProof="0" dirty="0"/>
          </a:p>
        </p:txBody>
      </p:sp>
      <p:sp>
        <p:nvSpPr>
          <p:cNvPr id="2" name="Platshållare för sidfot 1"/>
          <p:cNvSpPr>
            <a:spLocks noGrp="1"/>
          </p:cNvSpPr>
          <p:nvPr>
            <p:ph type="ftr" sz="quarter" idx="23"/>
          </p:nvPr>
        </p:nvSpPr>
        <p:spPr>
          <a:xfrm>
            <a:off x="6372000" y="222935"/>
            <a:ext cx="252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pPr>
              <a:spcBef>
                <a:spcPts val="0"/>
              </a:spcBef>
              <a:buFont typeface="Arial" charset="0"/>
              <a:buNone/>
            </a:pPr>
            <a:r>
              <a:rPr lang="sv-SE" smtClean="0"/>
              <a:t>biomedicinska biblioteket                   göteborgs universitetsbibliotek</a:t>
            </a:r>
            <a:endParaRPr lang="sv-SE" dirty="0"/>
          </a:p>
        </p:txBody>
      </p:sp>
      <p:sp>
        <p:nvSpPr>
          <p:cNvPr id="10" name="Platshållare för bildnummer 3"/>
          <p:cNvSpPr>
            <a:spLocks noGrp="1"/>
          </p:cNvSpPr>
          <p:nvPr>
            <p:ph type="sldNum" sz="quarter" idx="25"/>
          </p:nvPr>
        </p:nvSpPr>
        <p:spPr>
          <a:xfrm>
            <a:off x="8027750" y="6407151"/>
            <a:ext cx="576698"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pPr>
              <a:spcBef>
                <a:spcPts val="0"/>
              </a:spcBef>
              <a:buFont typeface="Arial" charset="0"/>
              <a:buNone/>
            </a:pPr>
            <a:fld id="{9426A61E-93B8-384D-8975-0A89DB09A550}" type="slidenum">
              <a:rPr lang="sv-SE" smtClean="0"/>
              <a:pPr>
                <a:spcBef>
                  <a:spcPts val="0"/>
                </a:spcBef>
                <a:buFont typeface="Arial" charset="0"/>
                <a:buNone/>
              </a:pPr>
              <a:t>‹#›</a:t>
            </a:fld>
            <a:endParaRPr lang="sv-SE" dirty="0"/>
          </a:p>
        </p:txBody>
      </p:sp>
      <p:sp>
        <p:nvSpPr>
          <p:cNvPr id="4" name="Date Placeholder 3"/>
          <p:cNvSpPr>
            <a:spLocks noGrp="1"/>
          </p:cNvSpPr>
          <p:nvPr>
            <p:ph type="dt" sz="half" idx="26"/>
          </p:nvPr>
        </p:nvSpPr>
        <p:spPr/>
        <p:txBody>
          <a:bodyPr/>
          <a:lstStyle/>
          <a:p>
            <a:fld id="{82A258CF-DF84-4764-B5B0-08FC253407DF}" type="datetime1">
              <a:rPr lang="sv-SE" smtClean="0"/>
              <a:t>2020-02-04</a:t>
            </a:fld>
            <a:endParaRPr lang="sv-SE"/>
          </a:p>
        </p:txBody>
      </p:sp>
    </p:spTree>
    <p:extLst>
      <p:ext uri="{BB962C8B-B14F-4D97-AF65-F5344CB8AC3E}">
        <p14:creationId xmlns:p14="http://schemas.microsoft.com/office/powerpoint/2010/main" val="24331910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bild 7"/>
          <p:cNvSpPr txBox="1">
            <a:spLocks/>
          </p:cNvSpPr>
          <p:nvPr userDrawn="1"/>
        </p:nvSpPr>
        <p:spPr>
          <a:xfrm>
            <a:off x="676158" y="-5159"/>
            <a:ext cx="953010" cy="970359"/>
          </a:xfrm>
          <a:prstGeom prst="rect">
            <a:avLst/>
          </a:prstGeom>
          <a:blipFill rotWithShape="1">
            <a:blip r:embed="rId22"/>
            <a:stretch>
              <a:fillRect/>
            </a:stretch>
          </a:blipFill>
        </p:spPr>
        <p:txBody>
          <a:bodyPr>
            <a:normAutofit/>
          </a:bodyPr>
          <a:lstStyle>
            <a:lvl1pPr marL="0" indent="0" algn="l" defTabSz="457200" rtl="0" eaLnBrk="1" fontAlgn="base" hangingPunct="1">
              <a:lnSpc>
                <a:spcPct val="110000"/>
              </a:lnSpc>
              <a:spcBef>
                <a:spcPts val="800"/>
              </a:spcBef>
              <a:spcAft>
                <a:spcPct val="0"/>
              </a:spcAft>
              <a:buFont typeface="Arial" charset="0"/>
              <a:buNone/>
              <a:defRPr lang="sv-SE" sz="2000" kern="1200">
                <a:solidFill>
                  <a:srgbClr val="262626"/>
                </a:solidFill>
                <a:latin typeface="Arial"/>
                <a:ea typeface="ＭＳ Ｐゴシック" pitchFamily="-65" charset="-128"/>
                <a:cs typeface="ＭＳ Ｐゴシック" charset="0"/>
              </a:defRPr>
            </a:lvl1pPr>
            <a:lvl2pPr marL="501750" indent="-285750" algn="l" defTabSz="457200" rtl="0" eaLnBrk="1" fontAlgn="base" hangingPunct="1">
              <a:lnSpc>
                <a:spcPct val="110000"/>
              </a:lnSpc>
              <a:spcBef>
                <a:spcPts val="200"/>
              </a:spcBef>
              <a:spcAft>
                <a:spcPct val="0"/>
              </a:spcAft>
              <a:buFont typeface="Arial" panose="020B0604020202020204" pitchFamily="34"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1" fontAlgn="base" hangingPunct="1">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1" fontAlgn="base" hangingPunct="1">
              <a:spcBef>
                <a:spcPts val="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1" fontAlgn="base" hangingPunct="1">
              <a:spcBef>
                <a:spcPts val="0"/>
              </a:spcBef>
              <a:spcAft>
                <a:spcPct val="0"/>
              </a:spcAft>
              <a:buFont typeface="Arial" panose="020B0604020202020204" pitchFamily="34" charset="0"/>
              <a:buChar char="–"/>
              <a:defRPr lang="sv-SE" sz="1700" kern="1200" dirty="0">
                <a:solidFill>
                  <a:schemeClr val="tx1">
                    <a:lumMod val="85000"/>
                    <a:lumOff val="15000"/>
                  </a:schemeClr>
                </a:solidFill>
                <a:latin typeface="Helvetica"/>
                <a:ea typeface="Helvetica" charset="0"/>
                <a:cs typeface="Helvetica"/>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mtClean="0"/>
              <a:t> </a:t>
            </a:r>
            <a:endParaRPr lang="sv-SE" dirty="0"/>
          </a:p>
        </p:txBody>
      </p:sp>
      <p:sp>
        <p:nvSpPr>
          <p:cNvPr id="1027" name="Platshållare för rubrik 1"/>
          <p:cNvSpPr>
            <a:spLocks noGrp="1"/>
          </p:cNvSpPr>
          <p:nvPr>
            <p:ph type="title"/>
          </p:nvPr>
        </p:nvSpPr>
        <p:spPr bwMode="auto">
          <a:xfrm>
            <a:off x="684000" y="1411200"/>
            <a:ext cx="7920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sv-SE" dirty="0"/>
          </a:p>
        </p:txBody>
      </p:sp>
      <p:sp>
        <p:nvSpPr>
          <p:cNvPr id="3" name="Platshållare för bildnummer 2"/>
          <p:cNvSpPr>
            <a:spLocks noGrp="1"/>
          </p:cNvSpPr>
          <p:nvPr>
            <p:ph type="sldNum" sz="quarter" idx="4"/>
          </p:nvPr>
        </p:nvSpPr>
        <p:spPr>
          <a:xfrm>
            <a:off x="8027750" y="6407151"/>
            <a:ext cx="576698"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a:t>
            </a:fld>
            <a:endParaRPr lang="sv-SE"/>
          </a:p>
        </p:txBody>
      </p:sp>
      <p:sp>
        <p:nvSpPr>
          <p:cNvPr id="4" name="Platshållare för text 3"/>
          <p:cNvSpPr>
            <a:spLocks noGrp="1"/>
          </p:cNvSpPr>
          <p:nvPr>
            <p:ph type="body" idx="1"/>
          </p:nvPr>
        </p:nvSpPr>
        <p:spPr>
          <a:xfrm>
            <a:off x="684000" y="2350800"/>
            <a:ext cx="7488000" cy="3888000"/>
          </a:xfrm>
          <a:prstGeom prst="rect">
            <a:avLst/>
          </a:prstGeom>
        </p:spPr>
        <p:txBody>
          <a:bodyPr vert="horz" lIns="0" tIns="0" rIns="0" bIns="0" rtlCol="0">
            <a:normAutofit/>
          </a:bodyPr>
          <a:lstStyle/>
          <a:p>
            <a:pPr marL="216000" lvl="0" indent="-216000"/>
            <a:r>
              <a:rPr lang="sv-SE" dirty="0" smtClean="0"/>
              <a:t>Klicka här för att ändra format på bakgrundstexten</a:t>
            </a:r>
          </a:p>
          <a:p>
            <a:pPr marL="432000" lvl="1" indent="-216000">
              <a:buFont typeface="Arial" panose="020B0604020202020204" pitchFamily="34" charset="0"/>
            </a:pPr>
            <a:r>
              <a:rPr lang="sv-SE" dirty="0" smtClean="0"/>
              <a:t>Nivå två</a:t>
            </a:r>
          </a:p>
          <a:p>
            <a:pPr marL="648000" lvl="2" indent="-216000"/>
            <a:r>
              <a:rPr lang="sv-SE" dirty="0" smtClean="0"/>
              <a:t>Nivå tre</a:t>
            </a:r>
          </a:p>
          <a:p>
            <a:pPr marL="864000" lvl="3" indent="-216000"/>
            <a:r>
              <a:rPr lang="sv-SE" dirty="0" smtClean="0"/>
              <a:t>Nivå fyra</a:t>
            </a:r>
          </a:p>
          <a:p>
            <a:pPr marL="1080000" lvl="4" indent="-216000"/>
            <a:r>
              <a:rPr lang="sv-SE" dirty="0" smtClean="0"/>
              <a:t>Nivå fem</a:t>
            </a:r>
          </a:p>
        </p:txBody>
      </p:sp>
      <p:sp>
        <p:nvSpPr>
          <p:cNvPr id="6" name="Platshållare för sidfot 5"/>
          <p:cNvSpPr>
            <a:spLocks noGrp="1"/>
          </p:cNvSpPr>
          <p:nvPr>
            <p:ph type="ftr" sz="quarter" idx="3"/>
          </p:nvPr>
        </p:nvSpPr>
        <p:spPr>
          <a:xfrm>
            <a:off x="6372000" y="222935"/>
            <a:ext cx="252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spcBef>
                <a:spcPts val="0"/>
              </a:spcBef>
              <a:buFont typeface="Arial" charset="0"/>
              <a:buNone/>
            </a:pPr>
            <a:r>
              <a:rPr lang="sv-SE" smtClean="0"/>
              <a:t>biomedicinska biblioteket                   göteborgs universitetsbibliotek</a:t>
            </a:r>
            <a:endParaRPr lang="sv-SE" dirty="0"/>
          </a:p>
        </p:txBody>
      </p:sp>
      <p:sp>
        <p:nvSpPr>
          <p:cNvPr id="2" name="Date Placeholder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7FBBF-A2A4-4AD2-9A17-6C973325B560}" type="datetime1">
              <a:rPr lang="sv-SE" smtClean="0"/>
              <a:t>2020-02-04</a:t>
            </a:fld>
            <a:endParaRPr lang="sv-SE"/>
          </a:p>
        </p:txBody>
      </p:sp>
    </p:spTree>
  </p:cSld>
  <p:clrMap bg1="lt1" tx1="dk1" bg2="lt2" tx2="dk2" accent1="accent1" accent2="accent2" accent3="accent3" accent4="accent4" accent5="accent5" accent6="accent6" hlink="hlink" folHlink="folHlink"/>
  <p:sldLayoutIdLst>
    <p:sldLayoutId id="2147483896" r:id="rId1"/>
    <p:sldLayoutId id="2147483933" r:id="rId2"/>
    <p:sldLayoutId id="2147483935" r:id="rId3"/>
    <p:sldLayoutId id="2147483932" r:id="rId4"/>
    <p:sldLayoutId id="2147483905" r:id="rId5"/>
    <p:sldLayoutId id="2147483883" r:id="rId6"/>
    <p:sldLayoutId id="2147483887" r:id="rId7"/>
    <p:sldLayoutId id="2147483884" r:id="rId8"/>
    <p:sldLayoutId id="2147483886" r:id="rId9"/>
    <p:sldLayoutId id="2147483890" r:id="rId10"/>
    <p:sldLayoutId id="2147483891" r:id="rId11"/>
    <p:sldLayoutId id="2147483892" r:id="rId12"/>
    <p:sldLayoutId id="2147483893" r:id="rId13"/>
    <p:sldLayoutId id="2147483894" r:id="rId14"/>
    <p:sldLayoutId id="2147483931" r:id="rId15"/>
    <p:sldLayoutId id="2147483895" r:id="rId16"/>
    <p:sldLayoutId id="2147483936" r:id="rId17"/>
    <p:sldLayoutId id="2147483937" r:id="rId18"/>
    <p:sldLayoutId id="2147483938" r:id="rId19"/>
    <p:sldLayoutId id="2147483939" r:id="rId20"/>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hf sldNum="0" hdr="0" dt="0"/>
  <p:txStyles>
    <p:titleStyle>
      <a:lvl1pPr algn="l" defTabSz="457200" rtl="0" eaLnBrk="1" fontAlgn="base" hangingPunct="1">
        <a:lnSpc>
          <a:spcPct val="90000"/>
        </a:lnSpc>
        <a:spcBef>
          <a:spcPct val="0"/>
        </a:spcBef>
        <a:spcAft>
          <a:spcPct val="0"/>
        </a:spcAft>
        <a:defRPr sz="3300" b="1" i="0" kern="1200">
          <a:solidFill>
            <a:schemeClr val="tx1"/>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1" fontAlgn="base" hangingPunct="1">
        <a:lnSpc>
          <a:spcPct val="110000"/>
        </a:lnSpc>
        <a:spcBef>
          <a:spcPts val="800"/>
        </a:spcBef>
        <a:spcAft>
          <a:spcPct val="0"/>
        </a:spcAft>
        <a:buFont typeface="Arial" charset="0"/>
        <a:buChar char="•"/>
        <a:defRPr lang="sv-SE" sz="2000" kern="1200" dirty="0" smtClean="0">
          <a:solidFill>
            <a:srgbClr val="262626"/>
          </a:solidFill>
          <a:latin typeface="Arial"/>
          <a:ea typeface="ＭＳ Ｐゴシック" pitchFamily="-65" charset="-128"/>
          <a:cs typeface="ＭＳ Ｐゴシック" charset="0"/>
        </a:defRPr>
      </a:lvl1pPr>
      <a:lvl2pPr marL="501750" indent="-285750" algn="l" defTabSz="457200" rtl="0" eaLnBrk="1" fontAlgn="base" hangingPunct="1">
        <a:lnSpc>
          <a:spcPct val="110000"/>
        </a:lnSpc>
        <a:spcBef>
          <a:spcPts val="200"/>
        </a:spcBef>
        <a:spcAft>
          <a:spcPct val="0"/>
        </a:spcAft>
        <a:buFont typeface="Arial" panose="020B0604020202020204" pitchFamily="34"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1" fontAlgn="base" hangingPunct="1">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1" fontAlgn="base" hangingPunct="1">
        <a:spcBef>
          <a:spcPts val="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1" fontAlgn="base" hangingPunct="1">
        <a:spcBef>
          <a:spcPts val="0"/>
        </a:spcBef>
        <a:spcAft>
          <a:spcPct val="0"/>
        </a:spcAft>
        <a:buFont typeface="Arial" panose="020B0604020202020204" pitchFamily="34" charset="0"/>
        <a:buChar char="–"/>
        <a:defRPr lang="sv-SE" sz="1700" kern="1200" dirty="0">
          <a:solidFill>
            <a:schemeClr val="tx1">
              <a:lumMod val="85000"/>
              <a:lumOff val="15000"/>
            </a:schemeClr>
          </a:solidFill>
          <a:latin typeface="Helvetica"/>
          <a:ea typeface="Helvetica" charset="0"/>
          <a:cs typeface="Helvetica"/>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Platshållare för rubrik 1"/>
          <p:cNvSpPr>
            <a:spLocks noGrp="1"/>
          </p:cNvSpPr>
          <p:nvPr>
            <p:ph type="title"/>
          </p:nvPr>
        </p:nvSpPr>
        <p:spPr bwMode="auto">
          <a:xfrm>
            <a:off x="539750" y="1411200"/>
            <a:ext cx="80645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endParaRPr lang="sv-SE" dirty="0"/>
          </a:p>
        </p:txBody>
      </p:sp>
      <p:sp>
        <p:nvSpPr>
          <p:cNvPr id="3" name="Platshållare för bildnummer 2"/>
          <p:cNvSpPr>
            <a:spLocks noGrp="1"/>
          </p:cNvSpPr>
          <p:nvPr>
            <p:ph type="sldNum" sz="quarter" idx="4"/>
          </p:nvPr>
        </p:nvSpPr>
        <p:spPr>
          <a:xfrm>
            <a:off x="8027750" y="6407151"/>
            <a:ext cx="576698"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a:t>
            </a:fld>
            <a:endParaRPr lang="sv-SE"/>
          </a:p>
        </p:txBody>
      </p:sp>
      <p:sp>
        <p:nvSpPr>
          <p:cNvPr id="4" name="Platshållare för text 3"/>
          <p:cNvSpPr>
            <a:spLocks noGrp="1"/>
          </p:cNvSpPr>
          <p:nvPr>
            <p:ph type="body" idx="1"/>
          </p:nvPr>
        </p:nvSpPr>
        <p:spPr>
          <a:xfrm>
            <a:off x="539750" y="2350800"/>
            <a:ext cx="7488000" cy="3888000"/>
          </a:xfrm>
          <a:prstGeom prst="rect">
            <a:avLst/>
          </a:prstGeom>
        </p:spPr>
        <p:txBody>
          <a:bodyPr vert="horz" lIns="0" tIns="0" rIns="0" bIns="0" rtlCol="0">
            <a:normAutofit/>
          </a:bodyPr>
          <a:lstStyle/>
          <a:p>
            <a:pPr marL="216000" lvl="0" indent="-216000" eaLnBrk="1" hangingPunct="1"/>
            <a:r>
              <a:rPr lang="sv-SE" dirty="0" smtClean="0"/>
              <a:t>Klicka här för att ändra format på bakgrundstexten</a:t>
            </a:r>
          </a:p>
          <a:p>
            <a:pPr marL="432000" lvl="1" indent="-216000" algn="l" defTabSz="457200" rtl="0" eaLnBrk="1" fontAlgn="base" hangingPunct="1">
              <a:lnSpc>
                <a:spcPct val="110000"/>
              </a:lnSpc>
              <a:spcBef>
                <a:spcPts val="200"/>
              </a:spcBef>
              <a:spcAft>
                <a:spcPct val="0"/>
              </a:spcAft>
              <a:buFont typeface="Arial" panose="020B0604020202020204" pitchFamily="34" charset="0"/>
              <a:buChar char="–"/>
            </a:pPr>
            <a:r>
              <a:rPr lang="sv-SE" dirty="0" smtClean="0"/>
              <a:t>Nivå två</a:t>
            </a:r>
          </a:p>
          <a:p>
            <a:pPr marL="648000" lvl="2" indent="-216000" eaLnBrk="1" hangingPunct="1"/>
            <a:r>
              <a:rPr lang="sv-SE" dirty="0" smtClean="0"/>
              <a:t>Nivå tre</a:t>
            </a:r>
          </a:p>
          <a:p>
            <a:pPr marL="864000" lvl="3" indent="-216000" eaLnBrk="1" hangingPunct="1">
              <a:spcBef>
                <a:spcPts val="0"/>
              </a:spcBef>
            </a:pPr>
            <a:r>
              <a:rPr lang="sv-SE" dirty="0" smtClean="0"/>
              <a:t>Nivå fyra</a:t>
            </a:r>
          </a:p>
          <a:p>
            <a:pPr marL="1080000" lvl="4" indent="-216000" algn="l" defTabSz="457200" rtl="0" eaLnBrk="1" fontAlgn="base" hangingPunct="1">
              <a:spcBef>
                <a:spcPts val="0"/>
              </a:spcBef>
              <a:spcAft>
                <a:spcPct val="0"/>
              </a:spcAft>
              <a:buFont typeface="Arial" panose="020B0604020202020204" pitchFamily="34" charset="0"/>
              <a:buChar char="–"/>
            </a:pPr>
            <a:r>
              <a:rPr lang="sv-SE" dirty="0" smtClean="0"/>
              <a:t>Nivå fem</a:t>
            </a:r>
            <a:endParaRPr lang="sv-SE" dirty="0"/>
          </a:p>
        </p:txBody>
      </p:sp>
      <p:sp>
        <p:nvSpPr>
          <p:cNvPr id="6" name="Platshållare för sidfot 5"/>
          <p:cNvSpPr>
            <a:spLocks noGrp="1"/>
          </p:cNvSpPr>
          <p:nvPr>
            <p:ph type="ftr" sz="quarter" idx="3"/>
          </p:nvPr>
        </p:nvSpPr>
        <p:spPr>
          <a:xfrm>
            <a:off x="6372000" y="222935"/>
            <a:ext cx="252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spcBef>
                <a:spcPts val="0"/>
              </a:spcBef>
              <a:buFont typeface="Arial" charset="0"/>
              <a:buNone/>
            </a:pPr>
            <a:r>
              <a:rPr lang="sv-SE" smtClean="0"/>
              <a:t>biomedicinska biblioteket                   göteborgs universitetsbibliotek</a:t>
            </a:r>
            <a:endParaRPr lang="sv-SE" dirty="0"/>
          </a:p>
        </p:txBody>
      </p:sp>
      <p:sp>
        <p:nvSpPr>
          <p:cNvPr id="10" name="Platshållare för bild 7"/>
          <p:cNvSpPr txBox="1">
            <a:spLocks/>
          </p:cNvSpPr>
          <p:nvPr userDrawn="1"/>
        </p:nvSpPr>
        <p:spPr>
          <a:xfrm>
            <a:off x="676158" y="-5159"/>
            <a:ext cx="953010" cy="970359"/>
          </a:xfrm>
          <a:prstGeom prst="rect">
            <a:avLst/>
          </a:prstGeom>
          <a:blipFill rotWithShape="1">
            <a:blip r:embed="rId8"/>
            <a:stretch>
              <a:fillRect/>
            </a:stretch>
          </a:blipFill>
        </p:spPr>
        <p:txBody>
          <a:bodyPr>
            <a:normAutofit/>
          </a:bodyPr>
          <a:lstStyle>
            <a:lvl1pPr marL="0" indent="0" algn="l" defTabSz="457200" rtl="0" eaLnBrk="1" fontAlgn="base" hangingPunct="1">
              <a:lnSpc>
                <a:spcPct val="110000"/>
              </a:lnSpc>
              <a:spcBef>
                <a:spcPts val="800"/>
              </a:spcBef>
              <a:spcAft>
                <a:spcPct val="0"/>
              </a:spcAft>
              <a:buFont typeface="Arial" charset="0"/>
              <a:buNone/>
              <a:defRPr lang="sv-SE" sz="2000" kern="1200">
                <a:solidFill>
                  <a:srgbClr val="262626"/>
                </a:solidFill>
                <a:latin typeface="Arial"/>
                <a:ea typeface="ＭＳ Ｐゴシック" pitchFamily="-65" charset="-128"/>
                <a:cs typeface="ＭＳ Ｐゴシック" charset="0"/>
              </a:defRPr>
            </a:lvl1pPr>
            <a:lvl2pPr marL="501750" indent="-285750" algn="l" defTabSz="457200" rtl="0" eaLnBrk="1" fontAlgn="base" hangingPunct="1">
              <a:lnSpc>
                <a:spcPct val="110000"/>
              </a:lnSpc>
              <a:spcBef>
                <a:spcPts val="200"/>
              </a:spcBef>
              <a:spcAft>
                <a:spcPct val="0"/>
              </a:spcAft>
              <a:buFont typeface="Arial" panose="020B0604020202020204" pitchFamily="34"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1" fontAlgn="base" hangingPunct="1">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1" fontAlgn="base" hangingPunct="1">
              <a:spcBef>
                <a:spcPts val="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1" fontAlgn="base" hangingPunct="1">
              <a:spcBef>
                <a:spcPts val="0"/>
              </a:spcBef>
              <a:spcAft>
                <a:spcPct val="0"/>
              </a:spcAft>
              <a:buFont typeface="Arial" panose="020B0604020202020204" pitchFamily="34" charset="0"/>
              <a:buChar char="–"/>
              <a:defRPr lang="sv-SE" sz="1700" kern="1200" dirty="0">
                <a:solidFill>
                  <a:schemeClr val="tx1">
                    <a:lumMod val="85000"/>
                    <a:lumOff val="15000"/>
                  </a:schemeClr>
                </a:solidFill>
                <a:latin typeface="Helvetica"/>
                <a:ea typeface="Helvetica" charset="0"/>
                <a:cs typeface="Helvetica"/>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mtClean="0"/>
              <a:t> </a:t>
            </a:r>
            <a:endParaRPr lang="sv-SE" dirty="0"/>
          </a:p>
        </p:txBody>
      </p:sp>
      <p:sp>
        <p:nvSpPr>
          <p:cNvPr id="5" name="Date Placeholder 4"/>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4D7C3-A04A-4199-B5F7-0BF569F19254}" type="datetime1">
              <a:rPr lang="sv-SE" smtClean="0"/>
              <a:t>2020-02-04</a:t>
            </a:fld>
            <a:endParaRPr lang="sv-SE"/>
          </a:p>
        </p:txBody>
      </p:sp>
    </p:spTree>
    <p:extLst>
      <p:ext uri="{BB962C8B-B14F-4D97-AF65-F5344CB8AC3E}">
        <p14:creationId xmlns:p14="http://schemas.microsoft.com/office/powerpoint/2010/main" val="118032809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4" r:id="rId6"/>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hf sldNum="0" hdr="0" dt="0"/>
  <p:txStyles>
    <p:titleStyle>
      <a:lvl1pPr algn="l" defTabSz="457200" rtl="0" eaLnBrk="0" fontAlgn="base" hangingPunct="0">
        <a:lnSpc>
          <a:spcPct val="90000"/>
        </a:lnSpc>
        <a:spcBef>
          <a:spcPct val="0"/>
        </a:spcBef>
        <a:spcAft>
          <a:spcPct val="0"/>
        </a:spcAft>
        <a:defRPr sz="3000" b="1" i="0" kern="1200">
          <a:solidFill>
            <a:schemeClr val="tx1"/>
          </a:solidFill>
          <a:latin typeface="Arial Narrow"/>
          <a:ea typeface="ＭＳ Ｐゴシック" pitchFamily="-65" charset="-128"/>
          <a:cs typeface="ＭＳ Ｐゴシック" charset="0"/>
        </a:defRPr>
      </a:lvl1pPr>
      <a:lvl2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0" fontAlgn="base" hangingPunct="0">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fontAlgn="base">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fontAlgn="base">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fontAlgn="base">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fontAlgn="base">
        <a:spcBef>
          <a:spcPct val="0"/>
        </a:spcBef>
        <a:spcAft>
          <a:spcPct val="0"/>
        </a:spcAft>
        <a:defRPr sz="2000">
          <a:solidFill>
            <a:srgbClr val="464646"/>
          </a:solidFill>
          <a:latin typeface="Arial Bold" pitchFamily="-65" charset="0"/>
          <a:ea typeface="ＭＳ Ｐゴシック" pitchFamily="-65" charset="-128"/>
        </a:defRPr>
      </a:lvl9pPr>
    </p:titleStyle>
    <p:bodyStyle>
      <a:lvl1pPr marL="180000" indent="-180000" algn="l" defTabSz="457200" rtl="0" eaLnBrk="0" fontAlgn="base" hangingPunct="0">
        <a:lnSpc>
          <a:spcPct val="110000"/>
        </a:lnSpc>
        <a:spcBef>
          <a:spcPts val="800"/>
        </a:spcBef>
        <a:spcAft>
          <a:spcPct val="0"/>
        </a:spcAft>
        <a:buFont typeface="Arial" charset="0"/>
        <a:buChar char="•"/>
        <a:defRPr lang="sv-SE" sz="2000" kern="1200" dirty="0" smtClean="0">
          <a:solidFill>
            <a:srgbClr val="262626"/>
          </a:solidFill>
          <a:latin typeface="Arial"/>
          <a:ea typeface="ＭＳ Ｐゴシック" pitchFamily="-65" charset="-128"/>
          <a:cs typeface="ＭＳ Ｐゴシック" charset="0"/>
        </a:defRPr>
      </a:lvl1pPr>
      <a:lvl2pPr marL="501750" indent="-285750" algn="l" defTabSz="457200" rtl="0" eaLnBrk="0" fontAlgn="base" hangingPunct="0">
        <a:lnSpc>
          <a:spcPct val="110000"/>
        </a:lnSpc>
        <a:spcBef>
          <a:spcPts val="200"/>
        </a:spcBef>
        <a:spcAft>
          <a:spcPct val="0"/>
        </a:spcAft>
        <a:buFont typeface="Arial"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0" fontAlgn="base" hangingPunct="0">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0" fontAlgn="base" hangingPunct="0">
        <a:spcBef>
          <a:spcPct val="2000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0" fontAlgn="base" hangingPunct="0">
        <a:spcBef>
          <a:spcPct val="20000"/>
        </a:spcBef>
        <a:spcAft>
          <a:spcPct val="0"/>
        </a:spcAft>
        <a:buFont typeface="Arial" charset="0"/>
        <a:buChar char="»"/>
        <a:defRPr lang="sv-SE" sz="1700" kern="1200" dirty="0">
          <a:solidFill>
            <a:schemeClr val="tx1">
              <a:lumMod val="85000"/>
              <a:lumOff val="15000"/>
            </a:schemeClr>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pos="288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g"/><Relationship Id="rId3" Type="http://schemas.openxmlformats.org/officeDocument/2006/relationships/hyperlink" Target="https://en.wikipedia.org/wiki/Main_Page" TargetMode="External"/><Relationship Id="rId7" Type="http://schemas.openxmlformats.org/officeDocument/2006/relationships/hyperlink" Target="http://guides.lib.chalmers.se/matematik" TargetMode="External"/><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guides.lib.chalmers.se/c.php?g=435673&amp;p=2970372" TargetMode="External"/><Relationship Id="rId5" Type="http://schemas.openxmlformats.org/officeDocument/2006/relationships/hyperlink" Target="scholar.google.com" TargetMode="External"/><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guides.lib.chalmers.se/c.php?g=435673&amp;p=2970374" TargetMode="External"/><Relationship Id="rId1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gul.gu.se/public/courseId/63493/lang-sv/publicPage.d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uides.lib.chalmers.se/sok_skri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gul.gu.se/public/courseId/63493/lang-sv/publicPage.do?item=3054722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socrativ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chalmers.se/sv/institutioner/math/utbildning/grundutbildning-chalmers/examensarbeten-och-kandidatprojekt/kandidatprojekt_2017/Sidor/MVEX01-17-14-Inversproblem-och-dodsrelikerna.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emf"/><Relationship Id="rId3" Type="http://schemas.openxmlformats.org/officeDocument/2006/relationships/hyperlink" Target="http://www.chalmers.se/sv/institutioner/math/utbildning/grundutbildning-chalmers/examensarbeten-och-kandidatprojekt/kandidatprojekt_2017/Sidor/MVEX01-17-14-Inversproblem-och-dodsrelikerna.aspx" TargetMode="External"/><Relationship Id="rId7" Type="http://schemas.openxmlformats.org/officeDocument/2006/relationships/image" Target="../media/image6.emf"/><Relationship Id="rId12" Type="http://schemas.openxmlformats.org/officeDocument/2006/relationships/customXml" Target="../ink/ink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emf"/><Relationship Id="rId1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matematik: Kandidatarbete</a:t>
            </a:r>
            <a:endParaRPr lang="sv-SE" dirty="0"/>
          </a:p>
        </p:txBody>
      </p:sp>
      <p:sp>
        <p:nvSpPr>
          <p:cNvPr id="3" name="Text Placeholder 2"/>
          <p:cNvSpPr>
            <a:spLocks noGrp="1"/>
          </p:cNvSpPr>
          <p:nvPr>
            <p:ph type="body" sz="quarter" idx="14"/>
          </p:nvPr>
        </p:nvSpPr>
        <p:spPr>
          <a:xfrm>
            <a:off x="684000" y="6021288"/>
            <a:ext cx="7920000" cy="432246"/>
          </a:xfrm>
        </p:spPr>
        <p:txBody>
          <a:bodyPr>
            <a:normAutofit/>
          </a:bodyPr>
          <a:lstStyle/>
          <a:p>
            <a:r>
              <a:rPr lang="sv-SE" dirty="0" smtClean="0"/>
              <a:t>Emil Johansson		biomedicinska biblioteket, Göteborgs universitet</a:t>
            </a:r>
          </a:p>
          <a:p>
            <a:r>
              <a:rPr lang="sv-SE" dirty="0" smtClean="0"/>
              <a:t>Sofia Arvidsson		Matematikbiblioteket, Chalmers</a:t>
            </a:r>
            <a:endParaRPr lang="sv-SE" dirty="0"/>
          </a:p>
        </p:txBody>
      </p:sp>
    </p:spTree>
    <p:extLst>
      <p:ext uri="{BB962C8B-B14F-4D97-AF65-F5344CB8AC3E}">
        <p14:creationId xmlns:p14="http://schemas.microsoft.com/office/powerpoint/2010/main" val="42255396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Söktermer</a:t>
            </a:r>
            <a:endParaRPr lang="sv-SE" dirty="0"/>
          </a:p>
        </p:txBody>
      </p:sp>
      <p:sp>
        <p:nvSpPr>
          <p:cNvPr id="3" name="Platshållare för innehåll 2"/>
          <p:cNvSpPr>
            <a:spLocks noGrp="1"/>
          </p:cNvSpPr>
          <p:nvPr>
            <p:ph sz="quarter" idx="12"/>
          </p:nvPr>
        </p:nvSpPr>
        <p:spPr/>
        <p:txBody>
          <a:bodyPr/>
          <a:lstStyle/>
          <a:p>
            <a:r>
              <a:rPr lang="sv-SE" dirty="0" err="1" smtClean="0"/>
              <a:t>Cloaking</a:t>
            </a:r>
            <a:endParaRPr lang="sv-SE" dirty="0" smtClean="0"/>
          </a:p>
          <a:p>
            <a:r>
              <a:rPr lang="sv-SE" dirty="0" err="1" smtClean="0"/>
              <a:t>Calderon’s</a:t>
            </a:r>
            <a:r>
              <a:rPr lang="sv-SE" dirty="0" smtClean="0"/>
              <a:t> problem - </a:t>
            </a:r>
            <a:r>
              <a:rPr lang="sv-SE" dirty="0" err="1" smtClean="0"/>
              <a:t>Calderon's</a:t>
            </a:r>
            <a:r>
              <a:rPr lang="sv-SE" dirty="0" smtClean="0"/>
              <a:t> </a:t>
            </a:r>
            <a:r>
              <a:rPr lang="sv-SE" dirty="0" err="1"/>
              <a:t>inverse</a:t>
            </a:r>
            <a:r>
              <a:rPr lang="sv-SE" dirty="0"/>
              <a:t> </a:t>
            </a:r>
            <a:r>
              <a:rPr lang="sv-SE" dirty="0" smtClean="0"/>
              <a:t>problem</a:t>
            </a:r>
          </a:p>
          <a:p>
            <a:r>
              <a:rPr lang="sv-SE" dirty="0" err="1"/>
              <a:t>Electrical</a:t>
            </a:r>
            <a:r>
              <a:rPr lang="sv-SE" dirty="0"/>
              <a:t> </a:t>
            </a:r>
            <a:r>
              <a:rPr lang="sv-SE" dirty="0" err="1"/>
              <a:t>impedance</a:t>
            </a:r>
            <a:r>
              <a:rPr lang="sv-SE" dirty="0"/>
              <a:t> </a:t>
            </a:r>
            <a:r>
              <a:rPr lang="sv-SE" dirty="0" err="1"/>
              <a:t>tomography</a:t>
            </a:r>
            <a:endParaRPr lang="sv-SE" dirty="0"/>
          </a:p>
          <a:p>
            <a:r>
              <a:rPr lang="sv-SE" dirty="0" err="1" smtClean="0"/>
              <a:t>Invisibility</a:t>
            </a:r>
            <a:endParaRPr lang="sv-SE" dirty="0" smtClean="0"/>
          </a:p>
          <a:p>
            <a:endParaRPr lang="sv-SE" dirty="0" smtClean="0"/>
          </a:p>
          <a:p>
            <a:endParaRPr lang="sv-SE" dirty="0"/>
          </a:p>
        </p:txBody>
      </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8196871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 name="Platshållare för innehåll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79647" y="1380150"/>
            <a:ext cx="8764353" cy="5005836"/>
          </a:xfrm>
        </p:spPr>
      </p:pic>
      <p:sp>
        <p:nvSpPr>
          <p:cNvPr id="4" name="Platshållare för sidfot 3"/>
          <p:cNvSpPr>
            <a:spLocks noGrp="1"/>
          </p:cNvSpPr>
          <p:nvPr>
            <p:ph type="ftr" sz="quarter" idx="11"/>
          </p:nvPr>
        </p:nvSpPr>
        <p:spPr/>
        <p:txBody>
          <a:bodyPr/>
          <a:lstStyle/>
          <a:p>
            <a:pPr eaLnBrk="0" hangingPunct="0">
              <a:spcBef>
                <a:spcPts val="0"/>
              </a:spcBef>
              <a:buFont typeface="Arial" charset="0"/>
              <a:buNone/>
            </a:pPr>
            <a:r>
              <a:rPr lang="sv-SE" smtClean="0"/>
              <a:t>biomedicinska biblioteket                   göteborgs universitetsbibliotek</a:t>
            </a:r>
            <a:endParaRPr lang="sv-SE" dirty="0"/>
          </a:p>
        </p:txBody>
      </p:sp>
    </p:spTree>
    <p:extLst>
      <p:ext uri="{BB962C8B-B14F-4D97-AF65-F5344CB8AC3E}">
        <p14:creationId xmlns:p14="http://schemas.microsoft.com/office/powerpoint/2010/main" val="26453668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sz="quarter" idx="12"/>
          </p:nvPr>
        </p:nvSpPr>
        <p:spPr>
          <a:xfrm>
            <a:off x="684000" y="2636912"/>
            <a:ext cx="7488237" cy="4104456"/>
          </a:xfrm>
        </p:spPr>
        <p:txBody>
          <a:bodyPr>
            <a:noAutofit/>
          </a:bodyPr>
          <a:lstStyle/>
          <a:p>
            <a:pPr marL="0" indent="0">
              <a:buNone/>
              <a:defRPr/>
            </a:pPr>
            <a:r>
              <a:rPr lang="en-GB" sz="2400" dirty="0" err="1">
                <a:latin typeface="Calibri Light" panose="020F0302020204030204" pitchFamily="34" charset="0"/>
              </a:rPr>
              <a:t>Grundläggande</a:t>
            </a:r>
            <a:r>
              <a:rPr lang="en-GB" sz="2400" dirty="0">
                <a:latin typeface="Calibri Light" panose="020F0302020204030204" pitchFamily="34" charset="0"/>
              </a:rPr>
              <a:t> information, </a:t>
            </a:r>
            <a:r>
              <a:rPr lang="en-GB" sz="2400" dirty="0" err="1">
                <a:latin typeface="Calibri Light" panose="020F0302020204030204" pitchFamily="34" charset="0"/>
              </a:rPr>
              <a:t>som</a:t>
            </a:r>
            <a:r>
              <a:rPr lang="en-GB" sz="2400" dirty="0">
                <a:latin typeface="Calibri Light" panose="020F0302020204030204" pitchFamily="34" charset="0"/>
              </a:rPr>
              <a:t> </a:t>
            </a:r>
            <a:r>
              <a:rPr lang="en-GB" sz="2400" dirty="0" err="1">
                <a:latin typeface="Calibri Light" panose="020F0302020204030204" pitchFamily="34" charset="0"/>
              </a:rPr>
              <a:t>terminologi</a:t>
            </a:r>
            <a:r>
              <a:rPr lang="en-GB" sz="2400" dirty="0">
                <a:latin typeface="Calibri Light" panose="020F0302020204030204" pitchFamily="34" charset="0"/>
              </a:rPr>
              <a:t> </a:t>
            </a:r>
            <a:r>
              <a:rPr lang="en-GB" sz="2400" dirty="0" err="1">
                <a:latin typeface="Calibri Light" panose="020F0302020204030204" pitchFamily="34" charset="0"/>
              </a:rPr>
              <a:t>eller</a:t>
            </a:r>
            <a:r>
              <a:rPr lang="en-GB" sz="2400" dirty="0">
                <a:latin typeface="Calibri Light" panose="020F0302020204030204" pitchFamily="34" charset="0"/>
              </a:rPr>
              <a:t> </a:t>
            </a:r>
            <a:r>
              <a:rPr lang="en-GB" sz="2400" dirty="0" err="1">
                <a:latin typeface="Calibri Light" panose="020F0302020204030204" pitchFamily="34" charset="0"/>
              </a:rPr>
              <a:t>begreppsdefinitioner</a:t>
            </a:r>
            <a:endParaRPr lang="en-GB" sz="2400" dirty="0">
              <a:latin typeface="Calibri Light" panose="020F0302020204030204" pitchFamily="34" charset="0"/>
            </a:endParaRPr>
          </a:p>
          <a:p>
            <a:pPr>
              <a:buNone/>
              <a:defRPr/>
            </a:pPr>
            <a:r>
              <a:rPr lang="en-GB" sz="2400" b="1" dirty="0">
                <a:latin typeface="Calibri Light" panose="020F0302020204030204" pitchFamily="34" charset="0"/>
              </a:rPr>
              <a:t>			</a:t>
            </a:r>
            <a:r>
              <a:rPr lang="en-GB" sz="2400" b="1" dirty="0" err="1">
                <a:latin typeface="Calibri Light" panose="020F0302020204030204" pitchFamily="34" charset="0"/>
              </a:rPr>
              <a:t>Uppslagsverk</a:t>
            </a:r>
            <a:r>
              <a:rPr lang="en-GB" sz="2400" b="1" dirty="0">
                <a:latin typeface="Calibri Light" panose="020F0302020204030204" pitchFamily="34" charset="0"/>
              </a:rPr>
              <a:t>, </a:t>
            </a:r>
            <a:r>
              <a:rPr lang="en-GB" sz="2400" b="1" dirty="0" err="1">
                <a:latin typeface="Calibri Light" panose="020F0302020204030204" pitchFamily="34" charset="0"/>
              </a:rPr>
              <a:t>ordböcker</a:t>
            </a:r>
            <a:endParaRPr lang="en-GB" sz="2400" b="1" dirty="0">
              <a:latin typeface="Calibri Light" panose="020F0302020204030204" pitchFamily="34" charset="0"/>
            </a:endParaRPr>
          </a:p>
          <a:p>
            <a:pPr marL="0" indent="0">
              <a:buNone/>
              <a:defRPr/>
            </a:pPr>
            <a:r>
              <a:rPr lang="en-GB" sz="2400" dirty="0" err="1">
                <a:latin typeface="Calibri Light" panose="020F0302020204030204" pitchFamily="34" charset="0"/>
              </a:rPr>
              <a:t>Mer</a:t>
            </a:r>
            <a:r>
              <a:rPr lang="en-GB" sz="2400" dirty="0">
                <a:latin typeface="Calibri Light" panose="020F0302020204030204" pitchFamily="34" charset="0"/>
              </a:rPr>
              <a:t> </a:t>
            </a:r>
            <a:r>
              <a:rPr lang="en-GB" sz="2400" dirty="0" err="1">
                <a:latin typeface="Calibri Light" panose="020F0302020204030204" pitchFamily="34" charset="0"/>
              </a:rPr>
              <a:t>övergripande</a:t>
            </a:r>
            <a:r>
              <a:rPr lang="en-GB" sz="2400" dirty="0">
                <a:latin typeface="Calibri Light" panose="020F0302020204030204" pitchFamily="34" charset="0"/>
              </a:rPr>
              <a:t> information, </a:t>
            </a:r>
            <a:r>
              <a:rPr lang="en-GB" sz="2400" dirty="0" err="1">
                <a:latin typeface="Calibri Light" panose="020F0302020204030204" pitchFamily="34" charset="0"/>
              </a:rPr>
              <a:t>bakgrund</a:t>
            </a:r>
            <a:r>
              <a:rPr lang="en-GB" sz="2400" dirty="0">
                <a:latin typeface="Calibri Light" panose="020F0302020204030204" pitchFamily="34" charset="0"/>
              </a:rPr>
              <a:t> </a:t>
            </a:r>
            <a:r>
              <a:rPr lang="en-GB" sz="2400" dirty="0" err="1">
                <a:latin typeface="Calibri Light" panose="020F0302020204030204" pitchFamily="34" charset="0"/>
              </a:rPr>
              <a:t>och</a:t>
            </a:r>
            <a:r>
              <a:rPr lang="en-GB" sz="2400" dirty="0">
                <a:latin typeface="Calibri Light" panose="020F0302020204030204" pitchFamily="34" charset="0"/>
              </a:rPr>
              <a:t> </a:t>
            </a:r>
            <a:r>
              <a:rPr lang="en-GB" sz="2400" dirty="0" err="1">
                <a:latin typeface="Calibri Light" panose="020F0302020204030204" pitchFamily="34" charset="0"/>
              </a:rPr>
              <a:t>ämnesorientering</a:t>
            </a:r>
            <a:r>
              <a:rPr lang="en-GB" sz="2400" dirty="0">
                <a:latin typeface="Calibri Light" panose="020F0302020204030204" pitchFamily="34" charset="0"/>
              </a:rPr>
              <a:t> </a:t>
            </a:r>
          </a:p>
          <a:p>
            <a:pPr marL="0" indent="0">
              <a:buNone/>
              <a:defRPr/>
            </a:pPr>
            <a:r>
              <a:rPr lang="en-GB" sz="2400" dirty="0">
                <a:latin typeface="Calibri Light" panose="020F0302020204030204" pitchFamily="34" charset="0"/>
              </a:rPr>
              <a:t>		</a:t>
            </a:r>
            <a:r>
              <a:rPr lang="en-GB" sz="2400" b="1" dirty="0" err="1">
                <a:latin typeface="Calibri Light" panose="020F0302020204030204" pitchFamily="34" charset="0"/>
              </a:rPr>
              <a:t>Böcker</a:t>
            </a:r>
            <a:r>
              <a:rPr lang="en-GB" sz="2400" b="1" dirty="0">
                <a:latin typeface="Calibri Light" panose="020F0302020204030204" pitchFamily="34" charset="0"/>
              </a:rPr>
              <a:t>, </a:t>
            </a:r>
            <a:r>
              <a:rPr lang="en-GB" sz="2400" b="1" dirty="0" err="1">
                <a:latin typeface="Calibri Light" panose="020F0302020204030204" pitchFamily="34" charset="0"/>
              </a:rPr>
              <a:t>facklitteratur</a:t>
            </a:r>
            <a:endParaRPr lang="en-GB" sz="2400" b="1" dirty="0">
              <a:latin typeface="Calibri Light" panose="020F0302020204030204" pitchFamily="34" charset="0"/>
            </a:endParaRPr>
          </a:p>
          <a:p>
            <a:pPr marL="0" indent="0">
              <a:buNone/>
              <a:defRPr/>
            </a:pPr>
            <a:r>
              <a:rPr lang="en-GB" sz="2400" dirty="0" err="1">
                <a:latin typeface="Calibri Light" panose="020F0302020204030204" pitchFamily="34" charset="0"/>
              </a:rPr>
              <a:t>Mer</a:t>
            </a:r>
            <a:r>
              <a:rPr lang="en-GB" sz="2400" dirty="0">
                <a:latin typeface="Calibri Light" panose="020F0302020204030204" pitchFamily="34" charset="0"/>
              </a:rPr>
              <a:t> </a:t>
            </a:r>
            <a:r>
              <a:rPr lang="en-GB" sz="2400" dirty="0" err="1">
                <a:latin typeface="Calibri Light" panose="020F0302020204030204" pitchFamily="34" charset="0"/>
              </a:rPr>
              <a:t>specifik</a:t>
            </a:r>
            <a:r>
              <a:rPr lang="en-GB" sz="2400" dirty="0">
                <a:latin typeface="Calibri Light" panose="020F0302020204030204" pitchFamily="34" charset="0"/>
              </a:rPr>
              <a:t> information, de </a:t>
            </a:r>
            <a:r>
              <a:rPr lang="en-GB" sz="2400" dirty="0" err="1">
                <a:latin typeface="Calibri Light" panose="020F0302020204030204" pitchFamily="34" charset="0"/>
              </a:rPr>
              <a:t>senaste</a:t>
            </a:r>
            <a:r>
              <a:rPr lang="en-GB" sz="2400" dirty="0">
                <a:latin typeface="Calibri Light" panose="020F0302020204030204" pitchFamily="34" charset="0"/>
              </a:rPr>
              <a:t> </a:t>
            </a:r>
            <a:r>
              <a:rPr lang="en-GB" sz="2400" dirty="0" err="1">
                <a:latin typeface="Calibri Light" panose="020F0302020204030204" pitchFamily="34" charset="0"/>
              </a:rPr>
              <a:t>vetenskapliga</a:t>
            </a:r>
            <a:r>
              <a:rPr lang="en-GB" sz="2400" dirty="0">
                <a:latin typeface="Calibri Light" panose="020F0302020204030204" pitchFamily="34" charset="0"/>
              </a:rPr>
              <a:t> </a:t>
            </a:r>
            <a:r>
              <a:rPr lang="en-GB" sz="2400" dirty="0" err="1">
                <a:latin typeface="Calibri Light" panose="020F0302020204030204" pitchFamily="34" charset="0"/>
              </a:rPr>
              <a:t>rönen</a:t>
            </a:r>
            <a:r>
              <a:rPr lang="en-GB" sz="2400" dirty="0">
                <a:latin typeface="Calibri Light" panose="020F0302020204030204" pitchFamily="34" charset="0"/>
              </a:rPr>
              <a:t> </a:t>
            </a:r>
            <a:r>
              <a:rPr lang="en-GB" sz="2400" dirty="0" err="1">
                <a:latin typeface="Calibri Light" panose="020F0302020204030204" pitchFamily="34" charset="0"/>
              </a:rPr>
              <a:t>eller</a:t>
            </a:r>
            <a:r>
              <a:rPr lang="en-GB" sz="2400" dirty="0">
                <a:latin typeface="Calibri Light" panose="020F0302020204030204" pitchFamily="34" charset="0"/>
              </a:rPr>
              <a:t> </a:t>
            </a:r>
            <a:r>
              <a:rPr lang="en-GB" sz="2400" dirty="0" err="1">
                <a:latin typeface="Calibri Light" panose="020F0302020204030204" pitchFamily="34" charset="0"/>
              </a:rPr>
              <a:t>aktuellt</a:t>
            </a:r>
            <a:r>
              <a:rPr lang="en-GB" sz="2400" dirty="0">
                <a:latin typeface="Calibri Light" panose="020F0302020204030204" pitchFamily="34" charset="0"/>
              </a:rPr>
              <a:t> </a:t>
            </a:r>
            <a:r>
              <a:rPr lang="en-GB" sz="2400" dirty="0" err="1">
                <a:latin typeface="Calibri Light" panose="020F0302020204030204" pitchFamily="34" charset="0"/>
              </a:rPr>
              <a:t>forskningsläge</a:t>
            </a:r>
            <a:r>
              <a:rPr lang="en-GB" sz="2400" dirty="0">
                <a:latin typeface="Calibri Light" panose="020F0302020204030204" pitchFamily="34" charset="0"/>
              </a:rPr>
              <a:t> </a:t>
            </a:r>
            <a:r>
              <a:rPr lang="en-GB" sz="2400" dirty="0" err="1">
                <a:latin typeface="Calibri Light" panose="020F0302020204030204" pitchFamily="34" charset="0"/>
              </a:rPr>
              <a:t>inom</a:t>
            </a:r>
            <a:r>
              <a:rPr lang="en-GB" sz="2400" dirty="0">
                <a:latin typeface="Calibri Light" panose="020F0302020204030204" pitchFamily="34" charset="0"/>
              </a:rPr>
              <a:t> </a:t>
            </a:r>
            <a:r>
              <a:rPr lang="en-GB" sz="2400" dirty="0" err="1">
                <a:latin typeface="Calibri Light" panose="020F0302020204030204" pitchFamily="34" charset="0"/>
              </a:rPr>
              <a:t>ämnesområdet</a:t>
            </a:r>
            <a:endParaRPr lang="en-GB" sz="2400" dirty="0">
              <a:latin typeface="Calibri Light" panose="020F0302020204030204" pitchFamily="34" charset="0"/>
            </a:endParaRPr>
          </a:p>
          <a:p>
            <a:pPr>
              <a:buNone/>
              <a:defRPr/>
            </a:pPr>
            <a:r>
              <a:rPr lang="en-GB" sz="2400" dirty="0">
                <a:latin typeface="Calibri Light" panose="020F0302020204030204" pitchFamily="34" charset="0"/>
              </a:rPr>
              <a:t>  	</a:t>
            </a:r>
            <a:r>
              <a:rPr lang="en-GB" sz="2400" dirty="0" smtClean="0">
                <a:latin typeface="Calibri Light" panose="020F0302020204030204" pitchFamily="34" charset="0"/>
              </a:rPr>
              <a:t>		</a:t>
            </a:r>
            <a:r>
              <a:rPr lang="en-GB" sz="2400" b="1" dirty="0" err="1" smtClean="0">
                <a:latin typeface="Calibri Light" panose="020F0302020204030204" pitchFamily="34" charset="0"/>
              </a:rPr>
              <a:t>Artiklar</a:t>
            </a:r>
            <a:endParaRPr lang="sv-SE" sz="2400" b="1" dirty="0">
              <a:latin typeface="Calibri Light" panose="020F0302020204030204" pitchFamily="34" charset="0"/>
            </a:endParaRPr>
          </a:p>
        </p:txBody>
      </p:sp>
      <p:grpSp>
        <p:nvGrpSpPr>
          <p:cNvPr id="4" name="Grupp 3"/>
          <p:cNvGrpSpPr/>
          <p:nvPr/>
        </p:nvGrpSpPr>
        <p:grpSpPr>
          <a:xfrm>
            <a:off x="684000" y="1066251"/>
            <a:ext cx="1439728" cy="1392896"/>
            <a:chOff x="4120433" y="2160541"/>
            <a:chExt cx="959346" cy="959346"/>
          </a:xfrm>
        </p:grpSpPr>
        <p:sp>
          <p:nvSpPr>
            <p:cNvPr id="5" name="Ellips 4"/>
            <p:cNvSpPr/>
            <p:nvPr/>
          </p:nvSpPr>
          <p:spPr>
            <a:xfrm>
              <a:off x="4120433" y="2160541"/>
              <a:ext cx="959346" cy="959346"/>
            </a:xfrm>
            <a:prstGeom prst="ellipse">
              <a:avLst/>
            </a:prstGeom>
          </p:spPr>
          <p:style>
            <a:lnRef idx="0">
              <a:schemeClr val="lt1">
                <a:hueOff val="0"/>
                <a:satOff val="0"/>
                <a:lumOff val="0"/>
                <a:alphaOff val="0"/>
              </a:schemeClr>
            </a:lnRef>
            <a:fillRef idx="3">
              <a:schemeClr val="accent3">
                <a:hueOff val="-7838875"/>
                <a:satOff val="16083"/>
                <a:lumOff val="4706"/>
                <a:alphaOff val="0"/>
              </a:schemeClr>
            </a:fillRef>
            <a:effectRef idx="3">
              <a:schemeClr val="accent3">
                <a:hueOff val="-7838875"/>
                <a:satOff val="16083"/>
                <a:lumOff val="4706"/>
                <a:alphaOff val="0"/>
              </a:schemeClr>
            </a:effectRef>
            <a:fontRef idx="minor">
              <a:schemeClr val="lt1"/>
            </a:fontRef>
          </p:style>
        </p:sp>
        <p:sp>
          <p:nvSpPr>
            <p:cNvPr id="6" name="Ellips 4"/>
            <p:cNvSpPr/>
            <p:nvPr/>
          </p:nvSpPr>
          <p:spPr>
            <a:xfrm>
              <a:off x="4260926" y="2301034"/>
              <a:ext cx="678360" cy="67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Välj källor</a:t>
              </a:r>
              <a:endParaRPr lang="sv-SE" sz="1400" b="1" kern="1200" dirty="0">
                <a:solidFill>
                  <a:schemeClr val="accent1">
                    <a:lumMod val="50000"/>
                  </a:schemeClr>
                </a:solidFill>
              </a:endParaRPr>
            </a:p>
          </p:txBody>
        </p:sp>
      </p:grpSp>
      <p:sp>
        <p:nvSpPr>
          <p:cNvPr id="7" name="Platshållare för sidfot 6"/>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8678417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8" name="Platshållare för innehåll 7">
            <a:hlinkClick r:id="rId3"/>
          </p:cNvPr>
          <p:cNvPicPr>
            <a:picLocks noGrp="1" noChangeAspect="1"/>
          </p:cNvPicPr>
          <p:nvPr>
            <p:ph sz="quarter" idx="12"/>
          </p:nvPr>
        </p:nvPicPr>
        <p:blipFill>
          <a:blip r:embed="rId4"/>
          <a:stretch>
            <a:fillRect/>
          </a:stretch>
        </p:blipFill>
        <p:spPr>
          <a:xfrm>
            <a:off x="977509" y="2727132"/>
            <a:ext cx="2066925" cy="2114550"/>
          </a:xfrm>
          <a:prstGeom prst="rect">
            <a:avLst/>
          </a:prstGeom>
        </p:spPr>
      </p:pic>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grpSp>
        <p:nvGrpSpPr>
          <p:cNvPr id="5" name="Grupp 4"/>
          <p:cNvGrpSpPr/>
          <p:nvPr/>
        </p:nvGrpSpPr>
        <p:grpSpPr>
          <a:xfrm>
            <a:off x="755576" y="1066251"/>
            <a:ext cx="1439728" cy="1392896"/>
            <a:chOff x="4120433" y="2160541"/>
            <a:chExt cx="959346" cy="959346"/>
          </a:xfrm>
        </p:grpSpPr>
        <p:sp>
          <p:nvSpPr>
            <p:cNvPr id="6" name="Ellips 5"/>
            <p:cNvSpPr/>
            <p:nvPr/>
          </p:nvSpPr>
          <p:spPr>
            <a:xfrm>
              <a:off x="4120433" y="2160541"/>
              <a:ext cx="959346" cy="959346"/>
            </a:xfrm>
            <a:prstGeom prst="ellipse">
              <a:avLst/>
            </a:prstGeom>
          </p:spPr>
          <p:style>
            <a:lnRef idx="0">
              <a:schemeClr val="lt1">
                <a:hueOff val="0"/>
                <a:satOff val="0"/>
                <a:lumOff val="0"/>
                <a:alphaOff val="0"/>
              </a:schemeClr>
            </a:lnRef>
            <a:fillRef idx="3">
              <a:schemeClr val="accent3">
                <a:hueOff val="-7838875"/>
                <a:satOff val="16083"/>
                <a:lumOff val="4706"/>
                <a:alphaOff val="0"/>
              </a:schemeClr>
            </a:fillRef>
            <a:effectRef idx="3">
              <a:schemeClr val="accent3">
                <a:hueOff val="-7838875"/>
                <a:satOff val="16083"/>
                <a:lumOff val="4706"/>
                <a:alphaOff val="0"/>
              </a:schemeClr>
            </a:effectRef>
            <a:fontRef idx="minor">
              <a:schemeClr val="lt1"/>
            </a:fontRef>
          </p:style>
        </p:sp>
        <p:sp>
          <p:nvSpPr>
            <p:cNvPr id="7" name="Ellips 4"/>
            <p:cNvSpPr/>
            <p:nvPr/>
          </p:nvSpPr>
          <p:spPr>
            <a:xfrm>
              <a:off x="4260926" y="2301034"/>
              <a:ext cx="678360" cy="67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Välj källor</a:t>
              </a:r>
              <a:endParaRPr lang="sv-SE" sz="1400" b="1" kern="1200" dirty="0">
                <a:solidFill>
                  <a:schemeClr val="accent1">
                    <a:lumMod val="50000"/>
                  </a:schemeClr>
                </a:solidFill>
              </a:endParaRPr>
            </a:p>
          </p:txBody>
        </p:sp>
      </p:grpSp>
      <p:pic>
        <p:nvPicPr>
          <p:cNvPr id="10" name="Bildobjekt 9">
            <a:hlinkClick r:id="rId5" action="ppaction://hlinkfile"/>
          </p:cNvPr>
          <p:cNvPicPr>
            <a:picLocks noChangeAspect="1"/>
          </p:cNvPicPr>
          <p:nvPr/>
        </p:nvPicPr>
        <p:blipFill>
          <a:blip r:embed="rId6"/>
          <a:stretch>
            <a:fillRect/>
          </a:stretch>
        </p:blipFill>
        <p:spPr>
          <a:xfrm>
            <a:off x="2899449" y="1939073"/>
            <a:ext cx="4362450" cy="2047875"/>
          </a:xfrm>
          <a:prstGeom prst="rect">
            <a:avLst/>
          </a:prstGeom>
        </p:spPr>
      </p:pic>
      <p:pic>
        <p:nvPicPr>
          <p:cNvPr id="11" name="Bildobjekt 10">
            <a:hlinkClick r:id="rId7"/>
          </p:cNvPr>
          <p:cNvPicPr>
            <a:picLocks noChangeAspect="1"/>
          </p:cNvPicPr>
          <p:nvPr/>
        </p:nvPicPr>
        <p:blipFill>
          <a:blip r:embed="rId8"/>
          <a:stretch>
            <a:fillRect/>
          </a:stretch>
        </p:blipFill>
        <p:spPr>
          <a:xfrm>
            <a:off x="755576" y="5246196"/>
            <a:ext cx="4286250" cy="1371600"/>
          </a:xfrm>
          <a:prstGeom prst="rect">
            <a:avLst/>
          </a:prstGeom>
        </p:spPr>
      </p:pic>
      <p:pic>
        <p:nvPicPr>
          <p:cNvPr id="3" name="Bildobjekt 2">
            <a:hlinkClick r:id="rId9"/>
          </p:cNvPr>
          <p:cNvPicPr>
            <a:picLocks noChangeAspect="1"/>
          </p:cNvPicPr>
          <p:nvPr/>
        </p:nvPicPr>
        <p:blipFill>
          <a:blip r:embed="rId10"/>
          <a:stretch>
            <a:fillRect/>
          </a:stretch>
        </p:blipFill>
        <p:spPr>
          <a:xfrm>
            <a:off x="3331637" y="598071"/>
            <a:ext cx="2857500" cy="1028700"/>
          </a:xfrm>
          <a:prstGeom prst="rect">
            <a:avLst/>
          </a:prstGeom>
        </p:spPr>
      </p:pic>
      <p:pic>
        <p:nvPicPr>
          <p:cNvPr id="12" name="Bildobjekt 11">
            <a:hlinkClick r:id="rId11"/>
          </p:cNvPr>
          <p:cNvPicPr>
            <a:picLocks noChangeAspect="1"/>
          </p:cNvPicPr>
          <p:nvPr/>
        </p:nvPicPr>
        <p:blipFill>
          <a:blip r:embed="rId12"/>
          <a:stretch>
            <a:fillRect/>
          </a:stretch>
        </p:blipFill>
        <p:spPr>
          <a:xfrm>
            <a:off x="4620477" y="3996825"/>
            <a:ext cx="3952875" cy="1143000"/>
          </a:xfrm>
          <a:prstGeom prst="rect">
            <a:avLst/>
          </a:prstGeom>
        </p:spPr>
      </p:pic>
      <p:pic>
        <p:nvPicPr>
          <p:cNvPr id="9" name="Bildobjekt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2879" y="853629"/>
            <a:ext cx="2907964" cy="1349734"/>
          </a:xfrm>
          <a:prstGeom prst="rect">
            <a:avLst/>
          </a:prstGeom>
        </p:spPr>
      </p:pic>
      <p:pic>
        <p:nvPicPr>
          <p:cNvPr id="13" name="Bildobjekt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31799" y="5213537"/>
            <a:ext cx="3260201" cy="1404259"/>
          </a:xfrm>
          <a:prstGeom prst="rect">
            <a:avLst/>
          </a:prstGeom>
        </p:spPr>
      </p:pic>
      <p:pic>
        <p:nvPicPr>
          <p:cNvPr id="14" name="Bildobjekt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76984" y="2760934"/>
            <a:ext cx="2003622" cy="1080385"/>
          </a:xfrm>
          <a:prstGeom prst="rect">
            <a:avLst/>
          </a:prstGeom>
        </p:spPr>
      </p:pic>
    </p:spTree>
    <p:extLst>
      <p:ext uri="{BB962C8B-B14F-4D97-AF65-F5344CB8AC3E}">
        <p14:creationId xmlns:p14="http://schemas.microsoft.com/office/powerpoint/2010/main" val="6322443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Akademisk integritet / Akademisk hederlighet</a:t>
            </a:r>
            <a:endParaRPr lang="sv-SE" dirty="0"/>
          </a:p>
        </p:txBody>
      </p:sp>
      <p:sp>
        <p:nvSpPr>
          <p:cNvPr id="3" name="Platshållare för innehåll 2"/>
          <p:cNvSpPr>
            <a:spLocks noGrp="1"/>
          </p:cNvSpPr>
          <p:nvPr>
            <p:ph idx="1"/>
          </p:nvPr>
        </p:nvSpPr>
        <p:spPr/>
        <p:txBody>
          <a:bodyPr/>
          <a:lstStyle/>
          <a:p>
            <a:r>
              <a:rPr lang="sv-SE" dirty="0" smtClean="0"/>
              <a:t>Ett professionellt förhållningssätt till vetenskapligt arbete</a:t>
            </a:r>
          </a:p>
          <a:p>
            <a:pPr marL="0" indent="0">
              <a:buNone/>
            </a:pPr>
            <a:endParaRPr lang="sv-SE" dirty="0" smtClean="0"/>
          </a:p>
          <a:p>
            <a:pPr lvl="1"/>
            <a:r>
              <a:rPr lang="sv-SE" dirty="0" smtClean="0"/>
              <a:t>Hur du som student använder dig av källor i dina arbeten</a:t>
            </a:r>
          </a:p>
          <a:p>
            <a:pPr marL="342900" lvl="1" indent="0">
              <a:buNone/>
            </a:pPr>
            <a:endParaRPr lang="sv-SE" dirty="0" smtClean="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585" y="2924944"/>
            <a:ext cx="3634309" cy="3645702"/>
          </a:xfrm>
          <a:prstGeom prst="rect">
            <a:avLst/>
          </a:prstGeom>
        </p:spPr>
      </p:pic>
    </p:spTree>
    <p:extLst>
      <p:ext uri="{BB962C8B-B14F-4D97-AF65-F5344CB8AC3E}">
        <p14:creationId xmlns:p14="http://schemas.microsoft.com/office/powerpoint/2010/main" val="140163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txBox="1">
            <a:spLocks/>
          </p:cNvSpPr>
          <p:nvPr/>
        </p:nvSpPr>
        <p:spPr>
          <a:xfrm>
            <a:off x="628650" y="113109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300" b="1" dirty="0" smtClean="0"/>
              <a:t>Plagiering</a:t>
            </a:r>
            <a:endParaRPr lang="sv-SE" sz="3300" b="1" dirty="0"/>
          </a:p>
        </p:txBody>
      </p:sp>
      <p:sp>
        <p:nvSpPr>
          <p:cNvPr id="5" name="Platshållare för innehåll 4"/>
          <p:cNvSpPr txBox="1">
            <a:spLocks/>
          </p:cNvSpPr>
          <p:nvPr/>
        </p:nvSpPr>
        <p:spPr>
          <a:xfrm>
            <a:off x="628650" y="2226469"/>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850" dirty="0" smtClean="0"/>
              <a:t>Att skriftligt eller muntligt </a:t>
            </a:r>
            <a:r>
              <a:rPr lang="sv-SE" sz="2850" b="1" dirty="0" smtClean="0"/>
              <a:t>presentera andras arbeten som ditt eget</a:t>
            </a:r>
          </a:p>
          <a:p>
            <a:pPr marL="0" indent="0">
              <a:buNone/>
            </a:pPr>
            <a:endParaRPr lang="sv-SE" sz="2850" dirty="0"/>
          </a:p>
          <a:p>
            <a:pPr marL="0" indent="0">
              <a:buNone/>
            </a:pPr>
            <a:r>
              <a:rPr lang="sv-SE" sz="2850" dirty="0" smtClean="0"/>
              <a:t>Att skriftligt eller muntligt </a:t>
            </a:r>
            <a:r>
              <a:rPr lang="sv-SE" sz="2850" b="1" dirty="0" smtClean="0"/>
              <a:t>presentera ett tidigare arbete som nytt</a:t>
            </a:r>
            <a:endParaRPr lang="sv-SE" sz="2850" b="1" dirty="0"/>
          </a:p>
        </p:txBody>
      </p:sp>
    </p:spTree>
    <p:extLst>
      <p:ext uri="{BB962C8B-B14F-4D97-AF65-F5344CB8AC3E}">
        <p14:creationId xmlns:p14="http://schemas.microsoft.com/office/powerpoint/2010/main" val="42807130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Exempel på plagiering</a:t>
            </a:r>
            <a:endParaRPr lang="sv-SE" dirty="0"/>
          </a:p>
        </p:txBody>
      </p:sp>
      <p:sp>
        <p:nvSpPr>
          <p:cNvPr id="5" name="Platshållare för innehåll 4"/>
          <p:cNvSpPr>
            <a:spLocks noGrp="1"/>
          </p:cNvSpPr>
          <p:nvPr>
            <p:ph sz="quarter" idx="12"/>
          </p:nvPr>
        </p:nvSpPr>
        <p:spPr/>
        <p:txBody>
          <a:bodyPr/>
          <a:lstStyle/>
          <a:p>
            <a:pPr marL="0" indent="0">
              <a:buNone/>
            </a:pPr>
            <a:endParaRPr lang="sv-SE" dirty="0"/>
          </a:p>
          <a:p>
            <a:r>
              <a:rPr lang="sv-SE" dirty="0" smtClean="0"/>
              <a:t>Att kopiera text eller bild utan </a:t>
            </a:r>
            <a:r>
              <a:rPr lang="sv-SE" dirty="0" err="1" smtClean="0"/>
              <a:t>källanvisning</a:t>
            </a:r>
            <a:endParaRPr lang="sv-SE" dirty="0"/>
          </a:p>
          <a:p>
            <a:r>
              <a:rPr lang="sv-SE" dirty="0" smtClean="0"/>
              <a:t>Att strukturera </a:t>
            </a:r>
            <a:r>
              <a:rPr lang="sv-SE" dirty="0"/>
              <a:t>om innehållet i någon annans arbete, utan </a:t>
            </a:r>
            <a:r>
              <a:rPr lang="sv-SE" dirty="0" err="1" smtClean="0"/>
              <a:t>källanvisning</a:t>
            </a:r>
            <a:endParaRPr lang="sv-SE" dirty="0"/>
          </a:p>
          <a:p>
            <a:r>
              <a:rPr lang="sv-SE" dirty="0" smtClean="0"/>
              <a:t>Att översätta en engelsk text ordagrant, </a:t>
            </a:r>
            <a:r>
              <a:rPr lang="sv-SE" dirty="0"/>
              <a:t>utan att </a:t>
            </a:r>
            <a:r>
              <a:rPr lang="sv-SE" dirty="0" smtClean="0"/>
              <a:t>skriva </a:t>
            </a:r>
            <a:r>
              <a:rPr lang="sv-SE" dirty="0"/>
              <a:t>att det är en översättning</a:t>
            </a:r>
          </a:p>
          <a:p>
            <a:r>
              <a:rPr lang="sv-SE" dirty="0" smtClean="0"/>
              <a:t>Att </a:t>
            </a:r>
            <a:r>
              <a:rPr lang="sv-SE" dirty="0"/>
              <a:t>använda </a:t>
            </a:r>
            <a:r>
              <a:rPr lang="sv-SE" dirty="0" smtClean="0"/>
              <a:t>andras texter </a:t>
            </a:r>
            <a:r>
              <a:rPr lang="sv-SE" dirty="0"/>
              <a:t>och </a:t>
            </a:r>
            <a:r>
              <a:rPr lang="sv-SE" dirty="0" smtClean="0"/>
              <a:t>bara ändra några få </a:t>
            </a:r>
            <a:r>
              <a:rPr lang="sv-SE" dirty="0"/>
              <a:t>ord mot synonymer, </a:t>
            </a:r>
            <a:r>
              <a:rPr lang="sv-SE" b="1" dirty="0"/>
              <a:t>trots att källhänvisning är angiven</a:t>
            </a:r>
          </a:p>
          <a:p>
            <a:endParaRPr lang="sv-SE" dirty="0"/>
          </a:p>
        </p:txBody>
      </p:sp>
    </p:spTree>
    <p:extLst>
      <p:ext uri="{BB962C8B-B14F-4D97-AF65-F5344CB8AC3E}">
        <p14:creationId xmlns:p14="http://schemas.microsoft.com/office/powerpoint/2010/main" val="14181475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sz="2400" dirty="0"/>
              <a:t>Diagram 1. Antal disciplinärenden 2005–2015</a:t>
            </a:r>
          </a:p>
        </p:txBody>
      </p:sp>
      <p:graphicFrame>
        <p:nvGraphicFramePr>
          <p:cNvPr id="4" name="Diagram 3"/>
          <p:cNvGraphicFramePr/>
          <p:nvPr>
            <p:extLst/>
          </p:nvPr>
        </p:nvGraphicFramePr>
        <p:xfrm>
          <a:off x="1907704" y="2348880"/>
          <a:ext cx="5544616"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13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1800" dirty="0"/>
              <a:t/>
            </a:r>
            <a:br>
              <a:rPr lang="sv-SE" sz="1800" dirty="0"/>
            </a:br>
            <a:r>
              <a:rPr lang="sv-SE" sz="1800" dirty="0"/>
              <a:t/>
            </a:r>
            <a:br>
              <a:rPr lang="sv-SE" sz="1800" dirty="0"/>
            </a:br>
            <a:r>
              <a:rPr lang="sv-SE" sz="1800" dirty="0"/>
              <a:t/>
            </a:r>
            <a:br>
              <a:rPr lang="sv-SE" sz="1800" dirty="0"/>
            </a:br>
            <a:r>
              <a:rPr lang="sv-SE" sz="1800" dirty="0"/>
              <a:t/>
            </a:r>
            <a:br>
              <a:rPr lang="sv-SE" sz="1800" dirty="0"/>
            </a:br>
            <a:r>
              <a:rPr lang="sv-SE" sz="1800" dirty="0"/>
              <a:t>Diagram 2. Andel disciplinärenden av hela utbildningsvolymen (antalet avstängda och varnade studenter delat på antalet helårsstudenter), 2005–2015</a:t>
            </a:r>
          </a:p>
        </p:txBody>
      </p:sp>
      <p:graphicFrame>
        <p:nvGraphicFramePr>
          <p:cNvPr id="3" name="Diagram 2"/>
          <p:cNvGraphicFramePr/>
          <p:nvPr>
            <p:extLst/>
          </p:nvPr>
        </p:nvGraphicFramePr>
        <p:xfrm>
          <a:off x="1403648" y="2276872"/>
          <a:ext cx="6336704"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132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Diagram 4. Antal disciplinärenden per kategori 2005–2015</a:t>
            </a:r>
            <a:br>
              <a:rPr lang="sv-SE" sz="2000" dirty="0"/>
            </a:br>
            <a:endParaRPr lang="sv-SE" sz="2000" dirty="0"/>
          </a:p>
        </p:txBody>
      </p:sp>
      <p:graphicFrame>
        <p:nvGraphicFramePr>
          <p:cNvPr id="3" name="Diagram 2"/>
          <p:cNvGraphicFramePr/>
          <p:nvPr>
            <p:extLst/>
          </p:nvPr>
        </p:nvGraphicFramePr>
        <p:xfrm>
          <a:off x="1259632" y="1923349"/>
          <a:ext cx="6192688" cy="4097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1773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Idag</a:t>
            </a:r>
            <a:endParaRPr lang="sv-SE" dirty="0"/>
          </a:p>
        </p:txBody>
      </p:sp>
      <p:sp>
        <p:nvSpPr>
          <p:cNvPr id="3" name="Platshållare för innehåll 2"/>
          <p:cNvSpPr>
            <a:spLocks noGrp="1"/>
          </p:cNvSpPr>
          <p:nvPr>
            <p:ph sz="quarter" idx="12"/>
          </p:nvPr>
        </p:nvSpPr>
        <p:spPr/>
        <p:txBody>
          <a:bodyPr/>
          <a:lstStyle/>
          <a:p>
            <a:r>
              <a:rPr lang="sv-SE" dirty="0" smtClean="0"/>
              <a:t>Olika källtyper</a:t>
            </a:r>
          </a:p>
          <a:p>
            <a:r>
              <a:rPr lang="sv-SE" dirty="0" smtClean="0"/>
              <a:t>Sökprocessen</a:t>
            </a:r>
          </a:p>
          <a:p>
            <a:r>
              <a:rPr lang="sv-SE" dirty="0" smtClean="0"/>
              <a:t>Hitta sökord</a:t>
            </a:r>
          </a:p>
          <a:p>
            <a:r>
              <a:rPr lang="sv-SE" dirty="0" smtClean="0"/>
              <a:t>Databaser</a:t>
            </a:r>
          </a:p>
          <a:p>
            <a:r>
              <a:rPr lang="sv-SE" dirty="0" smtClean="0"/>
              <a:t>Akademisk integritet</a:t>
            </a:r>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3507210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
            </a:r>
            <a:br>
              <a:rPr lang="sv-SE" sz="2000" dirty="0"/>
            </a:br>
            <a:r>
              <a:rPr lang="sv-SE" sz="2000" dirty="0"/>
              <a:t>Diagram 5. Antal avstängningar (</a:t>
            </a:r>
            <a:r>
              <a:rPr lang="sv-SE" sz="2000" dirty="0" err="1"/>
              <a:t>Avst</a:t>
            </a:r>
            <a:r>
              <a:rPr lang="sv-SE" sz="2000" dirty="0"/>
              <a:t>.) och varningar (</a:t>
            </a:r>
            <a:r>
              <a:rPr lang="sv-SE" sz="2000" dirty="0" err="1"/>
              <a:t>Varn</a:t>
            </a:r>
            <a:r>
              <a:rPr lang="sv-SE" sz="2000" dirty="0"/>
              <a:t>.) per disciplinkategori 2005–2015</a:t>
            </a:r>
          </a:p>
        </p:txBody>
      </p:sp>
      <p:graphicFrame>
        <p:nvGraphicFramePr>
          <p:cNvPr id="3" name="Diagram 2"/>
          <p:cNvGraphicFramePr/>
          <p:nvPr>
            <p:extLst/>
          </p:nvPr>
        </p:nvGraphicFramePr>
        <p:xfrm>
          <a:off x="864000" y="2420888"/>
          <a:ext cx="6516311"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978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Källhänvisning – ett sätt att undvika plagiering</a:t>
            </a:r>
            <a:endParaRPr lang="sv-SE" dirty="0"/>
          </a:p>
        </p:txBody>
      </p:sp>
      <p:sp>
        <p:nvSpPr>
          <p:cNvPr id="3" name="Platshållare för innehåll 2"/>
          <p:cNvSpPr>
            <a:spLocks noGrp="1"/>
          </p:cNvSpPr>
          <p:nvPr>
            <p:ph idx="1"/>
          </p:nvPr>
        </p:nvSpPr>
        <p:spPr>
          <a:xfrm>
            <a:off x="684000" y="2203363"/>
            <a:ext cx="7488000" cy="3888000"/>
          </a:xfrm>
        </p:spPr>
        <p:txBody>
          <a:bodyPr>
            <a:normAutofit/>
          </a:bodyPr>
          <a:lstStyle/>
          <a:p>
            <a:pPr marL="0" indent="0">
              <a:buNone/>
            </a:pPr>
            <a:endParaRPr lang="sv-SE" dirty="0" smtClean="0"/>
          </a:p>
          <a:p>
            <a:r>
              <a:rPr lang="sv-SE" sz="1800" dirty="0" smtClean="0"/>
              <a:t>Ett erkännande </a:t>
            </a:r>
            <a:r>
              <a:rPr lang="sv-SE" sz="1800" dirty="0"/>
              <a:t>till </a:t>
            </a:r>
            <a:r>
              <a:rPr lang="sv-SE" sz="1800" dirty="0" smtClean="0"/>
              <a:t>upphovsmannen</a:t>
            </a:r>
          </a:p>
          <a:p>
            <a:endParaRPr lang="sv-SE" sz="1800" dirty="0"/>
          </a:p>
          <a:p>
            <a:r>
              <a:rPr lang="sv-SE" sz="1800" dirty="0" smtClean="0"/>
              <a:t>Visar att du studerat ämnet noggrant </a:t>
            </a:r>
          </a:p>
          <a:p>
            <a:endParaRPr lang="sv-SE" sz="1800" dirty="0" smtClean="0"/>
          </a:p>
          <a:p>
            <a:r>
              <a:rPr lang="sv-SE" sz="1800" dirty="0" smtClean="0"/>
              <a:t>Ett tecken på att du är öppen och ärlig i dina intentioner</a:t>
            </a:r>
          </a:p>
          <a:p>
            <a:endParaRPr lang="sv-SE" sz="1800" dirty="0" smtClean="0"/>
          </a:p>
          <a:p>
            <a:r>
              <a:rPr lang="sv-SE" sz="1800" dirty="0" smtClean="0"/>
              <a:t>Alla förstår vad som är dina slutsatser, och vad andra kommit fram till</a:t>
            </a:r>
          </a:p>
          <a:p>
            <a:pPr lvl="1"/>
            <a:endParaRPr lang="sv-SE" dirty="0"/>
          </a:p>
          <a:p>
            <a:pPr marL="216000" lvl="1" indent="0">
              <a:buNone/>
            </a:pPr>
            <a:endParaRPr lang="sv-SE" dirty="0" smtClean="0"/>
          </a:p>
          <a:p>
            <a:pPr lvl="1"/>
            <a:endParaRPr lang="sv-SE" dirty="0" smtClean="0"/>
          </a:p>
          <a:p>
            <a:endParaRPr lang="sv-SE" dirty="0" smtClean="0"/>
          </a:p>
          <a:p>
            <a:endParaRPr lang="sv-SE" dirty="0"/>
          </a:p>
        </p:txBody>
      </p:sp>
    </p:spTree>
    <p:extLst>
      <p:ext uri="{BB962C8B-B14F-4D97-AF65-F5344CB8AC3E}">
        <p14:creationId xmlns:p14="http://schemas.microsoft.com/office/powerpoint/2010/main" val="42941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Hur hänvisar jag till en källa?</a:t>
            </a:r>
            <a:endParaRPr lang="sv-SE" dirty="0"/>
          </a:p>
        </p:txBody>
      </p:sp>
      <p:sp>
        <p:nvSpPr>
          <p:cNvPr id="3" name="Platshållare för innehåll 2"/>
          <p:cNvSpPr>
            <a:spLocks noGrp="1"/>
          </p:cNvSpPr>
          <p:nvPr>
            <p:ph idx="1"/>
          </p:nvPr>
        </p:nvSpPr>
        <p:spPr>
          <a:xfrm>
            <a:off x="443721" y="2284696"/>
            <a:ext cx="7886700" cy="3263504"/>
          </a:xfrm>
        </p:spPr>
        <p:txBody>
          <a:bodyPr/>
          <a:lstStyle/>
          <a:p>
            <a:pPr marL="685800" lvl="2" indent="0">
              <a:buNone/>
            </a:pPr>
            <a:endParaRPr lang="sv-SE" dirty="0" smtClean="0"/>
          </a:p>
          <a:p>
            <a:pPr marL="216000" lvl="1" indent="0">
              <a:buNone/>
            </a:pPr>
            <a:r>
              <a:rPr lang="sv-SE" b="1" dirty="0" smtClean="0"/>
              <a:t>Referat</a:t>
            </a:r>
            <a:r>
              <a:rPr lang="sv-SE" dirty="0" smtClean="0"/>
              <a:t> – Du skriver </a:t>
            </a:r>
            <a:r>
              <a:rPr lang="sv-SE" b="1" dirty="0" smtClean="0"/>
              <a:t>med egna ord</a:t>
            </a:r>
            <a:r>
              <a:rPr lang="sv-SE" dirty="0" smtClean="0"/>
              <a:t> vad källor tidigare skrivit om ämnet</a:t>
            </a:r>
          </a:p>
          <a:p>
            <a:pPr marL="216000" lvl="1" indent="0">
              <a:buNone/>
            </a:pPr>
            <a:endParaRPr lang="sv-SE" dirty="0"/>
          </a:p>
          <a:p>
            <a:pPr marL="216000" lvl="1" indent="0">
              <a:buNone/>
            </a:pPr>
            <a:r>
              <a:rPr lang="sv-SE" dirty="0" smtClean="0"/>
              <a:t>Enligt Svensson (2013) finns inget samband mellan de båda...</a:t>
            </a:r>
          </a:p>
          <a:p>
            <a:pPr marL="216000" lvl="1" indent="0">
              <a:buNone/>
            </a:pPr>
            <a:endParaRPr lang="sv-SE" dirty="0"/>
          </a:p>
          <a:p>
            <a:pPr marL="216000" lvl="1" indent="0">
              <a:buNone/>
            </a:pPr>
            <a:r>
              <a:rPr lang="sv-SE" b="1" dirty="0" smtClean="0"/>
              <a:t>Citat</a:t>
            </a:r>
            <a:r>
              <a:rPr lang="sv-SE" dirty="0" smtClean="0"/>
              <a:t> – Du lägger in ett citat från en källa, där källan </a:t>
            </a:r>
            <a:r>
              <a:rPr lang="sv-SE" b="1" dirty="0" smtClean="0"/>
              <a:t>återges ordagrant</a:t>
            </a:r>
          </a:p>
          <a:p>
            <a:pPr marL="216000" lvl="1" indent="0">
              <a:buNone/>
            </a:pPr>
            <a:endParaRPr lang="sv-SE" b="1" dirty="0"/>
          </a:p>
          <a:p>
            <a:pPr marL="216000" lvl="1" indent="0">
              <a:buNone/>
            </a:pPr>
            <a:r>
              <a:rPr lang="sv-SE" dirty="0" smtClean="0"/>
              <a:t>Uppsatsens hypotes står i kontrast till Svenssons (2013) teori om ”derivatans kvadrat”.</a:t>
            </a:r>
          </a:p>
          <a:p>
            <a:endParaRPr lang="sv-SE" dirty="0"/>
          </a:p>
        </p:txBody>
      </p:sp>
    </p:spTree>
    <p:extLst>
      <p:ext uri="{BB962C8B-B14F-4D97-AF65-F5344CB8AC3E}">
        <p14:creationId xmlns:p14="http://schemas.microsoft.com/office/powerpoint/2010/main" val="303544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Blockcitat</a:t>
            </a:r>
            <a:endParaRPr lang="sv-SE" dirty="0"/>
          </a:p>
        </p:txBody>
      </p:sp>
      <p:pic>
        <p:nvPicPr>
          <p:cNvPr id="5" name="Platshållare för innehåll 4"/>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1" y="2087571"/>
            <a:ext cx="9252520" cy="4537516"/>
          </a:xfrm>
        </p:spPr>
      </p:pic>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116752112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v-SE" altLang="sv-SE" sz="4000" dirty="0" smtClean="0"/>
              <a:t>Är det plagiat? #1</a:t>
            </a:r>
          </a:p>
        </p:txBody>
      </p:sp>
      <p:sp>
        <p:nvSpPr>
          <p:cNvPr id="18435" name="Rectangle 3"/>
          <p:cNvSpPr>
            <a:spLocks noGrp="1" noChangeArrowheads="1"/>
          </p:cNvSpPr>
          <p:nvPr>
            <p:ph type="body" idx="1"/>
          </p:nvPr>
        </p:nvSpPr>
        <p:spPr>
          <a:xfrm>
            <a:off x="457200" y="2060848"/>
            <a:ext cx="8229600" cy="4065315"/>
          </a:xfrm>
        </p:spPr>
        <p:txBody>
          <a:bodyPr>
            <a:normAutofit fontScale="92500" lnSpcReduction="10000"/>
          </a:bodyPr>
          <a:lstStyle/>
          <a:p>
            <a:pPr eaLnBrk="1" hangingPunct="1">
              <a:buFontTx/>
              <a:buNone/>
            </a:pPr>
            <a:endParaRPr lang="sv-SE" altLang="sv-SE" sz="3600" dirty="0"/>
          </a:p>
          <a:p>
            <a:pPr eaLnBrk="1" hangingPunct="1">
              <a:buFontTx/>
              <a:buNone/>
            </a:pPr>
            <a:r>
              <a:rPr lang="sv-SE" altLang="sv-SE" sz="3000" dirty="0" smtClean="0"/>
              <a:t>Du kopierar en text till ditt arbete, utan att ange källan. </a:t>
            </a:r>
          </a:p>
          <a:p>
            <a:pPr eaLnBrk="1" hangingPunct="1">
              <a:buFontTx/>
              <a:buNone/>
            </a:pPr>
            <a:endParaRPr lang="sv-SE" altLang="sv-SE" dirty="0" smtClean="0"/>
          </a:p>
          <a:p>
            <a:pPr eaLnBrk="1" hangingPunct="1">
              <a:buFontTx/>
              <a:buNone/>
            </a:pPr>
            <a:r>
              <a:rPr lang="sv-SE" altLang="sv-SE" sz="4000" dirty="0" smtClean="0"/>
              <a:t>	</a:t>
            </a:r>
            <a:r>
              <a:rPr lang="sv-SE" altLang="sv-SE" sz="2400" dirty="0" smtClean="0"/>
              <a:t>Detta är fusk eftersom du vilseleder examinatorn vid bedömning av vad du har uppnått i ditt lärande.</a:t>
            </a:r>
          </a:p>
          <a:p>
            <a:pPr eaLnBrk="1" hangingPunct="1">
              <a:buFontTx/>
              <a:buNone/>
            </a:pPr>
            <a:endParaRPr lang="sv-SE" altLang="sv-SE" sz="2800" dirty="0" smtClean="0"/>
          </a:p>
          <a:p>
            <a:pPr lvl="1" eaLnBrk="1" hangingPunct="1">
              <a:buFontTx/>
              <a:buNone/>
            </a:pPr>
            <a:r>
              <a:rPr lang="sv-SE" altLang="sv-SE" sz="3200" dirty="0" smtClean="0"/>
              <a:t>	</a:t>
            </a:r>
          </a:p>
        </p:txBody>
      </p:sp>
    </p:spTree>
    <p:extLst>
      <p:ext uri="{BB962C8B-B14F-4D97-AF65-F5344CB8AC3E}">
        <p14:creationId xmlns:p14="http://schemas.microsoft.com/office/powerpoint/2010/main" val="32278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v-SE" altLang="sv-SE" sz="4000" dirty="0"/>
              <a:t>Är det plagiat? </a:t>
            </a:r>
            <a:r>
              <a:rPr lang="sv-SE" altLang="sv-SE" sz="4000" dirty="0" smtClean="0"/>
              <a:t>#2</a:t>
            </a:r>
          </a:p>
        </p:txBody>
      </p:sp>
      <p:sp>
        <p:nvSpPr>
          <p:cNvPr id="19459" name="Rectangle 3"/>
          <p:cNvSpPr>
            <a:spLocks noGrp="1" noChangeArrowheads="1"/>
          </p:cNvSpPr>
          <p:nvPr>
            <p:ph type="body" idx="1"/>
          </p:nvPr>
        </p:nvSpPr>
        <p:spPr/>
        <p:txBody>
          <a:bodyPr/>
          <a:lstStyle/>
          <a:p>
            <a:pPr eaLnBrk="1" hangingPunct="1">
              <a:buFontTx/>
              <a:buNone/>
            </a:pPr>
            <a:endParaRPr lang="sv-SE" altLang="sv-SE" dirty="0" smtClean="0"/>
          </a:p>
          <a:p>
            <a:pPr eaLnBrk="1" hangingPunct="1">
              <a:buFontTx/>
              <a:buNone/>
            </a:pPr>
            <a:r>
              <a:rPr lang="sv-SE" altLang="sv-SE" dirty="0" smtClean="0"/>
              <a:t>Du tar ett stycke text från en annan källa, sätter citationstecken runt stycket och anger referens. </a:t>
            </a:r>
          </a:p>
          <a:p>
            <a:pPr eaLnBrk="1" hangingPunct="1">
              <a:buFontTx/>
              <a:buNone/>
            </a:pPr>
            <a:r>
              <a:rPr lang="sv-SE" altLang="sv-SE" dirty="0" smtClean="0"/>
              <a:t>	</a:t>
            </a:r>
          </a:p>
          <a:p>
            <a:pPr eaLnBrk="1" hangingPunct="1">
              <a:buFontTx/>
              <a:buNone/>
            </a:pPr>
            <a:r>
              <a:rPr lang="sv-SE" altLang="sv-SE" dirty="0" smtClean="0"/>
              <a:t>	</a:t>
            </a:r>
            <a:r>
              <a:rPr lang="sv-SE" altLang="sv-SE" sz="2800" dirty="0" smtClean="0"/>
              <a:t>	</a:t>
            </a:r>
            <a:r>
              <a:rPr lang="sv-SE" altLang="sv-SE" sz="2400" dirty="0" smtClean="0"/>
              <a:t>Detta är korrekt, om du refererar till den 	ursprungliga källan och anger referensen.</a:t>
            </a:r>
            <a:r>
              <a:rPr lang="sv-SE" altLang="sv-SE" sz="2800" dirty="0" smtClean="0"/>
              <a:t> 	</a:t>
            </a:r>
          </a:p>
          <a:p>
            <a:pPr eaLnBrk="1" hangingPunct="1">
              <a:buFontTx/>
              <a:buNone/>
            </a:pPr>
            <a:endParaRPr lang="sv-SE" altLang="sv-SE" sz="2800" dirty="0" smtClean="0"/>
          </a:p>
          <a:p>
            <a:pPr lvl="1" eaLnBrk="1" hangingPunct="1">
              <a:buFontTx/>
              <a:buNone/>
            </a:pPr>
            <a:r>
              <a:rPr lang="sv-SE" altLang="sv-SE" dirty="0" smtClean="0"/>
              <a:t>	</a:t>
            </a:r>
          </a:p>
        </p:txBody>
      </p:sp>
    </p:spTree>
    <p:extLst>
      <p:ext uri="{BB962C8B-B14F-4D97-AF65-F5344CB8AC3E}">
        <p14:creationId xmlns:p14="http://schemas.microsoft.com/office/powerpoint/2010/main" val="20626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000" y="1412776"/>
            <a:ext cx="8155200" cy="576064"/>
          </a:xfrm>
        </p:spPr>
        <p:txBody>
          <a:bodyPr/>
          <a:lstStyle/>
          <a:p>
            <a:r>
              <a:rPr lang="sv-SE" altLang="sv-SE" sz="4000" dirty="0"/>
              <a:t>Är det plagiat? </a:t>
            </a:r>
            <a:r>
              <a:rPr lang="sv-SE" altLang="sv-SE" sz="4000" dirty="0" smtClean="0"/>
              <a:t>#3</a:t>
            </a:r>
          </a:p>
        </p:txBody>
      </p:sp>
      <p:sp>
        <p:nvSpPr>
          <p:cNvPr id="20483" name="Rectangle 3"/>
          <p:cNvSpPr>
            <a:spLocks noGrp="1" noChangeArrowheads="1"/>
          </p:cNvSpPr>
          <p:nvPr>
            <p:ph type="body" idx="1"/>
          </p:nvPr>
        </p:nvSpPr>
        <p:spPr/>
        <p:txBody>
          <a:bodyPr/>
          <a:lstStyle/>
          <a:p>
            <a:pPr eaLnBrk="1" hangingPunct="1">
              <a:buFontTx/>
              <a:buNone/>
            </a:pPr>
            <a:endParaRPr lang="sv-SE" altLang="sv-SE" dirty="0" smtClean="0"/>
          </a:p>
          <a:p>
            <a:pPr eaLnBrk="1" hangingPunct="1">
              <a:buFontTx/>
              <a:buNone/>
            </a:pPr>
            <a:r>
              <a:rPr lang="sv-SE" altLang="sv-SE" dirty="0" smtClean="0"/>
              <a:t>Du har tagit en text från en annan källa, byter ut ett par av orden till synonymer och ändrar ordningen på ett par meningar. Du anger källan.</a:t>
            </a:r>
          </a:p>
          <a:p>
            <a:pPr eaLnBrk="1" hangingPunct="1">
              <a:buFontTx/>
              <a:buNone/>
            </a:pPr>
            <a:endParaRPr lang="sv-SE" altLang="sv-SE" dirty="0" smtClean="0"/>
          </a:p>
          <a:p>
            <a:pPr eaLnBrk="1" hangingPunct="1">
              <a:buFontTx/>
              <a:buNone/>
            </a:pPr>
            <a:r>
              <a:rPr lang="sv-SE" altLang="sv-SE" dirty="0" smtClean="0"/>
              <a:t>	</a:t>
            </a:r>
            <a:r>
              <a:rPr lang="sv-SE" altLang="sv-SE" sz="2400" dirty="0" smtClean="0"/>
              <a:t>Detta är plagiering, även om du refererar till den ursprungliga källan genom korrekt referering.</a:t>
            </a:r>
            <a:r>
              <a:rPr lang="sv-SE" altLang="sv-SE" sz="2800" dirty="0" smtClean="0"/>
              <a:t> </a:t>
            </a:r>
          </a:p>
          <a:p>
            <a:pPr lvl="1" eaLnBrk="1" hangingPunct="1">
              <a:buFontTx/>
              <a:buNone/>
            </a:pPr>
            <a:r>
              <a:rPr lang="sv-SE" altLang="sv-SE" dirty="0" smtClean="0"/>
              <a:t>	</a:t>
            </a:r>
          </a:p>
          <a:p>
            <a:pPr eaLnBrk="1" hangingPunct="1"/>
            <a:endParaRPr lang="sv-SE" altLang="sv-SE" dirty="0" smtClean="0"/>
          </a:p>
        </p:txBody>
      </p:sp>
    </p:spTree>
    <p:extLst>
      <p:ext uri="{BB962C8B-B14F-4D97-AF65-F5344CB8AC3E}">
        <p14:creationId xmlns:p14="http://schemas.microsoft.com/office/powerpoint/2010/main" val="2988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Hjälp med referenser</a:t>
            </a:r>
            <a:endParaRPr lang="sv-SE" dirty="0"/>
          </a:p>
        </p:txBody>
      </p:sp>
      <p:sp>
        <p:nvSpPr>
          <p:cNvPr id="3" name="Platshållare för innehåll 2"/>
          <p:cNvSpPr>
            <a:spLocks noGrp="1"/>
          </p:cNvSpPr>
          <p:nvPr>
            <p:ph sz="quarter" idx="12"/>
          </p:nvPr>
        </p:nvSpPr>
        <p:spPr/>
        <p:txBody>
          <a:bodyPr/>
          <a:lstStyle/>
          <a:p>
            <a:pPr marL="0" indent="0">
              <a:buNone/>
            </a:pPr>
            <a:endParaRPr lang="sv-SE" dirty="0"/>
          </a:p>
          <a:p>
            <a:pPr marL="0" indent="0">
              <a:buNone/>
            </a:pPr>
            <a:r>
              <a:rPr lang="sv-SE" dirty="0" smtClean="0">
                <a:hlinkClick r:id="rId3"/>
              </a:rPr>
              <a:t>Akademisk integritet från GU</a:t>
            </a:r>
            <a:endParaRPr lang="sv-SE" dirty="0" smtClean="0"/>
          </a:p>
          <a:p>
            <a:pPr marL="0" indent="0">
              <a:buNone/>
            </a:pPr>
            <a:r>
              <a:rPr lang="sv-SE" dirty="0" smtClean="0">
                <a:hlinkClick r:id="rId4"/>
              </a:rPr>
              <a:t>Chalmers sök och skrivguide</a:t>
            </a:r>
            <a:endParaRPr lang="sv-SE" dirty="0" smtClean="0"/>
          </a:p>
        </p:txBody>
      </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28353843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dirty="0"/>
          </a:p>
        </p:txBody>
      </p:sp>
      <p:sp>
        <p:nvSpPr>
          <p:cNvPr id="3" name="Platshållare för text 2"/>
          <p:cNvSpPr>
            <a:spLocks noGrp="1"/>
          </p:cNvSpPr>
          <p:nvPr>
            <p:ph type="body" sz="quarter" idx="14"/>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7" y="1097745"/>
            <a:ext cx="9144000" cy="5111856"/>
          </a:xfrm>
          <a:prstGeom prst="rect">
            <a:avLst/>
          </a:prstGeom>
        </p:spPr>
      </p:pic>
    </p:spTree>
    <p:extLst>
      <p:ext uri="{BB962C8B-B14F-4D97-AF65-F5344CB8AC3E}">
        <p14:creationId xmlns:p14="http://schemas.microsoft.com/office/powerpoint/2010/main" val="26792463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2"/>
          </p:nvPr>
        </p:nvSpPr>
        <p:spPr/>
        <p:txBody>
          <a:bodyPr/>
          <a:lstStyle/>
          <a:p>
            <a:endParaRPr lang="sv-SE" dirty="0"/>
          </a:p>
        </p:txBody>
      </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pic>
        <p:nvPicPr>
          <p:cNvPr id="7" name="Bildobjekt 6">
            <a:hlinkClick r:id="rId3"/>
          </p:cNvPr>
          <p:cNvPicPr>
            <a:picLocks noChangeAspect="1"/>
          </p:cNvPicPr>
          <p:nvPr/>
        </p:nvPicPr>
        <p:blipFill>
          <a:blip r:embed="rId4"/>
          <a:stretch>
            <a:fillRect/>
          </a:stretch>
        </p:blipFill>
        <p:spPr>
          <a:xfrm>
            <a:off x="1313443" y="1199596"/>
            <a:ext cx="6229350" cy="1571625"/>
          </a:xfrm>
          <a:prstGeom prst="rect">
            <a:avLst/>
          </a:prstGeom>
        </p:spPr>
      </p:pic>
      <p:pic>
        <p:nvPicPr>
          <p:cNvPr id="8" name="Bildobjekt 7"/>
          <p:cNvPicPr>
            <a:picLocks noChangeAspect="1"/>
          </p:cNvPicPr>
          <p:nvPr/>
        </p:nvPicPr>
        <p:blipFill>
          <a:blip r:embed="rId5"/>
          <a:stretch>
            <a:fillRect/>
          </a:stretch>
        </p:blipFill>
        <p:spPr>
          <a:xfrm>
            <a:off x="395536" y="3281394"/>
            <a:ext cx="3714750" cy="2781300"/>
          </a:xfrm>
          <a:prstGeom prst="rect">
            <a:avLst/>
          </a:prstGeom>
        </p:spPr>
      </p:pic>
      <p:pic>
        <p:nvPicPr>
          <p:cNvPr id="9" name="Bildobjekt 8"/>
          <p:cNvPicPr>
            <a:picLocks noChangeAspect="1"/>
          </p:cNvPicPr>
          <p:nvPr/>
        </p:nvPicPr>
        <p:blipFill>
          <a:blip r:embed="rId6"/>
          <a:stretch>
            <a:fillRect/>
          </a:stretch>
        </p:blipFill>
        <p:spPr>
          <a:xfrm>
            <a:off x="4428118" y="3252819"/>
            <a:ext cx="4038600" cy="2809875"/>
          </a:xfrm>
          <a:prstGeom prst="rect">
            <a:avLst/>
          </a:prstGeom>
        </p:spPr>
      </p:pic>
    </p:spTree>
    <p:extLst>
      <p:ext uri="{BB962C8B-B14F-4D97-AF65-F5344CB8AC3E}">
        <p14:creationId xmlns:p14="http://schemas.microsoft.com/office/powerpoint/2010/main" val="9709670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t>Studenten skall kunna</a:t>
            </a:r>
            <a:br>
              <a:rPr lang="sv-SE" dirty="0"/>
            </a:br>
            <a:endParaRPr lang="sv-SE" dirty="0"/>
          </a:p>
        </p:txBody>
      </p:sp>
      <p:sp>
        <p:nvSpPr>
          <p:cNvPr id="6" name="Content Placeholder 5"/>
          <p:cNvSpPr>
            <a:spLocks noGrp="1"/>
          </p:cNvSpPr>
          <p:nvPr>
            <p:ph sz="quarter" idx="12"/>
          </p:nvPr>
        </p:nvSpPr>
        <p:spPr/>
        <p:txBody>
          <a:bodyPr/>
          <a:lstStyle/>
          <a:p>
            <a:r>
              <a:rPr lang="sv-SE" dirty="0"/>
              <a:t>söka, inhämta och värdera tillgänglig litteratur och annan </a:t>
            </a:r>
            <a:r>
              <a:rPr lang="sv-SE" dirty="0" smtClean="0"/>
              <a:t>information</a:t>
            </a:r>
            <a:endParaRPr lang="sv-SE" dirty="0"/>
          </a:p>
          <a:p>
            <a:r>
              <a:rPr lang="sv-SE" dirty="0"/>
              <a:t>citera använda källor och vara medveten om vikten av att detta görs på ett </a:t>
            </a:r>
            <a:r>
              <a:rPr lang="sv-SE" dirty="0" smtClean="0"/>
              <a:t>korrekt sätt</a:t>
            </a:r>
            <a:endParaRPr lang="sv-SE" dirty="0"/>
          </a:p>
          <a:p>
            <a:pPr marL="0" indent="0">
              <a:buNone/>
            </a:pPr>
            <a:endParaRPr lang="sv-SE" dirty="0"/>
          </a:p>
        </p:txBody>
      </p:sp>
    </p:spTree>
    <p:extLst>
      <p:ext uri="{BB962C8B-B14F-4D97-AF65-F5344CB8AC3E}">
        <p14:creationId xmlns:p14="http://schemas.microsoft.com/office/powerpoint/2010/main" val="2439659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1388"/>
            <a:ext cx="9144000" cy="4175224"/>
          </a:xfrm>
          <a:prstGeom prst="rect">
            <a:avLst/>
          </a:prstGeom>
        </p:spPr>
      </p:pic>
    </p:spTree>
    <p:extLst>
      <p:ext uri="{BB962C8B-B14F-4D97-AF65-F5344CB8AC3E}">
        <p14:creationId xmlns:p14="http://schemas.microsoft.com/office/powerpoint/2010/main" val="1881588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014"/>
            <a:ext cx="9144000" cy="4225971"/>
          </a:xfrm>
          <a:prstGeom prst="rect">
            <a:avLst/>
          </a:prstGeom>
        </p:spPr>
      </p:pic>
    </p:spTree>
    <p:extLst>
      <p:ext uri="{BB962C8B-B14F-4D97-AF65-F5344CB8AC3E}">
        <p14:creationId xmlns:p14="http://schemas.microsoft.com/office/powerpoint/2010/main" val="41468811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smtClean="0">
                <a:latin typeface="Arial Narrow" panose="020B0606020202030204" pitchFamily="34" charset="0"/>
              </a:rPr>
              <a:t>Hjälp oss att bli bättre!</a:t>
            </a:r>
            <a:endParaRPr lang="sv-SE" sz="4000" dirty="0">
              <a:latin typeface="Arial Narrow" panose="020B0606020202030204" pitchFamily="34" charset="0"/>
            </a:endParaRPr>
          </a:p>
        </p:txBody>
      </p:sp>
      <p:sp>
        <p:nvSpPr>
          <p:cNvPr id="3" name="Platshållare för innehåll 2"/>
          <p:cNvSpPr>
            <a:spLocks noGrp="1"/>
          </p:cNvSpPr>
          <p:nvPr>
            <p:ph sz="quarter" idx="12"/>
          </p:nvPr>
        </p:nvSpPr>
        <p:spPr/>
        <p:txBody>
          <a:bodyPr>
            <a:normAutofit fontScale="92500" lnSpcReduction="20000"/>
          </a:bodyPr>
          <a:lstStyle/>
          <a:p>
            <a:pPr marL="0" indent="0">
              <a:buNone/>
            </a:pPr>
            <a:r>
              <a:rPr lang="sv-SE" dirty="0">
                <a:solidFill>
                  <a:schemeClr val="tx1"/>
                </a:solidFill>
                <a:latin typeface="Calibri Light" panose="020F0302020204030204" pitchFamily="34" charset="0"/>
              </a:rPr>
              <a:t>Gå </a:t>
            </a:r>
            <a:r>
              <a:rPr lang="sv-SE" dirty="0" smtClean="0">
                <a:solidFill>
                  <a:schemeClr val="tx1"/>
                </a:solidFill>
                <a:latin typeface="Calibri Light" panose="020F0302020204030204" pitchFamily="34" charset="0"/>
              </a:rPr>
              <a:t>till:	 				</a:t>
            </a:r>
            <a:r>
              <a:rPr lang="sv-SE" sz="3000" dirty="0" smtClean="0">
                <a:solidFill>
                  <a:schemeClr val="tx1"/>
                </a:solidFill>
                <a:latin typeface="Calibri Light" panose="020F0302020204030204" pitchFamily="34" charset="0"/>
                <a:hlinkClick r:id="rId3"/>
              </a:rPr>
              <a:t>www.socrative.com</a:t>
            </a:r>
            <a:endParaRPr lang="sv-SE" sz="3000" dirty="0" smtClean="0">
              <a:solidFill>
                <a:schemeClr val="tx1"/>
              </a:solidFill>
              <a:latin typeface="Calibri Light" panose="020F0302020204030204" pitchFamily="34" charset="0"/>
            </a:endParaRPr>
          </a:p>
          <a:p>
            <a:pPr marL="0" indent="0">
              <a:buNone/>
            </a:pPr>
            <a:endParaRPr lang="sv-SE" dirty="0" smtClean="0">
              <a:solidFill>
                <a:schemeClr val="tx1"/>
              </a:solidFill>
              <a:latin typeface="Calibri Light" panose="020F0302020204030204" pitchFamily="34" charset="0"/>
            </a:endParaRPr>
          </a:p>
          <a:p>
            <a:pPr marL="0" indent="0">
              <a:buNone/>
            </a:pPr>
            <a:r>
              <a:rPr lang="sv-SE" dirty="0" smtClean="0">
                <a:solidFill>
                  <a:schemeClr val="tx1"/>
                </a:solidFill>
                <a:latin typeface="Calibri Light" panose="020F0302020204030204" pitchFamily="34" charset="0"/>
              </a:rPr>
              <a:t>Klicka </a:t>
            </a:r>
            <a:r>
              <a:rPr lang="sv-SE" dirty="0">
                <a:solidFill>
                  <a:schemeClr val="tx1"/>
                </a:solidFill>
                <a:latin typeface="Calibri Light" panose="020F0302020204030204" pitchFamily="34" charset="0"/>
              </a:rPr>
              <a:t>på:	</a:t>
            </a:r>
            <a:endParaRPr lang="sv-SE" dirty="0" smtClean="0">
              <a:solidFill>
                <a:schemeClr val="tx1"/>
              </a:solidFill>
              <a:latin typeface="Calibri Light" panose="020F0302020204030204" pitchFamily="34" charset="0"/>
            </a:endParaRPr>
          </a:p>
          <a:p>
            <a:pPr marL="0" indent="0">
              <a:buNone/>
            </a:pPr>
            <a:endParaRPr lang="sv-SE" dirty="0" smtClean="0">
              <a:solidFill>
                <a:schemeClr val="tx1"/>
              </a:solidFill>
            </a:endParaRPr>
          </a:p>
          <a:p>
            <a:pPr marL="0" indent="0">
              <a:buNone/>
            </a:pPr>
            <a:r>
              <a:rPr lang="sv-SE" dirty="0">
                <a:solidFill>
                  <a:schemeClr val="tx1"/>
                </a:solidFill>
                <a:latin typeface="Calibri Light" panose="020F0302020204030204" pitchFamily="34" charset="0"/>
              </a:rPr>
              <a:t>Skriv </a:t>
            </a:r>
            <a:r>
              <a:rPr lang="sv-SE" dirty="0" smtClean="0">
                <a:solidFill>
                  <a:schemeClr val="tx1"/>
                </a:solidFill>
                <a:latin typeface="Calibri Light" panose="020F0302020204030204" pitchFamily="34" charset="0"/>
              </a:rPr>
              <a:t>in koden </a:t>
            </a:r>
            <a:r>
              <a:rPr lang="sv-SE" b="1" dirty="0" smtClean="0">
                <a:solidFill>
                  <a:schemeClr val="tx1"/>
                </a:solidFill>
                <a:latin typeface="Calibri Light" panose="020F0302020204030204" pitchFamily="34" charset="0"/>
              </a:rPr>
              <a:t>198017</a:t>
            </a:r>
            <a:r>
              <a:rPr lang="sv-SE" dirty="0" smtClean="0">
                <a:solidFill>
                  <a:schemeClr val="tx1"/>
                </a:solidFill>
                <a:latin typeface="Calibri Light" panose="020F0302020204030204" pitchFamily="34" charset="0"/>
              </a:rPr>
              <a:t> och klicka på </a:t>
            </a:r>
            <a:r>
              <a:rPr lang="sv-SE" b="1" dirty="0" smtClean="0">
                <a:solidFill>
                  <a:schemeClr val="tx1"/>
                </a:solidFill>
                <a:latin typeface="Calibri Light" panose="020F0302020204030204" pitchFamily="34" charset="0"/>
              </a:rPr>
              <a:t>JOIN</a:t>
            </a:r>
            <a:r>
              <a:rPr lang="sv-SE" dirty="0" smtClean="0">
                <a:solidFill>
                  <a:schemeClr val="tx1"/>
                </a:solidFill>
                <a:latin typeface="Calibri Light" panose="020F0302020204030204" pitchFamily="34" charset="0"/>
              </a:rPr>
              <a:t> </a:t>
            </a:r>
          </a:p>
          <a:p>
            <a:pPr marL="0" indent="0">
              <a:buNone/>
            </a:pPr>
            <a:endParaRPr lang="sv-SE" dirty="0" smtClean="0">
              <a:solidFill>
                <a:schemeClr val="tx1"/>
              </a:solidFill>
              <a:latin typeface="Calibri Light" panose="020F0302020204030204" pitchFamily="34" charset="0"/>
            </a:endParaRPr>
          </a:p>
          <a:p>
            <a:pPr marL="0" indent="0">
              <a:buNone/>
            </a:pPr>
            <a:r>
              <a:rPr lang="sv-SE" dirty="0" smtClean="0">
                <a:solidFill>
                  <a:schemeClr val="tx1"/>
                </a:solidFill>
                <a:latin typeface="Calibri Light" panose="020F0302020204030204" pitchFamily="34" charset="0"/>
              </a:rPr>
              <a:t>TACK!</a:t>
            </a:r>
          </a:p>
          <a:p>
            <a:pPr marL="0" indent="0">
              <a:buNone/>
            </a:pPr>
            <a:endParaRPr lang="sv-SE" dirty="0">
              <a:solidFill>
                <a:schemeClr val="tx1"/>
              </a:solidFill>
              <a:latin typeface="Calibri Light" panose="020F0302020204030204" pitchFamily="34" charset="0"/>
            </a:endParaRPr>
          </a:p>
          <a:p>
            <a:pPr marL="0" indent="0">
              <a:buNone/>
            </a:pPr>
            <a:r>
              <a:rPr lang="sv-SE" dirty="0" smtClean="0">
                <a:solidFill>
                  <a:schemeClr val="tx1"/>
                </a:solidFill>
                <a:latin typeface="Calibri Light" panose="020F0302020204030204" pitchFamily="34" charset="0"/>
              </a:rPr>
              <a:t>Emil Johansson – </a:t>
            </a:r>
            <a:r>
              <a:rPr lang="sv-SE" dirty="0" smtClean="0">
                <a:solidFill>
                  <a:schemeClr val="accent1">
                    <a:lumMod val="75000"/>
                  </a:schemeClr>
                </a:solidFill>
                <a:latin typeface="Calibri Light" panose="020F0302020204030204" pitchFamily="34" charset="0"/>
              </a:rPr>
              <a:t>emil.johansson@ub.gu.se</a:t>
            </a:r>
          </a:p>
          <a:p>
            <a:pPr marL="0" indent="0">
              <a:buNone/>
            </a:pPr>
            <a:r>
              <a:rPr lang="sv-SE" dirty="0" smtClean="0">
                <a:solidFill>
                  <a:schemeClr val="tx1"/>
                </a:solidFill>
                <a:latin typeface="Calibri Light" panose="020F0302020204030204" pitchFamily="34" charset="0"/>
              </a:rPr>
              <a:t>Sofia Arvidsson – </a:t>
            </a:r>
            <a:r>
              <a:rPr lang="sv-SE" dirty="0" smtClean="0">
                <a:solidFill>
                  <a:schemeClr val="accent1">
                    <a:lumMod val="75000"/>
                  </a:schemeClr>
                </a:solidFill>
                <a:latin typeface="Calibri Light" panose="020F0302020204030204" pitchFamily="34" charset="0"/>
              </a:rPr>
              <a:t>sofia.arvidsson@chalmers.se</a:t>
            </a:r>
          </a:p>
          <a:p>
            <a:pPr marL="0" indent="0">
              <a:buNone/>
            </a:pPr>
            <a:endParaRPr lang="sv-SE" dirty="0">
              <a:solidFill>
                <a:schemeClr val="tx1"/>
              </a:solidFill>
              <a:latin typeface="Calibri Light" panose="020F0302020204030204" pitchFamily="34" charset="0"/>
            </a:endParaRPr>
          </a:p>
          <a:p>
            <a:pPr marL="0" indent="0">
              <a:buNone/>
            </a:pPr>
            <a:endParaRPr lang="sv-SE" dirty="0" smtClean="0">
              <a:solidFill>
                <a:schemeClr val="tx1"/>
              </a:solidFill>
              <a:latin typeface="Calibri Light" panose="020F0302020204030204" pitchFamily="34" charset="0"/>
            </a:endParaRPr>
          </a:p>
          <a:p>
            <a:pPr marL="0" indent="0">
              <a:buNone/>
            </a:pPr>
            <a:endParaRPr lang="sv-SE" dirty="0">
              <a:solidFill>
                <a:schemeClr val="tx1"/>
              </a:solidFill>
              <a:latin typeface="Calibri Light" panose="020F0302020204030204" pitchFamily="34" charset="0"/>
            </a:endParaRPr>
          </a:p>
        </p:txBody>
      </p:sp>
      <p:pic>
        <p:nvPicPr>
          <p:cNvPr id="6" name="Bildobjekt 5"/>
          <p:cNvPicPr>
            <a:picLocks noChangeAspect="1"/>
          </p:cNvPicPr>
          <p:nvPr/>
        </p:nvPicPr>
        <p:blipFill>
          <a:blip r:embed="rId4"/>
          <a:stretch>
            <a:fillRect/>
          </a:stretch>
        </p:blipFill>
        <p:spPr>
          <a:xfrm>
            <a:off x="3304343" y="2975166"/>
            <a:ext cx="1847850" cy="685800"/>
          </a:xfrm>
          <a:prstGeom prst="rect">
            <a:avLst/>
          </a:prstGeom>
        </p:spPr>
      </p:pic>
    </p:spTree>
    <p:extLst>
      <p:ext uri="{BB962C8B-B14F-4D97-AF65-F5344CB8AC3E}">
        <p14:creationId xmlns:p14="http://schemas.microsoft.com/office/powerpoint/2010/main" val="32973972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Prata med varandra!</a:t>
            </a:r>
            <a:endParaRPr lang="sv-SE" dirty="0"/>
          </a:p>
        </p:txBody>
      </p:sp>
      <p:sp>
        <p:nvSpPr>
          <p:cNvPr id="3" name="Platshållare för innehåll 2"/>
          <p:cNvSpPr>
            <a:spLocks noGrp="1"/>
          </p:cNvSpPr>
          <p:nvPr>
            <p:ph sz="quarter" idx="12"/>
          </p:nvPr>
        </p:nvSpPr>
        <p:spPr/>
        <p:txBody>
          <a:bodyPr>
            <a:normAutofit/>
          </a:bodyPr>
          <a:lstStyle/>
          <a:p>
            <a:r>
              <a:rPr lang="sv-SE" sz="3000" dirty="0" smtClean="0">
                <a:latin typeface="Calibri Light" panose="020F0302020204030204" pitchFamily="34" charset="0"/>
                <a:cs typeface="Calibri Light" panose="020F0302020204030204" pitchFamily="34" charset="0"/>
              </a:rPr>
              <a:t>Hur söker du information idag? Vilka resurser använder du?</a:t>
            </a:r>
          </a:p>
          <a:p>
            <a:r>
              <a:rPr lang="sv-SE" sz="3000" dirty="0" smtClean="0">
                <a:latin typeface="Calibri Light" panose="020F0302020204030204" pitchFamily="34" charset="0"/>
                <a:cs typeface="Calibri Light" panose="020F0302020204030204" pitchFamily="34" charset="0"/>
              </a:rPr>
              <a:t>Vad tycker du är svårt / krångligt / frustrerande när du söker?</a:t>
            </a:r>
            <a:endParaRPr lang="sv-SE" sz="3000" dirty="0">
              <a:latin typeface="Calibri Light" panose="020F0302020204030204" pitchFamily="34" charset="0"/>
              <a:cs typeface="Calibri Light" panose="020F0302020204030204" pitchFamily="34" charset="0"/>
            </a:endParaRPr>
          </a:p>
        </p:txBody>
      </p:sp>
      <p:sp>
        <p:nvSpPr>
          <p:cNvPr id="5" name="textruta 4"/>
          <p:cNvSpPr txBox="1"/>
          <p:nvPr/>
        </p:nvSpPr>
        <p:spPr>
          <a:xfrm>
            <a:off x="2339752" y="5013176"/>
            <a:ext cx="4680520" cy="1107996"/>
          </a:xfrm>
          <a:prstGeom prst="rect">
            <a:avLst/>
          </a:prstGeom>
          <a:noFill/>
          <a:ln>
            <a:solidFill>
              <a:schemeClr val="accent1"/>
            </a:solidFill>
            <a:prstDash val="solid"/>
          </a:ln>
        </p:spPr>
        <p:txBody>
          <a:bodyPr wrap="square" rtlCol="0">
            <a:spAutoFit/>
          </a:bodyPr>
          <a:lstStyle/>
          <a:p>
            <a:r>
              <a:rPr lang="sv-SE" sz="2400" i="1" dirty="0" err="1" smtClean="0">
                <a:latin typeface="Calibri Light" panose="020F0302020204030204" pitchFamily="34" charset="0"/>
                <a:cs typeface="Calibri Light" panose="020F0302020204030204" pitchFamily="34" charset="0"/>
              </a:rPr>
              <a:t>Only</a:t>
            </a:r>
            <a:r>
              <a:rPr lang="sv-SE" sz="2400" i="1" dirty="0" smtClean="0">
                <a:latin typeface="Calibri Light" panose="020F0302020204030204" pitchFamily="34" charset="0"/>
                <a:cs typeface="Calibri Light" panose="020F0302020204030204" pitchFamily="34" charset="0"/>
              </a:rPr>
              <a:t> </a:t>
            </a:r>
            <a:r>
              <a:rPr lang="sv-SE" sz="2400" i="1" dirty="0" err="1" smtClean="0">
                <a:latin typeface="Calibri Light" panose="020F0302020204030204" pitchFamily="34" charset="0"/>
                <a:cs typeface="Calibri Light" panose="020F0302020204030204" pitchFamily="34" charset="0"/>
              </a:rPr>
              <a:t>librarians</a:t>
            </a:r>
            <a:r>
              <a:rPr lang="sv-SE" sz="2400" i="1" dirty="0" smtClean="0">
                <a:latin typeface="Calibri Light" panose="020F0302020204030204" pitchFamily="34" charset="0"/>
                <a:cs typeface="Calibri Light" panose="020F0302020204030204" pitchFamily="34" charset="0"/>
              </a:rPr>
              <a:t> like </a:t>
            </a:r>
            <a:r>
              <a:rPr lang="sv-SE" sz="2400" i="1" dirty="0" err="1" smtClean="0">
                <a:latin typeface="Calibri Light" panose="020F0302020204030204" pitchFamily="34" charset="0"/>
                <a:cs typeface="Calibri Light" panose="020F0302020204030204" pitchFamily="34" charset="0"/>
              </a:rPr>
              <a:t>to</a:t>
            </a:r>
            <a:r>
              <a:rPr lang="sv-SE" sz="2400" i="1" dirty="0" smtClean="0">
                <a:latin typeface="Calibri Light" panose="020F0302020204030204" pitchFamily="34" charset="0"/>
                <a:cs typeface="Calibri Light" panose="020F0302020204030204" pitchFamily="34" charset="0"/>
              </a:rPr>
              <a:t> </a:t>
            </a:r>
            <a:r>
              <a:rPr lang="sv-SE" sz="2400" i="1" dirty="0" err="1" smtClean="0">
                <a:latin typeface="Calibri Light" panose="020F0302020204030204" pitchFamily="34" charset="0"/>
                <a:cs typeface="Calibri Light" panose="020F0302020204030204" pitchFamily="34" charset="0"/>
              </a:rPr>
              <a:t>search</a:t>
            </a:r>
            <a:r>
              <a:rPr lang="sv-SE" sz="2400" i="1" dirty="0" smtClean="0">
                <a:latin typeface="Calibri Light" panose="020F0302020204030204" pitchFamily="34" charset="0"/>
                <a:cs typeface="Calibri Light" panose="020F0302020204030204" pitchFamily="34" charset="0"/>
              </a:rPr>
              <a:t>. </a:t>
            </a:r>
            <a:r>
              <a:rPr lang="sv-SE" sz="2400" i="1" dirty="0" err="1" smtClean="0">
                <a:latin typeface="Calibri Light" panose="020F0302020204030204" pitchFamily="34" charset="0"/>
                <a:cs typeface="Calibri Light" panose="020F0302020204030204" pitchFamily="34" charset="0"/>
              </a:rPr>
              <a:t>Everyone</a:t>
            </a:r>
            <a:r>
              <a:rPr lang="sv-SE" sz="2400" i="1" dirty="0" smtClean="0">
                <a:latin typeface="Calibri Light" panose="020F0302020204030204" pitchFamily="34" charset="0"/>
                <a:cs typeface="Calibri Light" panose="020F0302020204030204" pitchFamily="34" charset="0"/>
              </a:rPr>
              <a:t> </a:t>
            </a:r>
            <a:r>
              <a:rPr lang="sv-SE" sz="2400" i="1" dirty="0" err="1" smtClean="0">
                <a:latin typeface="Calibri Light" panose="020F0302020204030204" pitchFamily="34" charset="0"/>
                <a:cs typeface="Calibri Light" panose="020F0302020204030204" pitchFamily="34" charset="0"/>
              </a:rPr>
              <a:t>else</a:t>
            </a:r>
            <a:r>
              <a:rPr lang="sv-SE" sz="2400" i="1" dirty="0" smtClean="0">
                <a:latin typeface="Calibri Light" panose="020F0302020204030204" pitchFamily="34" charset="0"/>
                <a:cs typeface="Calibri Light" panose="020F0302020204030204" pitchFamily="34" charset="0"/>
              </a:rPr>
              <a:t> likes </a:t>
            </a:r>
            <a:r>
              <a:rPr lang="sv-SE" sz="2400" i="1" dirty="0" err="1" smtClean="0">
                <a:latin typeface="Calibri Light" panose="020F0302020204030204" pitchFamily="34" charset="0"/>
                <a:cs typeface="Calibri Light" panose="020F0302020204030204" pitchFamily="34" charset="0"/>
              </a:rPr>
              <a:t>to</a:t>
            </a:r>
            <a:r>
              <a:rPr lang="sv-SE" sz="2400" i="1" dirty="0" smtClean="0">
                <a:latin typeface="Calibri Light" panose="020F0302020204030204" pitchFamily="34" charset="0"/>
                <a:cs typeface="Calibri Light" panose="020F0302020204030204" pitchFamily="34" charset="0"/>
              </a:rPr>
              <a:t> </a:t>
            </a:r>
            <a:r>
              <a:rPr lang="sv-SE" sz="2400" i="1" dirty="0" err="1" smtClean="0">
                <a:latin typeface="Calibri Light" panose="020F0302020204030204" pitchFamily="34" charset="0"/>
                <a:cs typeface="Calibri Light" panose="020F0302020204030204" pitchFamily="34" charset="0"/>
              </a:rPr>
              <a:t>find</a:t>
            </a:r>
            <a:r>
              <a:rPr lang="sv-SE" sz="2400" i="1" dirty="0" smtClean="0">
                <a:latin typeface="Calibri Light" panose="020F0302020204030204" pitchFamily="34" charset="0"/>
                <a:cs typeface="Calibri Light" panose="020F0302020204030204" pitchFamily="34" charset="0"/>
              </a:rPr>
              <a:t>.</a:t>
            </a:r>
          </a:p>
          <a:p>
            <a:r>
              <a:rPr lang="sv-SE" dirty="0" smtClean="0">
                <a:latin typeface="Calibri Light" panose="020F0302020204030204" pitchFamily="34" charset="0"/>
                <a:cs typeface="Calibri Light" panose="020F0302020204030204" pitchFamily="34" charset="0"/>
              </a:rPr>
              <a:t>							Roy </a:t>
            </a:r>
            <a:r>
              <a:rPr lang="sv-SE" dirty="0" err="1" smtClean="0">
                <a:latin typeface="Calibri Light" panose="020F0302020204030204" pitchFamily="34" charset="0"/>
                <a:cs typeface="Calibri Light" panose="020F0302020204030204" pitchFamily="34" charset="0"/>
              </a:rPr>
              <a:t>Tennant</a:t>
            </a:r>
            <a:endParaRPr lang="sv-SE"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011460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470678" y="1341038"/>
            <a:ext cx="7557705" cy="2150740"/>
          </a:xfrm>
        </p:spPr>
        <p:txBody>
          <a:bodyPr>
            <a:normAutofit/>
          </a:bodyPr>
          <a:lstStyle/>
          <a:p>
            <a:pPr marL="0" indent="0">
              <a:buNone/>
            </a:pPr>
            <a:r>
              <a:rPr lang="sv-SE" sz="3000" dirty="0" smtClean="0">
                <a:latin typeface="Calibri Light" panose="020F0302020204030204" pitchFamily="34" charset="0"/>
                <a:ea typeface="ＭＳ Ｐゴシック" pitchFamily="34" charset="-128"/>
              </a:rPr>
              <a:t>Vad </a:t>
            </a:r>
            <a:r>
              <a:rPr lang="sv-SE" sz="3000" dirty="0">
                <a:latin typeface="Calibri Light" panose="020F0302020204030204" pitchFamily="34" charset="0"/>
                <a:ea typeface="ＭＳ Ｐゴシック" pitchFamily="34" charset="-128"/>
              </a:rPr>
              <a:t>är det för </a:t>
            </a:r>
            <a:r>
              <a:rPr lang="sv-SE" sz="3000" dirty="0" smtClean="0">
                <a:latin typeface="Calibri Light" panose="020F0302020204030204" pitchFamily="34" charset="0"/>
                <a:ea typeface="ＭＳ Ｐゴシック" pitchFamily="34" charset="-128"/>
              </a:rPr>
              <a:t>materialtyp?</a:t>
            </a:r>
          </a:p>
          <a:p>
            <a:pPr marL="0" indent="0">
              <a:buNone/>
            </a:pPr>
            <a:r>
              <a:rPr lang="sv-SE" sz="3000" dirty="0" smtClean="0">
                <a:latin typeface="Calibri Light" panose="020F0302020204030204" pitchFamily="34" charset="0"/>
                <a:ea typeface="ＭＳ Ｐゴシック" pitchFamily="34" charset="-128"/>
              </a:rPr>
              <a:t>Skulle du kunna tänka dig att använda källan i</a:t>
            </a:r>
            <a:br>
              <a:rPr lang="sv-SE" sz="3000" dirty="0" smtClean="0">
                <a:latin typeface="Calibri Light" panose="020F0302020204030204" pitchFamily="34" charset="0"/>
                <a:ea typeface="ＭＳ Ｐゴシック" pitchFamily="34" charset="-128"/>
              </a:rPr>
            </a:br>
            <a:r>
              <a:rPr lang="sv-SE" sz="3000" dirty="0" smtClean="0">
                <a:latin typeface="Calibri Light" panose="020F0302020204030204" pitchFamily="34" charset="0"/>
                <a:ea typeface="ＭＳ Ｐゴシック" pitchFamily="34" charset="-128"/>
              </a:rPr>
              <a:t>ditt kandidatarbete?</a:t>
            </a:r>
            <a:endParaRPr lang="sv-SE" sz="3000" dirty="0">
              <a:latin typeface="Calibri Light" panose="020F0302020204030204" pitchFamily="34" charset="0"/>
              <a:ea typeface="ＭＳ Ｐゴシック" pitchFamily="34" charset="-128"/>
            </a:endParaRPr>
          </a:p>
          <a:p>
            <a:pPr marL="0" indent="0">
              <a:buNone/>
            </a:pPr>
            <a:endParaRPr lang="sv-SE" sz="3000" dirty="0">
              <a:latin typeface="Calibri Light" panose="020F0302020204030204" pitchFamily="34" charset="0"/>
              <a:ea typeface="ＭＳ Ｐゴシック" pitchFamily="34" charset="-128"/>
            </a:endParaRPr>
          </a:p>
          <a:p>
            <a:pPr marL="0" indent="0">
              <a:buNone/>
            </a:pPr>
            <a:endParaRPr lang="sv-SE" sz="3000" dirty="0">
              <a:latin typeface="Calibri Light" panose="020F0302020204030204" pitchFamily="34" charset="0"/>
              <a:ea typeface="ＭＳ Ｐゴシック" pitchFamily="34" charset="-128"/>
            </a:endParaRPr>
          </a:p>
        </p:txBody>
      </p:sp>
      <p:sp>
        <p:nvSpPr>
          <p:cNvPr id="5" name="AutoShape 4" descr="Image result for nationalencykloped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907" y="3284984"/>
            <a:ext cx="5412093" cy="3247256"/>
          </a:xfrm>
          <a:prstGeom prst="rect">
            <a:avLst/>
          </a:prstGeom>
        </p:spPr>
      </p:pic>
      <p:sp>
        <p:nvSpPr>
          <p:cNvPr id="8" name="textruta 7"/>
          <p:cNvSpPr txBox="1"/>
          <p:nvPr/>
        </p:nvSpPr>
        <p:spPr>
          <a:xfrm>
            <a:off x="460375" y="3717032"/>
            <a:ext cx="2652323" cy="1754326"/>
          </a:xfrm>
          <a:prstGeom prst="rect">
            <a:avLst/>
          </a:prstGeom>
          <a:noFill/>
        </p:spPr>
        <p:txBody>
          <a:bodyPr wrap="square" rtlCol="0">
            <a:spAutoFit/>
          </a:bodyPr>
          <a:lstStyle/>
          <a:p>
            <a:r>
              <a:rPr lang="sv-SE" sz="3000" dirty="0" smtClean="0">
                <a:solidFill>
                  <a:srgbClr val="262626"/>
                </a:solidFill>
                <a:latin typeface="Calibri Light" panose="020F0302020204030204" pitchFamily="34" charset="0"/>
                <a:ea typeface="ＭＳ Ｐゴシック" pitchFamily="34" charset="-128"/>
              </a:rPr>
              <a:t>Rangordna </a:t>
            </a:r>
            <a:r>
              <a:rPr lang="sv-SE" sz="3000" dirty="0">
                <a:solidFill>
                  <a:srgbClr val="262626"/>
                </a:solidFill>
                <a:latin typeface="Calibri Light" panose="020F0302020204030204" pitchFamily="34" charset="0"/>
                <a:ea typeface="ＭＳ Ｐゴシック" pitchFamily="34" charset="-128"/>
              </a:rPr>
              <a:t>efter grad </a:t>
            </a:r>
            <a:r>
              <a:rPr lang="sv-SE" sz="3000" dirty="0" smtClean="0">
                <a:solidFill>
                  <a:srgbClr val="262626"/>
                </a:solidFill>
                <a:latin typeface="Calibri Light" panose="020F0302020204030204" pitchFamily="34" charset="0"/>
                <a:ea typeface="ＭＳ Ｐゴシック" pitchFamily="34" charset="-128"/>
              </a:rPr>
              <a:t>av </a:t>
            </a:r>
            <a:r>
              <a:rPr lang="sv-SE" sz="3000" dirty="0">
                <a:solidFill>
                  <a:srgbClr val="262626"/>
                </a:solidFill>
                <a:latin typeface="Calibri Light" panose="020F0302020204030204" pitchFamily="34" charset="0"/>
                <a:ea typeface="ＭＳ Ｐゴシック" pitchFamily="34" charset="-128"/>
              </a:rPr>
              <a:t>vetenskaplighet</a:t>
            </a:r>
          </a:p>
          <a:p>
            <a:endParaRPr lang="sv-SE" dirty="0"/>
          </a:p>
        </p:txBody>
      </p:sp>
    </p:spTree>
    <p:extLst>
      <p:ext uri="{BB962C8B-B14F-4D97-AF65-F5344CB8AC3E}">
        <p14:creationId xmlns:p14="http://schemas.microsoft.com/office/powerpoint/2010/main" val="55259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söka vetenskaplig information om sitt ämne</a:t>
            </a:r>
            <a:endParaRPr lang="sv-SE" dirty="0"/>
          </a:p>
        </p:txBody>
      </p:sp>
      <p:graphicFrame>
        <p:nvGraphicFramePr>
          <p:cNvPr id="4" name="Platshållare för innehåll 4"/>
          <p:cNvGraphicFramePr>
            <a:graphicFrameLocks noGrp="1"/>
          </p:cNvGraphicFramePr>
          <p:nvPr>
            <p:extLst/>
          </p:nvPr>
        </p:nvGraphicFramePr>
        <p:xfrm>
          <a:off x="1219200" y="2420888"/>
          <a:ext cx="67056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sidfot 2"/>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29196750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000" y="1268685"/>
            <a:ext cx="7920000" cy="792163"/>
          </a:xfrm>
        </p:spPr>
        <p:txBody>
          <a:bodyPr/>
          <a:lstStyle/>
          <a:p>
            <a:r>
              <a:rPr lang="sv-SE" dirty="0" smtClean="0">
                <a:hlinkClick r:id="rId3"/>
              </a:rPr>
              <a:t>Inversproblem och dödsrelikerna </a:t>
            </a:r>
            <a:endParaRPr lang="sv-SE" dirty="0"/>
          </a:p>
        </p:txBody>
      </p:sp>
      <p:sp>
        <p:nvSpPr>
          <p:cNvPr id="3" name="Platshållare för innehåll 2"/>
          <p:cNvSpPr>
            <a:spLocks noGrp="1"/>
          </p:cNvSpPr>
          <p:nvPr>
            <p:ph sz="quarter" idx="12"/>
          </p:nvPr>
        </p:nvSpPr>
        <p:spPr>
          <a:xfrm>
            <a:off x="684000" y="2060848"/>
            <a:ext cx="7920000" cy="4464496"/>
          </a:xfrm>
        </p:spPr>
        <p:txBody>
          <a:bodyPr>
            <a:noAutofit/>
          </a:bodyPr>
          <a:lstStyle/>
          <a:p>
            <a:pPr marL="0" indent="0">
              <a:buNone/>
            </a:pPr>
            <a:r>
              <a:rPr lang="sv-SE" sz="1800" dirty="0">
                <a:latin typeface="Calibri Light" panose="020F0302020204030204" pitchFamily="34" charset="0"/>
                <a:cs typeface="Calibri Light" panose="020F0302020204030204" pitchFamily="34" charset="0"/>
              </a:rPr>
              <a:t>Det är förbjudet i Star Trek enligt </a:t>
            </a:r>
            <a:r>
              <a:rPr lang="sv-SE" sz="1800" dirty="0" err="1">
                <a:latin typeface="Calibri Light" panose="020F0302020204030204" pitchFamily="34" charset="0"/>
                <a:cs typeface="Calibri Light" panose="020F0302020204030204" pitchFamily="34" charset="0"/>
              </a:rPr>
              <a:t>Algeronfördraget</a:t>
            </a:r>
            <a:r>
              <a:rPr lang="sv-SE" sz="1800" dirty="0">
                <a:latin typeface="Calibri Light" panose="020F0302020204030204" pitchFamily="34" charset="0"/>
                <a:cs typeface="Calibri Light" panose="020F0302020204030204" pitchFamily="34" charset="0"/>
              </a:rPr>
              <a:t>. Det är ett viktigt verktyg för dramaturgin i Harry Potterböckerna, i egenskap av en av bröderna </a:t>
            </a:r>
            <a:r>
              <a:rPr lang="sv-SE" sz="1800" dirty="0" err="1">
                <a:latin typeface="Calibri Light" panose="020F0302020204030204" pitchFamily="34" charset="0"/>
                <a:cs typeface="Calibri Light" panose="020F0302020204030204" pitchFamily="34" charset="0"/>
              </a:rPr>
              <a:t>Peverells</a:t>
            </a:r>
            <a:r>
              <a:rPr lang="sv-SE" sz="1800" dirty="0">
                <a:latin typeface="Calibri Light" panose="020F0302020204030204" pitchFamily="34" charset="0"/>
                <a:cs typeface="Calibri Light" panose="020F0302020204030204" pitchFamily="34" charset="0"/>
              </a:rPr>
              <a:t> tre dödsreliker. Det är så kallad </a:t>
            </a:r>
            <a:r>
              <a:rPr lang="sv-SE" sz="1800" dirty="0" err="1">
                <a:latin typeface="Calibri Light" panose="020F0302020204030204" pitchFamily="34" charset="0"/>
                <a:cs typeface="Calibri Light" panose="020F0302020204030204" pitchFamily="34" charset="0"/>
              </a:rPr>
              <a:t>cloaking</a:t>
            </a:r>
            <a:r>
              <a:rPr lang="sv-SE" sz="1800" dirty="0">
                <a:latin typeface="Calibri Light" panose="020F0302020204030204" pitchFamily="34" charset="0"/>
                <a:cs typeface="Calibri Light" panose="020F0302020204030204" pitchFamily="34" charset="0"/>
              </a:rPr>
              <a:t>, det vill säga att göra fysiska objekt osynliga för det mänskliga ögat. Teorin för detta bygger på att Calderons problem inte alltid har en entydig lösning, med visst experimentellt stöd. Calderons problem är ett inversproblem vilket i rent praktiska termer kan beskrivas som att man lägger en elektrisk spänning på randen till en kropp; utifrån strömmen som kommer tillbaka </a:t>
            </a:r>
            <a:r>
              <a:rPr lang="sv-SE" sz="1800" dirty="0" smtClean="0">
                <a:latin typeface="Calibri Light" panose="020F0302020204030204" pitchFamily="34" charset="0"/>
                <a:cs typeface="Calibri Light" panose="020F0302020204030204" pitchFamily="34" charset="0"/>
              </a:rPr>
              <a:t>vill </a:t>
            </a:r>
            <a:r>
              <a:rPr lang="sv-SE" sz="1800" dirty="0">
                <a:latin typeface="Calibri Light" panose="020F0302020204030204" pitchFamily="34" charset="0"/>
                <a:cs typeface="Calibri Light" panose="020F0302020204030204" pitchFamily="34" charset="0"/>
              </a:rPr>
              <a:t>man bestämma hur kroppens inre är uppbyggt. Problemet motiverades av Calderons arbete som oljeingenjör. Idén kallas i sin praktiska användning för elektrisk impedanstomografi och används idag bland annat inom medicin</a:t>
            </a:r>
            <a:r>
              <a:rPr lang="sv-SE" sz="1800" dirty="0" smtClean="0">
                <a:latin typeface="Calibri Light" panose="020F0302020204030204" pitchFamily="34" charset="0"/>
                <a:cs typeface="Calibri Light" panose="020F0302020204030204" pitchFamily="34" charset="0"/>
              </a:rPr>
              <a:t>.</a:t>
            </a:r>
          </a:p>
          <a:p>
            <a:pPr marL="0" indent="0">
              <a:buNone/>
            </a:pPr>
            <a:r>
              <a:rPr lang="sv-SE" sz="1800" dirty="0" smtClean="0">
                <a:latin typeface="Calibri Light" panose="020F0302020204030204" pitchFamily="34" charset="0"/>
                <a:cs typeface="Calibri Light" panose="020F0302020204030204" pitchFamily="34" charset="0"/>
              </a:rPr>
              <a:t>Projektet </a:t>
            </a:r>
            <a:r>
              <a:rPr lang="sv-SE" sz="1800" dirty="0">
                <a:latin typeface="Calibri Light" panose="020F0302020204030204" pitchFamily="34" charset="0"/>
                <a:cs typeface="Calibri Light" panose="020F0302020204030204" pitchFamily="34" charset="0"/>
              </a:rPr>
              <a:t>består av att sätta sig in i Calderons inversproblem utifrån dess användning i elektrisk impedanstomografi, konstruktionen av ”osynliga” områden och utforska generaliseringar och möjliga geometriska sätt att utvidga denna konstruktion på. Utgångspunkten är artikeln ”</a:t>
            </a:r>
            <a:r>
              <a:rPr lang="sv-SE" sz="1800" dirty="0" err="1">
                <a:latin typeface="Calibri Light" panose="020F0302020204030204" pitchFamily="34" charset="0"/>
                <a:cs typeface="Calibri Light" panose="020F0302020204030204" pitchFamily="34" charset="0"/>
              </a:rPr>
              <a:t>Impedance</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imaging</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inverse</a:t>
            </a:r>
            <a:r>
              <a:rPr lang="sv-SE" sz="1800" dirty="0">
                <a:latin typeface="Calibri Light" panose="020F0302020204030204" pitchFamily="34" charset="0"/>
                <a:cs typeface="Calibri Light" panose="020F0302020204030204" pitchFamily="34" charset="0"/>
              </a:rPr>
              <a:t> problems and Harry </a:t>
            </a:r>
            <a:r>
              <a:rPr lang="sv-SE" sz="1800" dirty="0" err="1">
                <a:latin typeface="Calibri Light" panose="020F0302020204030204" pitchFamily="34" charset="0"/>
                <a:cs typeface="Calibri Light" panose="020F0302020204030204" pitchFamily="34" charset="0"/>
              </a:rPr>
              <a:t>Potter’s</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cloak</a:t>
            </a:r>
            <a:r>
              <a:rPr lang="sv-SE" sz="1800" dirty="0">
                <a:latin typeface="Calibri Light" panose="020F0302020204030204" pitchFamily="34" charset="0"/>
                <a:cs typeface="Calibri Light" panose="020F0302020204030204" pitchFamily="34" charset="0"/>
              </a:rPr>
              <a:t>” av K. Bryan och T. </a:t>
            </a:r>
            <a:r>
              <a:rPr lang="sv-SE" sz="1800" dirty="0" err="1">
                <a:latin typeface="Calibri Light" panose="020F0302020204030204" pitchFamily="34" charset="0"/>
                <a:cs typeface="Calibri Light" panose="020F0302020204030204" pitchFamily="34" charset="0"/>
              </a:rPr>
              <a:t>Leise</a:t>
            </a:r>
            <a:r>
              <a:rPr lang="sv-SE" sz="1800" dirty="0">
                <a:latin typeface="Calibri Light" panose="020F0302020204030204" pitchFamily="34" charset="0"/>
                <a:cs typeface="Calibri Light" panose="020F0302020204030204" pitchFamily="34" charset="0"/>
              </a:rPr>
              <a:t> (SIAM Review 2010).</a:t>
            </a:r>
            <a:endParaRPr lang="sv-SE" sz="1800" dirty="0" smtClean="0">
              <a:latin typeface="Calibri Light" panose="020F0302020204030204" pitchFamily="34" charset="0"/>
              <a:cs typeface="Calibri Light" panose="020F0302020204030204" pitchFamily="34" charset="0"/>
            </a:endParaRPr>
          </a:p>
        </p:txBody>
      </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1376204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sz="quarter" idx="12"/>
          </p:nvPr>
        </p:nvSpPr>
        <p:spPr>
          <a:xfrm>
            <a:off x="668859" y="2780928"/>
            <a:ext cx="7488237" cy="3530238"/>
          </a:xfrm>
        </p:spPr>
        <p:txBody>
          <a:bodyPr>
            <a:normAutofit/>
          </a:bodyPr>
          <a:lstStyle/>
          <a:p>
            <a:r>
              <a:rPr lang="sv-SE" altLang="sv-SE" sz="2400" dirty="0">
                <a:latin typeface="Calibri Light" panose="020F0302020204030204" pitchFamily="34" charset="0"/>
              </a:rPr>
              <a:t>Engelska!</a:t>
            </a:r>
          </a:p>
          <a:p>
            <a:r>
              <a:rPr lang="sv-SE" altLang="sv-SE" sz="2400" dirty="0">
                <a:latin typeface="Calibri Light" panose="020F0302020204030204" pitchFamily="34" charset="0"/>
              </a:rPr>
              <a:t>Plocka ord ur tidigare läst litteratur</a:t>
            </a:r>
          </a:p>
          <a:p>
            <a:r>
              <a:rPr lang="sv-SE" altLang="sv-SE" sz="2400" dirty="0">
                <a:latin typeface="Calibri Light" panose="020F0302020204030204" pitchFamily="34" charset="0"/>
              </a:rPr>
              <a:t>Hittat en bra artikel? Plocka ord ur titel, abstract och se om där finns ämnesord/nyckelord</a:t>
            </a:r>
          </a:p>
          <a:p>
            <a:r>
              <a:rPr lang="sv-SE" altLang="sv-SE" sz="2400" dirty="0">
                <a:latin typeface="Calibri Light" panose="020F0302020204030204" pitchFamily="34" charset="0"/>
              </a:rPr>
              <a:t>Kolla upp ord i översiktsverk för ämnet</a:t>
            </a:r>
          </a:p>
          <a:p>
            <a:r>
              <a:rPr lang="sv-SE" altLang="sv-SE" sz="2400" dirty="0" smtClean="0">
                <a:latin typeface="Calibri Light" panose="020F0302020204030204" pitchFamily="34" charset="0"/>
              </a:rPr>
              <a:t>Uppslagsverk</a:t>
            </a:r>
          </a:p>
          <a:p>
            <a:r>
              <a:rPr lang="sv-SE" sz="2400" dirty="0" smtClean="0">
                <a:latin typeface="Calibri Light" panose="020F0302020204030204" pitchFamily="34" charset="0"/>
              </a:rPr>
              <a:t>Tidigare uppsatser (GUPEA, odr.chalmers.se)</a:t>
            </a:r>
            <a:endParaRPr lang="sv-SE" sz="2400" dirty="0">
              <a:latin typeface="Calibri Light" panose="020F0302020204030204" pitchFamily="34" charset="0"/>
            </a:endParaRPr>
          </a:p>
        </p:txBody>
      </p:sp>
      <p:grpSp>
        <p:nvGrpSpPr>
          <p:cNvPr id="5" name="Grupp 4"/>
          <p:cNvGrpSpPr/>
          <p:nvPr/>
        </p:nvGrpSpPr>
        <p:grpSpPr>
          <a:xfrm>
            <a:off x="684000" y="1050576"/>
            <a:ext cx="1367720" cy="1320887"/>
            <a:chOff x="4120433" y="720275"/>
            <a:chExt cx="959346" cy="959346"/>
          </a:xfrm>
        </p:grpSpPr>
        <p:sp>
          <p:nvSpPr>
            <p:cNvPr id="6" name="Ellips 5"/>
            <p:cNvSpPr/>
            <p:nvPr/>
          </p:nvSpPr>
          <p:spPr>
            <a:xfrm>
              <a:off x="4120433" y="720275"/>
              <a:ext cx="959346" cy="959346"/>
            </a:xfrm>
            <a:prstGeom prst="ellipse">
              <a:avLst/>
            </a:prstGeom>
          </p:spPr>
          <p:style>
            <a:lnRef idx="0">
              <a:schemeClr val="lt1">
                <a:hueOff val="0"/>
                <a:satOff val="0"/>
                <a:lumOff val="0"/>
                <a:alphaOff val="0"/>
              </a:schemeClr>
            </a:lnRef>
            <a:fillRef idx="3">
              <a:schemeClr val="accent3">
                <a:hueOff val="-3919438"/>
                <a:satOff val="8041"/>
                <a:lumOff val="2353"/>
                <a:alphaOff val="0"/>
              </a:schemeClr>
            </a:fillRef>
            <a:effectRef idx="3">
              <a:schemeClr val="accent3">
                <a:hueOff val="-3919438"/>
                <a:satOff val="8041"/>
                <a:lumOff val="2353"/>
                <a:alphaOff val="0"/>
              </a:schemeClr>
            </a:effectRef>
            <a:fontRef idx="minor">
              <a:schemeClr val="lt1"/>
            </a:fontRef>
          </p:style>
        </p:sp>
        <p:sp>
          <p:nvSpPr>
            <p:cNvPr id="7" name="Ellips 4"/>
            <p:cNvSpPr/>
            <p:nvPr/>
          </p:nvSpPr>
          <p:spPr>
            <a:xfrm>
              <a:off x="4260926" y="860768"/>
              <a:ext cx="678360" cy="678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smtClean="0">
                  <a:solidFill>
                    <a:schemeClr val="accent1">
                      <a:lumMod val="50000"/>
                    </a:schemeClr>
                  </a:solidFill>
                </a:rPr>
                <a:t>Hitta sökord</a:t>
              </a:r>
              <a:endParaRPr lang="sv-SE" sz="1400" b="1" kern="1200" dirty="0">
                <a:solidFill>
                  <a:schemeClr val="accent1">
                    <a:lumMod val="50000"/>
                  </a:schemeClr>
                </a:solidFill>
              </a:endParaRPr>
            </a:p>
          </p:txBody>
        </p:sp>
      </p:gr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p:spTree>
    <p:extLst>
      <p:ext uri="{BB962C8B-B14F-4D97-AF65-F5344CB8AC3E}">
        <p14:creationId xmlns:p14="http://schemas.microsoft.com/office/powerpoint/2010/main" val="28538074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000" y="1268685"/>
            <a:ext cx="7920000" cy="792163"/>
          </a:xfrm>
        </p:spPr>
        <p:txBody>
          <a:bodyPr/>
          <a:lstStyle/>
          <a:p>
            <a:r>
              <a:rPr lang="sv-SE" dirty="0" smtClean="0">
                <a:hlinkClick r:id="rId3"/>
              </a:rPr>
              <a:t>Inversproblem och dödsrelikerna </a:t>
            </a:r>
            <a:endParaRPr lang="sv-SE" dirty="0"/>
          </a:p>
        </p:txBody>
      </p:sp>
      <p:sp>
        <p:nvSpPr>
          <p:cNvPr id="3" name="Platshållare för innehåll 2"/>
          <p:cNvSpPr>
            <a:spLocks noGrp="1"/>
          </p:cNvSpPr>
          <p:nvPr>
            <p:ph sz="quarter" idx="12"/>
          </p:nvPr>
        </p:nvSpPr>
        <p:spPr>
          <a:xfrm>
            <a:off x="684000" y="2060848"/>
            <a:ext cx="7920000" cy="4464496"/>
          </a:xfrm>
        </p:spPr>
        <p:txBody>
          <a:bodyPr>
            <a:noAutofit/>
          </a:bodyPr>
          <a:lstStyle/>
          <a:p>
            <a:pPr marL="0" indent="0">
              <a:buNone/>
            </a:pPr>
            <a:r>
              <a:rPr lang="sv-SE" sz="1800" dirty="0">
                <a:latin typeface="Calibri Light" panose="020F0302020204030204" pitchFamily="34" charset="0"/>
                <a:cs typeface="Calibri Light" panose="020F0302020204030204" pitchFamily="34" charset="0"/>
              </a:rPr>
              <a:t>Det är förbjudet i Star Trek enligt </a:t>
            </a:r>
            <a:r>
              <a:rPr lang="sv-SE" sz="1800" dirty="0" err="1">
                <a:latin typeface="Calibri Light" panose="020F0302020204030204" pitchFamily="34" charset="0"/>
                <a:cs typeface="Calibri Light" panose="020F0302020204030204" pitchFamily="34" charset="0"/>
              </a:rPr>
              <a:t>Algeronfördraget</a:t>
            </a:r>
            <a:r>
              <a:rPr lang="sv-SE" sz="1800" dirty="0">
                <a:latin typeface="Calibri Light" panose="020F0302020204030204" pitchFamily="34" charset="0"/>
                <a:cs typeface="Calibri Light" panose="020F0302020204030204" pitchFamily="34" charset="0"/>
              </a:rPr>
              <a:t>. Det är ett viktigt verktyg för dramaturgin i Harry Potterböckerna, i egenskap av en av bröderna </a:t>
            </a:r>
            <a:r>
              <a:rPr lang="sv-SE" sz="1800" dirty="0" err="1">
                <a:latin typeface="Calibri Light" panose="020F0302020204030204" pitchFamily="34" charset="0"/>
                <a:cs typeface="Calibri Light" panose="020F0302020204030204" pitchFamily="34" charset="0"/>
              </a:rPr>
              <a:t>Peverells</a:t>
            </a:r>
            <a:r>
              <a:rPr lang="sv-SE" sz="1800" dirty="0">
                <a:latin typeface="Calibri Light" panose="020F0302020204030204" pitchFamily="34" charset="0"/>
                <a:cs typeface="Calibri Light" panose="020F0302020204030204" pitchFamily="34" charset="0"/>
              </a:rPr>
              <a:t> tre dödsreliker. Det är så kallad </a:t>
            </a:r>
            <a:r>
              <a:rPr lang="sv-SE" sz="1800" dirty="0" err="1">
                <a:latin typeface="Calibri Light" panose="020F0302020204030204" pitchFamily="34" charset="0"/>
                <a:cs typeface="Calibri Light" panose="020F0302020204030204" pitchFamily="34" charset="0"/>
              </a:rPr>
              <a:t>cloaking</a:t>
            </a:r>
            <a:r>
              <a:rPr lang="sv-SE" sz="1800" dirty="0">
                <a:latin typeface="Calibri Light" panose="020F0302020204030204" pitchFamily="34" charset="0"/>
                <a:cs typeface="Calibri Light" panose="020F0302020204030204" pitchFamily="34" charset="0"/>
              </a:rPr>
              <a:t>, det vill säga att göra fysiska objekt osynliga för det mänskliga ögat. Teorin för detta bygger på att Calderons problem inte alltid har en entydig lösning, med visst experimentellt stöd. Calderons problem är ett inversproblem vilket i rent praktiska termer kan beskrivas som att man lägger en elektrisk spänning på randen till en kropp; utifrån strömmen som kommer tillbaka </a:t>
            </a:r>
            <a:r>
              <a:rPr lang="sv-SE" sz="1800" dirty="0" smtClean="0">
                <a:latin typeface="Calibri Light" panose="020F0302020204030204" pitchFamily="34" charset="0"/>
                <a:cs typeface="Calibri Light" panose="020F0302020204030204" pitchFamily="34" charset="0"/>
              </a:rPr>
              <a:t>vill </a:t>
            </a:r>
            <a:r>
              <a:rPr lang="sv-SE" sz="1800" dirty="0">
                <a:latin typeface="Calibri Light" panose="020F0302020204030204" pitchFamily="34" charset="0"/>
                <a:cs typeface="Calibri Light" panose="020F0302020204030204" pitchFamily="34" charset="0"/>
              </a:rPr>
              <a:t>man bestämma hur kroppens inre är uppbyggt. Problemet motiverades av Calderons arbete som oljeingenjör. Idén kallas i sin praktiska användning för elektrisk impedanstomografi och används idag bland annat inom medicin</a:t>
            </a:r>
            <a:r>
              <a:rPr lang="sv-SE" sz="1800" dirty="0" smtClean="0">
                <a:latin typeface="Calibri Light" panose="020F0302020204030204" pitchFamily="34" charset="0"/>
                <a:cs typeface="Calibri Light" panose="020F0302020204030204" pitchFamily="34" charset="0"/>
              </a:rPr>
              <a:t>.</a:t>
            </a:r>
          </a:p>
          <a:p>
            <a:pPr marL="0" indent="0">
              <a:buNone/>
            </a:pPr>
            <a:r>
              <a:rPr lang="sv-SE" sz="1800" dirty="0" smtClean="0">
                <a:latin typeface="Calibri Light" panose="020F0302020204030204" pitchFamily="34" charset="0"/>
                <a:cs typeface="Calibri Light" panose="020F0302020204030204" pitchFamily="34" charset="0"/>
              </a:rPr>
              <a:t>Projektet </a:t>
            </a:r>
            <a:r>
              <a:rPr lang="sv-SE" sz="1800" dirty="0">
                <a:latin typeface="Calibri Light" panose="020F0302020204030204" pitchFamily="34" charset="0"/>
                <a:cs typeface="Calibri Light" panose="020F0302020204030204" pitchFamily="34" charset="0"/>
              </a:rPr>
              <a:t>består av att sätta sig in i Calderons inversproblem utifrån dess användning i elektrisk impedanstomografi, konstruktionen av ”osynliga” områden och utforska generaliseringar och möjliga geometriska sätt att utvidga denna konstruktion på. Utgångspunkten är artikeln ”</a:t>
            </a:r>
            <a:r>
              <a:rPr lang="sv-SE" sz="1800" dirty="0" err="1">
                <a:latin typeface="Calibri Light" panose="020F0302020204030204" pitchFamily="34" charset="0"/>
                <a:cs typeface="Calibri Light" panose="020F0302020204030204" pitchFamily="34" charset="0"/>
              </a:rPr>
              <a:t>Impedance</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imaging</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inverse</a:t>
            </a:r>
            <a:r>
              <a:rPr lang="sv-SE" sz="1800" dirty="0">
                <a:latin typeface="Calibri Light" panose="020F0302020204030204" pitchFamily="34" charset="0"/>
                <a:cs typeface="Calibri Light" panose="020F0302020204030204" pitchFamily="34" charset="0"/>
              </a:rPr>
              <a:t> problems and Harry </a:t>
            </a:r>
            <a:r>
              <a:rPr lang="sv-SE" sz="1800" dirty="0" err="1">
                <a:latin typeface="Calibri Light" panose="020F0302020204030204" pitchFamily="34" charset="0"/>
                <a:cs typeface="Calibri Light" panose="020F0302020204030204" pitchFamily="34" charset="0"/>
              </a:rPr>
              <a:t>Potter’s</a:t>
            </a:r>
            <a:r>
              <a:rPr lang="sv-SE" sz="1800" dirty="0">
                <a:latin typeface="Calibri Light" panose="020F0302020204030204" pitchFamily="34" charset="0"/>
                <a:cs typeface="Calibri Light" panose="020F0302020204030204" pitchFamily="34" charset="0"/>
              </a:rPr>
              <a:t> </a:t>
            </a:r>
            <a:r>
              <a:rPr lang="sv-SE" sz="1800" dirty="0" err="1">
                <a:latin typeface="Calibri Light" panose="020F0302020204030204" pitchFamily="34" charset="0"/>
                <a:cs typeface="Calibri Light" panose="020F0302020204030204" pitchFamily="34" charset="0"/>
              </a:rPr>
              <a:t>cloak</a:t>
            </a:r>
            <a:r>
              <a:rPr lang="sv-SE" sz="1800" dirty="0">
                <a:latin typeface="Calibri Light" panose="020F0302020204030204" pitchFamily="34" charset="0"/>
                <a:cs typeface="Calibri Light" panose="020F0302020204030204" pitchFamily="34" charset="0"/>
              </a:rPr>
              <a:t>” av K. Bryan och T. </a:t>
            </a:r>
            <a:r>
              <a:rPr lang="sv-SE" sz="1800" dirty="0" err="1">
                <a:latin typeface="Calibri Light" panose="020F0302020204030204" pitchFamily="34" charset="0"/>
                <a:cs typeface="Calibri Light" panose="020F0302020204030204" pitchFamily="34" charset="0"/>
              </a:rPr>
              <a:t>Leise</a:t>
            </a:r>
            <a:r>
              <a:rPr lang="sv-SE" sz="1800" dirty="0">
                <a:latin typeface="Calibri Light" panose="020F0302020204030204" pitchFamily="34" charset="0"/>
                <a:cs typeface="Calibri Light" panose="020F0302020204030204" pitchFamily="34" charset="0"/>
              </a:rPr>
              <a:t> (SIAM Review 2010).</a:t>
            </a:r>
            <a:endParaRPr lang="sv-SE" sz="1800" dirty="0" smtClean="0">
              <a:latin typeface="Calibri Light" panose="020F0302020204030204" pitchFamily="34" charset="0"/>
              <a:cs typeface="Calibri Light" panose="020F0302020204030204" pitchFamily="34" charset="0"/>
            </a:endParaRPr>
          </a:p>
        </p:txBody>
      </p:sp>
      <p:sp>
        <p:nvSpPr>
          <p:cNvPr id="4" name="Platshållare för sidfot 3"/>
          <p:cNvSpPr>
            <a:spLocks noGrp="1"/>
          </p:cNvSpPr>
          <p:nvPr>
            <p:ph type="ftr" sz="quarter" idx="11"/>
          </p:nvPr>
        </p:nvSpPr>
        <p:spPr/>
        <p:txBody>
          <a:bodyPr/>
          <a:lstStyle/>
          <a:p>
            <a:pPr eaLnBrk="0" hangingPunct="0">
              <a:spcBef>
                <a:spcPts val="0"/>
              </a:spcBef>
              <a:buFont typeface="Arial" charset="0"/>
              <a:buNone/>
            </a:pPr>
            <a:endParaRPr lang="sv-SE" dirty="0"/>
          </a:p>
        </p:txBody>
      </p:sp>
      <mc:AlternateContent xmlns:mc="http://schemas.openxmlformats.org/markup-compatibility/2006" xmlns:p14="http://schemas.microsoft.com/office/powerpoint/2010/main">
        <mc:Choice Requires="p14">
          <p:contentPart p14:bwMode="auto" r:id="rId4">
            <p14:nvContentPartPr>
              <p14:cNvPr id="5" name="Pennanteckning 4"/>
              <p14:cNvContentPartPr/>
              <p14:nvPr/>
            </p14:nvContentPartPr>
            <p14:xfrm>
              <a:off x="3207010" y="2783390"/>
              <a:ext cx="821880" cy="64440"/>
            </p14:xfrm>
          </p:contentPart>
        </mc:Choice>
        <mc:Fallback xmlns="">
          <p:pic>
            <p:nvPicPr>
              <p:cNvPr id="5" name="Pennanteckning 4"/>
              <p:cNvPicPr/>
              <p:nvPr/>
            </p:nvPicPr>
            <p:blipFill>
              <a:blip r:embed="rId5"/>
              <a:stretch>
                <a:fillRect/>
              </a:stretch>
            </p:blipFill>
            <p:spPr>
              <a:xfrm>
                <a:off x="3146890" y="2663150"/>
                <a:ext cx="942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Pennanteckning 5"/>
              <p14:cNvContentPartPr/>
              <p14:nvPr/>
            </p14:nvContentPartPr>
            <p14:xfrm>
              <a:off x="5314090" y="3053030"/>
              <a:ext cx="1524240" cy="47880"/>
            </p14:xfrm>
          </p:contentPart>
        </mc:Choice>
        <mc:Fallback xmlns="">
          <p:pic>
            <p:nvPicPr>
              <p:cNvPr id="6" name="Pennanteckning 5"/>
              <p:cNvPicPr/>
              <p:nvPr/>
            </p:nvPicPr>
            <p:blipFill>
              <a:blip r:embed="rId7"/>
              <a:stretch>
                <a:fillRect/>
              </a:stretch>
            </p:blipFill>
            <p:spPr>
              <a:xfrm>
                <a:off x="5253970" y="2933150"/>
                <a:ext cx="1644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Pennanteckning 6"/>
              <p14:cNvContentPartPr/>
              <p14:nvPr/>
            </p14:nvContentPartPr>
            <p14:xfrm>
              <a:off x="3948610" y="5259110"/>
              <a:ext cx="2161440" cy="94680"/>
            </p14:xfrm>
          </p:contentPart>
        </mc:Choice>
        <mc:Fallback xmlns="">
          <p:pic>
            <p:nvPicPr>
              <p:cNvPr id="7" name="Pennanteckning 6"/>
              <p:cNvPicPr/>
              <p:nvPr/>
            </p:nvPicPr>
            <p:blipFill>
              <a:blip r:embed="rId9"/>
              <a:stretch>
                <a:fillRect/>
              </a:stretch>
            </p:blipFill>
            <p:spPr>
              <a:xfrm>
                <a:off x="3888850" y="5138870"/>
                <a:ext cx="228096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Pennanteckning 7"/>
              <p14:cNvContentPartPr/>
              <p14:nvPr/>
            </p14:nvContentPartPr>
            <p14:xfrm>
              <a:off x="689170" y="5616590"/>
              <a:ext cx="2597760" cy="42480"/>
            </p14:xfrm>
          </p:contentPart>
        </mc:Choice>
        <mc:Fallback xmlns="">
          <p:pic>
            <p:nvPicPr>
              <p:cNvPr id="8" name="Pennanteckning 7"/>
              <p:cNvPicPr/>
              <p:nvPr/>
            </p:nvPicPr>
            <p:blipFill>
              <a:blip r:embed="rId11"/>
              <a:stretch>
                <a:fillRect/>
              </a:stretch>
            </p:blipFill>
            <p:spPr>
              <a:xfrm>
                <a:off x="629050" y="5496710"/>
                <a:ext cx="2718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Pennanteckning 9"/>
              <p14:cNvContentPartPr/>
              <p14:nvPr/>
            </p14:nvContentPartPr>
            <p14:xfrm>
              <a:off x="3207010" y="6084950"/>
              <a:ext cx="5434200" cy="216720"/>
            </p14:xfrm>
          </p:contentPart>
        </mc:Choice>
        <mc:Fallback xmlns="">
          <p:pic>
            <p:nvPicPr>
              <p:cNvPr id="10" name="Pennanteckning 9"/>
              <p:cNvPicPr/>
              <p:nvPr/>
            </p:nvPicPr>
            <p:blipFill>
              <a:blip r:embed="rId13"/>
              <a:stretch>
                <a:fillRect/>
              </a:stretch>
            </p:blipFill>
            <p:spPr>
              <a:xfrm>
                <a:off x="3146890" y="5964710"/>
                <a:ext cx="55540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Pennanteckning 10"/>
              <p14:cNvContentPartPr/>
              <p14:nvPr/>
            </p14:nvContentPartPr>
            <p14:xfrm>
              <a:off x="794650" y="6426590"/>
              <a:ext cx="4638960" cy="218160"/>
            </p14:xfrm>
          </p:contentPart>
        </mc:Choice>
        <mc:Fallback xmlns="">
          <p:pic>
            <p:nvPicPr>
              <p:cNvPr id="11" name="Pennanteckning 10"/>
              <p:cNvPicPr/>
              <p:nvPr/>
            </p:nvPicPr>
            <p:blipFill>
              <a:blip r:embed="rId15"/>
              <a:stretch>
                <a:fillRect/>
              </a:stretch>
            </p:blipFill>
            <p:spPr>
              <a:xfrm>
                <a:off x="734890" y="6306710"/>
                <a:ext cx="4758840" cy="457920"/>
              </a:xfrm>
              <a:prstGeom prst="rect">
                <a:avLst/>
              </a:prstGeom>
            </p:spPr>
          </p:pic>
        </mc:Fallback>
      </mc:AlternateContent>
    </p:spTree>
    <p:extLst>
      <p:ext uri="{BB962C8B-B14F-4D97-AF65-F5344CB8AC3E}">
        <p14:creationId xmlns:p14="http://schemas.microsoft.com/office/powerpoint/2010/main" val="3318508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asmallar">
  <a:themeElements>
    <a:clrScheme name="GU">
      <a:dk1>
        <a:sysClr val="windowText" lastClr="000000"/>
      </a:dk1>
      <a:lt1>
        <a:sysClr val="window" lastClr="FFFFFF"/>
      </a:lt1>
      <a:dk2>
        <a:srgbClr val="004B89"/>
      </a:dk2>
      <a:lt2>
        <a:srgbClr val="EEECE1"/>
      </a:lt2>
      <a:accent1>
        <a:srgbClr val="004B89"/>
      </a:accent1>
      <a:accent2>
        <a:srgbClr val="7A99AC"/>
      </a:accent2>
      <a:accent3>
        <a:srgbClr val="9B2743"/>
      </a:accent3>
      <a:accent4>
        <a:srgbClr val="FE5000"/>
      </a:accent4>
      <a:accent5>
        <a:srgbClr val="53682B"/>
      </a:accent5>
      <a:accent6>
        <a:srgbClr val="79CAB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F1B426DA-CCDA-4D3B-ADC3-005C6C3D5B63}" vid="{A1B014FD-8455-4058-B791-03B9BCBBB9A7}"/>
    </a:ext>
  </a:extLst>
</a:theme>
</file>

<file path=ppt/theme/theme2.xml><?xml version="1.0" encoding="utf-8"?>
<a:theme xmlns:a="http://schemas.openxmlformats.org/drawingml/2006/main" name="Start- &amp; slutsi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F1B426DA-CCDA-4D3B-ADC3-005C6C3D5B63}" vid="{7882AD34-45BA-4937-B381-0612731A97E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KÄ_temafärger">
    <a:dk1>
      <a:srgbClr val="000000"/>
    </a:dk1>
    <a:lt1>
      <a:srgbClr val="FFFFFF"/>
    </a:lt1>
    <a:dk2>
      <a:srgbClr val="000000"/>
    </a:dk2>
    <a:lt2>
      <a:srgbClr val="FFFFFF"/>
    </a:lt2>
    <a:accent1>
      <a:srgbClr val="621170"/>
    </a:accent1>
    <a:accent2>
      <a:srgbClr val="E49B08"/>
    </a:accent2>
    <a:accent3>
      <a:srgbClr val="0847A9"/>
    </a:accent3>
    <a:accent4>
      <a:srgbClr val="621170"/>
    </a:accent4>
    <a:accent5>
      <a:srgbClr val="E49B08"/>
    </a:accent5>
    <a:accent6>
      <a:srgbClr val="0847A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KÄ_temafärger">
    <a:dk1>
      <a:srgbClr val="000000"/>
    </a:dk1>
    <a:lt1>
      <a:srgbClr val="FFFFFF"/>
    </a:lt1>
    <a:dk2>
      <a:srgbClr val="000000"/>
    </a:dk2>
    <a:lt2>
      <a:srgbClr val="FFFFFF"/>
    </a:lt2>
    <a:accent1>
      <a:srgbClr val="621170"/>
    </a:accent1>
    <a:accent2>
      <a:srgbClr val="E49B08"/>
    </a:accent2>
    <a:accent3>
      <a:srgbClr val="0847A9"/>
    </a:accent3>
    <a:accent4>
      <a:srgbClr val="621170"/>
    </a:accent4>
    <a:accent5>
      <a:srgbClr val="E49B08"/>
    </a:accent5>
    <a:accent6>
      <a:srgbClr val="0847A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KÄ_temafärger">
    <a:dk1>
      <a:srgbClr val="000000"/>
    </a:dk1>
    <a:lt1>
      <a:srgbClr val="FFFFFF"/>
    </a:lt1>
    <a:dk2>
      <a:srgbClr val="000000"/>
    </a:dk2>
    <a:lt2>
      <a:srgbClr val="FFFFFF"/>
    </a:lt2>
    <a:accent1>
      <a:srgbClr val="621170"/>
    </a:accent1>
    <a:accent2>
      <a:srgbClr val="E49B08"/>
    </a:accent2>
    <a:accent3>
      <a:srgbClr val="0847A9"/>
    </a:accent3>
    <a:accent4>
      <a:srgbClr val="621170"/>
    </a:accent4>
    <a:accent5>
      <a:srgbClr val="E49B08"/>
    </a:accent5>
    <a:accent6>
      <a:srgbClr val="0847A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KÄ_temafärger">
    <a:dk1>
      <a:srgbClr val="000000"/>
    </a:dk1>
    <a:lt1>
      <a:srgbClr val="FFFFFF"/>
    </a:lt1>
    <a:dk2>
      <a:srgbClr val="000000"/>
    </a:dk2>
    <a:lt2>
      <a:srgbClr val="FFFFFF"/>
    </a:lt2>
    <a:accent1>
      <a:srgbClr val="621170"/>
    </a:accent1>
    <a:accent2>
      <a:srgbClr val="E49B08"/>
    </a:accent2>
    <a:accent3>
      <a:srgbClr val="0847A9"/>
    </a:accent3>
    <a:accent4>
      <a:srgbClr val="621170"/>
    </a:accent4>
    <a:accent5>
      <a:srgbClr val="E49B08"/>
    </a:accent5>
    <a:accent6>
      <a:srgbClr val="0847A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2699</TotalTime>
  <Words>1114</Words>
  <Application>Microsoft Office PowerPoint</Application>
  <PresentationFormat>Bildspel på skärmen (4:3)</PresentationFormat>
  <Paragraphs>148</Paragraphs>
  <Slides>32</Slides>
  <Notes>14</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32</vt:i4>
      </vt:variant>
    </vt:vector>
  </HeadingPairs>
  <TitlesOfParts>
    <vt:vector size="43" baseType="lpstr">
      <vt:lpstr>ＭＳ Ｐゴシック</vt:lpstr>
      <vt:lpstr>Arial</vt:lpstr>
      <vt:lpstr>Arial Bold</vt:lpstr>
      <vt:lpstr>Arial Narrow</vt:lpstr>
      <vt:lpstr>Calibri</vt:lpstr>
      <vt:lpstr>Calibri Light</vt:lpstr>
      <vt:lpstr>GillSans</vt:lpstr>
      <vt:lpstr>Helvetica</vt:lpstr>
      <vt:lpstr>Wingdings</vt:lpstr>
      <vt:lpstr>Basmallar</vt:lpstr>
      <vt:lpstr>Start- &amp; slutsidor</vt:lpstr>
      <vt:lpstr>matematik: Kandidatarbete</vt:lpstr>
      <vt:lpstr>Idag</vt:lpstr>
      <vt:lpstr>Studenten skall kunna </vt:lpstr>
      <vt:lpstr>Prata med varandra!</vt:lpstr>
      <vt:lpstr>PowerPoint-presentation</vt:lpstr>
      <vt:lpstr>Att söka vetenskaplig information om sitt ämne</vt:lpstr>
      <vt:lpstr>Inversproblem och dödsrelikerna </vt:lpstr>
      <vt:lpstr>PowerPoint-presentation</vt:lpstr>
      <vt:lpstr>Inversproblem och dödsrelikerna </vt:lpstr>
      <vt:lpstr>Söktermer</vt:lpstr>
      <vt:lpstr>PowerPoint-presentation</vt:lpstr>
      <vt:lpstr>PowerPoint-presentation</vt:lpstr>
      <vt:lpstr>PowerPoint-presentation</vt:lpstr>
      <vt:lpstr>Akademisk integritet / Akademisk hederlighet</vt:lpstr>
      <vt:lpstr>PowerPoint-presentation</vt:lpstr>
      <vt:lpstr>Exempel på plagiering</vt:lpstr>
      <vt:lpstr>Diagram 1. Antal disciplinärenden 2005–2015</vt:lpstr>
      <vt:lpstr>    Diagram 2. Andel disciplinärenden av hela utbildningsvolymen (antalet avstängda och varnade studenter delat på antalet helårsstudenter), 2005–2015</vt:lpstr>
      <vt:lpstr>Diagram 4. Antal disciplinärenden per kategori 2005–2015 </vt:lpstr>
      <vt:lpstr> Diagram 5. Antal avstängningar (Avst.) och varningar (Varn.) per disciplinkategori 2005–2015</vt:lpstr>
      <vt:lpstr>Källhänvisning – ett sätt att undvika plagiering</vt:lpstr>
      <vt:lpstr>Hur hänvisar jag till en källa?</vt:lpstr>
      <vt:lpstr>Blockcitat</vt:lpstr>
      <vt:lpstr>Är det plagiat? #1</vt:lpstr>
      <vt:lpstr>Är det plagiat? #2</vt:lpstr>
      <vt:lpstr>Är det plagiat? #3</vt:lpstr>
      <vt:lpstr>Hjälp med referenser</vt:lpstr>
      <vt:lpstr>PowerPoint-presentation</vt:lpstr>
      <vt:lpstr>PowerPoint-presentation</vt:lpstr>
      <vt:lpstr>PowerPoint-presentation</vt:lpstr>
      <vt:lpstr>PowerPoint-presentation</vt:lpstr>
      <vt:lpstr>Hjälp oss att bli bättre!</vt:lpstr>
    </vt:vector>
  </TitlesOfParts>
  <Manager/>
  <Company>University of Gothenburg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FYP415, Fysik:Kandidatarbete</dc:title>
  <dc:subject/>
  <dc:creator>Helen Sjöblom</dc:creator>
  <cp:keywords/>
  <dc:description/>
  <cp:lastModifiedBy>Emil Johansson</cp:lastModifiedBy>
  <cp:revision>51</cp:revision>
  <cp:lastPrinted>2017-01-26T07:43:59Z</cp:lastPrinted>
  <dcterms:created xsi:type="dcterms:W3CDTF">2017-01-25T11:46:29Z</dcterms:created>
  <dcterms:modified xsi:type="dcterms:W3CDTF">2020-02-05T08:41:59Z</dcterms:modified>
  <cp:category/>
</cp:coreProperties>
</file>