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6" r:id="rId5"/>
    <p:sldId id="275" r:id="rId6"/>
    <p:sldId id="260" r:id="rId7"/>
    <p:sldId id="266" r:id="rId8"/>
    <p:sldId id="291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7" r:id="rId20"/>
    <p:sldId id="289" r:id="rId21"/>
    <p:sldId id="270" r:id="rId22"/>
    <p:sldId id="264" r:id="rId23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E6"/>
    <a:srgbClr val="00E6BE"/>
    <a:srgbClr val="00BEE6"/>
    <a:srgbClr val="00E6C8"/>
    <a:srgbClr val="00E6D2"/>
    <a:srgbClr val="00D2E6"/>
    <a:srgbClr val="00C8E6"/>
    <a:srgbClr val="00E6E6"/>
    <a:srgbClr val="00C3E6"/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0" autoAdjust="0"/>
  </p:normalViewPr>
  <p:slideViewPr>
    <p:cSldViewPr snapToGrid="0">
      <p:cViewPr varScale="1">
        <p:scale>
          <a:sx n="142" d="100"/>
          <a:sy n="142" d="100"/>
        </p:scale>
        <p:origin x="3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67BA2-29A3-467A-A4AB-5E3DE5E7D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0E45CD-5E67-4870-BE6F-C1E80C975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371E46-F2E9-4007-9979-77070614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85C24C-A8AA-48AE-A0CF-86B0D446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86B1809-3733-42C5-B508-652AA352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8ADACF-D2C2-4023-8A67-21AEBBB7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D51B61A-E263-4A3C-B5F2-5D1F338D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110FC5-297C-4986-B07C-3701AD2C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138702-017E-46C6-806D-6E98B323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976350-7863-4B22-9347-11032E3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81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8CFA308-3C88-4ACB-97CE-0424C7BC8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C8A2C52-65A0-4AB0-BCD0-0D4B8398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BA5897-3570-4445-82A5-375FDA17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515180-753B-4397-A85C-2800AFBD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88DB24-12E0-4310-89F4-2ED247F7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59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582957-B358-4B87-B063-91B10560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330FB3-753A-466D-A7B8-F53E04269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8C656D-B913-4C10-A20C-C195EB42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960F1C-AD6F-4CD0-8518-2987F0E1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4FC4BA-5914-4D12-B355-0755D2FD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55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A01CD-CFA0-4433-A47A-647F7180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F864BA-D5FC-409C-97E5-1DDB94B4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149D17-8FD5-4520-9E3C-376B8827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454722-FB3B-4A4F-AEE6-75078869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B4F945-71EC-4969-AD1C-BA924D29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ADC383-0495-480C-9166-1087ABDC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B95189-2A6B-4704-9447-1CFCCDE7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7CD3A67-7B40-47B1-A126-B41E9756D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237BDE-D09A-498C-B39D-5E43E254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DBF495-D7CA-4777-9E32-202EAD9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561226-0CD7-4F44-9B3C-AC00D286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229FE0-4A97-48D6-B1A7-7505C2F4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B93DD2-E6CE-4911-BA7A-34EDF24D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72CB5D-1610-49C4-A6CA-B2511D279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20CB4E-8631-4C77-AB37-93E800DC7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52C54E-0437-49E9-83DD-A1E28ED30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F726377-E24D-433B-B3DF-A2AA3498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D4925D7-6B34-4DDF-A10D-87B7088F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C89CADA-2671-44C6-916B-C72B2779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2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30A95-B41B-4584-811F-C4E615F5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9FAFBC5-518B-4662-AC48-47496538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7276F1-A056-46F5-9947-A022E36B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9270F5-B7A3-41EC-8A66-59BF415C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79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8170A0-57AA-4C76-910C-1CD8F3C9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E0A88C-7084-4545-BFFB-C7FC86F4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A7D9E81-B297-467F-8B87-EABC32B7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33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D5EE2-CA71-4B22-B1B4-93BC1139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06B7D7-85F6-4AD5-BA4D-CA82672F3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02D919-3C30-4095-A8BC-C69A2BF9A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793594-4B8D-4018-A408-51B0D9722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02653A-3055-4FF8-A1F2-3D80B8C3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2D9197-F4F7-4D79-B38D-6CDB288E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01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765E2-98FA-4681-96D5-CA9A7591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158734D-D035-4C91-8741-A8C4BB5AE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1070D6-D4BE-4F1B-9ED5-E9BF24AFB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B62EA8-1CA5-4C0A-92E8-631F1589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2B0F28A-E084-467E-B0C2-5D1D9AE8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9383AF-2442-4F9C-B0AB-44AF6439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8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8E3ACA-7D3A-43B5-BA41-62C85775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5095D1-5044-4BC4-9B40-945336C00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8238AF-8EBC-4511-A927-20EDBBE3A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6A5C-9466-444C-A6ED-1703A82F5A99}" type="datetimeFigureOut">
              <a:rPr lang="sv-SE" smtClean="0"/>
              <a:t>2021-02-04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E6CA4B-E02A-4F21-8236-FD6B111AB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EBCCB2-979E-4375-BEA6-2E69250F2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8E03-E74F-417C-95E3-94131DB117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89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/>
          </a:bodyPr>
          <a:lstStyle/>
          <a:p>
            <a:r>
              <a:rPr lang="sv-SE" sz="4000" u="sng" dirty="0"/>
              <a:t>Naturhistoria</a:t>
            </a:r>
            <a:br>
              <a:rPr lang="sv-SE" dirty="0"/>
            </a:br>
            <a:r>
              <a:rPr lang="sv-SE" dirty="0"/>
              <a:t>Taxonomi och Fylogeni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/>
              <a:t>Torsdag </a:t>
            </a:r>
            <a:r>
              <a:rPr lang="sv-SE" sz="3100" u="sng" dirty="0"/>
              <a:t>4/2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712C9A6-24DA-4E8E-9CD5-D9DD4E6AA422}"/>
              </a:ext>
            </a:extLst>
          </p:cNvPr>
          <p:cNvSpPr/>
          <p:nvPr/>
        </p:nvSpPr>
        <p:spPr>
          <a:xfrm>
            <a:off x="858137" y="798333"/>
            <a:ext cx="3823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Men kuber och cylindrar har olika egenskaper. De ser olika ut och har olika vanor!</a:t>
            </a:r>
          </a:p>
        </p:txBody>
      </p:sp>
      <p:sp>
        <p:nvSpPr>
          <p:cNvPr id="5" name="Kub 4">
            <a:extLst>
              <a:ext uri="{FF2B5EF4-FFF2-40B4-BE49-F238E27FC236}">
                <a16:creationId xmlns:a16="http://schemas.microsoft.com/office/drawing/2014/main" id="{E3A72A04-4FA8-4B75-A545-6439A1F50CD7}"/>
              </a:ext>
            </a:extLst>
          </p:cNvPr>
          <p:cNvSpPr/>
          <p:nvPr/>
        </p:nvSpPr>
        <p:spPr>
          <a:xfrm>
            <a:off x="2796011" y="2176060"/>
            <a:ext cx="410696" cy="41069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0C2590D3-E970-4C9F-A833-07427285E38C}"/>
              </a:ext>
            </a:extLst>
          </p:cNvPr>
          <p:cNvSpPr/>
          <p:nvPr/>
        </p:nvSpPr>
        <p:spPr>
          <a:xfrm>
            <a:off x="1763942" y="2176060"/>
            <a:ext cx="308793" cy="41069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Inte lika med 6">
            <a:extLst>
              <a:ext uri="{FF2B5EF4-FFF2-40B4-BE49-F238E27FC236}">
                <a16:creationId xmlns:a16="http://schemas.microsoft.com/office/drawing/2014/main" id="{20C40C50-9E50-4E57-BE03-E4E65120F4D8}"/>
              </a:ext>
            </a:extLst>
          </p:cNvPr>
          <p:cNvSpPr/>
          <p:nvPr/>
        </p:nvSpPr>
        <p:spPr>
          <a:xfrm>
            <a:off x="2149096" y="2136930"/>
            <a:ext cx="622173" cy="501445"/>
          </a:xfrm>
          <a:prstGeom prst="mathNotEqual">
            <a:avLst>
              <a:gd name="adj1" fmla="val 10209"/>
              <a:gd name="adj2" fmla="val 6600000"/>
              <a:gd name="adj3" fmla="val 11760"/>
            </a:avLst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079075C-E5D3-4C8D-BD8C-35D11419C2C4}"/>
              </a:ext>
            </a:extLst>
          </p:cNvPr>
          <p:cNvSpPr/>
          <p:nvPr/>
        </p:nvSpPr>
        <p:spPr>
          <a:xfrm>
            <a:off x="5155277" y="1827688"/>
            <a:ext cx="64759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går att anpassa sig till att äta kuber och cylindrar! </a:t>
            </a:r>
          </a:p>
          <a:p>
            <a:pPr>
              <a:spcBef>
                <a:spcPts val="600"/>
              </a:spcBef>
            </a:pPr>
            <a:r>
              <a:rPr lang="sv-SE" dirty="0"/>
              <a:t>Men anpassar man sig till kuber så blir man automatiskt sämre på cylindrar!</a:t>
            </a: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6A66F301-BA7C-4809-A646-D11E32A0FEEB}"/>
              </a:ext>
            </a:extLst>
          </p:cNvPr>
          <p:cNvGrpSpPr/>
          <p:nvPr/>
        </p:nvGrpSpPr>
        <p:grpSpPr>
          <a:xfrm>
            <a:off x="5539153" y="3252740"/>
            <a:ext cx="1718652" cy="1566652"/>
            <a:chOff x="3351027" y="4524255"/>
            <a:chExt cx="1329923" cy="1212304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CED1BBAB-AF43-48E9-8A50-36963F054FBF}"/>
                </a:ext>
              </a:extLst>
            </p:cNvPr>
            <p:cNvSpPr/>
            <p:nvPr/>
          </p:nvSpPr>
          <p:spPr>
            <a:xfrm>
              <a:off x="4548215" y="5560021"/>
              <a:ext cx="132735" cy="176538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Uttryckssymbol 6">
              <a:extLst>
                <a:ext uri="{FF2B5EF4-FFF2-40B4-BE49-F238E27FC236}">
                  <a16:creationId xmlns:a16="http://schemas.microsoft.com/office/drawing/2014/main" id="{0A51EE55-D793-4B9F-A887-5FC2C0FA682B}"/>
                </a:ext>
              </a:extLst>
            </p:cNvPr>
            <p:cNvSpPr/>
            <p:nvPr/>
          </p:nvSpPr>
          <p:spPr>
            <a:xfrm>
              <a:off x="3351027" y="4524255"/>
              <a:ext cx="914400" cy="91440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C8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A016005D-B5F0-4230-B3E8-6DA9D1A008D4}"/>
                </a:ext>
              </a:extLst>
            </p:cNvPr>
            <p:cNvSpPr/>
            <p:nvPr/>
          </p:nvSpPr>
          <p:spPr>
            <a:xfrm>
              <a:off x="3805990" y="5212770"/>
              <a:ext cx="715297" cy="390832"/>
            </a:xfrm>
            <a:custGeom>
              <a:avLst/>
              <a:gdLst>
                <a:gd name="connsiteX0" fmla="*/ 715297 w 715297"/>
                <a:gd name="connsiteY0" fmla="*/ 390832 h 390832"/>
                <a:gd name="connsiteX1" fmla="*/ 339213 w 715297"/>
                <a:gd name="connsiteY1" fmla="*/ 235974 h 390832"/>
                <a:gd name="connsiteX2" fmla="*/ 103239 w 715297"/>
                <a:gd name="connsiteY2" fmla="*/ 117987 h 390832"/>
                <a:gd name="connsiteX3" fmla="*/ 0 w 715297"/>
                <a:gd name="connsiteY3" fmla="*/ 0 h 3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297" h="390832">
                  <a:moveTo>
                    <a:pt x="715297" y="390832"/>
                  </a:moveTo>
                  <a:cubicBezTo>
                    <a:pt x="578260" y="336140"/>
                    <a:pt x="441223" y="281448"/>
                    <a:pt x="339213" y="235974"/>
                  </a:cubicBezTo>
                  <a:cubicBezTo>
                    <a:pt x="237203" y="190500"/>
                    <a:pt x="159774" y="157316"/>
                    <a:pt x="103239" y="117987"/>
                  </a:cubicBezTo>
                  <a:cubicBezTo>
                    <a:pt x="46703" y="78658"/>
                    <a:pt x="23351" y="39329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E4086C7-6E0D-472F-9B47-A7C69AACF8C2}"/>
              </a:ext>
            </a:extLst>
          </p:cNvPr>
          <p:cNvGrpSpPr/>
          <p:nvPr/>
        </p:nvGrpSpPr>
        <p:grpSpPr>
          <a:xfrm>
            <a:off x="8159803" y="3252745"/>
            <a:ext cx="2352355" cy="1293364"/>
            <a:chOff x="5465594" y="4221853"/>
            <a:chExt cx="1742767" cy="958202"/>
          </a:xfrm>
        </p:grpSpPr>
        <p:sp>
          <p:nvSpPr>
            <p:cNvPr id="16" name="Kub 15">
              <a:extLst>
                <a:ext uri="{FF2B5EF4-FFF2-40B4-BE49-F238E27FC236}">
                  <a16:creationId xmlns:a16="http://schemas.microsoft.com/office/drawing/2014/main" id="{757D3C1A-F4A5-4E8C-81D6-E7770D6C266E}"/>
                </a:ext>
              </a:extLst>
            </p:cNvPr>
            <p:cNvSpPr/>
            <p:nvPr/>
          </p:nvSpPr>
          <p:spPr>
            <a:xfrm>
              <a:off x="7031823" y="5003517"/>
              <a:ext cx="176538" cy="176538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Uttryckssymbol 6">
              <a:extLst>
                <a:ext uri="{FF2B5EF4-FFF2-40B4-BE49-F238E27FC236}">
                  <a16:creationId xmlns:a16="http://schemas.microsoft.com/office/drawing/2014/main" id="{9DFC06CD-3520-483A-95FE-8BE8ED0BFC40}"/>
                </a:ext>
              </a:extLst>
            </p:cNvPr>
            <p:cNvSpPr/>
            <p:nvPr/>
          </p:nvSpPr>
          <p:spPr>
            <a:xfrm>
              <a:off x="5465594" y="4221853"/>
              <a:ext cx="914400" cy="91440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50853AF0-574F-4EEF-A9F2-2BB8CF1A5DA7}"/>
                </a:ext>
              </a:extLst>
            </p:cNvPr>
            <p:cNvSpPr/>
            <p:nvPr/>
          </p:nvSpPr>
          <p:spPr>
            <a:xfrm>
              <a:off x="6003911" y="4883533"/>
              <a:ext cx="951271" cy="169606"/>
            </a:xfrm>
            <a:custGeom>
              <a:avLst/>
              <a:gdLst>
                <a:gd name="connsiteX0" fmla="*/ 951271 w 951271"/>
                <a:gd name="connsiteY0" fmla="*/ 169606 h 169606"/>
                <a:gd name="connsiteX1" fmla="*/ 494071 w 951271"/>
                <a:gd name="connsiteY1" fmla="*/ 66367 h 169606"/>
                <a:gd name="connsiteX2" fmla="*/ 0 w 951271"/>
                <a:gd name="connsiteY2" fmla="*/ 0 h 1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271" h="169606">
                  <a:moveTo>
                    <a:pt x="951271" y="169606"/>
                  </a:moveTo>
                  <a:cubicBezTo>
                    <a:pt x="801943" y="132120"/>
                    <a:pt x="652616" y="94635"/>
                    <a:pt x="494071" y="66367"/>
                  </a:cubicBezTo>
                  <a:cubicBezTo>
                    <a:pt x="335526" y="38099"/>
                    <a:pt x="167763" y="19049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CD342B20-C980-47F0-BCD2-DCDAD81AF15E}"/>
              </a:ext>
            </a:extLst>
          </p:cNvPr>
          <p:cNvSpPr/>
          <p:nvPr/>
        </p:nvSpPr>
        <p:spPr>
          <a:xfrm>
            <a:off x="5155277" y="5338187"/>
            <a:ext cx="6009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Som tur är kan vi </a:t>
            </a:r>
            <a:r>
              <a:rPr lang="sv-SE" b="1" dirty="0"/>
              <a:t>se</a:t>
            </a:r>
            <a:r>
              <a:rPr lang="sv-SE" dirty="0"/>
              <a:t> vad de är bra på att äta eftersom de – likt flamingon – </a:t>
            </a:r>
            <a:r>
              <a:rPr lang="sv-SE" b="1" dirty="0"/>
              <a:t>tar färg av sin diet</a:t>
            </a:r>
            <a:r>
              <a:rPr lang="sv-SE" dirty="0"/>
              <a:t>!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3DD2D96-F4D7-4BB0-9807-63F5D9AFDD33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8/19</a:t>
            </a:r>
          </a:p>
        </p:txBody>
      </p:sp>
    </p:spTree>
    <p:extLst>
      <p:ext uri="{BB962C8B-B14F-4D97-AF65-F5344CB8AC3E}">
        <p14:creationId xmlns:p14="http://schemas.microsoft.com/office/powerpoint/2010/main" val="54734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upp 126">
            <a:extLst>
              <a:ext uri="{FF2B5EF4-FFF2-40B4-BE49-F238E27FC236}">
                <a16:creationId xmlns:a16="http://schemas.microsoft.com/office/drawing/2014/main" id="{1391D627-9177-4ED8-8E9B-2E5C77AF7FCB}"/>
              </a:ext>
            </a:extLst>
          </p:cNvPr>
          <p:cNvGrpSpPr/>
          <p:nvPr/>
        </p:nvGrpSpPr>
        <p:grpSpPr>
          <a:xfrm>
            <a:off x="2967237" y="1363450"/>
            <a:ext cx="6014532" cy="4084499"/>
            <a:chOff x="2605900" y="1732782"/>
            <a:chExt cx="7134389" cy="4844999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2179B38A-EDEF-496D-99CB-C8A241C98C8D}"/>
                </a:ext>
              </a:extLst>
            </p:cNvPr>
            <p:cNvSpPr/>
            <p:nvPr/>
          </p:nvSpPr>
          <p:spPr>
            <a:xfrm>
              <a:off x="2605900" y="1732782"/>
              <a:ext cx="7134389" cy="4844999"/>
            </a:xfrm>
            <a:custGeom>
              <a:avLst/>
              <a:gdLst>
                <a:gd name="connsiteX0" fmla="*/ 154858 w 4085303"/>
                <a:gd name="connsiteY0" fmla="*/ 648929 h 2765323"/>
                <a:gd name="connsiteX1" fmla="*/ 582561 w 4085303"/>
                <a:gd name="connsiteY1" fmla="*/ 280220 h 2765323"/>
                <a:gd name="connsiteX2" fmla="*/ 1349477 w 4085303"/>
                <a:gd name="connsiteY2" fmla="*/ 44246 h 2765323"/>
                <a:gd name="connsiteX3" fmla="*/ 2212258 w 4085303"/>
                <a:gd name="connsiteY3" fmla="*/ 0 h 2765323"/>
                <a:gd name="connsiteX4" fmla="*/ 2986548 w 4085303"/>
                <a:gd name="connsiteY4" fmla="*/ 81116 h 2765323"/>
                <a:gd name="connsiteX5" fmla="*/ 3628103 w 4085303"/>
                <a:gd name="connsiteY5" fmla="*/ 324465 h 2765323"/>
                <a:gd name="connsiteX6" fmla="*/ 4011561 w 4085303"/>
                <a:gd name="connsiteY6" fmla="*/ 722671 h 2765323"/>
                <a:gd name="connsiteX7" fmla="*/ 4085303 w 4085303"/>
                <a:gd name="connsiteY7" fmla="*/ 1371600 h 2765323"/>
                <a:gd name="connsiteX8" fmla="*/ 3937819 w 4085303"/>
                <a:gd name="connsiteY8" fmla="*/ 1932039 h 2765323"/>
                <a:gd name="connsiteX9" fmla="*/ 3642852 w 4085303"/>
                <a:gd name="connsiteY9" fmla="*/ 2403987 h 2765323"/>
                <a:gd name="connsiteX10" fmla="*/ 3134032 w 4085303"/>
                <a:gd name="connsiteY10" fmla="*/ 2706329 h 2765323"/>
                <a:gd name="connsiteX11" fmla="*/ 2256503 w 4085303"/>
                <a:gd name="connsiteY11" fmla="*/ 2765323 h 2765323"/>
                <a:gd name="connsiteX12" fmla="*/ 1039761 w 4085303"/>
                <a:gd name="connsiteY12" fmla="*/ 2735826 h 2765323"/>
                <a:gd name="connsiteX13" fmla="*/ 324464 w 4085303"/>
                <a:gd name="connsiteY13" fmla="*/ 2551471 h 2765323"/>
                <a:gd name="connsiteX14" fmla="*/ 66368 w 4085303"/>
                <a:gd name="connsiteY14" fmla="*/ 2197510 h 2765323"/>
                <a:gd name="connsiteX15" fmla="*/ 0 w 4085303"/>
                <a:gd name="connsiteY15" fmla="*/ 1496962 h 2765323"/>
                <a:gd name="connsiteX16" fmla="*/ 51619 w 4085303"/>
                <a:gd name="connsiteY16" fmla="*/ 988142 h 2765323"/>
                <a:gd name="connsiteX17" fmla="*/ 154858 w 4085303"/>
                <a:gd name="connsiteY17" fmla="*/ 648929 h 2765323"/>
                <a:gd name="connsiteX0" fmla="*/ 154858 w 4089735"/>
                <a:gd name="connsiteY0" fmla="*/ 648929 h 2765323"/>
                <a:gd name="connsiteX1" fmla="*/ 582561 w 4089735"/>
                <a:gd name="connsiteY1" fmla="*/ 280220 h 2765323"/>
                <a:gd name="connsiteX2" fmla="*/ 1349477 w 4089735"/>
                <a:gd name="connsiteY2" fmla="*/ 44246 h 2765323"/>
                <a:gd name="connsiteX3" fmla="*/ 2212258 w 4089735"/>
                <a:gd name="connsiteY3" fmla="*/ 0 h 2765323"/>
                <a:gd name="connsiteX4" fmla="*/ 2986548 w 4089735"/>
                <a:gd name="connsiteY4" fmla="*/ 81116 h 2765323"/>
                <a:gd name="connsiteX5" fmla="*/ 3628103 w 4089735"/>
                <a:gd name="connsiteY5" fmla="*/ 324465 h 2765323"/>
                <a:gd name="connsiteX6" fmla="*/ 4011561 w 4089735"/>
                <a:gd name="connsiteY6" fmla="*/ 722671 h 2765323"/>
                <a:gd name="connsiteX7" fmla="*/ 4085303 w 4089735"/>
                <a:gd name="connsiteY7" fmla="*/ 1371600 h 2765323"/>
                <a:gd name="connsiteX8" fmla="*/ 3937819 w 4089735"/>
                <a:gd name="connsiteY8" fmla="*/ 1932039 h 2765323"/>
                <a:gd name="connsiteX9" fmla="*/ 3642852 w 4089735"/>
                <a:gd name="connsiteY9" fmla="*/ 2403987 h 2765323"/>
                <a:gd name="connsiteX10" fmla="*/ 3134032 w 4089735"/>
                <a:gd name="connsiteY10" fmla="*/ 2706329 h 2765323"/>
                <a:gd name="connsiteX11" fmla="*/ 2256503 w 4089735"/>
                <a:gd name="connsiteY11" fmla="*/ 2765323 h 2765323"/>
                <a:gd name="connsiteX12" fmla="*/ 1039761 w 4089735"/>
                <a:gd name="connsiteY12" fmla="*/ 2735826 h 2765323"/>
                <a:gd name="connsiteX13" fmla="*/ 324464 w 4089735"/>
                <a:gd name="connsiteY13" fmla="*/ 2551471 h 2765323"/>
                <a:gd name="connsiteX14" fmla="*/ 66368 w 4089735"/>
                <a:gd name="connsiteY14" fmla="*/ 2197510 h 2765323"/>
                <a:gd name="connsiteX15" fmla="*/ 0 w 4089735"/>
                <a:gd name="connsiteY15" fmla="*/ 1496962 h 2765323"/>
                <a:gd name="connsiteX16" fmla="*/ 51619 w 4089735"/>
                <a:gd name="connsiteY16" fmla="*/ 988142 h 2765323"/>
                <a:gd name="connsiteX17" fmla="*/ 154858 w 4089735"/>
                <a:gd name="connsiteY17" fmla="*/ 648929 h 2765323"/>
                <a:gd name="connsiteX0" fmla="*/ 154858 w 4089735"/>
                <a:gd name="connsiteY0" fmla="*/ 648929 h 2765323"/>
                <a:gd name="connsiteX1" fmla="*/ 582561 w 4089735"/>
                <a:gd name="connsiteY1" fmla="*/ 280220 h 2765323"/>
                <a:gd name="connsiteX2" fmla="*/ 1349477 w 4089735"/>
                <a:gd name="connsiteY2" fmla="*/ 44246 h 2765323"/>
                <a:gd name="connsiteX3" fmla="*/ 2212258 w 4089735"/>
                <a:gd name="connsiteY3" fmla="*/ 0 h 2765323"/>
                <a:gd name="connsiteX4" fmla="*/ 2986548 w 4089735"/>
                <a:gd name="connsiteY4" fmla="*/ 81116 h 2765323"/>
                <a:gd name="connsiteX5" fmla="*/ 4011561 w 4089735"/>
                <a:gd name="connsiteY5" fmla="*/ 722671 h 2765323"/>
                <a:gd name="connsiteX6" fmla="*/ 4085303 w 4089735"/>
                <a:gd name="connsiteY6" fmla="*/ 1371600 h 2765323"/>
                <a:gd name="connsiteX7" fmla="*/ 3937819 w 4089735"/>
                <a:gd name="connsiteY7" fmla="*/ 1932039 h 2765323"/>
                <a:gd name="connsiteX8" fmla="*/ 3642852 w 4089735"/>
                <a:gd name="connsiteY8" fmla="*/ 2403987 h 2765323"/>
                <a:gd name="connsiteX9" fmla="*/ 3134032 w 4089735"/>
                <a:gd name="connsiteY9" fmla="*/ 2706329 h 2765323"/>
                <a:gd name="connsiteX10" fmla="*/ 2256503 w 4089735"/>
                <a:gd name="connsiteY10" fmla="*/ 2765323 h 2765323"/>
                <a:gd name="connsiteX11" fmla="*/ 1039761 w 4089735"/>
                <a:gd name="connsiteY11" fmla="*/ 2735826 h 2765323"/>
                <a:gd name="connsiteX12" fmla="*/ 324464 w 4089735"/>
                <a:gd name="connsiteY12" fmla="*/ 2551471 h 2765323"/>
                <a:gd name="connsiteX13" fmla="*/ 66368 w 4089735"/>
                <a:gd name="connsiteY13" fmla="*/ 2197510 h 2765323"/>
                <a:gd name="connsiteX14" fmla="*/ 0 w 4089735"/>
                <a:gd name="connsiteY14" fmla="*/ 1496962 h 2765323"/>
                <a:gd name="connsiteX15" fmla="*/ 51619 w 4089735"/>
                <a:gd name="connsiteY15" fmla="*/ 988142 h 2765323"/>
                <a:gd name="connsiteX16" fmla="*/ 154858 w 4089735"/>
                <a:gd name="connsiteY16" fmla="*/ 648929 h 2765323"/>
                <a:gd name="connsiteX0" fmla="*/ 154858 w 4089735"/>
                <a:gd name="connsiteY0" fmla="*/ 652412 h 2768806"/>
                <a:gd name="connsiteX1" fmla="*/ 582561 w 4089735"/>
                <a:gd name="connsiteY1" fmla="*/ 283703 h 2768806"/>
                <a:gd name="connsiteX2" fmla="*/ 1349477 w 4089735"/>
                <a:gd name="connsiteY2" fmla="*/ 47729 h 2768806"/>
                <a:gd name="connsiteX3" fmla="*/ 2212258 w 4089735"/>
                <a:gd name="connsiteY3" fmla="*/ 3483 h 2768806"/>
                <a:gd name="connsiteX4" fmla="*/ 2986548 w 4089735"/>
                <a:gd name="connsiteY4" fmla="*/ 84599 h 2768806"/>
                <a:gd name="connsiteX5" fmla="*/ 4011561 w 4089735"/>
                <a:gd name="connsiteY5" fmla="*/ 726154 h 2768806"/>
                <a:gd name="connsiteX6" fmla="*/ 4085303 w 4089735"/>
                <a:gd name="connsiteY6" fmla="*/ 1375083 h 2768806"/>
                <a:gd name="connsiteX7" fmla="*/ 3937819 w 4089735"/>
                <a:gd name="connsiteY7" fmla="*/ 1935522 h 2768806"/>
                <a:gd name="connsiteX8" fmla="*/ 3642852 w 4089735"/>
                <a:gd name="connsiteY8" fmla="*/ 2407470 h 2768806"/>
                <a:gd name="connsiteX9" fmla="*/ 3134032 w 4089735"/>
                <a:gd name="connsiteY9" fmla="*/ 2709812 h 2768806"/>
                <a:gd name="connsiteX10" fmla="*/ 2256503 w 4089735"/>
                <a:gd name="connsiteY10" fmla="*/ 2768806 h 2768806"/>
                <a:gd name="connsiteX11" fmla="*/ 1039761 w 4089735"/>
                <a:gd name="connsiteY11" fmla="*/ 2739309 h 2768806"/>
                <a:gd name="connsiteX12" fmla="*/ 324464 w 4089735"/>
                <a:gd name="connsiteY12" fmla="*/ 2554954 h 2768806"/>
                <a:gd name="connsiteX13" fmla="*/ 66368 w 4089735"/>
                <a:gd name="connsiteY13" fmla="*/ 2200993 h 2768806"/>
                <a:gd name="connsiteX14" fmla="*/ 0 w 4089735"/>
                <a:gd name="connsiteY14" fmla="*/ 1500445 h 2768806"/>
                <a:gd name="connsiteX15" fmla="*/ 51619 w 4089735"/>
                <a:gd name="connsiteY15" fmla="*/ 991625 h 2768806"/>
                <a:gd name="connsiteX16" fmla="*/ 154858 w 4089735"/>
                <a:gd name="connsiteY16" fmla="*/ 652412 h 2768806"/>
                <a:gd name="connsiteX0" fmla="*/ 154858 w 4089735"/>
                <a:gd name="connsiteY0" fmla="*/ 604683 h 2721077"/>
                <a:gd name="connsiteX1" fmla="*/ 582561 w 4089735"/>
                <a:gd name="connsiteY1" fmla="*/ 235974 h 2721077"/>
                <a:gd name="connsiteX2" fmla="*/ 1349477 w 4089735"/>
                <a:gd name="connsiteY2" fmla="*/ 0 h 2721077"/>
                <a:gd name="connsiteX3" fmla="*/ 2986548 w 4089735"/>
                <a:gd name="connsiteY3" fmla="*/ 36870 h 2721077"/>
                <a:gd name="connsiteX4" fmla="*/ 4011561 w 4089735"/>
                <a:gd name="connsiteY4" fmla="*/ 678425 h 2721077"/>
                <a:gd name="connsiteX5" fmla="*/ 4085303 w 4089735"/>
                <a:gd name="connsiteY5" fmla="*/ 1327354 h 2721077"/>
                <a:gd name="connsiteX6" fmla="*/ 3937819 w 4089735"/>
                <a:gd name="connsiteY6" fmla="*/ 1887793 h 2721077"/>
                <a:gd name="connsiteX7" fmla="*/ 3642852 w 4089735"/>
                <a:gd name="connsiteY7" fmla="*/ 2359741 h 2721077"/>
                <a:gd name="connsiteX8" fmla="*/ 3134032 w 4089735"/>
                <a:gd name="connsiteY8" fmla="*/ 2662083 h 2721077"/>
                <a:gd name="connsiteX9" fmla="*/ 2256503 w 4089735"/>
                <a:gd name="connsiteY9" fmla="*/ 2721077 h 2721077"/>
                <a:gd name="connsiteX10" fmla="*/ 1039761 w 4089735"/>
                <a:gd name="connsiteY10" fmla="*/ 2691580 h 2721077"/>
                <a:gd name="connsiteX11" fmla="*/ 324464 w 4089735"/>
                <a:gd name="connsiteY11" fmla="*/ 2507225 h 2721077"/>
                <a:gd name="connsiteX12" fmla="*/ 66368 w 4089735"/>
                <a:gd name="connsiteY12" fmla="*/ 2153264 h 2721077"/>
                <a:gd name="connsiteX13" fmla="*/ 0 w 4089735"/>
                <a:gd name="connsiteY13" fmla="*/ 1452716 h 2721077"/>
                <a:gd name="connsiteX14" fmla="*/ 51619 w 4089735"/>
                <a:gd name="connsiteY14" fmla="*/ 943896 h 2721077"/>
                <a:gd name="connsiteX15" fmla="*/ 154858 w 4089735"/>
                <a:gd name="connsiteY15" fmla="*/ 604683 h 2721077"/>
                <a:gd name="connsiteX0" fmla="*/ 154858 w 4089735"/>
                <a:gd name="connsiteY0" fmla="*/ 641117 h 2757511"/>
                <a:gd name="connsiteX1" fmla="*/ 582561 w 4089735"/>
                <a:gd name="connsiteY1" fmla="*/ 272408 h 2757511"/>
                <a:gd name="connsiteX2" fmla="*/ 1349477 w 4089735"/>
                <a:gd name="connsiteY2" fmla="*/ 36434 h 2757511"/>
                <a:gd name="connsiteX3" fmla="*/ 2986548 w 4089735"/>
                <a:gd name="connsiteY3" fmla="*/ 73304 h 2757511"/>
                <a:gd name="connsiteX4" fmla="*/ 4011561 w 4089735"/>
                <a:gd name="connsiteY4" fmla="*/ 714859 h 2757511"/>
                <a:gd name="connsiteX5" fmla="*/ 4085303 w 4089735"/>
                <a:gd name="connsiteY5" fmla="*/ 1363788 h 2757511"/>
                <a:gd name="connsiteX6" fmla="*/ 3937819 w 4089735"/>
                <a:gd name="connsiteY6" fmla="*/ 1924227 h 2757511"/>
                <a:gd name="connsiteX7" fmla="*/ 3642852 w 4089735"/>
                <a:gd name="connsiteY7" fmla="*/ 2396175 h 2757511"/>
                <a:gd name="connsiteX8" fmla="*/ 3134032 w 4089735"/>
                <a:gd name="connsiteY8" fmla="*/ 2698517 h 2757511"/>
                <a:gd name="connsiteX9" fmla="*/ 2256503 w 4089735"/>
                <a:gd name="connsiteY9" fmla="*/ 2757511 h 2757511"/>
                <a:gd name="connsiteX10" fmla="*/ 1039761 w 4089735"/>
                <a:gd name="connsiteY10" fmla="*/ 2728014 h 2757511"/>
                <a:gd name="connsiteX11" fmla="*/ 324464 w 4089735"/>
                <a:gd name="connsiteY11" fmla="*/ 2543659 h 2757511"/>
                <a:gd name="connsiteX12" fmla="*/ 66368 w 4089735"/>
                <a:gd name="connsiteY12" fmla="*/ 2189698 h 2757511"/>
                <a:gd name="connsiteX13" fmla="*/ 0 w 4089735"/>
                <a:gd name="connsiteY13" fmla="*/ 1489150 h 2757511"/>
                <a:gd name="connsiteX14" fmla="*/ 51619 w 4089735"/>
                <a:gd name="connsiteY14" fmla="*/ 980330 h 2757511"/>
                <a:gd name="connsiteX15" fmla="*/ 154858 w 4089735"/>
                <a:gd name="connsiteY15" fmla="*/ 641117 h 2757511"/>
                <a:gd name="connsiteX0" fmla="*/ 154858 w 4089735"/>
                <a:gd name="connsiteY0" fmla="*/ 641117 h 2757511"/>
                <a:gd name="connsiteX1" fmla="*/ 1349477 w 4089735"/>
                <a:gd name="connsiteY1" fmla="*/ 36434 h 2757511"/>
                <a:gd name="connsiteX2" fmla="*/ 2986548 w 4089735"/>
                <a:gd name="connsiteY2" fmla="*/ 73304 h 2757511"/>
                <a:gd name="connsiteX3" fmla="*/ 4011561 w 4089735"/>
                <a:gd name="connsiteY3" fmla="*/ 714859 h 2757511"/>
                <a:gd name="connsiteX4" fmla="*/ 4085303 w 4089735"/>
                <a:gd name="connsiteY4" fmla="*/ 1363788 h 2757511"/>
                <a:gd name="connsiteX5" fmla="*/ 3937819 w 4089735"/>
                <a:gd name="connsiteY5" fmla="*/ 1924227 h 2757511"/>
                <a:gd name="connsiteX6" fmla="*/ 3642852 w 4089735"/>
                <a:gd name="connsiteY6" fmla="*/ 2396175 h 2757511"/>
                <a:gd name="connsiteX7" fmla="*/ 3134032 w 4089735"/>
                <a:gd name="connsiteY7" fmla="*/ 2698517 h 2757511"/>
                <a:gd name="connsiteX8" fmla="*/ 2256503 w 4089735"/>
                <a:gd name="connsiteY8" fmla="*/ 2757511 h 2757511"/>
                <a:gd name="connsiteX9" fmla="*/ 1039761 w 4089735"/>
                <a:gd name="connsiteY9" fmla="*/ 2728014 h 2757511"/>
                <a:gd name="connsiteX10" fmla="*/ 324464 w 4089735"/>
                <a:gd name="connsiteY10" fmla="*/ 2543659 h 2757511"/>
                <a:gd name="connsiteX11" fmla="*/ 66368 w 4089735"/>
                <a:gd name="connsiteY11" fmla="*/ 2189698 h 2757511"/>
                <a:gd name="connsiteX12" fmla="*/ 0 w 4089735"/>
                <a:gd name="connsiteY12" fmla="*/ 1489150 h 2757511"/>
                <a:gd name="connsiteX13" fmla="*/ 51619 w 4089735"/>
                <a:gd name="connsiteY13" fmla="*/ 980330 h 2757511"/>
                <a:gd name="connsiteX14" fmla="*/ 154858 w 4089735"/>
                <a:gd name="connsiteY14" fmla="*/ 641117 h 2757511"/>
                <a:gd name="connsiteX0" fmla="*/ 154858 w 4089735"/>
                <a:gd name="connsiteY0" fmla="*/ 641117 h 2757511"/>
                <a:gd name="connsiteX1" fmla="*/ 1349477 w 4089735"/>
                <a:gd name="connsiteY1" fmla="*/ 36434 h 2757511"/>
                <a:gd name="connsiteX2" fmla="*/ 2986548 w 4089735"/>
                <a:gd name="connsiteY2" fmla="*/ 73304 h 2757511"/>
                <a:gd name="connsiteX3" fmla="*/ 4011561 w 4089735"/>
                <a:gd name="connsiteY3" fmla="*/ 714859 h 2757511"/>
                <a:gd name="connsiteX4" fmla="*/ 4085303 w 4089735"/>
                <a:gd name="connsiteY4" fmla="*/ 1363788 h 2757511"/>
                <a:gd name="connsiteX5" fmla="*/ 3937819 w 4089735"/>
                <a:gd name="connsiteY5" fmla="*/ 1924227 h 2757511"/>
                <a:gd name="connsiteX6" fmla="*/ 3642852 w 4089735"/>
                <a:gd name="connsiteY6" fmla="*/ 2396175 h 2757511"/>
                <a:gd name="connsiteX7" fmla="*/ 3134032 w 4089735"/>
                <a:gd name="connsiteY7" fmla="*/ 2698517 h 2757511"/>
                <a:gd name="connsiteX8" fmla="*/ 2256503 w 4089735"/>
                <a:gd name="connsiteY8" fmla="*/ 2757511 h 2757511"/>
                <a:gd name="connsiteX9" fmla="*/ 1039761 w 4089735"/>
                <a:gd name="connsiteY9" fmla="*/ 2728014 h 2757511"/>
                <a:gd name="connsiteX10" fmla="*/ 324464 w 4089735"/>
                <a:gd name="connsiteY10" fmla="*/ 2543659 h 2757511"/>
                <a:gd name="connsiteX11" fmla="*/ 66368 w 4089735"/>
                <a:gd name="connsiteY11" fmla="*/ 2189698 h 2757511"/>
                <a:gd name="connsiteX12" fmla="*/ 0 w 4089735"/>
                <a:gd name="connsiteY12" fmla="*/ 1489150 h 2757511"/>
                <a:gd name="connsiteX13" fmla="*/ 51619 w 4089735"/>
                <a:gd name="connsiteY13" fmla="*/ 980330 h 2757511"/>
                <a:gd name="connsiteX14" fmla="*/ 154858 w 4089735"/>
                <a:gd name="connsiteY14" fmla="*/ 641117 h 2757511"/>
                <a:gd name="connsiteX0" fmla="*/ 154858 w 4089735"/>
                <a:gd name="connsiteY0" fmla="*/ 641117 h 2757511"/>
                <a:gd name="connsiteX1" fmla="*/ 1349477 w 4089735"/>
                <a:gd name="connsiteY1" fmla="*/ 36434 h 2757511"/>
                <a:gd name="connsiteX2" fmla="*/ 2986548 w 4089735"/>
                <a:gd name="connsiteY2" fmla="*/ 73304 h 2757511"/>
                <a:gd name="connsiteX3" fmla="*/ 4011561 w 4089735"/>
                <a:gd name="connsiteY3" fmla="*/ 714859 h 2757511"/>
                <a:gd name="connsiteX4" fmla="*/ 4085303 w 4089735"/>
                <a:gd name="connsiteY4" fmla="*/ 1363788 h 2757511"/>
                <a:gd name="connsiteX5" fmla="*/ 3937819 w 4089735"/>
                <a:gd name="connsiteY5" fmla="*/ 1924227 h 2757511"/>
                <a:gd name="connsiteX6" fmla="*/ 3642852 w 4089735"/>
                <a:gd name="connsiteY6" fmla="*/ 2396175 h 2757511"/>
                <a:gd name="connsiteX7" fmla="*/ 3134032 w 4089735"/>
                <a:gd name="connsiteY7" fmla="*/ 2698517 h 2757511"/>
                <a:gd name="connsiteX8" fmla="*/ 2256503 w 4089735"/>
                <a:gd name="connsiteY8" fmla="*/ 2757511 h 2757511"/>
                <a:gd name="connsiteX9" fmla="*/ 1039761 w 4089735"/>
                <a:gd name="connsiteY9" fmla="*/ 2728014 h 2757511"/>
                <a:gd name="connsiteX10" fmla="*/ 324464 w 4089735"/>
                <a:gd name="connsiteY10" fmla="*/ 2543659 h 2757511"/>
                <a:gd name="connsiteX11" fmla="*/ 66368 w 4089735"/>
                <a:gd name="connsiteY11" fmla="*/ 2189698 h 2757511"/>
                <a:gd name="connsiteX12" fmla="*/ 0 w 4089735"/>
                <a:gd name="connsiteY12" fmla="*/ 1489150 h 2757511"/>
                <a:gd name="connsiteX13" fmla="*/ 154858 w 4089735"/>
                <a:gd name="connsiteY13" fmla="*/ 641117 h 2757511"/>
                <a:gd name="connsiteX0" fmla="*/ 172418 w 4107295"/>
                <a:gd name="connsiteY0" fmla="*/ 641117 h 2757511"/>
                <a:gd name="connsiteX1" fmla="*/ 1367037 w 4107295"/>
                <a:gd name="connsiteY1" fmla="*/ 36434 h 2757511"/>
                <a:gd name="connsiteX2" fmla="*/ 3004108 w 4107295"/>
                <a:gd name="connsiteY2" fmla="*/ 73304 h 2757511"/>
                <a:gd name="connsiteX3" fmla="*/ 4029121 w 4107295"/>
                <a:gd name="connsiteY3" fmla="*/ 714859 h 2757511"/>
                <a:gd name="connsiteX4" fmla="*/ 4102863 w 4107295"/>
                <a:gd name="connsiteY4" fmla="*/ 1363788 h 2757511"/>
                <a:gd name="connsiteX5" fmla="*/ 3955379 w 4107295"/>
                <a:gd name="connsiteY5" fmla="*/ 1924227 h 2757511"/>
                <a:gd name="connsiteX6" fmla="*/ 3660412 w 4107295"/>
                <a:gd name="connsiteY6" fmla="*/ 2396175 h 2757511"/>
                <a:gd name="connsiteX7" fmla="*/ 3151592 w 4107295"/>
                <a:gd name="connsiteY7" fmla="*/ 2698517 h 2757511"/>
                <a:gd name="connsiteX8" fmla="*/ 2274063 w 4107295"/>
                <a:gd name="connsiteY8" fmla="*/ 2757511 h 2757511"/>
                <a:gd name="connsiteX9" fmla="*/ 1057321 w 4107295"/>
                <a:gd name="connsiteY9" fmla="*/ 2728014 h 2757511"/>
                <a:gd name="connsiteX10" fmla="*/ 342024 w 4107295"/>
                <a:gd name="connsiteY10" fmla="*/ 2543659 h 2757511"/>
                <a:gd name="connsiteX11" fmla="*/ 83928 w 4107295"/>
                <a:gd name="connsiteY11" fmla="*/ 2189698 h 2757511"/>
                <a:gd name="connsiteX12" fmla="*/ 17560 w 4107295"/>
                <a:gd name="connsiteY12" fmla="*/ 1489150 h 2757511"/>
                <a:gd name="connsiteX13" fmla="*/ 172418 w 4107295"/>
                <a:gd name="connsiteY13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3137930 w 4093633"/>
                <a:gd name="connsiteY7" fmla="*/ 2698517 h 2757511"/>
                <a:gd name="connsiteX8" fmla="*/ 2260401 w 4093633"/>
                <a:gd name="connsiteY8" fmla="*/ 2757511 h 2757511"/>
                <a:gd name="connsiteX9" fmla="*/ 1043659 w 4093633"/>
                <a:gd name="connsiteY9" fmla="*/ 2728014 h 2757511"/>
                <a:gd name="connsiteX10" fmla="*/ 328362 w 4093633"/>
                <a:gd name="connsiteY10" fmla="*/ 2543659 h 2757511"/>
                <a:gd name="connsiteX11" fmla="*/ 70266 w 4093633"/>
                <a:gd name="connsiteY11" fmla="*/ 2189698 h 2757511"/>
                <a:gd name="connsiteX12" fmla="*/ 3898 w 4093633"/>
                <a:gd name="connsiteY12" fmla="*/ 1489150 h 2757511"/>
                <a:gd name="connsiteX13" fmla="*/ 158756 w 4093633"/>
                <a:gd name="connsiteY13" fmla="*/ 641117 h 2757511"/>
                <a:gd name="connsiteX0" fmla="*/ 158846 w 4093723"/>
                <a:gd name="connsiteY0" fmla="*/ 641117 h 2757511"/>
                <a:gd name="connsiteX1" fmla="*/ 1353465 w 4093723"/>
                <a:gd name="connsiteY1" fmla="*/ 36434 h 2757511"/>
                <a:gd name="connsiteX2" fmla="*/ 2990536 w 4093723"/>
                <a:gd name="connsiteY2" fmla="*/ 73304 h 2757511"/>
                <a:gd name="connsiteX3" fmla="*/ 4015549 w 4093723"/>
                <a:gd name="connsiteY3" fmla="*/ 714859 h 2757511"/>
                <a:gd name="connsiteX4" fmla="*/ 4089291 w 4093723"/>
                <a:gd name="connsiteY4" fmla="*/ 1363788 h 2757511"/>
                <a:gd name="connsiteX5" fmla="*/ 3941807 w 4093723"/>
                <a:gd name="connsiteY5" fmla="*/ 1924227 h 2757511"/>
                <a:gd name="connsiteX6" fmla="*/ 3646840 w 4093723"/>
                <a:gd name="connsiteY6" fmla="*/ 2396175 h 2757511"/>
                <a:gd name="connsiteX7" fmla="*/ 3138020 w 4093723"/>
                <a:gd name="connsiteY7" fmla="*/ 2698517 h 2757511"/>
                <a:gd name="connsiteX8" fmla="*/ 2260491 w 4093723"/>
                <a:gd name="connsiteY8" fmla="*/ 2757511 h 2757511"/>
                <a:gd name="connsiteX9" fmla="*/ 1043749 w 4093723"/>
                <a:gd name="connsiteY9" fmla="*/ 2728014 h 2757511"/>
                <a:gd name="connsiteX10" fmla="*/ 328452 w 4093723"/>
                <a:gd name="connsiteY10" fmla="*/ 2543659 h 2757511"/>
                <a:gd name="connsiteX11" fmla="*/ 70356 w 4093723"/>
                <a:gd name="connsiteY11" fmla="*/ 2189698 h 2757511"/>
                <a:gd name="connsiteX12" fmla="*/ 3988 w 4093723"/>
                <a:gd name="connsiteY12" fmla="*/ 1489150 h 2757511"/>
                <a:gd name="connsiteX13" fmla="*/ 158846 w 4093723"/>
                <a:gd name="connsiteY13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3137930 w 4093633"/>
                <a:gd name="connsiteY7" fmla="*/ 2698517 h 2757511"/>
                <a:gd name="connsiteX8" fmla="*/ 2260401 w 4093633"/>
                <a:gd name="connsiteY8" fmla="*/ 2757511 h 2757511"/>
                <a:gd name="connsiteX9" fmla="*/ 1043659 w 4093633"/>
                <a:gd name="connsiteY9" fmla="*/ 2728014 h 2757511"/>
                <a:gd name="connsiteX10" fmla="*/ 328362 w 4093633"/>
                <a:gd name="connsiteY10" fmla="*/ 2543659 h 2757511"/>
                <a:gd name="connsiteX11" fmla="*/ 3898 w 4093633"/>
                <a:gd name="connsiteY11" fmla="*/ 1489150 h 2757511"/>
                <a:gd name="connsiteX12" fmla="*/ 158756 w 4093633"/>
                <a:gd name="connsiteY12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3137930 w 4093633"/>
                <a:gd name="connsiteY7" fmla="*/ 2698517 h 2757511"/>
                <a:gd name="connsiteX8" fmla="*/ 2260401 w 4093633"/>
                <a:gd name="connsiteY8" fmla="*/ 2757511 h 2757511"/>
                <a:gd name="connsiteX9" fmla="*/ 1043659 w 4093633"/>
                <a:gd name="connsiteY9" fmla="*/ 2728014 h 2757511"/>
                <a:gd name="connsiteX10" fmla="*/ 328362 w 4093633"/>
                <a:gd name="connsiteY10" fmla="*/ 2543659 h 2757511"/>
                <a:gd name="connsiteX11" fmla="*/ 3898 w 4093633"/>
                <a:gd name="connsiteY11" fmla="*/ 1489150 h 2757511"/>
                <a:gd name="connsiteX12" fmla="*/ 158756 w 4093633"/>
                <a:gd name="connsiteY12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3137930 w 4093633"/>
                <a:gd name="connsiteY7" fmla="*/ 2698517 h 2757511"/>
                <a:gd name="connsiteX8" fmla="*/ 2260401 w 4093633"/>
                <a:gd name="connsiteY8" fmla="*/ 2757511 h 2757511"/>
                <a:gd name="connsiteX9" fmla="*/ 328362 w 4093633"/>
                <a:gd name="connsiteY9" fmla="*/ 2543659 h 2757511"/>
                <a:gd name="connsiteX10" fmla="*/ 3898 w 4093633"/>
                <a:gd name="connsiteY10" fmla="*/ 1489150 h 2757511"/>
                <a:gd name="connsiteX11" fmla="*/ 158756 w 4093633"/>
                <a:gd name="connsiteY11" fmla="*/ 641117 h 2757511"/>
                <a:gd name="connsiteX0" fmla="*/ 158756 w 4093633"/>
                <a:gd name="connsiteY0" fmla="*/ 641117 h 2767688"/>
                <a:gd name="connsiteX1" fmla="*/ 1353375 w 4093633"/>
                <a:gd name="connsiteY1" fmla="*/ 36434 h 2767688"/>
                <a:gd name="connsiteX2" fmla="*/ 2990446 w 4093633"/>
                <a:gd name="connsiteY2" fmla="*/ 73304 h 2767688"/>
                <a:gd name="connsiteX3" fmla="*/ 4015459 w 4093633"/>
                <a:gd name="connsiteY3" fmla="*/ 714859 h 2767688"/>
                <a:gd name="connsiteX4" fmla="*/ 4089201 w 4093633"/>
                <a:gd name="connsiteY4" fmla="*/ 1363788 h 2767688"/>
                <a:gd name="connsiteX5" fmla="*/ 3941717 w 4093633"/>
                <a:gd name="connsiteY5" fmla="*/ 1924227 h 2767688"/>
                <a:gd name="connsiteX6" fmla="*/ 3646750 w 4093633"/>
                <a:gd name="connsiteY6" fmla="*/ 2396175 h 2767688"/>
                <a:gd name="connsiteX7" fmla="*/ 3137930 w 4093633"/>
                <a:gd name="connsiteY7" fmla="*/ 2698517 h 2767688"/>
                <a:gd name="connsiteX8" fmla="*/ 2260401 w 4093633"/>
                <a:gd name="connsiteY8" fmla="*/ 2757511 h 2767688"/>
                <a:gd name="connsiteX9" fmla="*/ 328362 w 4093633"/>
                <a:gd name="connsiteY9" fmla="*/ 2543659 h 2767688"/>
                <a:gd name="connsiteX10" fmla="*/ 3898 w 4093633"/>
                <a:gd name="connsiteY10" fmla="*/ 1489150 h 2767688"/>
                <a:gd name="connsiteX11" fmla="*/ 158756 w 4093633"/>
                <a:gd name="connsiteY11" fmla="*/ 641117 h 2767688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2260401 w 4093633"/>
                <a:gd name="connsiteY7" fmla="*/ 2757511 h 2757511"/>
                <a:gd name="connsiteX8" fmla="*/ 328362 w 4093633"/>
                <a:gd name="connsiteY8" fmla="*/ 2543659 h 2757511"/>
                <a:gd name="connsiteX9" fmla="*/ 3898 w 4093633"/>
                <a:gd name="connsiteY9" fmla="*/ 1489150 h 2757511"/>
                <a:gd name="connsiteX10" fmla="*/ 158756 w 4093633"/>
                <a:gd name="connsiteY10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941717 w 4093633"/>
                <a:gd name="connsiteY5" fmla="*/ 1924227 h 2757511"/>
                <a:gd name="connsiteX6" fmla="*/ 3646750 w 4093633"/>
                <a:gd name="connsiteY6" fmla="*/ 2396175 h 2757511"/>
                <a:gd name="connsiteX7" fmla="*/ 2260401 w 4093633"/>
                <a:gd name="connsiteY7" fmla="*/ 2757511 h 2757511"/>
                <a:gd name="connsiteX8" fmla="*/ 328362 w 4093633"/>
                <a:gd name="connsiteY8" fmla="*/ 2543659 h 2757511"/>
                <a:gd name="connsiteX9" fmla="*/ 3898 w 4093633"/>
                <a:gd name="connsiteY9" fmla="*/ 1489150 h 2757511"/>
                <a:gd name="connsiteX10" fmla="*/ 158756 w 4093633"/>
                <a:gd name="connsiteY10" fmla="*/ 641117 h 2757511"/>
                <a:gd name="connsiteX0" fmla="*/ 158756 w 4093633"/>
                <a:gd name="connsiteY0" fmla="*/ 641117 h 2757511"/>
                <a:gd name="connsiteX1" fmla="*/ 1353375 w 4093633"/>
                <a:gd name="connsiteY1" fmla="*/ 36434 h 2757511"/>
                <a:gd name="connsiteX2" fmla="*/ 2990446 w 4093633"/>
                <a:gd name="connsiteY2" fmla="*/ 73304 h 2757511"/>
                <a:gd name="connsiteX3" fmla="*/ 4015459 w 4093633"/>
                <a:gd name="connsiteY3" fmla="*/ 714859 h 2757511"/>
                <a:gd name="connsiteX4" fmla="*/ 4089201 w 4093633"/>
                <a:gd name="connsiteY4" fmla="*/ 1363788 h 2757511"/>
                <a:gd name="connsiteX5" fmla="*/ 3646750 w 4093633"/>
                <a:gd name="connsiteY5" fmla="*/ 2396175 h 2757511"/>
                <a:gd name="connsiteX6" fmla="*/ 2260401 w 4093633"/>
                <a:gd name="connsiteY6" fmla="*/ 2757511 h 2757511"/>
                <a:gd name="connsiteX7" fmla="*/ 328362 w 4093633"/>
                <a:gd name="connsiteY7" fmla="*/ 2543659 h 2757511"/>
                <a:gd name="connsiteX8" fmla="*/ 3898 w 4093633"/>
                <a:gd name="connsiteY8" fmla="*/ 1489150 h 2757511"/>
                <a:gd name="connsiteX9" fmla="*/ 158756 w 4093633"/>
                <a:gd name="connsiteY9" fmla="*/ 641117 h 2757511"/>
                <a:gd name="connsiteX0" fmla="*/ 158756 w 4152798"/>
                <a:gd name="connsiteY0" fmla="*/ 641117 h 2757511"/>
                <a:gd name="connsiteX1" fmla="*/ 1353375 w 4152798"/>
                <a:gd name="connsiteY1" fmla="*/ 36434 h 2757511"/>
                <a:gd name="connsiteX2" fmla="*/ 2990446 w 4152798"/>
                <a:gd name="connsiteY2" fmla="*/ 73304 h 2757511"/>
                <a:gd name="connsiteX3" fmla="*/ 4015459 w 4152798"/>
                <a:gd name="connsiteY3" fmla="*/ 714859 h 2757511"/>
                <a:gd name="connsiteX4" fmla="*/ 4089201 w 4152798"/>
                <a:gd name="connsiteY4" fmla="*/ 1363788 h 2757511"/>
                <a:gd name="connsiteX5" fmla="*/ 3646750 w 4152798"/>
                <a:gd name="connsiteY5" fmla="*/ 2396175 h 2757511"/>
                <a:gd name="connsiteX6" fmla="*/ 2260401 w 4152798"/>
                <a:gd name="connsiteY6" fmla="*/ 2757511 h 2757511"/>
                <a:gd name="connsiteX7" fmla="*/ 328362 w 4152798"/>
                <a:gd name="connsiteY7" fmla="*/ 2543659 h 2757511"/>
                <a:gd name="connsiteX8" fmla="*/ 3898 w 4152798"/>
                <a:gd name="connsiteY8" fmla="*/ 1489150 h 2757511"/>
                <a:gd name="connsiteX9" fmla="*/ 158756 w 4152798"/>
                <a:gd name="connsiteY9" fmla="*/ 641117 h 2757511"/>
                <a:gd name="connsiteX0" fmla="*/ 158756 w 4126699"/>
                <a:gd name="connsiteY0" fmla="*/ 641117 h 2757511"/>
                <a:gd name="connsiteX1" fmla="*/ 1353375 w 4126699"/>
                <a:gd name="connsiteY1" fmla="*/ 36434 h 2757511"/>
                <a:gd name="connsiteX2" fmla="*/ 2990446 w 4126699"/>
                <a:gd name="connsiteY2" fmla="*/ 73304 h 2757511"/>
                <a:gd name="connsiteX3" fmla="*/ 4015459 w 4126699"/>
                <a:gd name="connsiteY3" fmla="*/ 714859 h 2757511"/>
                <a:gd name="connsiteX4" fmla="*/ 4089201 w 4126699"/>
                <a:gd name="connsiteY4" fmla="*/ 1363788 h 2757511"/>
                <a:gd name="connsiteX5" fmla="*/ 3646750 w 4126699"/>
                <a:gd name="connsiteY5" fmla="*/ 2396175 h 2757511"/>
                <a:gd name="connsiteX6" fmla="*/ 2260401 w 4126699"/>
                <a:gd name="connsiteY6" fmla="*/ 2757511 h 2757511"/>
                <a:gd name="connsiteX7" fmla="*/ 328362 w 4126699"/>
                <a:gd name="connsiteY7" fmla="*/ 2543659 h 2757511"/>
                <a:gd name="connsiteX8" fmla="*/ 3898 w 4126699"/>
                <a:gd name="connsiteY8" fmla="*/ 1489150 h 2757511"/>
                <a:gd name="connsiteX9" fmla="*/ 158756 w 4126699"/>
                <a:gd name="connsiteY9" fmla="*/ 641117 h 2757511"/>
                <a:gd name="connsiteX0" fmla="*/ 158756 w 4126699"/>
                <a:gd name="connsiteY0" fmla="*/ 641117 h 2757511"/>
                <a:gd name="connsiteX1" fmla="*/ 1353375 w 4126699"/>
                <a:gd name="connsiteY1" fmla="*/ 36434 h 2757511"/>
                <a:gd name="connsiteX2" fmla="*/ 2990446 w 4126699"/>
                <a:gd name="connsiteY2" fmla="*/ 73304 h 2757511"/>
                <a:gd name="connsiteX3" fmla="*/ 4015459 w 4126699"/>
                <a:gd name="connsiteY3" fmla="*/ 714859 h 2757511"/>
                <a:gd name="connsiteX4" fmla="*/ 4089201 w 4126699"/>
                <a:gd name="connsiteY4" fmla="*/ 1363788 h 2757511"/>
                <a:gd name="connsiteX5" fmla="*/ 3646750 w 4126699"/>
                <a:gd name="connsiteY5" fmla="*/ 2396175 h 2757511"/>
                <a:gd name="connsiteX6" fmla="*/ 2260401 w 4126699"/>
                <a:gd name="connsiteY6" fmla="*/ 2757511 h 2757511"/>
                <a:gd name="connsiteX7" fmla="*/ 328362 w 4126699"/>
                <a:gd name="connsiteY7" fmla="*/ 2543659 h 2757511"/>
                <a:gd name="connsiteX8" fmla="*/ 3898 w 4126699"/>
                <a:gd name="connsiteY8" fmla="*/ 1489150 h 2757511"/>
                <a:gd name="connsiteX9" fmla="*/ 158756 w 4126699"/>
                <a:gd name="connsiteY9" fmla="*/ 641117 h 2757511"/>
                <a:gd name="connsiteX0" fmla="*/ 158756 w 4116953"/>
                <a:gd name="connsiteY0" fmla="*/ 641117 h 2766891"/>
                <a:gd name="connsiteX1" fmla="*/ 1353375 w 4116953"/>
                <a:gd name="connsiteY1" fmla="*/ 36434 h 2766891"/>
                <a:gd name="connsiteX2" fmla="*/ 2990446 w 4116953"/>
                <a:gd name="connsiteY2" fmla="*/ 73304 h 2766891"/>
                <a:gd name="connsiteX3" fmla="*/ 4015459 w 4116953"/>
                <a:gd name="connsiteY3" fmla="*/ 714859 h 2766891"/>
                <a:gd name="connsiteX4" fmla="*/ 4089201 w 4116953"/>
                <a:gd name="connsiteY4" fmla="*/ 1363788 h 2766891"/>
                <a:gd name="connsiteX5" fmla="*/ 3617253 w 4116953"/>
                <a:gd name="connsiteY5" fmla="*/ 2366678 h 2766891"/>
                <a:gd name="connsiteX6" fmla="*/ 2260401 w 4116953"/>
                <a:gd name="connsiteY6" fmla="*/ 2757511 h 2766891"/>
                <a:gd name="connsiteX7" fmla="*/ 328362 w 4116953"/>
                <a:gd name="connsiteY7" fmla="*/ 2543659 h 2766891"/>
                <a:gd name="connsiteX8" fmla="*/ 3898 w 4116953"/>
                <a:gd name="connsiteY8" fmla="*/ 1489150 h 2766891"/>
                <a:gd name="connsiteX9" fmla="*/ 158756 w 4116953"/>
                <a:gd name="connsiteY9" fmla="*/ 641117 h 2766891"/>
                <a:gd name="connsiteX0" fmla="*/ 158756 w 4095733"/>
                <a:gd name="connsiteY0" fmla="*/ 634732 h 2760506"/>
                <a:gd name="connsiteX1" fmla="*/ 1353375 w 4095733"/>
                <a:gd name="connsiteY1" fmla="*/ 30049 h 2760506"/>
                <a:gd name="connsiteX2" fmla="*/ 2990446 w 4095733"/>
                <a:gd name="connsiteY2" fmla="*/ 66919 h 2760506"/>
                <a:gd name="connsiteX3" fmla="*/ 3875349 w 4095733"/>
                <a:gd name="connsiteY3" fmla="*/ 605235 h 2760506"/>
                <a:gd name="connsiteX4" fmla="*/ 4089201 w 4095733"/>
                <a:gd name="connsiteY4" fmla="*/ 1357403 h 2760506"/>
                <a:gd name="connsiteX5" fmla="*/ 3617253 w 4095733"/>
                <a:gd name="connsiteY5" fmla="*/ 2360293 h 2760506"/>
                <a:gd name="connsiteX6" fmla="*/ 2260401 w 4095733"/>
                <a:gd name="connsiteY6" fmla="*/ 2751126 h 2760506"/>
                <a:gd name="connsiteX7" fmla="*/ 328362 w 4095733"/>
                <a:gd name="connsiteY7" fmla="*/ 2537274 h 2760506"/>
                <a:gd name="connsiteX8" fmla="*/ 3898 w 4095733"/>
                <a:gd name="connsiteY8" fmla="*/ 1482765 h 2760506"/>
                <a:gd name="connsiteX9" fmla="*/ 158756 w 4095733"/>
                <a:gd name="connsiteY9" fmla="*/ 634732 h 2760506"/>
                <a:gd name="connsiteX0" fmla="*/ 158756 w 4097309"/>
                <a:gd name="connsiteY0" fmla="*/ 634732 h 2760506"/>
                <a:gd name="connsiteX1" fmla="*/ 1353375 w 4097309"/>
                <a:gd name="connsiteY1" fmla="*/ 30049 h 2760506"/>
                <a:gd name="connsiteX2" fmla="*/ 2990446 w 4097309"/>
                <a:gd name="connsiteY2" fmla="*/ 66919 h 2760506"/>
                <a:gd name="connsiteX3" fmla="*/ 3875349 w 4097309"/>
                <a:gd name="connsiteY3" fmla="*/ 605235 h 2760506"/>
                <a:gd name="connsiteX4" fmla="*/ 4089201 w 4097309"/>
                <a:gd name="connsiteY4" fmla="*/ 1357403 h 2760506"/>
                <a:gd name="connsiteX5" fmla="*/ 3617253 w 4097309"/>
                <a:gd name="connsiteY5" fmla="*/ 2360293 h 2760506"/>
                <a:gd name="connsiteX6" fmla="*/ 2260401 w 4097309"/>
                <a:gd name="connsiteY6" fmla="*/ 2751126 h 2760506"/>
                <a:gd name="connsiteX7" fmla="*/ 328362 w 4097309"/>
                <a:gd name="connsiteY7" fmla="*/ 2537274 h 2760506"/>
                <a:gd name="connsiteX8" fmla="*/ 3898 w 4097309"/>
                <a:gd name="connsiteY8" fmla="*/ 1482765 h 2760506"/>
                <a:gd name="connsiteX9" fmla="*/ 158756 w 4097309"/>
                <a:gd name="connsiteY9" fmla="*/ 634732 h 2760506"/>
                <a:gd name="connsiteX0" fmla="*/ 154888 w 4093441"/>
                <a:gd name="connsiteY0" fmla="*/ 634732 h 2760506"/>
                <a:gd name="connsiteX1" fmla="*/ 1349507 w 4093441"/>
                <a:gd name="connsiteY1" fmla="*/ 30049 h 2760506"/>
                <a:gd name="connsiteX2" fmla="*/ 2986578 w 4093441"/>
                <a:gd name="connsiteY2" fmla="*/ 66919 h 2760506"/>
                <a:gd name="connsiteX3" fmla="*/ 3871481 w 4093441"/>
                <a:gd name="connsiteY3" fmla="*/ 605235 h 2760506"/>
                <a:gd name="connsiteX4" fmla="*/ 4085333 w 4093441"/>
                <a:gd name="connsiteY4" fmla="*/ 1357403 h 2760506"/>
                <a:gd name="connsiteX5" fmla="*/ 3613385 w 4093441"/>
                <a:gd name="connsiteY5" fmla="*/ 2360293 h 2760506"/>
                <a:gd name="connsiteX6" fmla="*/ 2256533 w 4093441"/>
                <a:gd name="connsiteY6" fmla="*/ 2751126 h 2760506"/>
                <a:gd name="connsiteX7" fmla="*/ 324494 w 4093441"/>
                <a:gd name="connsiteY7" fmla="*/ 2537274 h 2760506"/>
                <a:gd name="connsiteX8" fmla="*/ 30 w 4093441"/>
                <a:gd name="connsiteY8" fmla="*/ 1482765 h 2760506"/>
                <a:gd name="connsiteX9" fmla="*/ 154888 w 4093441"/>
                <a:gd name="connsiteY9" fmla="*/ 634732 h 2760506"/>
                <a:gd name="connsiteX0" fmla="*/ 232007 w 4096818"/>
                <a:gd name="connsiteY0" fmla="*/ 691824 h 2788101"/>
                <a:gd name="connsiteX1" fmla="*/ 1352884 w 4096818"/>
                <a:gd name="connsiteY1" fmla="*/ 57644 h 2788101"/>
                <a:gd name="connsiteX2" fmla="*/ 2989955 w 4096818"/>
                <a:gd name="connsiteY2" fmla="*/ 94514 h 2788101"/>
                <a:gd name="connsiteX3" fmla="*/ 3874858 w 4096818"/>
                <a:gd name="connsiteY3" fmla="*/ 632830 h 2788101"/>
                <a:gd name="connsiteX4" fmla="*/ 4088710 w 4096818"/>
                <a:gd name="connsiteY4" fmla="*/ 1384998 h 2788101"/>
                <a:gd name="connsiteX5" fmla="*/ 3616762 w 4096818"/>
                <a:gd name="connsiteY5" fmla="*/ 2387888 h 2788101"/>
                <a:gd name="connsiteX6" fmla="*/ 2259910 w 4096818"/>
                <a:gd name="connsiteY6" fmla="*/ 2778721 h 2788101"/>
                <a:gd name="connsiteX7" fmla="*/ 327871 w 4096818"/>
                <a:gd name="connsiteY7" fmla="*/ 2564869 h 2788101"/>
                <a:gd name="connsiteX8" fmla="*/ 3407 w 4096818"/>
                <a:gd name="connsiteY8" fmla="*/ 1510360 h 2788101"/>
                <a:gd name="connsiteX9" fmla="*/ 232007 w 4096818"/>
                <a:gd name="connsiteY9" fmla="*/ 691824 h 2788101"/>
                <a:gd name="connsiteX0" fmla="*/ 232007 w 4096818"/>
                <a:gd name="connsiteY0" fmla="*/ 691824 h 2805688"/>
                <a:gd name="connsiteX1" fmla="*/ 1352884 w 4096818"/>
                <a:gd name="connsiteY1" fmla="*/ 57644 h 2805688"/>
                <a:gd name="connsiteX2" fmla="*/ 2989955 w 4096818"/>
                <a:gd name="connsiteY2" fmla="*/ 94514 h 2805688"/>
                <a:gd name="connsiteX3" fmla="*/ 3874858 w 4096818"/>
                <a:gd name="connsiteY3" fmla="*/ 632830 h 2805688"/>
                <a:gd name="connsiteX4" fmla="*/ 4088710 w 4096818"/>
                <a:gd name="connsiteY4" fmla="*/ 1384998 h 2805688"/>
                <a:gd name="connsiteX5" fmla="*/ 3616762 w 4096818"/>
                <a:gd name="connsiteY5" fmla="*/ 2387888 h 2805688"/>
                <a:gd name="connsiteX6" fmla="*/ 2259910 w 4096818"/>
                <a:gd name="connsiteY6" fmla="*/ 2778721 h 2805688"/>
                <a:gd name="connsiteX7" fmla="*/ 327871 w 4096818"/>
                <a:gd name="connsiteY7" fmla="*/ 2564869 h 2805688"/>
                <a:gd name="connsiteX8" fmla="*/ 3407 w 4096818"/>
                <a:gd name="connsiteY8" fmla="*/ 1510360 h 2805688"/>
                <a:gd name="connsiteX9" fmla="*/ 232007 w 4096818"/>
                <a:gd name="connsiteY9" fmla="*/ 691824 h 2805688"/>
                <a:gd name="connsiteX0" fmla="*/ 232771 w 4097582"/>
                <a:gd name="connsiteY0" fmla="*/ 691824 h 2789621"/>
                <a:gd name="connsiteX1" fmla="*/ 1353648 w 4097582"/>
                <a:gd name="connsiteY1" fmla="*/ 57644 h 2789621"/>
                <a:gd name="connsiteX2" fmla="*/ 2990719 w 4097582"/>
                <a:gd name="connsiteY2" fmla="*/ 94514 h 2789621"/>
                <a:gd name="connsiteX3" fmla="*/ 3875622 w 4097582"/>
                <a:gd name="connsiteY3" fmla="*/ 632830 h 2789621"/>
                <a:gd name="connsiteX4" fmla="*/ 4089474 w 4097582"/>
                <a:gd name="connsiteY4" fmla="*/ 1384998 h 2789621"/>
                <a:gd name="connsiteX5" fmla="*/ 3617526 w 4097582"/>
                <a:gd name="connsiteY5" fmla="*/ 2387888 h 2789621"/>
                <a:gd name="connsiteX6" fmla="*/ 2260674 w 4097582"/>
                <a:gd name="connsiteY6" fmla="*/ 2778721 h 2789621"/>
                <a:gd name="connsiteX7" fmla="*/ 343384 w 4097582"/>
                <a:gd name="connsiteY7" fmla="*/ 2513249 h 2789621"/>
                <a:gd name="connsiteX8" fmla="*/ 4171 w 4097582"/>
                <a:gd name="connsiteY8" fmla="*/ 1510360 h 2789621"/>
                <a:gd name="connsiteX9" fmla="*/ 232771 w 4097582"/>
                <a:gd name="connsiteY9" fmla="*/ 691824 h 2789621"/>
                <a:gd name="connsiteX0" fmla="*/ 233164 w 4097975"/>
                <a:gd name="connsiteY0" fmla="*/ 691824 h 2782955"/>
                <a:gd name="connsiteX1" fmla="*/ 1354041 w 4097975"/>
                <a:gd name="connsiteY1" fmla="*/ 57644 h 2782955"/>
                <a:gd name="connsiteX2" fmla="*/ 2991112 w 4097975"/>
                <a:gd name="connsiteY2" fmla="*/ 94514 h 2782955"/>
                <a:gd name="connsiteX3" fmla="*/ 3876015 w 4097975"/>
                <a:gd name="connsiteY3" fmla="*/ 632830 h 2782955"/>
                <a:gd name="connsiteX4" fmla="*/ 4089867 w 4097975"/>
                <a:gd name="connsiteY4" fmla="*/ 1384998 h 2782955"/>
                <a:gd name="connsiteX5" fmla="*/ 3617919 w 4097975"/>
                <a:gd name="connsiteY5" fmla="*/ 2387888 h 2782955"/>
                <a:gd name="connsiteX6" fmla="*/ 2261067 w 4097975"/>
                <a:gd name="connsiteY6" fmla="*/ 2778721 h 2782955"/>
                <a:gd name="connsiteX7" fmla="*/ 351151 w 4097975"/>
                <a:gd name="connsiteY7" fmla="*/ 2476378 h 2782955"/>
                <a:gd name="connsiteX8" fmla="*/ 4564 w 4097975"/>
                <a:gd name="connsiteY8" fmla="*/ 1510360 h 2782955"/>
                <a:gd name="connsiteX9" fmla="*/ 233164 w 4097975"/>
                <a:gd name="connsiteY9" fmla="*/ 691824 h 2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7975" h="2782955">
                  <a:moveTo>
                    <a:pt x="233164" y="691824"/>
                  </a:moveTo>
                  <a:cubicBezTo>
                    <a:pt x="443329" y="383337"/>
                    <a:pt x="894383" y="157196"/>
                    <a:pt x="1354041" y="57644"/>
                  </a:cubicBezTo>
                  <a:cubicBezTo>
                    <a:pt x="1813699" y="-41908"/>
                    <a:pt x="2570783" y="-1350"/>
                    <a:pt x="2991112" y="94514"/>
                  </a:cubicBezTo>
                  <a:cubicBezTo>
                    <a:pt x="3411441" y="190378"/>
                    <a:pt x="3755570" y="450934"/>
                    <a:pt x="3876015" y="632830"/>
                  </a:cubicBezTo>
                  <a:cubicBezTo>
                    <a:pt x="3996460" y="814726"/>
                    <a:pt x="4132883" y="1092488"/>
                    <a:pt x="4089867" y="1384998"/>
                  </a:cubicBezTo>
                  <a:cubicBezTo>
                    <a:pt x="4046851" y="1677508"/>
                    <a:pt x="3942384" y="2065881"/>
                    <a:pt x="3617919" y="2387888"/>
                  </a:cubicBezTo>
                  <a:cubicBezTo>
                    <a:pt x="3293454" y="2709895"/>
                    <a:pt x="2805528" y="2763973"/>
                    <a:pt x="2261067" y="2778721"/>
                  </a:cubicBezTo>
                  <a:cubicBezTo>
                    <a:pt x="1716606" y="2793469"/>
                    <a:pt x="642431" y="2786094"/>
                    <a:pt x="351151" y="2476378"/>
                  </a:cubicBezTo>
                  <a:cubicBezTo>
                    <a:pt x="59871" y="2166662"/>
                    <a:pt x="24229" y="1807786"/>
                    <a:pt x="4564" y="1510360"/>
                  </a:cubicBezTo>
                  <a:cubicBezTo>
                    <a:pt x="-15101" y="1212934"/>
                    <a:pt x="22999" y="1000311"/>
                    <a:pt x="233164" y="69182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Uttryckssymbol 6">
              <a:extLst>
                <a:ext uri="{FF2B5EF4-FFF2-40B4-BE49-F238E27FC236}">
                  <a16:creationId xmlns:a16="http://schemas.microsoft.com/office/drawing/2014/main" id="{677DBDF3-5B5C-4B73-A99B-1B9CDE50BFB9}"/>
                </a:ext>
              </a:extLst>
            </p:cNvPr>
            <p:cNvSpPr/>
            <p:nvPr/>
          </p:nvSpPr>
          <p:spPr>
            <a:xfrm>
              <a:off x="4390606" y="292359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Uttryckssymbol 6">
              <a:extLst>
                <a:ext uri="{FF2B5EF4-FFF2-40B4-BE49-F238E27FC236}">
                  <a16:creationId xmlns:a16="http://schemas.microsoft.com/office/drawing/2014/main" id="{902F47E1-9812-4123-94E2-56F3813A9084}"/>
                </a:ext>
              </a:extLst>
            </p:cNvPr>
            <p:cNvSpPr/>
            <p:nvPr/>
          </p:nvSpPr>
          <p:spPr>
            <a:xfrm>
              <a:off x="5092384" y="332671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Uttryckssymbol 6">
              <a:extLst>
                <a:ext uri="{FF2B5EF4-FFF2-40B4-BE49-F238E27FC236}">
                  <a16:creationId xmlns:a16="http://schemas.microsoft.com/office/drawing/2014/main" id="{2DCD17B5-588B-47C1-AC00-B10EC98A8B6E}"/>
                </a:ext>
              </a:extLst>
            </p:cNvPr>
            <p:cNvSpPr/>
            <p:nvPr/>
          </p:nvSpPr>
          <p:spPr>
            <a:xfrm>
              <a:off x="5302769" y="2545051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Uttryckssymbol 6">
              <a:extLst>
                <a:ext uri="{FF2B5EF4-FFF2-40B4-BE49-F238E27FC236}">
                  <a16:creationId xmlns:a16="http://schemas.microsoft.com/office/drawing/2014/main" id="{2800A0C7-8130-47FB-B6B0-D11236127CA7}"/>
                </a:ext>
              </a:extLst>
            </p:cNvPr>
            <p:cNvSpPr/>
            <p:nvPr/>
          </p:nvSpPr>
          <p:spPr>
            <a:xfrm>
              <a:off x="5753713" y="3014542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Uttryckssymbol 6">
              <a:extLst>
                <a:ext uri="{FF2B5EF4-FFF2-40B4-BE49-F238E27FC236}">
                  <a16:creationId xmlns:a16="http://schemas.microsoft.com/office/drawing/2014/main" id="{F15E41AD-26CD-4327-9964-B86956096A6D}"/>
                </a:ext>
              </a:extLst>
            </p:cNvPr>
            <p:cNvSpPr/>
            <p:nvPr/>
          </p:nvSpPr>
          <p:spPr>
            <a:xfrm>
              <a:off x="5753713" y="361062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Uttryckssymbol 6">
              <a:extLst>
                <a:ext uri="{FF2B5EF4-FFF2-40B4-BE49-F238E27FC236}">
                  <a16:creationId xmlns:a16="http://schemas.microsoft.com/office/drawing/2014/main" id="{84BDC105-FFE2-4E67-80F7-D4BB85546498}"/>
                </a:ext>
              </a:extLst>
            </p:cNvPr>
            <p:cNvSpPr/>
            <p:nvPr/>
          </p:nvSpPr>
          <p:spPr>
            <a:xfrm>
              <a:off x="4466752" y="3894530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Uttryckssymbol 6">
              <a:extLst>
                <a:ext uri="{FF2B5EF4-FFF2-40B4-BE49-F238E27FC236}">
                  <a16:creationId xmlns:a16="http://schemas.microsoft.com/office/drawing/2014/main" id="{EC59C3D8-E9D9-4018-9B9B-2868399232DD}"/>
                </a:ext>
              </a:extLst>
            </p:cNvPr>
            <p:cNvSpPr/>
            <p:nvPr/>
          </p:nvSpPr>
          <p:spPr>
            <a:xfrm>
              <a:off x="5133108" y="395229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Uttryckssymbol 6">
              <a:extLst>
                <a:ext uri="{FF2B5EF4-FFF2-40B4-BE49-F238E27FC236}">
                  <a16:creationId xmlns:a16="http://schemas.microsoft.com/office/drawing/2014/main" id="{A668F4AA-E43B-4079-A14E-8F488972EFF0}"/>
                </a:ext>
              </a:extLst>
            </p:cNvPr>
            <p:cNvSpPr/>
            <p:nvPr/>
          </p:nvSpPr>
          <p:spPr>
            <a:xfrm>
              <a:off x="4547867" y="2282038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Uttryckssymbol 6">
              <a:extLst>
                <a:ext uri="{FF2B5EF4-FFF2-40B4-BE49-F238E27FC236}">
                  <a16:creationId xmlns:a16="http://schemas.microsoft.com/office/drawing/2014/main" id="{D6DCE4A2-8937-48E2-9004-B0130BF7096D}"/>
                </a:ext>
              </a:extLst>
            </p:cNvPr>
            <p:cNvSpPr/>
            <p:nvPr/>
          </p:nvSpPr>
          <p:spPr>
            <a:xfrm>
              <a:off x="3894077" y="332917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Uttryckssymbol 6">
              <a:extLst>
                <a:ext uri="{FF2B5EF4-FFF2-40B4-BE49-F238E27FC236}">
                  <a16:creationId xmlns:a16="http://schemas.microsoft.com/office/drawing/2014/main" id="{20AE57AA-278E-4C11-A141-EDC9BE6E9D2C}"/>
                </a:ext>
              </a:extLst>
            </p:cNvPr>
            <p:cNvSpPr/>
            <p:nvPr/>
          </p:nvSpPr>
          <p:spPr>
            <a:xfrm>
              <a:off x="3659221" y="2594212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Uttryckssymbol 6">
              <a:extLst>
                <a:ext uri="{FF2B5EF4-FFF2-40B4-BE49-F238E27FC236}">
                  <a16:creationId xmlns:a16="http://schemas.microsoft.com/office/drawing/2014/main" id="{C87C1C0D-CACF-448F-BE23-13390C5E4F1E}"/>
                </a:ext>
              </a:extLst>
            </p:cNvPr>
            <p:cNvSpPr/>
            <p:nvPr/>
          </p:nvSpPr>
          <p:spPr>
            <a:xfrm>
              <a:off x="6076838" y="2438125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Uttryckssymbol 6">
              <a:extLst>
                <a:ext uri="{FF2B5EF4-FFF2-40B4-BE49-F238E27FC236}">
                  <a16:creationId xmlns:a16="http://schemas.microsoft.com/office/drawing/2014/main" id="{F52C8A4C-9EA0-4F5C-8156-84759F5BEFFE}"/>
                </a:ext>
              </a:extLst>
            </p:cNvPr>
            <p:cNvSpPr/>
            <p:nvPr/>
          </p:nvSpPr>
          <p:spPr>
            <a:xfrm>
              <a:off x="6285665" y="3298449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Uttryckssymbol 6">
              <a:extLst>
                <a:ext uri="{FF2B5EF4-FFF2-40B4-BE49-F238E27FC236}">
                  <a16:creationId xmlns:a16="http://schemas.microsoft.com/office/drawing/2014/main" id="{7BE83A1D-1018-41C1-9750-D9CF6BD4F990}"/>
                </a:ext>
              </a:extLst>
            </p:cNvPr>
            <p:cNvSpPr/>
            <p:nvPr/>
          </p:nvSpPr>
          <p:spPr>
            <a:xfrm>
              <a:off x="3831820" y="390805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Uttryckssymbol 6">
              <a:extLst>
                <a:ext uri="{FF2B5EF4-FFF2-40B4-BE49-F238E27FC236}">
                  <a16:creationId xmlns:a16="http://schemas.microsoft.com/office/drawing/2014/main" id="{1489FF8E-0FEA-4526-AE87-7EDE1A5FD67B}"/>
                </a:ext>
              </a:extLst>
            </p:cNvPr>
            <p:cNvSpPr/>
            <p:nvPr/>
          </p:nvSpPr>
          <p:spPr>
            <a:xfrm>
              <a:off x="3251239" y="323576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463480C3-453C-4AD3-B24E-4544C862C8DB}"/>
                </a:ext>
              </a:extLst>
            </p:cNvPr>
            <p:cNvSpPr/>
            <p:nvPr/>
          </p:nvSpPr>
          <p:spPr>
            <a:xfrm>
              <a:off x="5574384" y="3440055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E3481B1F-D7B7-49D3-8867-B4567ABCC595}"/>
                </a:ext>
              </a:extLst>
            </p:cNvPr>
            <p:cNvSpPr/>
            <p:nvPr/>
          </p:nvSpPr>
          <p:spPr>
            <a:xfrm>
              <a:off x="4970818" y="3014542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E3E8DD19-1CA9-4787-A39B-AB9FFB0115C9}"/>
                </a:ext>
              </a:extLst>
            </p:cNvPr>
            <p:cNvSpPr/>
            <p:nvPr/>
          </p:nvSpPr>
          <p:spPr>
            <a:xfrm>
              <a:off x="6389012" y="294151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A001EECF-DB11-476D-AC4A-09767724EFCA}"/>
                </a:ext>
              </a:extLst>
            </p:cNvPr>
            <p:cNvSpPr/>
            <p:nvPr/>
          </p:nvSpPr>
          <p:spPr>
            <a:xfrm>
              <a:off x="6245106" y="396863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0855E0CD-CFD2-4E52-9881-784973DCF790}"/>
                </a:ext>
              </a:extLst>
            </p:cNvPr>
            <p:cNvSpPr/>
            <p:nvPr/>
          </p:nvSpPr>
          <p:spPr>
            <a:xfrm>
              <a:off x="4930259" y="3786644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5C2B1BDB-AFF6-4D7B-9EF2-64DACAC79004}"/>
                </a:ext>
              </a:extLst>
            </p:cNvPr>
            <p:cNvSpPr/>
            <p:nvPr/>
          </p:nvSpPr>
          <p:spPr>
            <a:xfrm>
              <a:off x="4480774" y="3414382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7B458B8F-E11B-41EB-A4BC-9A40CF75631E}"/>
                </a:ext>
              </a:extLst>
            </p:cNvPr>
            <p:cNvSpPr/>
            <p:nvPr/>
          </p:nvSpPr>
          <p:spPr>
            <a:xfrm>
              <a:off x="4206251" y="2647195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FA42DD87-F05D-47B0-A096-82BB337925E8}"/>
                </a:ext>
              </a:extLst>
            </p:cNvPr>
            <p:cNvSpPr/>
            <p:nvPr/>
          </p:nvSpPr>
          <p:spPr>
            <a:xfrm>
              <a:off x="5582987" y="233023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F906F5D8-7B93-4523-930B-DD127B951908}"/>
                </a:ext>
              </a:extLst>
            </p:cNvPr>
            <p:cNvSpPr/>
            <p:nvPr/>
          </p:nvSpPr>
          <p:spPr>
            <a:xfrm>
              <a:off x="3482296" y="3772030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Cylinder 28">
              <a:extLst>
                <a:ext uri="{FF2B5EF4-FFF2-40B4-BE49-F238E27FC236}">
                  <a16:creationId xmlns:a16="http://schemas.microsoft.com/office/drawing/2014/main" id="{9F637E95-7767-464B-9AD2-3D61AEE9BEC6}"/>
                </a:ext>
              </a:extLst>
            </p:cNvPr>
            <p:cNvSpPr/>
            <p:nvPr/>
          </p:nvSpPr>
          <p:spPr>
            <a:xfrm>
              <a:off x="3824581" y="3102072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Kub 29">
              <a:extLst>
                <a:ext uri="{FF2B5EF4-FFF2-40B4-BE49-F238E27FC236}">
                  <a16:creationId xmlns:a16="http://schemas.microsoft.com/office/drawing/2014/main" id="{AB15097B-07B1-4281-A145-0B1A707F53C1}"/>
                </a:ext>
              </a:extLst>
            </p:cNvPr>
            <p:cNvSpPr/>
            <p:nvPr/>
          </p:nvSpPr>
          <p:spPr>
            <a:xfrm>
              <a:off x="5855354" y="277406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Kub 30">
              <a:extLst>
                <a:ext uri="{FF2B5EF4-FFF2-40B4-BE49-F238E27FC236}">
                  <a16:creationId xmlns:a16="http://schemas.microsoft.com/office/drawing/2014/main" id="{1EE4C37F-7B86-4593-8DD5-50D522D848ED}"/>
                </a:ext>
              </a:extLst>
            </p:cNvPr>
            <p:cNvSpPr/>
            <p:nvPr/>
          </p:nvSpPr>
          <p:spPr>
            <a:xfrm>
              <a:off x="5736302" y="4076517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Kub 31">
              <a:extLst>
                <a:ext uri="{FF2B5EF4-FFF2-40B4-BE49-F238E27FC236}">
                  <a16:creationId xmlns:a16="http://schemas.microsoft.com/office/drawing/2014/main" id="{396019C0-1426-4EAA-B262-ECFA7E88D05A}"/>
                </a:ext>
              </a:extLst>
            </p:cNvPr>
            <p:cNvSpPr/>
            <p:nvPr/>
          </p:nvSpPr>
          <p:spPr>
            <a:xfrm>
              <a:off x="4805595" y="3404329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Kub 32">
              <a:extLst>
                <a:ext uri="{FF2B5EF4-FFF2-40B4-BE49-F238E27FC236}">
                  <a16:creationId xmlns:a16="http://schemas.microsoft.com/office/drawing/2014/main" id="{9DAB6F6C-675F-462A-8817-CEF90D5994B4}"/>
                </a:ext>
              </a:extLst>
            </p:cNvPr>
            <p:cNvSpPr/>
            <p:nvPr/>
          </p:nvSpPr>
          <p:spPr>
            <a:xfrm>
              <a:off x="4947592" y="2631024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Kub 33">
              <a:extLst>
                <a:ext uri="{FF2B5EF4-FFF2-40B4-BE49-F238E27FC236}">
                  <a16:creationId xmlns:a16="http://schemas.microsoft.com/office/drawing/2014/main" id="{9E711D41-BEB7-44D6-8382-3C02A6A3CFA9}"/>
                </a:ext>
              </a:extLst>
            </p:cNvPr>
            <p:cNvSpPr/>
            <p:nvPr/>
          </p:nvSpPr>
          <p:spPr>
            <a:xfrm>
              <a:off x="3400171" y="4111336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Kub 34">
              <a:extLst>
                <a:ext uri="{FF2B5EF4-FFF2-40B4-BE49-F238E27FC236}">
                  <a16:creationId xmlns:a16="http://schemas.microsoft.com/office/drawing/2014/main" id="{4273E32A-381F-425E-A5CF-113FB59931A7}"/>
                </a:ext>
              </a:extLst>
            </p:cNvPr>
            <p:cNvSpPr/>
            <p:nvPr/>
          </p:nvSpPr>
          <p:spPr>
            <a:xfrm>
              <a:off x="3427850" y="2927281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Kub 35">
              <a:extLst>
                <a:ext uri="{FF2B5EF4-FFF2-40B4-BE49-F238E27FC236}">
                  <a16:creationId xmlns:a16="http://schemas.microsoft.com/office/drawing/2014/main" id="{BB217BC2-F31B-41C8-8A00-6EA497149577}"/>
                </a:ext>
              </a:extLst>
            </p:cNvPr>
            <p:cNvSpPr/>
            <p:nvPr/>
          </p:nvSpPr>
          <p:spPr>
            <a:xfrm>
              <a:off x="4027973" y="2290429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Kub 36">
              <a:extLst>
                <a:ext uri="{FF2B5EF4-FFF2-40B4-BE49-F238E27FC236}">
                  <a16:creationId xmlns:a16="http://schemas.microsoft.com/office/drawing/2014/main" id="{80FCDC43-342D-49BE-A23A-B5A31076D8A4}"/>
                </a:ext>
              </a:extLst>
            </p:cNvPr>
            <p:cNvSpPr/>
            <p:nvPr/>
          </p:nvSpPr>
          <p:spPr>
            <a:xfrm>
              <a:off x="4232922" y="3761509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Kub 37">
              <a:extLst>
                <a:ext uri="{FF2B5EF4-FFF2-40B4-BE49-F238E27FC236}">
                  <a16:creationId xmlns:a16="http://schemas.microsoft.com/office/drawing/2014/main" id="{E26C374C-0C5D-4AE6-8FB8-CFB767C8EA81}"/>
                </a:ext>
              </a:extLst>
            </p:cNvPr>
            <p:cNvSpPr/>
            <p:nvPr/>
          </p:nvSpPr>
          <p:spPr>
            <a:xfrm>
              <a:off x="5133829" y="2297519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9" name="Uttryckssymbol 6">
              <a:extLst>
                <a:ext uri="{FF2B5EF4-FFF2-40B4-BE49-F238E27FC236}">
                  <a16:creationId xmlns:a16="http://schemas.microsoft.com/office/drawing/2014/main" id="{766BF6BE-3C1C-424E-B698-9EBEC5B41F0A}"/>
                </a:ext>
              </a:extLst>
            </p:cNvPr>
            <p:cNvSpPr/>
            <p:nvPr/>
          </p:nvSpPr>
          <p:spPr>
            <a:xfrm>
              <a:off x="6713751" y="485485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Uttryckssymbol 6">
              <a:extLst>
                <a:ext uri="{FF2B5EF4-FFF2-40B4-BE49-F238E27FC236}">
                  <a16:creationId xmlns:a16="http://schemas.microsoft.com/office/drawing/2014/main" id="{5B855331-1BED-41A8-BBE5-6F6A5D4E5EE4}"/>
                </a:ext>
              </a:extLst>
            </p:cNvPr>
            <p:cNvSpPr/>
            <p:nvPr/>
          </p:nvSpPr>
          <p:spPr>
            <a:xfrm>
              <a:off x="7415529" y="5257980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Uttryckssymbol 6">
              <a:extLst>
                <a:ext uri="{FF2B5EF4-FFF2-40B4-BE49-F238E27FC236}">
                  <a16:creationId xmlns:a16="http://schemas.microsoft.com/office/drawing/2014/main" id="{393736B6-54C7-4A71-8505-76FFA8362334}"/>
                </a:ext>
              </a:extLst>
            </p:cNvPr>
            <p:cNvSpPr/>
            <p:nvPr/>
          </p:nvSpPr>
          <p:spPr>
            <a:xfrm>
              <a:off x="7625914" y="4476315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Uttryckssymbol 6">
              <a:extLst>
                <a:ext uri="{FF2B5EF4-FFF2-40B4-BE49-F238E27FC236}">
                  <a16:creationId xmlns:a16="http://schemas.microsoft.com/office/drawing/2014/main" id="{C1377E3B-9AF2-49F5-9C08-BD11EBEC0934}"/>
                </a:ext>
              </a:extLst>
            </p:cNvPr>
            <p:cNvSpPr/>
            <p:nvPr/>
          </p:nvSpPr>
          <p:spPr>
            <a:xfrm>
              <a:off x="8076858" y="494580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Uttryckssymbol 6">
              <a:extLst>
                <a:ext uri="{FF2B5EF4-FFF2-40B4-BE49-F238E27FC236}">
                  <a16:creationId xmlns:a16="http://schemas.microsoft.com/office/drawing/2014/main" id="{6CBEE707-B637-4A51-932E-6064D151AF9E}"/>
                </a:ext>
              </a:extLst>
            </p:cNvPr>
            <p:cNvSpPr/>
            <p:nvPr/>
          </p:nvSpPr>
          <p:spPr>
            <a:xfrm>
              <a:off x="8076858" y="554188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Uttryckssymbol 6">
              <a:extLst>
                <a:ext uri="{FF2B5EF4-FFF2-40B4-BE49-F238E27FC236}">
                  <a16:creationId xmlns:a16="http://schemas.microsoft.com/office/drawing/2014/main" id="{CF1910F2-3A95-472A-83E7-4A6A25BF3C91}"/>
                </a:ext>
              </a:extLst>
            </p:cNvPr>
            <p:cNvSpPr/>
            <p:nvPr/>
          </p:nvSpPr>
          <p:spPr>
            <a:xfrm>
              <a:off x="6789897" y="582579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Uttryckssymbol 6">
              <a:extLst>
                <a:ext uri="{FF2B5EF4-FFF2-40B4-BE49-F238E27FC236}">
                  <a16:creationId xmlns:a16="http://schemas.microsoft.com/office/drawing/2014/main" id="{281B402C-0998-4499-BC17-C86C1704EB37}"/>
                </a:ext>
              </a:extLst>
            </p:cNvPr>
            <p:cNvSpPr/>
            <p:nvPr/>
          </p:nvSpPr>
          <p:spPr>
            <a:xfrm>
              <a:off x="7456253" y="5883558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Uttryckssymbol 6">
              <a:extLst>
                <a:ext uri="{FF2B5EF4-FFF2-40B4-BE49-F238E27FC236}">
                  <a16:creationId xmlns:a16="http://schemas.microsoft.com/office/drawing/2014/main" id="{9204C92E-44D2-4DAC-88EA-DABDC23C7904}"/>
                </a:ext>
              </a:extLst>
            </p:cNvPr>
            <p:cNvSpPr/>
            <p:nvPr/>
          </p:nvSpPr>
          <p:spPr>
            <a:xfrm>
              <a:off x="6871012" y="4213302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Uttryckssymbol 6">
              <a:extLst>
                <a:ext uri="{FF2B5EF4-FFF2-40B4-BE49-F238E27FC236}">
                  <a16:creationId xmlns:a16="http://schemas.microsoft.com/office/drawing/2014/main" id="{077F1A20-CCB3-4EC1-8A43-641DA1016AFD}"/>
                </a:ext>
              </a:extLst>
            </p:cNvPr>
            <p:cNvSpPr/>
            <p:nvPr/>
          </p:nvSpPr>
          <p:spPr>
            <a:xfrm>
              <a:off x="6217222" y="5260440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Uttryckssymbol 6">
              <a:extLst>
                <a:ext uri="{FF2B5EF4-FFF2-40B4-BE49-F238E27FC236}">
                  <a16:creationId xmlns:a16="http://schemas.microsoft.com/office/drawing/2014/main" id="{6817C4A0-368E-4448-9C0A-B54D2AF634A2}"/>
                </a:ext>
              </a:extLst>
            </p:cNvPr>
            <p:cNvSpPr/>
            <p:nvPr/>
          </p:nvSpPr>
          <p:spPr>
            <a:xfrm>
              <a:off x="5982366" y="452547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" name="Uttryckssymbol 6">
              <a:extLst>
                <a:ext uri="{FF2B5EF4-FFF2-40B4-BE49-F238E27FC236}">
                  <a16:creationId xmlns:a16="http://schemas.microsoft.com/office/drawing/2014/main" id="{E43DE112-F546-44C4-A922-7A7E2C39EA5D}"/>
                </a:ext>
              </a:extLst>
            </p:cNvPr>
            <p:cNvSpPr/>
            <p:nvPr/>
          </p:nvSpPr>
          <p:spPr>
            <a:xfrm>
              <a:off x="8399983" y="4369389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Uttryckssymbol 6">
              <a:extLst>
                <a:ext uri="{FF2B5EF4-FFF2-40B4-BE49-F238E27FC236}">
                  <a16:creationId xmlns:a16="http://schemas.microsoft.com/office/drawing/2014/main" id="{20864F56-5609-4FC4-BFB4-5C8849BDCC2B}"/>
                </a:ext>
              </a:extLst>
            </p:cNvPr>
            <p:cNvSpPr/>
            <p:nvPr/>
          </p:nvSpPr>
          <p:spPr>
            <a:xfrm>
              <a:off x="8608810" y="522971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Uttryckssymbol 6">
              <a:extLst>
                <a:ext uri="{FF2B5EF4-FFF2-40B4-BE49-F238E27FC236}">
                  <a16:creationId xmlns:a16="http://schemas.microsoft.com/office/drawing/2014/main" id="{FE7F050B-353D-44F6-B6E7-552958FF8B93}"/>
                </a:ext>
              </a:extLst>
            </p:cNvPr>
            <p:cNvSpPr/>
            <p:nvPr/>
          </p:nvSpPr>
          <p:spPr>
            <a:xfrm>
              <a:off x="6089019" y="602921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Uttryckssymbol 6">
              <a:extLst>
                <a:ext uri="{FF2B5EF4-FFF2-40B4-BE49-F238E27FC236}">
                  <a16:creationId xmlns:a16="http://schemas.microsoft.com/office/drawing/2014/main" id="{1DF7328E-2C76-4E9B-8013-BD780BE1A502}"/>
                </a:ext>
              </a:extLst>
            </p:cNvPr>
            <p:cNvSpPr/>
            <p:nvPr/>
          </p:nvSpPr>
          <p:spPr>
            <a:xfrm>
              <a:off x="5664048" y="533559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2F6503AC-CA58-435D-931C-59F9A5E0EC64}"/>
                </a:ext>
              </a:extLst>
            </p:cNvPr>
            <p:cNvSpPr/>
            <p:nvPr/>
          </p:nvSpPr>
          <p:spPr>
            <a:xfrm>
              <a:off x="7897529" y="537131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86A36462-3287-4944-9E78-822C93CA6FA7}"/>
                </a:ext>
              </a:extLst>
            </p:cNvPr>
            <p:cNvSpPr/>
            <p:nvPr/>
          </p:nvSpPr>
          <p:spPr>
            <a:xfrm>
              <a:off x="7293963" y="4945806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E62AEB1C-05CE-463B-8758-21788D42C1A3}"/>
                </a:ext>
              </a:extLst>
            </p:cNvPr>
            <p:cNvSpPr/>
            <p:nvPr/>
          </p:nvSpPr>
          <p:spPr>
            <a:xfrm>
              <a:off x="8712157" y="4872775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6" name="Cylinder 55">
              <a:extLst>
                <a:ext uri="{FF2B5EF4-FFF2-40B4-BE49-F238E27FC236}">
                  <a16:creationId xmlns:a16="http://schemas.microsoft.com/office/drawing/2014/main" id="{AE8D62B1-C281-45A0-8F28-6055608DF09A}"/>
                </a:ext>
              </a:extLst>
            </p:cNvPr>
            <p:cNvSpPr/>
            <p:nvPr/>
          </p:nvSpPr>
          <p:spPr>
            <a:xfrm>
              <a:off x="8568251" y="5899895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Cylinder 56">
              <a:extLst>
                <a:ext uri="{FF2B5EF4-FFF2-40B4-BE49-F238E27FC236}">
                  <a16:creationId xmlns:a16="http://schemas.microsoft.com/office/drawing/2014/main" id="{7F84DE5F-68A3-45FC-9F69-E5A25EB9355B}"/>
                </a:ext>
              </a:extLst>
            </p:cNvPr>
            <p:cNvSpPr/>
            <p:nvPr/>
          </p:nvSpPr>
          <p:spPr>
            <a:xfrm>
              <a:off x="7253404" y="5717908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Cylinder 57">
              <a:extLst>
                <a:ext uri="{FF2B5EF4-FFF2-40B4-BE49-F238E27FC236}">
                  <a16:creationId xmlns:a16="http://schemas.microsoft.com/office/drawing/2014/main" id="{697F5466-A5B5-4431-B1D2-D1C219D8C2BF}"/>
                </a:ext>
              </a:extLst>
            </p:cNvPr>
            <p:cNvSpPr/>
            <p:nvPr/>
          </p:nvSpPr>
          <p:spPr>
            <a:xfrm>
              <a:off x="6803919" y="5345646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Cylinder 58">
              <a:extLst>
                <a:ext uri="{FF2B5EF4-FFF2-40B4-BE49-F238E27FC236}">
                  <a16:creationId xmlns:a16="http://schemas.microsoft.com/office/drawing/2014/main" id="{C0304465-044D-42AB-A71A-F298054AFD76}"/>
                </a:ext>
              </a:extLst>
            </p:cNvPr>
            <p:cNvSpPr/>
            <p:nvPr/>
          </p:nvSpPr>
          <p:spPr>
            <a:xfrm>
              <a:off x="6492168" y="4476315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Cylinder 59">
              <a:extLst>
                <a:ext uri="{FF2B5EF4-FFF2-40B4-BE49-F238E27FC236}">
                  <a16:creationId xmlns:a16="http://schemas.microsoft.com/office/drawing/2014/main" id="{EE847C12-7153-42B4-91D7-A4264E5A1C9A}"/>
                </a:ext>
              </a:extLst>
            </p:cNvPr>
            <p:cNvSpPr/>
            <p:nvPr/>
          </p:nvSpPr>
          <p:spPr>
            <a:xfrm>
              <a:off x="7906132" y="4261503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" name="Cylinder 60">
              <a:extLst>
                <a:ext uri="{FF2B5EF4-FFF2-40B4-BE49-F238E27FC236}">
                  <a16:creationId xmlns:a16="http://schemas.microsoft.com/office/drawing/2014/main" id="{AB73A1F1-5E5B-42BC-9C4C-EE70CBEA27CC}"/>
                </a:ext>
              </a:extLst>
            </p:cNvPr>
            <p:cNvSpPr/>
            <p:nvPr/>
          </p:nvSpPr>
          <p:spPr>
            <a:xfrm>
              <a:off x="5805441" y="5703294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Cylinder 61">
              <a:extLst>
                <a:ext uri="{FF2B5EF4-FFF2-40B4-BE49-F238E27FC236}">
                  <a16:creationId xmlns:a16="http://schemas.microsoft.com/office/drawing/2014/main" id="{FF2B61C1-8994-42A6-A2CC-5071E277508E}"/>
                </a:ext>
              </a:extLst>
            </p:cNvPr>
            <p:cNvSpPr/>
            <p:nvPr/>
          </p:nvSpPr>
          <p:spPr>
            <a:xfrm>
              <a:off x="6147726" y="5033336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Kub 62">
              <a:extLst>
                <a:ext uri="{FF2B5EF4-FFF2-40B4-BE49-F238E27FC236}">
                  <a16:creationId xmlns:a16="http://schemas.microsoft.com/office/drawing/2014/main" id="{024466EF-9FE6-4C1B-9501-6D13FB42F51F}"/>
                </a:ext>
              </a:extLst>
            </p:cNvPr>
            <p:cNvSpPr/>
            <p:nvPr/>
          </p:nvSpPr>
          <p:spPr>
            <a:xfrm>
              <a:off x="8178499" y="4705332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Kub 63">
              <a:extLst>
                <a:ext uri="{FF2B5EF4-FFF2-40B4-BE49-F238E27FC236}">
                  <a16:creationId xmlns:a16="http://schemas.microsoft.com/office/drawing/2014/main" id="{B1893B14-BD39-440B-B919-F149EB6EDBC6}"/>
                </a:ext>
              </a:extLst>
            </p:cNvPr>
            <p:cNvSpPr/>
            <p:nvPr/>
          </p:nvSpPr>
          <p:spPr>
            <a:xfrm>
              <a:off x="8059447" y="6007781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Kub 64">
              <a:extLst>
                <a:ext uri="{FF2B5EF4-FFF2-40B4-BE49-F238E27FC236}">
                  <a16:creationId xmlns:a16="http://schemas.microsoft.com/office/drawing/2014/main" id="{1EBA27C6-B36D-46D5-AA6F-06BD4E23292A}"/>
                </a:ext>
              </a:extLst>
            </p:cNvPr>
            <p:cNvSpPr/>
            <p:nvPr/>
          </p:nvSpPr>
          <p:spPr>
            <a:xfrm>
              <a:off x="7128740" y="5335593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Kub 65">
              <a:extLst>
                <a:ext uri="{FF2B5EF4-FFF2-40B4-BE49-F238E27FC236}">
                  <a16:creationId xmlns:a16="http://schemas.microsoft.com/office/drawing/2014/main" id="{773F231E-62DB-475D-9081-9D5D9689AAF8}"/>
                </a:ext>
              </a:extLst>
            </p:cNvPr>
            <p:cNvSpPr/>
            <p:nvPr/>
          </p:nvSpPr>
          <p:spPr>
            <a:xfrm>
              <a:off x="7270737" y="456228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Kub 66">
              <a:extLst>
                <a:ext uri="{FF2B5EF4-FFF2-40B4-BE49-F238E27FC236}">
                  <a16:creationId xmlns:a16="http://schemas.microsoft.com/office/drawing/2014/main" id="{47950765-4D55-4341-93BF-3FDF18989AD5}"/>
                </a:ext>
              </a:extLst>
            </p:cNvPr>
            <p:cNvSpPr/>
            <p:nvPr/>
          </p:nvSpPr>
          <p:spPr>
            <a:xfrm>
              <a:off x="5662800" y="613796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Kub 67">
              <a:extLst>
                <a:ext uri="{FF2B5EF4-FFF2-40B4-BE49-F238E27FC236}">
                  <a16:creationId xmlns:a16="http://schemas.microsoft.com/office/drawing/2014/main" id="{B8BEA963-91AF-4770-AB64-C9E298892C12}"/>
                </a:ext>
              </a:extLst>
            </p:cNvPr>
            <p:cNvSpPr/>
            <p:nvPr/>
          </p:nvSpPr>
          <p:spPr>
            <a:xfrm>
              <a:off x="5750995" y="4858545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Kub 68">
              <a:extLst>
                <a:ext uri="{FF2B5EF4-FFF2-40B4-BE49-F238E27FC236}">
                  <a16:creationId xmlns:a16="http://schemas.microsoft.com/office/drawing/2014/main" id="{7A7B563C-D72C-47C1-A082-7EDC2CA35EF9}"/>
                </a:ext>
              </a:extLst>
            </p:cNvPr>
            <p:cNvSpPr/>
            <p:nvPr/>
          </p:nvSpPr>
          <p:spPr>
            <a:xfrm>
              <a:off x="6610512" y="4081485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Kub 69">
              <a:extLst>
                <a:ext uri="{FF2B5EF4-FFF2-40B4-BE49-F238E27FC236}">
                  <a16:creationId xmlns:a16="http://schemas.microsoft.com/office/drawing/2014/main" id="{B6F6E0D7-681E-462F-8995-F083536F27D2}"/>
                </a:ext>
              </a:extLst>
            </p:cNvPr>
            <p:cNvSpPr/>
            <p:nvPr/>
          </p:nvSpPr>
          <p:spPr>
            <a:xfrm>
              <a:off x="6556067" y="5692773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Kub 70">
              <a:extLst>
                <a:ext uri="{FF2B5EF4-FFF2-40B4-BE49-F238E27FC236}">
                  <a16:creationId xmlns:a16="http://schemas.microsoft.com/office/drawing/2014/main" id="{02C9C9EA-B40A-45BB-8AE4-8C518FA75847}"/>
                </a:ext>
              </a:extLst>
            </p:cNvPr>
            <p:cNvSpPr/>
            <p:nvPr/>
          </p:nvSpPr>
          <p:spPr>
            <a:xfrm>
              <a:off x="7456974" y="4228783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Uttryckssymbol 6">
              <a:extLst>
                <a:ext uri="{FF2B5EF4-FFF2-40B4-BE49-F238E27FC236}">
                  <a16:creationId xmlns:a16="http://schemas.microsoft.com/office/drawing/2014/main" id="{9AF08D09-B240-4E57-8822-5FE5DFF09742}"/>
                </a:ext>
              </a:extLst>
            </p:cNvPr>
            <p:cNvSpPr/>
            <p:nvPr/>
          </p:nvSpPr>
          <p:spPr>
            <a:xfrm>
              <a:off x="7566975" y="277774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Uttryckssymbol 6">
              <a:extLst>
                <a:ext uri="{FF2B5EF4-FFF2-40B4-BE49-F238E27FC236}">
                  <a16:creationId xmlns:a16="http://schemas.microsoft.com/office/drawing/2014/main" id="{E212D7C5-CE53-492F-94AD-298D253D2026}"/>
                </a:ext>
              </a:extLst>
            </p:cNvPr>
            <p:cNvSpPr/>
            <p:nvPr/>
          </p:nvSpPr>
          <p:spPr>
            <a:xfrm>
              <a:off x="8939914" y="3048721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Uttryckssymbol 6">
              <a:extLst>
                <a:ext uri="{FF2B5EF4-FFF2-40B4-BE49-F238E27FC236}">
                  <a16:creationId xmlns:a16="http://schemas.microsoft.com/office/drawing/2014/main" id="{EFC015BC-4C2B-44BD-9198-F338473DC6D9}"/>
                </a:ext>
              </a:extLst>
            </p:cNvPr>
            <p:cNvSpPr/>
            <p:nvPr/>
          </p:nvSpPr>
          <p:spPr>
            <a:xfrm>
              <a:off x="8243896" y="250973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Uttryckssymbol 6">
              <a:extLst>
                <a:ext uri="{FF2B5EF4-FFF2-40B4-BE49-F238E27FC236}">
                  <a16:creationId xmlns:a16="http://schemas.microsoft.com/office/drawing/2014/main" id="{8CC3A457-D5D5-4002-8DD9-4933DC79DAA4}"/>
                </a:ext>
              </a:extLst>
            </p:cNvPr>
            <p:cNvSpPr/>
            <p:nvPr/>
          </p:nvSpPr>
          <p:spPr>
            <a:xfrm>
              <a:off x="8161512" y="3318639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Uttryckssymbol 6">
              <a:extLst>
                <a:ext uri="{FF2B5EF4-FFF2-40B4-BE49-F238E27FC236}">
                  <a16:creationId xmlns:a16="http://schemas.microsoft.com/office/drawing/2014/main" id="{F7B99359-15F7-42A2-8522-69E2FCF74037}"/>
                </a:ext>
              </a:extLst>
            </p:cNvPr>
            <p:cNvSpPr/>
            <p:nvPr/>
          </p:nvSpPr>
          <p:spPr>
            <a:xfrm>
              <a:off x="9196722" y="3699731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Uttryckssymbol 6">
              <a:extLst>
                <a:ext uri="{FF2B5EF4-FFF2-40B4-BE49-F238E27FC236}">
                  <a16:creationId xmlns:a16="http://schemas.microsoft.com/office/drawing/2014/main" id="{A6C0C40F-40E9-42C6-BC76-FF7248C75159}"/>
                </a:ext>
              </a:extLst>
            </p:cNvPr>
            <p:cNvSpPr/>
            <p:nvPr/>
          </p:nvSpPr>
          <p:spPr>
            <a:xfrm>
              <a:off x="7602044" y="3635925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8" name="Uttryckssymbol 6">
              <a:extLst>
                <a:ext uri="{FF2B5EF4-FFF2-40B4-BE49-F238E27FC236}">
                  <a16:creationId xmlns:a16="http://schemas.microsoft.com/office/drawing/2014/main" id="{F20A2B9D-B79E-419F-A59B-E92977009C2C}"/>
                </a:ext>
              </a:extLst>
            </p:cNvPr>
            <p:cNvSpPr/>
            <p:nvPr/>
          </p:nvSpPr>
          <p:spPr>
            <a:xfrm>
              <a:off x="9037237" y="448491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Uttryckssymbol 6">
              <a:extLst>
                <a:ext uri="{FF2B5EF4-FFF2-40B4-BE49-F238E27FC236}">
                  <a16:creationId xmlns:a16="http://schemas.microsoft.com/office/drawing/2014/main" id="{9F7A989F-DB9F-43DA-ABF0-888E162043D3}"/>
                </a:ext>
              </a:extLst>
            </p:cNvPr>
            <p:cNvSpPr/>
            <p:nvPr/>
          </p:nvSpPr>
          <p:spPr>
            <a:xfrm>
              <a:off x="7334521" y="211393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Uttryckssymbol 6">
              <a:extLst>
                <a:ext uri="{FF2B5EF4-FFF2-40B4-BE49-F238E27FC236}">
                  <a16:creationId xmlns:a16="http://schemas.microsoft.com/office/drawing/2014/main" id="{5E152464-C7A9-448F-9736-E78CA58FE6B5}"/>
                </a:ext>
              </a:extLst>
            </p:cNvPr>
            <p:cNvSpPr/>
            <p:nvPr/>
          </p:nvSpPr>
          <p:spPr>
            <a:xfrm>
              <a:off x="6675653" y="2282038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Uttryckssymbol 6">
              <a:extLst>
                <a:ext uri="{FF2B5EF4-FFF2-40B4-BE49-F238E27FC236}">
                  <a16:creationId xmlns:a16="http://schemas.microsoft.com/office/drawing/2014/main" id="{5B31AF91-E9A3-4629-8A62-11C69D0B1DCF}"/>
                </a:ext>
              </a:extLst>
            </p:cNvPr>
            <p:cNvSpPr/>
            <p:nvPr/>
          </p:nvSpPr>
          <p:spPr>
            <a:xfrm>
              <a:off x="5883007" y="192416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Uttryckssymbol 6">
              <a:extLst>
                <a:ext uri="{FF2B5EF4-FFF2-40B4-BE49-F238E27FC236}">
                  <a16:creationId xmlns:a16="http://schemas.microsoft.com/office/drawing/2014/main" id="{FA0B30FA-6609-4877-AB4E-1F69E499A9F4}"/>
                </a:ext>
              </a:extLst>
            </p:cNvPr>
            <p:cNvSpPr/>
            <p:nvPr/>
          </p:nvSpPr>
          <p:spPr>
            <a:xfrm>
              <a:off x="5292741" y="456451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Uttryckssymbol 6">
              <a:extLst>
                <a:ext uri="{FF2B5EF4-FFF2-40B4-BE49-F238E27FC236}">
                  <a16:creationId xmlns:a16="http://schemas.microsoft.com/office/drawing/2014/main" id="{380C72AB-8462-4E68-9844-A9FF2729BF4B}"/>
                </a:ext>
              </a:extLst>
            </p:cNvPr>
            <p:cNvSpPr/>
            <p:nvPr/>
          </p:nvSpPr>
          <p:spPr>
            <a:xfrm>
              <a:off x="8556070" y="377786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4" name="Uttryckssymbol 6">
              <a:extLst>
                <a:ext uri="{FF2B5EF4-FFF2-40B4-BE49-F238E27FC236}">
                  <a16:creationId xmlns:a16="http://schemas.microsoft.com/office/drawing/2014/main" id="{40613FF3-3F11-4530-AABA-BB3BE2518807}"/>
                </a:ext>
              </a:extLst>
            </p:cNvPr>
            <p:cNvSpPr/>
            <p:nvPr/>
          </p:nvSpPr>
          <p:spPr>
            <a:xfrm>
              <a:off x="6903369" y="3595879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Uttryckssymbol 6">
              <a:extLst>
                <a:ext uri="{FF2B5EF4-FFF2-40B4-BE49-F238E27FC236}">
                  <a16:creationId xmlns:a16="http://schemas.microsoft.com/office/drawing/2014/main" id="{2F800025-6F4C-49B3-87CD-6BDB5FCECB0F}"/>
                </a:ext>
              </a:extLst>
            </p:cNvPr>
            <p:cNvSpPr/>
            <p:nvPr/>
          </p:nvSpPr>
          <p:spPr>
            <a:xfrm>
              <a:off x="6859429" y="2950629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Cylinder 85">
              <a:extLst>
                <a:ext uri="{FF2B5EF4-FFF2-40B4-BE49-F238E27FC236}">
                  <a16:creationId xmlns:a16="http://schemas.microsoft.com/office/drawing/2014/main" id="{FECDE550-BC71-40C0-83C3-62B277F76858}"/>
                </a:ext>
              </a:extLst>
            </p:cNvPr>
            <p:cNvSpPr/>
            <p:nvPr/>
          </p:nvSpPr>
          <p:spPr>
            <a:xfrm>
              <a:off x="4747272" y="577185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Cylinder 86">
              <a:extLst>
                <a:ext uri="{FF2B5EF4-FFF2-40B4-BE49-F238E27FC236}">
                  <a16:creationId xmlns:a16="http://schemas.microsoft.com/office/drawing/2014/main" id="{B044ACF7-3F3A-4759-AAFF-EED1F459DCB4}"/>
                </a:ext>
              </a:extLst>
            </p:cNvPr>
            <p:cNvSpPr/>
            <p:nvPr/>
          </p:nvSpPr>
          <p:spPr>
            <a:xfrm>
              <a:off x="4236480" y="5030106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Cylinder 87">
              <a:extLst>
                <a:ext uri="{FF2B5EF4-FFF2-40B4-BE49-F238E27FC236}">
                  <a16:creationId xmlns:a16="http://schemas.microsoft.com/office/drawing/2014/main" id="{D92D09C3-696C-4C4C-8AC0-A823362A2130}"/>
                </a:ext>
              </a:extLst>
            </p:cNvPr>
            <p:cNvSpPr/>
            <p:nvPr/>
          </p:nvSpPr>
          <p:spPr>
            <a:xfrm>
              <a:off x="4823478" y="4343817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Cylinder 88">
              <a:extLst>
                <a:ext uri="{FF2B5EF4-FFF2-40B4-BE49-F238E27FC236}">
                  <a16:creationId xmlns:a16="http://schemas.microsoft.com/office/drawing/2014/main" id="{D3C846A8-7DE0-4725-BCC7-D9CD553DFAC1}"/>
                </a:ext>
              </a:extLst>
            </p:cNvPr>
            <p:cNvSpPr/>
            <p:nvPr/>
          </p:nvSpPr>
          <p:spPr>
            <a:xfrm>
              <a:off x="8956120" y="4175342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Cylinder 89">
              <a:extLst>
                <a:ext uri="{FF2B5EF4-FFF2-40B4-BE49-F238E27FC236}">
                  <a16:creationId xmlns:a16="http://schemas.microsoft.com/office/drawing/2014/main" id="{D054D040-0112-49AF-A780-F916D0F17E28}"/>
                </a:ext>
              </a:extLst>
            </p:cNvPr>
            <p:cNvSpPr/>
            <p:nvPr/>
          </p:nvSpPr>
          <p:spPr>
            <a:xfrm>
              <a:off x="9411101" y="340432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Cylinder 90">
              <a:extLst>
                <a:ext uri="{FF2B5EF4-FFF2-40B4-BE49-F238E27FC236}">
                  <a16:creationId xmlns:a16="http://schemas.microsoft.com/office/drawing/2014/main" id="{58D90D7E-C336-4782-AE3F-ADE9D7FEAD06}"/>
                </a:ext>
              </a:extLst>
            </p:cNvPr>
            <p:cNvSpPr/>
            <p:nvPr/>
          </p:nvSpPr>
          <p:spPr>
            <a:xfrm>
              <a:off x="8527416" y="266986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Cylinder 91">
              <a:extLst>
                <a:ext uri="{FF2B5EF4-FFF2-40B4-BE49-F238E27FC236}">
                  <a16:creationId xmlns:a16="http://schemas.microsoft.com/office/drawing/2014/main" id="{FF47CA15-8387-45A5-B5C2-751D3590151D}"/>
                </a:ext>
              </a:extLst>
            </p:cNvPr>
            <p:cNvSpPr/>
            <p:nvPr/>
          </p:nvSpPr>
          <p:spPr>
            <a:xfrm>
              <a:off x="6675162" y="2029547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3" name="Cylinder 92">
              <a:extLst>
                <a:ext uri="{FF2B5EF4-FFF2-40B4-BE49-F238E27FC236}">
                  <a16:creationId xmlns:a16="http://schemas.microsoft.com/office/drawing/2014/main" id="{8A67EDD5-9B94-49D8-8FC7-5355D637C376}"/>
                </a:ext>
              </a:extLst>
            </p:cNvPr>
            <p:cNvSpPr/>
            <p:nvPr/>
          </p:nvSpPr>
          <p:spPr>
            <a:xfrm>
              <a:off x="4206251" y="430700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4" name="Cylinder 93">
              <a:extLst>
                <a:ext uri="{FF2B5EF4-FFF2-40B4-BE49-F238E27FC236}">
                  <a16:creationId xmlns:a16="http://schemas.microsoft.com/office/drawing/2014/main" id="{CBAC794D-2919-42ED-AB64-16C23E1B41C6}"/>
                </a:ext>
              </a:extLst>
            </p:cNvPr>
            <p:cNvSpPr/>
            <p:nvPr/>
          </p:nvSpPr>
          <p:spPr>
            <a:xfrm>
              <a:off x="7528938" y="302750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Cylinder 94">
              <a:extLst>
                <a:ext uri="{FF2B5EF4-FFF2-40B4-BE49-F238E27FC236}">
                  <a16:creationId xmlns:a16="http://schemas.microsoft.com/office/drawing/2014/main" id="{B72957FB-5557-4106-8ACE-6B20291EC430}"/>
                </a:ext>
              </a:extLst>
            </p:cNvPr>
            <p:cNvSpPr/>
            <p:nvPr/>
          </p:nvSpPr>
          <p:spPr>
            <a:xfrm>
              <a:off x="7871223" y="235755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Kub 95">
              <a:extLst>
                <a:ext uri="{FF2B5EF4-FFF2-40B4-BE49-F238E27FC236}">
                  <a16:creationId xmlns:a16="http://schemas.microsoft.com/office/drawing/2014/main" id="{A0B12A83-281A-43E8-BFFF-C5E7234BB0C9}"/>
                </a:ext>
              </a:extLst>
            </p:cNvPr>
            <p:cNvSpPr/>
            <p:nvPr/>
          </p:nvSpPr>
          <p:spPr>
            <a:xfrm>
              <a:off x="8813798" y="343178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Kub 96">
              <a:extLst>
                <a:ext uri="{FF2B5EF4-FFF2-40B4-BE49-F238E27FC236}">
                  <a16:creationId xmlns:a16="http://schemas.microsoft.com/office/drawing/2014/main" id="{D55036B8-DA25-458B-AA44-B83EECBB0A93}"/>
                </a:ext>
              </a:extLst>
            </p:cNvPr>
            <p:cNvSpPr/>
            <p:nvPr/>
          </p:nvSpPr>
          <p:spPr>
            <a:xfrm>
              <a:off x="8972811" y="5077629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Kub 97">
              <a:extLst>
                <a:ext uri="{FF2B5EF4-FFF2-40B4-BE49-F238E27FC236}">
                  <a16:creationId xmlns:a16="http://schemas.microsoft.com/office/drawing/2014/main" id="{B4817378-5546-43B4-9347-EE3D337507B9}"/>
                </a:ext>
              </a:extLst>
            </p:cNvPr>
            <p:cNvSpPr/>
            <p:nvPr/>
          </p:nvSpPr>
          <p:spPr>
            <a:xfrm>
              <a:off x="8852237" y="265980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9" name="Kub 98">
              <a:extLst>
                <a:ext uri="{FF2B5EF4-FFF2-40B4-BE49-F238E27FC236}">
                  <a16:creationId xmlns:a16="http://schemas.microsoft.com/office/drawing/2014/main" id="{41CD0A90-8247-4395-AD2A-7E5E74DE4A59}"/>
                </a:ext>
              </a:extLst>
            </p:cNvPr>
            <p:cNvSpPr/>
            <p:nvPr/>
          </p:nvSpPr>
          <p:spPr>
            <a:xfrm>
              <a:off x="5063379" y="4991020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Kub 99">
              <a:extLst>
                <a:ext uri="{FF2B5EF4-FFF2-40B4-BE49-F238E27FC236}">
                  <a16:creationId xmlns:a16="http://schemas.microsoft.com/office/drawing/2014/main" id="{635B686C-0DDB-48E1-946E-6D91DACE279F}"/>
                </a:ext>
              </a:extLst>
            </p:cNvPr>
            <p:cNvSpPr/>
            <p:nvPr/>
          </p:nvSpPr>
          <p:spPr>
            <a:xfrm>
              <a:off x="7446813" y="3366815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1" name="Kub 100">
              <a:extLst>
                <a:ext uri="{FF2B5EF4-FFF2-40B4-BE49-F238E27FC236}">
                  <a16:creationId xmlns:a16="http://schemas.microsoft.com/office/drawing/2014/main" id="{9CF4E54E-C45C-4368-A259-9078D3B70A59}"/>
                </a:ext>
              </a:extLst>
            </p:cNvPr>
            <p:cNvSpPr/>
            <p:nvPr/>
          </p:nvSpPr>
          <p:spPr>
            <a:xfrm>
              <a:off x="7402528" y="2472533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2" name="Kub 101">
              <a:extLst>
                <a:ext uri="{FF2B5EF4-FFF2-40B4-BE49-F238E27FC236}">
                  <a16:creationId xmlns:a16="http://schemas.microsoft.com/office/drawing/2014/main" id="{8872DE2F-FF4C-4465-9FDB-979551F40E59}"/>
                </a:ext>
              </a:extLst>
            </p:cNvPr>
            <p:cNvSpPr/>
            <p:nvPr/>
          </p:nvSpPr>
          <p:spPr>
            <a:xfrm>
              <a:off x="8215786" y="3840084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3" name="Kub 102">
              <a:extLst>
                <a:ext uri="{FF2B5EF4-FFF2-40B4-BE49-F238E27FC236}">
                  <a16:creationId xmlns:a16="http://schemas.microsoft.com/office/drawing/2014/main" id="{6D9D4448-6657-4B54-9230-81821CB14D4F}"/>
                </a:ext>
              </a:extLst>
            </p:cNvPr>
            <p:cNvSpPr/>
            <p:nvPr/>
          </p:nvSpPr>
          <p:spPr>
            <a:xfrm>
              <a:off x="8279564" y="301698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Kub 103">
              <a:extLst>
                <a:ext uri="{FF2B5EF4-FFF2-40B4-BE49-F238E27FC236}">
                  <a16:creationId xmlns:a16="http://schemas.microsoft.com/office/drawing/2014/main" id="{DDB7A1A3-C7CC-48B3-91DC-DFB01BC42757}"/>
                </a:ext>
              </a:extLst>
            </p:cNvPr>
            <p:cNvSpPr/>
            <p:nvPr/>
          </p:nvSpPr>
          <p:spPr>
            <a:xfrm>
              <a:off x="7144513" y="6228035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Uttryckssymbol 6">
              <a:extLst>
                <a:ext uri="{FF2B5EF4-FFF2-40B4-BE49-F238E27FC236}">
                  <a16:creationId xmlns:a16="http://schemas.microsoft.com/office/drawing/2014/main" id="{9EA9D089-B80E-499C-87B7-E9012796CF5F}"/>
                </a:ext>
              </a:extLst>
            </p:cNvPr>
            <p:cNvSpPr/>
            <p:nvPr/>
          </p:nvSpPr>
          <p:spPr>
            <a:xfrm>
              <a:off x="3971395" y="451590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Uttryckssymbol 6">
              <a:extLst>
                <a:ext uri="{FF2B5EF4-FFF2-40B4-BE49-F238E27FC236}">
                  <a16:creationId xmlns:a16="http://schemas.microsoft.com/office/drawing/2014/main" id="{F2E001A7-5FEB-41EA-9855-E03D8B2B5424}"/>
                </a:ext>
              </a:extLst>
            </p:cNvPr>
            <p:cNvSpPr/>
            <p:nvPr/>
          </p:nvSpPr>
          <p:spPr>
            <a:xfrm>
              <a:off x="4648556" y="4632402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Uttryckssymbol 6">
              <a:extLst>
                <a:ext uri="{FF2B5EF4-FFF2-40B4-BE49-F238E27FC236}">
                  <a16:creationId xmlns:a16="http://schemas.microsoft.com/office/drawing/2014/main" id="{80CE29BF-AC93-4C3B-8C9A-AC6BADD0CD1E}"/>
                </a:ext>
              </a:extLst>
            </p:cNvPr>
            <p:cNvSpPr/>
            <p:nvPr/>
          </p:nvSpPr>
          <p:spPr>
            <a:xfrm>
              <a:off x="5043011" y="5286320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Uttryckssymbol 6">
              <a:extLst>
                <a:ext uri="{FF2B5EF4-FFF2-40B4-BE49-F238E27FC236}">
                  <a16:creationId xmlns:a16="http://schemas.microsoft.com/office/drawing/2014/main" id="{E898C613-04DA-45EF-97E0-E8831E375FB8}"/>
                </a:ext>
              </a:extLst>
            </p:cNvPr>
            <p:cNvSpPr/>
            <p:nvPr/>
          </p:nvSpPr>
          <p:spPr>
            <a:xfrm>
              <a:off x="4361748" y="5257980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Uttryckssymbol 6">
              <a:extLst>
                <a:ext uri="{FF2B5EF4-FFF2-40B4-BE49-F238E27FC236}">
                  <a16:creationId xmlns:a16="http://schemas.microsoft.com/office/drawing/2014/main" id="{6B203D3B-2BB3-4BFC-B06D-7CF45409D7EB}"/>
                </a:ext>
              </a:extLst>
            </p:cNvPr>
            <p:cNvSpPr/>
            <p:nvPr/>
          </p:nvSpPr>
          <p:spPr>
            <a:xfrm>
              <a:off x="2909953" y="4607635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Uttryckssymbol 6">
              <a:extLst>
                <a:ext uri="{FF2B5EF4-FFF2-40B4-BE49-F238E27FC236}">
                  <a16:creationId xmlns:a16="http://schemas.microsoft.com/office/drawing/2014/main" id="{AA659E10-867F-4C8C-A365-94AF0DBDD780}"/>
                </a:ext>
              </a:extLst>
            </p:cNvPr>
            <p:cNvSpPr/>
            <p:nvPr/>
          </p:nvSpPr>
          <p:spPr>
            <a:xfrm>
              <a:off x="4996444" y="5970307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1" name="Uttryckssymbol 6">
              <a:extLst>
                <a:ext uri="{FF2B5EF4-FFF2-40B4-BE49-F238E27FC236}">
                  <a16:creationId xmlns:a16="http://schemas.microsoft.com/office/drawing/2014/main" id="{E0D2B1C5-2C45-4B87-AE23-B26A1BD784BC}"/>
                </a:ext>
              </a:extLst>
            </p:cNvPr>
            <p:cNvSpPr/>
            <p:nvPr/>
          </p:nvSpPr>
          <p:spPr>
            <a:xfrm>
              <a:off x="4269688" y="5948788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2" name="Uttryckssymbol 6">
              <a:extLst>
                <a:ext uri="{FF2B5EF4-FFF2-40B4-BE49-F238E27FC236}">
                  <a16:creationId xmlns:a16="http://schemas.microsoft.com/office/drawing/2014/main" id="{B39CA390-E9D5-4AC9-A7FB-8F0A221A35E3}"/>
                </a:ext>
              </a:extLst>
            </p:cNvPr>
            <p:cNvSpPr/>
            <p:nvPr/>
          </p:nvSpPr>
          <p:spPr>
            <a:xfrm>
              <a:off x="3238881" y="5536686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Uttryckssymbol 6">
              <a:extLst>
                <a:ext uri="{FF2B5EF4-FFF2-40B4-BE49-F238E27FC236}">
                  <a16:creationId xmlns:a16="http://schemas.microsoft.com/office/drawing/2014/main" id="{86C6661D-86AD-4762-A4E9-743DEB977F35}"/>
                </a:ext>
              </a:extLst>
            </p:cNvPr>
            <p:cNvSpPr/>
            <p:nvPr/>
          </p:nvSpPr>
          <p:spPr>
            <a:xfrm>
              <a:off x="3548718" y="5042045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4" name="Uttryckssymbol 6">
              <a:extLst>
                <a:ext uri="{FF2B5EF4-FFF2-40B4-BE49-F238E27FC236}">
                  <a16:creationId xmlns:a16="http://schemas.microsoft.com/office/drawing/2014/main" id="{56455F78-C54C-46C5-8300-DED104450788}"/>
                </a:ext>
              </a:extLst>
            </p:cNvPr>
            <p:cNvSpPr/>
            <p:nvPr/>
          </p:nvSpPr>
          <p:spPr>
            <a:xfrm>
              <a:off x="2899382" y="3825973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Uttryckssymbol 6">
              <a:extLst>
                <a:ext uri="{FF2B5EF4-FFF2-40B4-BE49-F238E27FC236}">
                  <a16:creationId xmlns:a16="http://schemas.microsoft.com/office/drawing/2014/main" id="{710DCAAB-04D2-4289-82F5-4C1255FE04B1}"/>
                </a:ext>
              </a:extLst>
            </p:cNvPr>
            <p:cNvSpPr/>
            <p:nvPr/>
          </p:nvSpPr>
          <p:spPr>
            <a:xfrm>
              <a:off x="3790843" y="5639251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6" name="Uttryckssymbol 6">
              <a:extLst>
                <a:ext uri="{FF2B5EF4-FFF2-40B4-BE49-F238E27FC236}">
                  <a16:creationId xmlns:a16="http://schemas.microsoft.com/office/drawing/2014/main" id="{4BA0D7FC-7701-4B0C-9693-A28A9D21D1DF}"/>
                </a:ext>
              </a:extLst>
            </p:cNvPr>
            <p:cNvSpPr/>
            <p:nvPr/>
          </p:nvSpPr>
          <p:spPr>
            <a:xfrm>
              <a:off x="3374166" y="4337674"/>
              <a:ext cx="312174" cy="312174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Kub 117">
              <a:extLst>
                <a:ext uri="{FF2B5EF4-FFF2-40B4-BE49-F238E27FC236}">
                  <a16:creationId xmlns:a16="http://schemas.microsoft.com/office/drawing/2014/main" id="{0C49F734-F52D-429E-951F-01FAF0107F22}"/>
                </a:ext>
              </a:extLst>
            </p:cNvPr>
            <p:cNvSpPr/>
            <p:nvPr/>
          </p:nvSpPr>
          <p:spPr>
            <a:xfrm>
              <a:off x="3102665" y="5151550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Kub 118">
              <a:extLst>
                <a:ext uri="{FF2B5EF4-FFF2-40B4-BE49-F238E27FC236}">
                  <a16:creationId xmlns:a16="http://schemas.microsoft.com/office/drawing/2014/main" id="{7FD4C1D1-CDC2-4D95-A4C4-43E5838FE2F6}"/>
                </a:ext>
              </a:extLst>
            </p:cNvPr>
            <p:cNvSpPr/>
            <p:nvPr/>
          </p:nvSpPr>
          <p:spPr>
            <a:xfrm>
              <a:off x="5294694" y="5757237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0" name="Kub 119">
              <a:extLst>
                <a:ext uri="{FF2B5EF4-FFF2-40B4-BE49-F238E27FC236}">
                  <a16:creationId xmlns:a16="http://schemas.microsoft.com/office/drawing/2014/main" id="{6CD3E968-C6AD-4A8A-B943-C876C1D986D8}"/>
                </a:ext>
              </a:extLst>
            </p:cNvPr>
            <p:cNvSpPr/>
            <p:nvPr/>
          </p:nvSpPr>
          <p:spPr>
            <a:xfrm>
              <a:off x="4695752" y="6244894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1" name="Kub 120">
              <a:extLst>
                <a:ext uri="{FF2B5EF4-FFF2-40B4-BE49-F238E27FC236}">
                  <a16:creationId xmlns:a16="http://schemas.microsoft.com/office/drawing/2014/main" id="{3CC7C9B6-A9CA-4589-B010-2C824318254E}"/>
                </a:ext>
              </a:extLst>
            </p:cNvPr>
            <p:cNvSpPr/>
            <p:nvPr/>
          </p:nvSpPr>
          <p:spPr>
            <a:xfrm>
              <a:off x="3793065" y="5461158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Kub 121">
              <a:extLst>
                <a:ext uri="{FF2B5EF4-FFF2-40B4-BE49-F238E27FC236}">
                  <a16:creationId xmlns:a16="http://schemas.microsoft.com/office/drawing/2014/main" id="{0EB7A5B9-827A-451C-8185-AF1E9794EB38}"/>
                </a:ext>
              </a:extLst>
            </p:cNvPr>
            <p:cNvSpPr/>
            <p:nvPr/>
          </p:nvSpPr>
          <p:spPr>
            <a:xfrm>
              <a:off x="6987827" y="2765685"/>
              <a:ext cx="108891" cy="108891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Cylinder 122">
              <a:extLst>
                <a:ext uri="{FF2B5EF4-FFF2-40B4-BE49-F238E27FC236}">
                  <a16:creationId xmlns:a16="http://schemas.microsoft.com/office/drawing/2014/main" id="{DE68D8D5-E59F-4D6B-A077-A7C29701FF9C}"/>
                </a:ext>
              </a:extLst>
            </p:cNvPr>
            <p:cNvSpPr/>
            <p:nvPr/>
          </p:nvSpPr>
          <p:spPr>
            <a:xfrm>
              <a:off x="5503603" y="6355198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Cylinder 123">
              <a:extLst>
                <a:ext uri="{FF2B5EF4-FFF2-40B4-BE49-F238E27FC236}">
                  <a16:creationId xmlns:a16="http://schemas.microsoft.com/office/drawing/2014/main" id="{5574DBA4-09A1-4477-B1E4-5D79305B3FF3}"/>
                </a:ext>
              </a:extLst>
            </p:cNvPr>
            <p:cNvSpPr/>
            <p:nvPr/>
          </p:nvSpPr>
          <p:spPr>
            <a:xfrm>
              <a:off x="3701600" y="6007781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5" name="Cylinder 124">
              <a:extLst>
                <a:ext uri="{FF2B5EF4-FFF2-40B4-BE49-F238E27FC236}">
                  <a16:creationId xmlns:a16="http://schemas.microsoft.com/office/drawing/2014/main" id="{01DFEDBB-93B0-4D0F-8A8A-9F248F46A222}"/>
                </a:ext>
              </a:extLst>
            </p:cNvPr>
            <p:cNvSpPr/>
            <p:nvPr/>
          </p:nvSpPr>
          <p:spPr>
            <a:xfrm>
              <a:off x="2821116" y="4307009"/>
              <a:ext cx="81117" cy="107886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6" name="Rektangel 125">
            <a:extLst>
              <a:ext uri="{FF2B5EF4-FFF2-40B4-BE49-F238E27FC236}">
                <a16:creationId xmlns:a16="http://schemas.microsoft.com/office/drawing/2014/main" id="{8924DBBD-2986-4CE8-9F58-5DBBD3F985D4}"/>
              </a:ext>
            </a:extLst>
          </p:cNvPr>
          <p:cNvSpPr/>
          <p:nvPr/>
        </p:nvSpPr>
        <p:spPr>
          <a:xfrm>
            <a:off x="1632609" y="705784"/>
            <a:ext cx="911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hjälper oss att se att det finns variation i dessa riktningar av specialisering!</a:t>
            </a:r>
          </a:p>
        </p:txBody>
      </p:sp>
      <p:sp>
        <p:nvSpPr>
          <p:cNvPr id="128" name="Rektangel 127">
            <a:extLst>
              <a:ext uri="{FF2B5EF4-FFF2-40B4-BE49-F238E27FC236}">
                <a16:creationId xmlns:a16="http://schemas.microsoft.com/office/drawing/2014/main" id="{3531FFDF-6A55-4287-ADD8-2B3D58ECAAEC}"/>
              </a:ext>
            </a:extLst>
          </p:cNvPr>
          <p:cNvSpPr/>
          <p:nvPr/>
        </p:nvSpPr>
        <p:spPr>
          <a:xfrm>
            <a:off x="3182863" y="5665558"/>
            <a:ext cx="5563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finns alltså någonting för selektionen att jobba med.</a:t>
            </a:r>
          </a:p>
          <a:p>
            <a:pPr algn="ctr"/>
            <a:r>
              <a:rPr lang="sv-SE" dirty="0"/>
              <a:t>Evolution via naturligt urval kommer att äga rum.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97CE2D5D-6A58-4016-AA10-2FA24117267E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9/19</a:t>
            </a:r>
          </a:p>
        </p:txBody>
      </p:sp>
    </p:spTree>
    <p:extLst>
      <p:ext uri="{BB962C8B-B14F-4D97-AF65-F5344CB8AC3E}">
        <p14:creationId xmlns:p14="http://schemas.microsoft.com/office/powerpoint/2010/main" val="14982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6E98A3-8674-4888-BDBB-EDA2E7A1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975"/>
            <a:ext cx="10515600" cy="865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Att specialisera sig på kuber eller cylindrar kan vara adaptivt under olika förutsättningar.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2B26E61-00F4-4E8D-A903-43E19D890685}"/>
              </a:ext>
            </a:extLst>
          </p:cNvPr>
          <p:cNvSpPr txBox="1">
            <a:spLocks/>
          </p:cNvSpPr>
          <p:nvPr/>
        </p:nvSpPr>
        <p:spPr>
          <a:xfrm>
            <a:off x="838200" y="1194773"/>
            <a:ext cx="10515600" cy="43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Till exempel om man blir </a:t>
            </a:r>
            <a:r>
              <a:rPr lang="sv-SE" sz="1800" b="1" dirty="0"/>
              <a:t>icke-linjärt</a:t>
            </a:r>
            <a:r>
              <a:rPr lang="sv-SE" sz="1800" dirty="0"/>
              <a:t> bättre respektive sämre på endera kosten om man specialiserar sig.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0B6FE17-7F69-4AC9-BC55-33DB849C8B51}"/>
              </a:ext>
            </a:extLst>
          </p:cNvPr>
          <p:cNvSpPr/>
          <p:nvPr/>
        </p:nvSpPr>
        <p:spPr>
          <a:xfrm>
            <a:off x="922489" y="2987873"/>
            <a:ext cx="66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50%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909CD3E9-34BB-4AAF-9714-CC8B2DFFA57E}"/>
              </a:ext>
            </a:extLst>
          </p:cNvPr>
          <p:cNvSpPr/>
          <p:nvPr/>
        </p:nvSpPr>
        <p:spPr>
          <a:xfrm>
            <a:off x="1589769" y="2946509"/>
            <a:ext cx="308793" cy="41069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Kub 28">
            <a:extLst>
              <a:ext uri="{FF2B5EF4-FFF2-40B4-BE49-F238E27FC236}">
                <a16:creationId xmlns:a16="http://schemas.microsoft.com/office/drawing/2014/main" id="{E0105B01-699F-485F-B85F-AA48E73D970F}"/>
              </a:ext>
            </a:extLst>
          </p:cNvPr>
          <p:cNvSpPr/>
          <p:nvPr/>
        </p:nvSpPr>
        <p:spPr>
          <a:xfrm>
            <a:off x="1534763" y="3500796"/>
            <a:ext cx="410696" cy="41069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221F10C-B330-44E1-975B-B85E58C99AD3}"/>
              </a:ext>
            </a:extLst>
          </p:cNvPr>
          <p:cNvSpPr/>
          <p:nvPr/>
        </p:nvSpPr>
        <p:spPr>
          <a:xfrm>
            <a:off x="922489" y="3525466"/>
            <a:ext cx="66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50%</a:t>
            </a:r>
          </a:p>
        </p:txBody>
      </p:sp>
      <p:grpSp>
        <p:nvGrpSpPr>
          <p:cNvPr id="47" name="Grupp 46">
            <a:extLst>
              <a:ext uri="{FF2B5EF4-FFF2-40B4-BE49-F238E27FC236}">
                <a16:creationId xmlns:a16="http://schemas.microsoft.com/office/drawing/2014/main" id="{8BEF2DD0-746D-4935-AFB9-DDA611DF60AA}"/>
              </a:ext>
            </a:extLst>
          </p:cNvPr>
          <p:cNvGrpSpPr/>
          <p:nvPr/>
        </p:nvGrpSpPr>
        <p:grpSpPr>
          <a:xfrm>
            <a:off x="2812025" y="2090225"/>
            <a:ext cx="7828408" cy="4374987"/>
            <a:chOff x="2812025" y="2090225"/>
            <a:chExt cx="7828408" cy="4374987"/>
          </a:xfrm>
        </p:grpSpPr>
        <p:pic>
          <p:nvPicPr>
            <p:cNvPr id="5" name="Bild 4">
              <a:extLst>
                <a:ext uri="{FF2B5EF4-FFF2-40B4-BE49-F238E27FC236}">
                  <a16:creationId xmlns:a16="http://schemas.microsoft.com/office/drawing/2014/main" id="{1FE2510F-1635-43F6-A05C-B8D6219C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12025" y="2090225"/>
              <a:ext cx="7094574" cy="4374987"/>
            </a:xfrm>
            <a:prstGeom prst="rect">
              <a:avLst/>
            </a:prstGeom>
          </p:spPr>
        </p:pic>
        <p:cxnSp>
          <p:nvCxnSpPr>
            <p:cNvPr id="7" name="Rak koppling 6">
              <a:extLst>
                <a:ext uri="{FF2B5EF4-FFF2-40B4-BE49-F238E27FC236}">
                  <a16:creationId xmlns:a16="http://schemas.microsoft.com/office/drawing/2014/main" id="{518361A7-32E6-427E-ABD6-8E0E22E8D95F}"/>
                </a:ext>
              </a:extLst>
            </p:cNvPr>
            <p:cNvCxnSpPr/>
            <p:nvPr/>
          </p:nvCxnSpPr>
          <p:spPr>
            <a:xfrm>
              <a:off x="7757651" y="2676833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Uttryckssymbol 6">
              <a:extLst>
                <a:ext uri="{FF2B5EF4-FFF2-40B4-BE49-F238E27FC236}">
                  <a16:creationId xmlns:a16="http://schemas.microsoft.com/office/drawing/2014/main" id="{025E3A44-6F10-477F-A50A-70D173B5645D}"/>
                </a:ext>
              </a:extLst>
            </p:cNvPr>
            <p:cNvSpPr/>
            <p:nvPr/>
          </p:nvSpPr>
          <p:spPr>
            <a:xfrm>
              <a:off x="7545646" y="2179158"/>
              <a:ext cx="424009" cy="424009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Uttryckssymbol 6">
              <a:extLst>
                <a:ext uri="{FF2B5EF4-FFF2-40B4-BE49-F238E27FC236}">
                  <a16:creationId xmlns:a16="http://schemas.microsoft.com/office/drawing/2014/main" id="{253B64B1-98E2-4CE7-A7BD-E97F1296B8D2}"/>
                </a:ext>
              </a:extLst>
            </p:cNvPr>
            <p:cNvSpPr/>
            <p:nvPr/>
          </p:nvSpPr>
          <p:spPr>
            <a:xfrm>
              <a:off x="6223208" y="2181039"/>
              <a:ext cx="424009" cy="424009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28D8DD8B-1009-4AFF-A0D2-B0BEB48ACF66}"/>
                </a:ext>
              </a:extLst>
            </p:cNvPr>
            <p:cNvCxnSpPr/>
            <p:nvPr/>
          </p:nvCxnSpPr>
          <p:spPr>
            <a:xfrm>
              <a:off x="6435213" y="2662085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koppling 11">
              <a:extLst>
                <a:ext uri="{FF2B5EF4-FFF2-40B4-BE49-F238E27FC236}">
                  <a16:creationId xmlns:a16="http://schemas.microsoft.com/office/drawing/2014/main" id="{7BA6C16F-DC98-4CD5-B11A-4AF6C934632A}"/>
                </a:ext>
              </a:extLst>
            </p:cNvPr>
            <p:cNvCxnSpPr>
              <a:cxnSpLocks/>
            </p:cNvCxnSpPr>
            <p:nvPr/>
          </p:nvCxnSpPr>
          <p:spPr>
            <a:xfrm>
              <a:off x="6435213" y="3446925"/>
              <a:ext cx="132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koppling 14">
              <a:extLst>
                <a:ext uri="{FF2B5EF4-FFF2-40B4-BE49-F238E27FC236}">
                  <a16:creationId xmlns:a16="http://schemas.microsoft.com/office/drawing/2014/main" id="{586C45DC-EA3E-4241-93C0-963DA257A6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1561" y="3267486"/>
              <a:ext cx="0" cy="179439"/>
            </a:xfrm>
            <a:prstGeom prst="line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Uttryckssymbol 6">
              <a:extLst>
                <a:ext uri="{FF2B5EF4-FFF2-40B4-BE49-F238E27FC236}">
                  <a16:creationId xmlns:a16="http://schemas.microsoft.com/office/drawing/2014/main" id="{6D0E2D33-5052-41AE-B1BF-1D23279A6E99}"/>
                </a:ext>
              </a:extLst>
            </p:cNvPr>
            <p:cNvSpPr/>
            <p:nvPr/>
          </p:nvSpPr>
          <p:spPr>
            <a:xfrm>
              <a:off x="4900773" y="2197721"/>
              <a:ext cx="424001" cy="424001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74377FBF-B614-4273-9D38-9FAC1D618796}"/>
                </a:ext>
              </a:extLst>
            </p:cNvPr>
            <p:cNvCxnSpPr/>
            <p:nvPr/>
          </p:nvCxnSpPr>
          <p:spPr>
            <a:xfrm>
              <a:off x="5120149" y="2654711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koppling 21">
              <a:extLst>
                <a:ext uri="{FF2B5EF4-FFF2-40B4-BE49-F238E27FC236}">
                  <a16:creationId xmlns:a16="http://schemas.microsoft.com/office/drawing/2014/main" id="{D5FC78BD-11C3-47EF-965A-8E9613CAC16B}"/>
                </a:ext>
              </a:extLst>
            </p:cNvPr>
            <p:cNvCxnSpPr>
              <a:cxnSpLocks/>
            </p:cNvCxnSpPr>
            <p:nvPr/>
          </p:nvCxnSpPr>
          <p:spPr>
            <a:xfrm>
              <a:off x="5112774" y="3446925"/>
              <a:ext cx="132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59F815EC-31A9-4ED4-B3DA-453306D5E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1154" y="3267486"/>
              <a:ext cx="0" cy="179439"/>
            </a:xfrm>
            <a:prstGeom prst="line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0AD3F310-23CB-43E8-9997-BE27637132C4}"/>
                </a:ext>
              </a:extLst>
            </p:cNvPr>
            <p:cNvSpPr/>
            <p:nvPr/>
          </p:nvSpPr>
          <p:spPr>
            <a:xfrm>
              <a:off x="7969655" y="4003566"/>
              <a:ext cx="26707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Bägge specialist-varianter är här mer effektiva än generalisten.</a:t>
              </a:r>
            </a:p>
          </p:txBody>
        </p: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C02FF1CB-A4E4-46EA-89EC-35AF01303233}"/>
                </a:ext>
              </a:extLst>
            </p:cNvPr>
            <p:cNvGrpSpPr/>
            <p:nvPr/>
          </p:nvGrpSpPr>
          <p:grpSpPr>
            <a:xfrm>
              <a:off x="3901166" y="2148927"/>
              <a:ext cx="531546" cy="307777"/>
              <a:chOff x="3725478" y="1782448"/>
              <a:chExt cx="531546" cy="307777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7E2B0616-218F-4B4E-AE47-36B41461AEE6}"/>
                  </a:ext>
                </a:extLst>
              </p:cNvPr>
              <p:cNvSpPr/>
              <p:nvPr/>
            </p:nvSpPr>
            <p:spPr>
              <a:xfrm>
                <a:off x="3823458" y="1782448"/>
                <a:ext cx="34296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+</a:t>
                </a:r>
              </a:p>
            </p:txBody>
          </p:sp>
          <p:sp>
            <p:nvSpPr>
              <p:cNvPr id="33" name="Cylinder 32">
                <a:extLst>
                  <a:ext uri="{FF2B5EF4-FFF2-40B4-BE49-F238E27FC236}">
                    <a16:creationId xmlns:a16="http://schemas.microsoft.com/office/drawing/2014/main" id="{C75D3771-C005-4160-B72C-92F310756EF9}"/>
                  </a:ext>
                </a:extLst>
              </p:cNvPr>
              <p:cNvSpPr/>
              <p:nvPr/>
            </p:nvSpPr>
            <p:spPr>
              <a:xfrm>
                <a:off x="3725478" y="1858969"/>
                <a:ext cx="134620" cy="179045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34" name="Kub 33">
                <a:extLst>
                  <a:ext uri="{FF2B5EF4-FFF2-40B4-BE49-F238E27FC236}">
                    <a16:creationId xmlns:a16="http://schemas.microsoft.com/office/drawing/2014/main" id="{461C4787-5649-4996-92DD-E4EB81A9CCE2}"/>
                  </a:ext>
                </a:extLst>
              </p:cNvPr>
              <p:cNvSpPr/>
              <p:nvPr/>
            </p:nvSpPr>
            <p:spPr>
              <a:xfrm>
                <a:off x="4058829" y="1839819"/>
                <a:ext cx="198195" cy="198195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cxnSp>
          <p:nvCxnSpPr>
            <p:cNvPr id="37" name="Rak pilkoppling 36">
              <a:extLst>
                <a:ext uri="{FF2B5EF4-FFF2-40B4-BE49-F238E27FC236}">
                  <a16:creationId xmlns:a16="http://schemas.microsoft.com/office/drawing/2014/main" id="{F585E9B5-C79F-4572-BB04-8AA975AC977E}"/>
                </a:ext>
              </a:extLst>
            </p:cNvPr>
            <p:cNvCxnSpPr>
              <a:stCxn id="32" idx="2"/>
            </p:cNvCxnSpPr>
            <p:nvPr/>
          </p:nvCxnSpPr>
          <p:spPr>
            <a:xfrm flipH="1">
              <a:off x="4002339" y="2456704"/>
              <a:ext cx="168287" cy="330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Kub 37">
              <a:extLst>
                <a:ext uri="{FF2B5EF4-FFF2-40B4-BE49-F238E27FC236}">
                  <a16:creationId xmlns:a16="http://schemas.microsoft.com/office/drawing/2014/main" id="{DAC9C047-26A9-45AA-8182-3D64B3060232}"/>
                </a:ext>
              </a:extLst>
            </p:cNvPr>
            <p:cNvSpPr/>
            <p:nvPr/>
          </p:nvSpPr>
          <p:spPr>
            <a:xfrm>
              <a:off x="3972431" y="3885637"/>
              <a:ext cx="198195" cy="198195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39" name="Rak pilkoppling 38">
              <a:extLst>
                <a:ext uri="{FF2B5EF4-FFF2-40B4-BE49-F238E27FC236}">
                  <a16:creationId xmlns:a16="http://schemas.microsoft.com/office/drawing/2014/main" id="{FF4D476F-C47D-4117-89A9-A7EE63573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517" y="3546268"/>
              <a:ext cx="201619" cy="273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ylinder 42">
              <a:extLst>
                <a:ext uri="{FF2B5EF4-FFF2-40B4-BE49-F238E27FC236}">
                  <a16:creationId xmlns:a16="http://schemas.microsoft.com/office/drawing/2014/main" id="{E0D4E16B-936F-4311-B013-5DBD9B42E30D}"/>
                </a:ext>
              </a:extLst>
            </p:cNvPr>
            <p:cNvSpPr/>
            <p:nvPr/>
          </p:nvSpPr>
          <p:spPr>
            <a:xfrm>
              <a:off x="3864526" y="5171666"/>
              <a:ext cx="134620" cy="179045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44" name="Rak pilkoppling 43">
              <a:extLst>
                <a:ext uri="{FF2B5EF4-FFF2-40B4-BE49-F238E27FC236}">
                  <a16:creationId xmlns:a16="http://schemas.microsoft.com/office/drawing/2014/main" id="{6A988468-253C-4D52-B7F7-23681A369C5B}"/>
                </a:ext>
              </a:extLst>
            </p:cNvPr>
            <p:cNvCxnSpPr>
              <a:cxnSpLocks/>
            </p:cNvCxnSpPr>
            <p:nvPr/>
          </p:nvCxnSpPr>
          <p:spPr>
            <a:xfrm>
              <a:off x="4035786" y="5427406"/>
              <a:ext cx="250480" cy="30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C0F3A594-91D2-436B-9D04-3F70B89F9579}"/>
              </a:ext>
            </a:extLst>
          </p:cNvPr>
          <p:cNvSpPr txBox="1"/>
          <p:nvPr/>
        </p:nvSpPr>
        <p:spPr>
          <a:xfrm rot="16200000">
            <a:off x="2284476" y="4002860"/>
            <a:ext cx="10550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400" dirty="0"/>
              <a:t>Fitness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DADBC8E4-E347-4997-9F36-571B85A798CC}"/>
              </a:ext>
            </a:extLst>
          </p:cNvPr>
          <p:cNvSpPr txBox="1"/>
          <p:nvPr/>
        </p:nvSpPr>
        <p:spPr>
          <a:xfrm>
            <a:off x="5281861" y="6201719"/>
            <a:ext cx="1545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Anpassning till</a:t>
            </a:r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D5E184E5-7255-4AED-AD7B-1DA9ED832711}"/>
              </a:ext>
            </a:extLst>
          </p:cNvPr>
          <p:cNvSpPr/>
          <p:nvPr/>
        </p:nvSpPr>
        <p:spPr>
          <a:xfrm>
            <a:off x="6798593" y="6179316"/>
            <a:ext cx="308793" cy="41069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819E7E98-EA72-4721-A75B-D31540C7FD3C}"/>
              </a:ext>
            </a:extLst>
          </p:cNvPr>
          <p:cNvSpPr txBox="1"/>
          <p:nvPr/>
        </p:nvSpPr>
        <p:spPr>
          <a:xfrm>
            <a:off x="2662053" y="617305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0%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3A0DEDFB-7E27-4B32-83C8-9A40F83E922F}"/>
              </a:ext>
            </a:extLst>
          </p:cNvPr>
          <p:cNvSpPr txBox="1"/>
          <p:nvPr/>
        </p:nvSpPr>
        <p:spPr>
          <a:xfrm>
            <a:off x="2495438" y="201305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100%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288612E7-74DB-4F00-894A-42B2725F7612}"/>
              </a:ext>
            </a:extLst>
          </p:cNvPr>
          <p:cNvSpPr txBox="1"/>
          <p:nvPr/>
        </p:nvSpPr>
        <p:spPr>
          <a:xfrm>
            <a:off x="9424758" y="609203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100%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83C4772-7621-4E07-94E8-A004AF0CA115}"/>
              </a:ext>
            </a:extLst>
          </p:cNvPr>
          <p:cNvSpPr/>
          <p:nvPr/>
        </p:nvSpPr>
        <p:spPr>
          <a:xfrm>
            <a:off x="2755170" y="5312840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0E064C9-2848-40BA-B457-6606C186A9CE}"/>
              </a:ext>
            </a:extLst>
          </p:cNvPr>
          <p:cNvSpPr/>
          <p:nvPr/>
        </p:nvSpPr>
        <p:spPr>
          <a:xfrm>
            <a:off x="2769452" y="3012718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9195B11-2B6B-4C28-A001-3278B131B10F}"/>
              </a:ext>
            </a:extLst>
          </p:cNvPr>
          <p:cNvSpPr/>
          <p:nvPr/>
        </p:nvSpPr>
        <p:spPr>
          <a:xfrm>
            <a:off x="2777033" y="2294335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F1587281-658C-423E-9B40-73861002D00F}"/>
              </a:ext>
            </a:extLst>
          </p:cNvPr>
          <p:cNvSpPr/>
          <p:nvPr/>
        </p:nvSpPr>
        <p:spPr>
          <a:xfrm>
            <a:off x="4324738" y="6270098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4926E7B-7419-484B-B920-100656380D93}"/>
              </a:ext>
            </a:extLst>
          </p:cNvPr>
          <p:cNvSpPr/>
          <p:nvPr/>
        </p:nvSpPr>
        <p:spPr>
          <a:xfrm>
            <a:off x="8284182" y="6293609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7289177A-0BA2-4001-B35E-2ED4C1FA5617}"/>
              </a:ext>
            </a:extLst>
          </p:cNvPr>
          <p:cNvSpPr/>
          <p:nvPr/>
        </p:nvSpPr>
        <p:spPr>
          <a:xfrm>
            <a:off x="9599874" y="6360133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A6CEE031-8B6D-45BA-9A95-D44B6D4FB5E5}"/>
              </a:ext>
            </a:extLst>
          </p:cNvPr>
          <p:cNvSpPr/>
          <p:nvPr/>
        </p:nvSpPr>
        <p:spPr>
          <a:xfrm>
            <a:off x="7147563" y="6293608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D95A0DBF-DF3C-438C-818A-5413A5A2F243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10/19</a:t>
            </a:r>
          </a:p>
        </p:txBody>
      </p:sp>
    </p:spTree>
    <p:extLst>
      <p:ext uri="{BB962C8B-B14F-4D97-AF65-F5344CB8AC3E}">
        <p14:creationId xmlns:p14="http://schemas.microsoft.com/office/powerpoint/2010/main" val="339039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C7904BA9-F1C9-4F56-914D-6049F1E4E3CB}"/>
              </a:ext>
            </a:extLst>
          </p:cNvPr>
          <p:cNvSpPr txBox="1">
            <a:spLocks/>
          </p:cNvSpPr>
          <p:nvPr/>
        </p:nvSpPr>
        <p:spPr>
          <a:xfrm>
            <a:off x="817924" y="540214"/>
            <a:ext cx="10515600" cy="43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/>
              <a:t>Men om det lokalt finns mer av den ena sorten än av den andra.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BB1003E-EEB5-4F91-B5DE-D0CF65DAC18C}"/>
              </a:ext>
            </a:extLst>
          </p:cNvPr>
          <p:cNvSpPr/>
          <p:nvPr/>
        </p:nvSpPr>
        <p:spPr>
          <a:xfrm>
            <a:off x="634895" y="3260718"/>
            <a:ext cx="66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25%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983BA804-6B61-4818-BDC9-9EB3D9762FDD}"/>
              </a:ext>
            </a:extLst>
          </p:cNvPr>
          <p:cNvSpPr/>
          <p:nvPr/>
        </p:nvSpPr>
        <p:spPr>
          <a:xfrm>
            <a:off x="1302175" y="3219354"/>
            <a:ext cx="308793" cy="41069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Kub 7">
            <a:extLst>
              <a:ext uri="{FF2B5EF4-FFF2-40B4-BE49-F238E27FC236}">
                <a16:creationId xmlns:a16="http://schemas.microsoft.com/office/drawing/2014/main" id="{C7B8DBA0-F6CA-49DD-B786-FE3C98779253}"/>
              </a:ext>
            </a:extLst>
          </p:cNvPr>
          <p:cNvSpPr/>
          <p:nvPr/>
        </p:nvSpPr>
        <p:spPr>
          <a:xfrm>
            <a:off x="1247169" y="3773641"/>
            <a:ext cx="410696" cy="410696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2CBD0B5-2B73-4FB7-BD90-73668E7B2F7A}"/>
              </a:ext>
            </a:extLst>
          </p:cNvPr>
          <p:cNvSpPr/>
          <p:nvPr/>
        </p:nvSpPr>
        <p:spPr>
          <a:xfrm>
            <a:off x="634895" y="3798311"/>
            <a:ext cx="66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75%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BDCD45D-3203-4703-9966-D1197653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2528" y="1791495"/>
            <a:ext cx="7094574" cy="4374987"/>
          </a:xfrm>
          <a:prstGeom prst="rect">
            <a:avLst/>
          </a:prstGeom>
        </p:spPr>
      </p:pic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2F971953-9574-4B22-837B-CBF060571A80}"/>
              </a:ext>
            </a:extLst>
          </p:cNvPr>
          <p:cNvCxnSpPr/>
          <p:nvPr/>
        </p:nvCxnSpPr>
        <p:spPr>
          <a:xfrm>
            <a:off x="8059993" y="2274422"/>
            <a:ext cx="0" cy="374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ttryckssymbol 6">
            <a:extLst>
              <a:ext uri="{FF2B5EF4-FFF2-40B4-BE49-F238E27FC236}">
                <a16:creationId xmlns:a16="http://schemas.microsoft.com/office/drawing/2014/main" id="{67DF51EA-E288-4A4F-9A98-BDC03ACE870C}"/>
              </a:ext>
            </a:extLst>
          </p:cNvPr>
          <p:cNvSpPr/>
          <p:nvPr/>
        </p:nvSpPr>
        <p:spPr>
          <a:xfrm>
            <a:off x="7847988" y="1776747"/>
            <a:ext cx="424009" cy="42400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ttryckssymbol 6">
            <a:extLst>
              <a:ext uri="{FF2B5EF4-FFF2-40B4-BE49-F238E27FC236}">
                <a16:creationId xmlns:a16="http://schemas.microsoft.com/office/drawing/2014/main" id="{B6D0B7BA-06AE-430D-A3BA-5ABF5A99D089}"/>
              </a:ext>
            </a:extLst>
          </p:cNvPr>
          <p:cNvSpPr/>
          <p:nvPr/>
        </p:nvSpPr>
        <p:spPr>
          <a:xfrm>
            <a:off x="6525550" y="1778628"/>
            <a:ext cx="424009" cy="42400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1A79756-706F-4F5D-9050-8F6E7627F59F}"/>
              </a:ext>
            </a:extLst>
          </p:cNvPr>
          <p:cNvCxnSpPr/>
          <p:nvPr/>
        </p:nvCxnSpPr>
        <p:spPr>
          <a:xfrm>
            <a:off x="6737555" y="2259674"/>
            <a:ext cx="0" cy="374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9BE8F864-80AE-4FFA-A3F0-EFE46A79A9AA}"/>
              </a:ext>
            </a:extLst>
          </p:cNvPr>
          <p:cNvCxnSpPr>
            <a:cxnSpLocks/>
          </p:cNvCxnSpPr>
          <p:nvPr/>
        </p:nvCxnSpPr>
        <p:spPr>
          <a:xfrm>
            <a:off x="6744929" y="3398475"/>
            <a:ext cx="1322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D87981CD-84C7-4D7F-970B-2C45770C4EFE}"/>
              </a:ext>
            </a:extLst>
          </p:cNvPr>
          <p:cNvCxnSpPr>
            <a:cxnSpLocks/>
          </p:cNvCxnSpPr>
          <p:nvPr/>
        </p:nvCxnSpPr>
        <p:spPr>
          <a:xfrm flipH="1" flipV="1">
            <a:off x="8146025" y="3398476"/>
            <a:ext cx="2459" cy="509847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ttryckssymbol 6">
            <a:extLst>
              <a:ext uri="{FF2B5EF4-FFF2-40B4-BE49-F238E27FC236}">
                <a16:creationId xmlns:a16="http://schemas.microsoft.com/office/drawing/2014/main" id="{869ADF8B-A54A-4416-8609-208F0528D622}"/>
              </a:ext>
            </a:extLst>
          </p:cNvPr>
          <p:cNvSpPr/>
          <p:nvPr/>
        </p:nvSpPr>
        <p:spPr>
          <a:xfrm>
            <a:off x="5203115" y="1795310"/>
            <a:ext cx="424001" cy="42400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D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0528C642-AD1A-4085-8545-FC986C52AE80}"/>
              </a:ext>
            </a:extLst>
          </p:cNvPr>
          <p:cNvCxnSpPr/>
          <p:nvPr/>
        </p:nvCxnSpPr>
        <p:spPr>
          <a:xfrm>
            <a:off x="5422491" y="2252300"/>
            <a:ext cx="0" cy="374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B2CDF09-569A-454B-BDF4-9DA15751D947}"/>
              </a:ext>
            </a:extLst>
          </p:cNvPr>
          <p:cNvCxnSpPr>
            <a:cxnSpLocks/>
          </p:cNvCxnSpPr>
          <p:nvPr/>
        </p:nvCxnSpPr>
        <p:spPr>
          <a:xfrm>
            <a:off x="5414505" y="3398475"/>
            <a:ext cx="1322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B04506F8-CA2F-4F77-8BDE-66C776023D8A}"/>
              </a:ext>
            </a:extLst>
          </p:cNvPr>
          <p:cNvCxnSpPr>
            <a:cxnSpLocks/>
          </p:cNvCxnSpPr>
          <p:nvPr/>
        </p:nvCxnSpPr>
        <p:spPr>
          <a:xfrm flipV="1">
            <a:off x="5297129" y="2857702"/>
            <a:ext cx="0" cy="540773"/>
          </a:xfrm>
          <a:prstGeom prst="line">
            <a:avLst/>
          </a:prstGeom>
          <a:ln>
            <a:headEnd type="arrow" w="sm" len="sm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2AE12E1-FF3E-4756-883B-EC8A66B9A2F3}"/>
              </a:ext>
            </a:extLst>
          </p:cNvPr>
          <p:cNvGrpSpPr/>
          <p:nvPr/>
        </p:nvGrpSpPr>
        <p:grpSpPr>
          <a:xfrm>
            <a:off x="4234517" y="1811268"/>
            <a:ext cx="531546" cy="307777"/>
            <a:chOff x="3725478" y="1782448"/>
            <a:chExt cx="531546" cy="307777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748C13F2-24F1-48D7-9DF9-CBA508723E8C}"/>
                </a:ext>
              </a:extLst>
            </p:cNvPr>
            <p:cNvSpPr/>
            <p:nvPr/>
          </p:nvSpPr>
          <p:spPr>
            <a:xfrm>
              <a:off x="3823458" y="1782448"/>
              <a:ext cx="3429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+</a:t>
              </a:r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12DB4C58-8466-47F6-8668-2DF91FE3EB0D}"/>
                </a:ext>
              </a:extLst>
            </p:cNvPr>
            <p:cNvSpPr/>
            <p:nvPr/>
          </p:nvSpPr>
          <p:spPr>
            <a:xfrm>
              <a:off x="3725478" y="1858969"/>
              <a:ext cx="134620" cy="179045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6" name="Kub 25">
              <a:extLst>
                <a:ext uri="{FF2B5EF4-FFF2-40B4-BE49-F238E27FC236}">
                  <a16:creationId xmlns:a16="http://schemas.microsoft.com/office/drawing/2014/main" id="{BAC78CB6-CF9B-4114-A0DC-93E8B91B2F71}"/>
                </a:ext>
              </a:extLst>
            </p:cNvPr>
            <p:cNvSpPr/>
            <p:nvPr/>
          </p:nvSpPr>
          <p:spPr>
            <a:xfrm>
              <a:off x="4058829" y="1839819"/>
              <a:ext cx="198195" cy="198195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4F9AD422-4346-4523-9719-C139CAB07381}"/>
              </a:ext>
            </a:extLst>
          </p:cNvPr>
          <p:cNvCxnSpPr>
            <a:stCxn id="24" idx="2"/>
          </p:cNvCxnSpPr>
          <p:nvPr/>
        </p:nvCxnSpPr>
        <p:spPr>
          <a:xfrm flipH="1">
            <a:off x="4335690" y="2119045"/>
            <a:ext cx="168287" cy="33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Kub 27">
            <a:extLst>
              <a:ext uri="{FF2B5EF4-FFF2-40B4-BE49-F238E27FC236}">
                <a16:creationId xmlns:a16="http://schemas.microsoft.com/office/drawing/2014/main" id="{50997D22-23F6-4964-9267-1757FD7007AB}"/>
              </a:ext>
            </a:extLst>
          </p:cNvPr>
          <p:cNvSpPr/>
          <p:nvPr/>
        </p:nvSpPr>
        <p:spPr>
          <a:xfrm>
            <a:off x="4223536" y="3332354"/>
            <a:ext cx="198195" cy="198195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5BA9D70B-62F9-4B53-8103-0E6791279EE9}"/>
              </a:ext>
            </a:extLst>
          </p:cNvPr>
          <p:cNvCxnSpPr>
            <a:cxnSpLocks/>
          </p:cNvCxnSpPr>
          <p:nvPr/>
        </p:nvCxnSpPr>
        <p:spPr>
          <a:xfrm flipV="1">
            <a:off x="4485622" y="2992985"/>
            <a:ext cx="201619" cy="27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ylinder 29">
            <a:extLst>
              <a:ext uri="{FF2B5EF4-FFF2-40B4-BE49-F238E27FC236}">
                <a16:creationId xmlns:a16="http://schemas.microsoft.com/office/drawing/2014/main" id="{0E30BEB7-FB5E-41A1-8105-A040CB057DB1}"/>
              </a:ext>
            </a:extLst>
          </p:cNvPr>
          <p:cNvSpPr/>
          <p:nvPr/>
        </p:nvSpPr>
        <p:spPr>
          <a:xfrm>
            <a:off x="3860209" y="4981885"/>
            <a:ext cx="134620" cy="179045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98A76714-4F80-46A7-8617-61F4132E4B58}"/>
              </a:ext>
            </a:extLst>
          </p:cNvPr>
          <p:cNvCxnSpPr>
            <a:cxnSpLocks/>
          </p:cNvCxnSpPr>
          <p:nvPr/>
        </p:nvCxnSpPr>
        <p:spPr>
          <a:xfrm>
            <a:off x="4031469" y="5237625"/>
            <a:ext cx="250480" cy="302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8ADF0F84-123E-4231-9D6A-8EA01E4D3B46}"/>
              </a:ext>
            </a:extLst>
          </p:cNvPr>
          <p:cNvSpPr/>
          <p:nvPr/>
        </p:nvSpPr>
        <p:spPr>
          <a:xfrm>
            <a:off x="8979412" y="2449786"/>
            <a:ext cx="2670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Kub-specialisten är här bättre än bägge varianter.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B2A60588-82AE-4D38-81BF-A3163992ABCE}"/>
              </a:ext>
            </a:extLst>
          </p:cNvPr>
          <p:cNvSpPr txBox="1"/>
          <p:nvPr/>
        </p:nvSpPr>
        <p:spPr>
          <a:xfrm rot="16200000">
            <a:off x="2254979" y="3666946"/>
            <a:ext cx="10550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400" dirty="0"/>
              <a:t>Fitness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8D0DA46-A89D-4061-9F08-8F5EBB1BE4B0}"/>
              </a:ext>
            </a:extLst>
          </p:cNvPr>
          <p:cNvSpPr txBox="1"/>
          <p:nvPr/>
        </p:nvSpPr>
        <p:spPr>
          <a:xfrm>
            <a:off x="5252364" y="6025986"/>
            <a:ext cx="15456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Anpassning till</a:t>
            </a:r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A6E22A40-5D56-4D77-9222-5DE556A1D30C}"/>
              </a:ext>
            </a:extLst>
          </p:cNvPr>
          <p:cNvSpPr/>
          <p:nvPr/>
        </p:nvSpPr>
        <p:spPr>
          <a:xfrm>
            <a:off x="6769096" y="6003583"/>
            <a:ext cx="308793" cy="41069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77B6729F-DF01-4116-80F1-584956B87D43}"/>
              </a:ext>
            </a:extLst>
          </p:cNvPr>
          <p:cNvSpPr txBox="1"/>
          <p:nvPr/>
        </p:nvSpPr>
        <p:spPr>
          <a:xfrm>
            <a:off x="2632556" y="5837136"/>
            <a:ext cx="4972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000" dirty="0"/>
              <a:t>0%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14236A29-E947-4B59-9BE7-4DFEDABDF33D}"/>
              </a:ext>
            </a:extLst>
          </p:cNvPr>
          <p:cNvSpPr txBox="1"/>
          <p:nvPr/>
        </p:nvSpPr>
        <p:spPr>
          <a:xfrm>
            <a:off x="2465941" y="1677141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100%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B4BCAE50-B774-495A-B1DB-5E754EA4DFF0}"/>
              </a:ext>
            </a:extLst>
          </p:cNvPr>
          <p:cNvSpPr txBox="1"/>
          <p:nvPr/>
        </p:nvSpPr>
        <p:spPr>
          <a:xfrm>
            <a:off x="9437943" y="5854468"/>
            <a:ext cx="7569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000" dirty="0"/>
              <a:t>100%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D2ECAB5-88C5-4D3A-AF5D-B81CAEBF7396}"/>
              </a:ext>
            </a:extLst>
          </p:cNvPr>
          <p:cNvSpPr/>
          <p:nvPr/>
        </p:nvSpPr>
        <p:spPr>
          <a:xfrm>
            <a:off x="8254685" y="5957695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A4DF9485-2429-4E69-A0C0-DC9ACA75B20C}"/>
              </a:ext>
            </a:extLst>
          </p:cNvPr>
          <p:cNvSpPr/>
          <p:nvPr/>
        </p:nvSpPr>
        <p:spPr>
          <a:xfrm>
            <a:off x="7088349" y="5998390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DD73842-5016-48D0-B0EC-89EB29784477}"/>
              </a:ext>
            </a:extLst>
          </p:cNvPr>
          <p:cNvSpPr/>
          <p:nvPr/>
        </p:nvSpPr>
        <p:spPr>
          <a:xfrm>
            <a:off x="9559444" y="6166270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C66625B-86CB-4E49-BD03-662BCB207B3A}"/>
              </a:ext>
            </a:extLst>
          </p:cNvPr>
          <p:cNvSpPr/>
          <p:nvPr/>
        </p:nvSpPr>
        <p:spPr>
          <a:xfrm>
            <a:off x="4285089" y="5994722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7B852C07-CE9E-473D-9116-A6A9D19DEBBC}"/>
              </a:ext>
            </a:extLst>
          </p:cNvPr>
          <p:cNvSpPr/>
          <p:nvPr/>
        </p:nvSpPr>
        <p:spPr>
          <a:xfrm>
            <a:off x="2760671" y="4787227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50629E4-2C1D-4737-921D-2AB1DF758FFB}"/>
              </a:ext>
            </a:extLst>
          </p:cNvPr>
          <p:cNvSpPr/>
          <p:nvPr/>
        </p:nvSpPr>
        <p:spPr>
          <a:xfrm>
            <a:off x="2696613" y="2777330"/>
            <a:ext cx="338679" cy="22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0EBCC51A-E5E5-420A-B549-4E82F06BC8A8}"/>
              </a:ext>
            </a:extLst>
          </p:cNvPr>
          <p:cNvSpPr txBox="1"/>
          <p:nvPr/>
        </p:nvSpPr>
        <p:spPr>
          <a:xfrm>
            <a:off x="43282" y="7854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11/19</a:t>
            </a:r>
          </a:p>
        </p:txBody>
      </p:sp>
    </p:spTree>
    <p:extLst>
      <p:ext uri="{BB962C8B-B14F-4D97-AF65-F5344CB8AC3E}">
        <p14:creationId xmlns:p14="http://schemas.microsoft.com/office/powerpoint/2010/main" val="169042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AD629-ACD2-49DA-8604-CB56960A6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477" y="694143"/>
            <a:ext cx="10515600" cy="338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Differentiering bör alltså vara adaptivt om det första förhållandet gäller.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Eller</a:t>
            </a:r>
            <a:r>
              <a:rPr lang="sv-SE" dirty="0"/>
              <a:t> om det sistnämnda gäller </a:t>
            </a:r>
            <a:r>
              <a:rPr lang="sv-SE" b="1" dirty="0"/>
              <a:t>och</a:t>
            </a:r>
            <a:r>
              <a:rPr lang="sv-SE" dirty="0"/>
              <a:t> det finns geografisk variation i proportionen mellan kuber och cylindrar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 är ofta så att det är mest adaptivt att bli </a:t>
            </a:r>
            <a:r>
              <a:rPr lang="sv-SE" b="1" dirty="0"/>
              <a:t>helt</a:t>
            </a:r>
            <a:r>
              <a:rPr lang="sv-SE" dirty="0"/>
              <a:t> specialiserad.</a:t>
            </a:r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C9086AB4-4B65-4D3F-A420-8EDA4E7F486E}"/>
              </a:ext>
            </a:extLst>
          </p:cNvPr>
          <p:cNvSpPr/>
          <p:nvPr/>
        </p:nvSpPr>
        <p:spPr>
          <a:xfrm>
            <a:off x="4403443" y="4352710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Kub 4">
            <a:extLst>
              <a:ext uri="{FF2B5EF4-FFF2-40B4-BE49-F238E27FC236}">
                <a16:creationId xmlns:a16="http://schemas.microsoft.com/office/drawing/2014/main" id="{0149F07F-D49E-4CFE-8952-0136B4D744C3}"/>
              </a:ext>
            </a:extLst>
          </p:cNvPr>
          <p:cNvSpPr/>
          <p:nvPr/>
        </p:nvSpPr>
        <p:spPr>
          <a:xfrm>
            <a:off x="4103831" y="4769238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8A719790-7048-44D7-A7B9-0B37788A7E31}"/>
              </a:ext>
            </a:extLst>
          </p:cNvPr>
          <p:cNvSpPr/>
          <p:nvPr/>
        </p:nvSpPr>
        <p:spPr>
          <a:xfrm>
            <a:off x="4758431" y="4366248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Kub 6">
            <a:extLst>
              <a:ext uri="{FF2B5EF4-FFF2-40B4-BE49-F238E27FC236}">
                <a16:creationId xmlns:a16="http://schemas.microsoft.com/office/drawing/2014/main" id="{6191D60A-30EB-4606-A254-014418B9D343}"/>
              </a:ext>
            </a:extLst>
          </p:cNvPr>
          <p:cNvSpPr/>
          <p:nvPr/>
        </p:nvSpPr>
        <p:spPr>
          <a:xfrm>
            <a:off x="4559112" y="4963802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E99A51E4-5C43-4D8F-82A5-B44D678A045C}"/>
              </a:ext>
            </a:extLst>
          </p:cNvPr>
          <p:cNvSpPr/>
          <p:nvPr/>
        </p:nvSpPr>
        <p:spPr>
          <a:xfrm>
            <a:off x="4944014" y="4848345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Kub 8">
            <a:extLst>
              <a:ext uri="{FF2B5EF4-FFF2-40B4-BE49-F238E27FC236}">
                <a16:creationId xmlns:a16="http://schemas.microsoft.com/office/drawing/2014/main" id="{F585BDE1-9DE9-4386-8E24-C036585C4AE3}"/>
              </a:ext>
            </a:extLst>
          </p:cNvPr>
          <p:cNvSpPr/>
          <p:nvPr/>
        </p:nvSpPr>
        <p:spPr>
          <a:xfrm>
            <a:off x="4729197" y="5280478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7E89FC08-477B-491E-BD13-8CB8A12EEB92}"/>
              </a:ext>
            </a:extLst>
          </p:cNvPr>
          <p:cNvSpPr/>
          <p:nvPr/>
        </p:nvSpPr>
        <p:spPr>
          <a:xfrm>
            <a:off x="4720099" y="5640422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Kub 10">
            <a:extLst>
              <a:ext uri="{FF2B5EF4-FFF2-40B4-BE49-F238E27FC236}">
                <a16:creationId xmlns:a16="http://schemas.microsoft.com/office/drawing/2014/main" id="{EE26B099-3ACD-4D77-997E-E493130266D4}"/>
              </a:ext>
            </a:extLst>
          </p:cNvPr>
          <p:cNvSpPr/>
          <p:nvPr/>
        </p:nvSpPr>
        <p:spPr>
          <a:xfrm>
            <a:off x="4552835" y="465765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854B3060-8590-4143-87FA-6FFC6C4CE538}"/>
              </a:ext>
            </a:extLst>
          </p:cNvPr>
          <p:cNvSpPr/>
          <p:nvPr/>
        </p:nvSpPr>
        <p:spPr>
          <a:xfrm>
            <a:off x="3794493" y="4850126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Kub 12">
            <a:extLst>
              <a:ext uri="{FF2B5EF4-FFF2-40B4-BE49-F238E27FC236}">
                <a16:creationId xmlns:a16="http://schemas.microsoft.com/office/drawing/2014/main" id="{D6CCBA47-E38C-4286-A161-561A56259B9C}"/>
              </a:ext>
            </a:extLst>
          </p:cNvPr>
          <p:cNvSpPr/>
          <p:nvPr/>
        </p:nvSpPr>
        <p:spPr>
          <a:xfrm>
            <a:off x="5167240" y="456422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979F5D49-ED77-4B3B-A814-3032B51A1AAD}"/>
              </a:ext>
            </a:extLst>
          </p:cNvPr>
          <p:cNvSpPr/>
          <p:nvPr/>
        </p:nvSpPr>
        <p:spPr>
          <a:xfrm>
            <a:off x="4272874" y="5132318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Kub 14">
            <a:extLst>
              <a:ext uri="{FF2B5EF4-FFF2-40B4-BE49-F238E27FC236}">
                <a16:creationId xmlns:a16="http://schemas.microsoft.com/office/drawing/2014/main" id="{191C71D2-DE60-4FE9-BAB4-EBB8E15A3CE7}"/>
              </a:ext>
            </a:extLst>
          </p:cNvPr>
          <p:cNvSpPr/>
          <p:nvPr/>
        </p:nvSpPr>
        <p:spPr>
          <a:xfrm>
            <a:off x="5205801" y="5538123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C55AD3F8-12ED-462C-8881-B87A5747E63D}"/>
              </a:ext>
            </a:extLst>
          </p:cNvPr>
          <p:cNvSpPr/>
          <p:nvPr/>
        </p:nvSpPr>
        <p:spPr>
          <a:xfrm>
            <a:off x="5454030" y="4917579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Kub 16">
            <a:extLst>
              <a:ext uri="{FF2B5EF4-FFF2-40B4-BE49-F238E27FC236}">
                <a16:creationId xmlns:a16="http://schemas.microsoft.com/office/drawing/2014/main" id="{399DBB1A-FCAC-43F0-88B6-E506CF944B1E}"/>
              </a:ext>
            </a:extLst>
          </p:cNvPr>
          <p:cNvSpPr/>
          <p:nvPr/>
        </p:nvSpPr>
        <p:spPr>
          <a:xfrm>
            <a:off x="5136861" y="5169153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Cylinder 17">
            <a:extLst>
              <a:ext uri="{FF2B5EF4-FFF2-40B4-BE49-F238E27FC236}">
                <a16:creationId xmlns:a16="http://schemas.microsoft.com/office/drawing/2014/main" id="{3E2D5799-23C1-4523-B8B9-97438197F387}"/>
              </a:ext>
            </a:extLst>
          </p:cNvPr>
          <p:cNvSpPr/>
          <p:nvPr/>
        </p:nvSpPr>
        <p:spPr>
          <a:xfrm>
            <a:off x="5613728" y="5289092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Kub 18">
            <a:extLst>
              <a:ext uri="{FF2B5EF4-FFF2-40B4-BE49-F238E27FC236}">
                <a16:creationId xmlns:a16="http://schemas.microsoft.com/office/drawing/2014/main" id="{4D735191-4B5F-4D56-8B3C-7887BA73C3AB}"/>
              </a:ext>
            </a:extLst>
          </p:cNvPr>
          <p:cNvSpPr/>
          <p:nvPr/>
        </p:nvSpPr>
        <p:spPr>
          <a:xfrm>
            <a:off x="5565556" y="572464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84B3CF3C-EB24-4C0A-B6B6-6F8C6F287D28}"/>
              </a:ext>
            </a:extLst>
          </p:cNvPr>
          <p:cNvSpPr/>
          <p:nvPr/>
        </p:nvSpPr>
        <p:spPr>
          <a:xfrm>
            <a:off x="5726853" y="4489927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1" name="Kub 20">
            <a:extLst>
              <a:ext uri="{FF2B5EF4-FFF2-40B4-BE49-F238E27FC236}">
                <a16:creationId xmlns:a16="http://schemas.microsoft.com/office/drawing/2014/main" id="{DA51004C-8E8B-4E34-B34A-E5BE3A25A8D6}"/>
              </a:ext>
            </a:extLst>
          </p:cNvPr>
          <p:cNvSpPr/>
          <p:nvPr/>
        </p:nvSpPr>
        <p:spPr>
          <a:xfrm>
            <a:off x="5747447" y="4865391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2EC374CC-BCAE-4D79-9CA0-843AF057A086}"/>
              </a:ext>
            </a:extLst>
          </p:cNvPr>
          <p:cNvSpPr/>
          <p:nvPr/>
        </p:nvSpPr>
        <p:spPr>
          <a:xfrm>
            <a:off x="6196411" y="4773945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Kub 22">
            <a:extLst>
              <a:ext uri="{FF2B5EF4-FFF2-40B4-BE49-F238E27FC236}">
                <a16:creationId xmlns:a16="http://schemas.microsoft.com/office/drawing/2014/main" id="{B73DA240-AA5D-4C4D-8B3E-032F58AA57FA}"/>
              </a:ext>
            </a:extLst>
          </p:cNvPr>
          <p:cNvSpPr/>
          <p:nvPr/>
        </p:nvSpPr>
        <p:spPr>
          <a:xfrm>
            <a:off x="6070374" y="5112092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F839D05B-F6C0-4BB8-AE6F-16ED50607806}"/>
              </a:ext>
            </a:extLst>
          </p:cNvPr>
          <p:cNvSpPr/>
          <p:nvPr/>
        </p:nvSpPr>
        <p:spPr>
          <a:xfrm>
            <a:off x="6541492" y="4489927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Kub 24">
            <a:extLst>
              <a:ext uri="{FF2B5EF4-FFF2-40B4-BE49-F238E27FC236}">
                <a16:creationId xmlns:a16="http://schemas.microsoft.com/office/drawing/2014/main" id="{ED6AC6C1-E0D3-4C85-966D-364C43995BF3}"/>
              </a:ext>
            </a:extLst>
          </p:cNvPr>
          <p:cNvSpPr/>
          <p:nvPr/>
        </p:nvSpPr>
        <p:spPr>
          <a:xfrm>
            <a:off x="5989460" y="5439829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8AA17E2A-AF5C-4C6B-B6B5-6C63C2FE69AE}"/>
              </a:ext>
            </a:extLst>
          </p:cNvPr>
          <p:cNvSpPr/>
          <p:nvPr/>
        </p:nvSpPr>
        <p:spPr>
          <a:xfrm>
            <a:off x="6883385" y="4723066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7" name="Kub 26">
            <a:extLst>
              <a:ext uri="{FF2B5EF4-FFF2-40B4-BE49-F238E27FC236}">
                <a16:creationId xmlns:a16="http://schemas.microsoft.com/office/drawing/2014/main" id="{F312C618-8027-4BE1-9277-847B11385AD2}"/>
              </a:ext>
            </a:extLst>
          </p:cNvPr>
          <p:cNvSpPr/>
          <p:nvPr/>
        </p:nvSpPr>
        <p:spPr>
          <a:xfrm>
            <a:off x="6493229" y="4878591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C7FF0755-7648-44F1-B573-B38BB0361A8F}"/>
              </a:ext>
            </a:extLst>
          </p:cNvPr>
          <p:cNvSpPr/>
          <p:nvPr/>
        </p:nvSpPr>
        <p:spPr>
          <a:xfrm>
            <a:off x="7535915" y="4534201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Kub 28">
            <a:extLst>
              <a:ext uri="{FF2B5EF4-FFF2-40B4-BE49-F238E27FC236}">
                <a16:creationId xmlns:a16="http://schemas.microsoft.com/office/drawing/2014/main" id="{79F1A80A-90AD-4CE6-946C-B74DDC1007B6}"/>
              </a:ext>
            </a:extLst>
          </p:cNvPr>
          <p:cNvSpPr/>
          <p:nvPr/>
        </p:nvSpPr>
        <p:spPr>
          <a:xfrm>
            <a:off x="6766832" y="5245316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7DC0CE05-FD94-4DBF-85F4-324FA4F9ABE8}"/>
              </a:ext>
            </a:extLst>
          </p:cNvPr>
          <p:cNvSpPr/>
          <p:nvPr/>
        </p:nvSpPr>
        <p:spPr>
          <a:xfrm>
            <a:off x="7135798" y="5121193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Kub 30">
            <a:extLst>
              <a:ext uri="{FF2B5EF4-FFF2-40B4-BE49-F238E27FC236}">
                <a16:creationId xmlns:a16="http://schemas.microsoft.com/office/drawing/2014/main" id="{2C356589-5AFD-4400-9874-568A203708E5}"/>
              </a:ext>
            </a:extLst>
          </p:cNvPr>
          <p:cNvSpPr/>
          <p:nvPr/>
        </p:nvSpPr>
        <p:spPr>
          <a:xfrm>
            <a:off x="7053651" y="4441671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1A20A204-066E-41AD-9BC3-8E206D07B200}"/>
              </a:ext>
            </a:extLst>
          </p:cNvPr>
          <p:cNvSpPr/>
          <p:nvPr/>
        </p:nvSpPr>
        <p:spPr>
          <a:xfrm>
            <a:off x="6459326" y="5183221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Kub 32">
            <a:extLst>
              <a:ext uri="{FF2B5EF4-FFF2-40B4-BE49-F238E27FC236}">
                <a16:creationId xmlns:a16="http://schemas.microsoft.com/office/drawing/2014/main" id="{D33A41E4-6B92-42C4-86FC-3507E75E0DF0}"/>
              </a:ext>
            </a:extLst>
          </p:cNvPr>
          <p:cNvSpPr/>
          <p:nvPr/>
        </p:nvSpPr>
        <p:spPr>
          <a:xfrm>
            <a:off x="7151467" y="5399451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26997A14-448B-48A1-A313-D0C74645A60B}"/>
              </a:ext>
            </a:extLst>
          </p:cNvPr>
          <p:cNvSpPr/>
          <p:nvPr/>
        </p:nvSpPr>
        <p:spPr>
          <a:xfrm>
            <a:off x="6402277" y="5538740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Kub 34">
            <a:extLst>
              <a:ext uri="{FF2B5EF4-FFF2-40B4-BE49-F238E27FC236}">
                <a16:creationId xmlns:a16="http://schemas.microsoft.com/office/drawing/2014/main" id="{7E23C128-8340-4C4A-9AC3-960259C9D323}"/>
              </a:ext>
            </a:extLst>
          </p:cNvPr>
          <p:cNvSpPr/>
          <p:nvPr/>
        </p:nvSpPr>
        <p:spPr>
          <a:xfrm>
            <a:off x="7892237" y="5222804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37E56DE7-2163-448E-BC37-C291E91F630E}"/>
              </a:ext>
            </a:extLst>
          </p:cNvPr>
          <p:cNvSpPr/>
          <p:nvPr/>
        </p:nvSpPr>
        <p:spPr>
          <a:xfrm>
            <a:off x="7272855" y="4820322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7" name="Kub 36">
            <a:extLst>
              <a:ext uri="{FF2B5EF4-FFF2-40B4-BE49-F238E27FC236}">
                <a16:creationId xmlns:a16="http://schemas.microsoft.com/office/drawing/2014/main" id="{FA8B6D91-4FA5-4C39-84AB-2C08376C3001}"/>
              </a:ext>
            </a:extLst>
          </p:cNvPr>
          <p:cNvSpPr/>
          <p:nvPr/>
        </p:nvSpPr>
        <p:spPr>
          <a:xfrm>
            <a:off x="2980820" y="5159419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F8D51446-D751-4CDA-AEDB-2C1066D8D376}"/>
              </a:ext>
            </a:extLst>
          </p:cNvPr>
          <p:cNvSpPr/>
          <p:nvPr/>
        </p:nvSpPr>
        <p:spPr>
          <a:xfrm>
            <a:off x="7605534" y="5417317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9" name="Kub 38">
            <a:extLst>
              <a:ext uri="{FF2B5EF4-FFF2-40B4-BE49-F238E27FC236}">
                <a16:creationId xmlns:a16="http://schemas.microsoft.com/office/drawing/2014/main" id="{7264FAC2-F379-4524-B68F-BDB579ABA0DD}"/>
              </a:ext>
            </a:extLst>
          </p:cNvPr>
          <p:cNvSpPr/>
          <p:nvPr/>
        </p:nvSpPr>
        <p:spPr>
          <a:xfrm>
            <a:off x="3388826" y="557224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52917BEA-B152-4644-9D9C-F2D126A10A81}"/>
              </a:ext>
            </a:extLst>
          </p:cNvPr>
          <p:cNvSpPr/>
          <p:nvPr/>
        </p:nvSpPr>
        <p:spPr>
          <a:xfrm>
            <a:off x="7731193" y="4917579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1" name="Kub 40">
            <a:extLst>
              <a:ext uri="{FF2B5EF4-FFF2-40B4-BE49-F238E27FC236}">
                <a16:creationId xmlns:a16="http://schemas.microsoft.com/office/drawing/2014/main" id="{260AA063-029E-43ED-85D1-4F4D0768F3E8}"/>
              </a:ext>
            </a:extLst>
          </p:cNvPr>
          <p:cNvSpPr/>
          <p:nvPr/>
        </p:nvSpPr>
        <p:spPr>
          <a:xfrm>
            <a:off x="3025572" y="450561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72C3FA19-CFD8-43BD-8AAC-95AA4E5436CD}"/>
              </a:ext>
            </a:extLst>
          </p:cNvPr>
          <p:cNvSpPr/>
          <p:nvPr/>
        </p:nvSpPr>
        <p:spPr>
          <a:xfrm>
            <a:off x="8063124" y="4617674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3" name="Kub 42">
            <a:extLst>
              <a:ext uri="{FF2B5EF4-FFF2-40B4-BE49-F238E27FC236}">
                <a16:creationId xmlns:a16="http://schemas.microsoft.com/office/drawing/2014/main" id="{A993D4D0-2687-48F7-B27C-273CCA5F16D6}"/>
              </a:ext>
            </a:extLst>
          </p:cNvPr>
          <p:cNvSpPr/>
          <p:nvPr/>
        </p:nvSpPr>
        <p:spPr>
          <a:xfrm>
            <a:off x="3322213" y="4652244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386B35C0-BB68-4558-A387-CAED3738C6AD}"/>
              </a:ext>
            </a:extLst>
          </p:cNvPr>
          <p:cNvSpPr/>
          <p:nvPr/>
        </p:nvSpPr>
        <p:spPr>
          <a:xfrm>
            <a:off x="8478142" y="4560761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5" name="Kub 44">
            <a:extLst>
              <a:ext uri="{FF2B5EF4-FFF2-40B4-BE49-F238E27FC236}">
                <a16:creationId xmlns:a16="http://schemas.microsoft.com/office/drawing/2014/main" id="{E88A5579-A284-4FD0-A432-6FEB0DAB5176}"/>
              </a:ext>
            </a:extLst>
          </p:cNvPr>
          <p:cNvSpPr/>
          <p:nvPr/>
        </p:nvSpPr>
        <p:spPr>
          <a:xfrm>
            <a:off x="3404311" y="5125886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6" name="Cylinder 45">
            <a:extLst>
              <a:ext uri="{FF2B5EF4-FFF2-40B4-BE49-F238E27FC236}">
                <a16:creationId xmlns:a16="http://schemas.microsoft.com/office/drawing/2014/main" id="{85D32014-0872-49D9-A6ED-E6D69E33F2B8}"/>
              </a:ext>
            </a:extLst>
          </p:cNvPr>
          <p:cNvSpPr/>
          <p:nvPr/>
        </p:nvSpPr>
        <p:spPr>
          <a:xfrm>
            <a:off x="8261618" y="4962647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7" name="Kub 46">
            <a:extLst>
              <a:ext uri="{FF2B5EF4-FFF2-40B4-BE49-F238E27FC236}">
                <a16:creationId xmlns:a16="http://schemas.microsoft.com/office/drawing/2014/main" id="{D88968C4-3D76-448E-91C5-4657BA2110EE}"/>
              </a:ext>
            </a:extLst>
          </p:cNvPr>
          <p:cNvSpPr/>
          <p:nvPr/>
        </p:nvSpPr>
        <p:spPr>
          <a:xfrm>
            <a:off x="3790665" y="4492693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6F9A6D69-947C-4242-9C63-89B4AFC28CC7}"/>
              </a:ext>
            </a:extLst>
          </p:cNvPr>
          <p:cNvSpPr/>
          <p:nvPr/>
        </p:nvSpPr>
        <p:spPr>
          <a:xfrm>
            <a:off x="8329862" y="5343592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9" name="Kub 48">
            <a:extLst>
              <a:ext uri="{FF2B5EF4-FFF2-40B4-BE49-F238E27FC236}">
                <a16:creationId xmlns:a16="http://schemas.microsoft.com/office/drawing/2014/main" id="{54473F2A-4B59-4C75-AC1A-4DC734CF5367}"/>
              </a:ext>
            </a:extLst>
          </p:cNvPr>
          <p:cNvSpPr/>
          <p:nvPr/>
        </p:nvSpPr>
        <p:spPr>
          <a:xfrm>
            <a:off x="3865937" y="5191836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0" name="Cylinder 49">
            <a:extLst>
              <a:ext uri="{FF2B5EF4-FFF2-40B4-BE49-F238E27FC236}">
                <a16:creationId xmlns:a16="http://schemas.microsoft.com/office/drawing/2014/main" id="{526BDF4A-8578-4604-AFA3-B54C2CA20C3E}"/>
              </a:ext>
            </a:extLst>
          </p:cNvPr>
          <p:cNvSpPr/>
          <p:nvPr/>
        </p:nvSpPr>
        <p:spPr>
          <a:xfrm>
            <a:off x="8666258" y="4977322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1" name="Kub 50">
            <a:extLst>
              <a:ext uri="{FF2B5EF4-FFF2-40B4-BE49-F238E27FC236}">
                <a16:creationId xmlns:a16="http://schemas.microsoft.com/office/drawing/2014/main" id="{04956945-7C97-4827-B036-D4E8A554E37D}"/>
              </a:ext>
            </a:extLst>
          </p:cNvPr>
          <p:cNvSpPr/>
          <p:nvPr/>
        </p:nvSpPr>
        <p:spPr>
          <a:xfrm>
            <a:off x="4201087" y="5530134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2" name="Kub 51">
            <a:extLst>
              <a:ext uri="{FF2B5EF4-FFF2-40B4-BE49-F238E27FC236}">
                <a16:creationId xmlns:a16="http://schemas.microsoft.com/office/drawing/2014/main" id="{B9285A35-A1D6-4A78-A27E-6F29C700874B}"/>
              </a:ext>
            </a:extLst>
          </p:cNvPr>
          <p:cNvSpPr/>
          <p:nvPr/>
        </p:nvSpPr>
        <p:spPr>
          <a:xfrm>
            <a:off x="2206271" y="5119497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3" name="Kub 52">
            <a:extLst>
              <a:ext uri="{FF2B5EF4-FFF2-40B4-BE49-F238E27FC236}">
                <a16:creationId xmlns:a16="http://schemas.microsoft.com/office/drawing/2014/main" id="{F040824E-B4A3-4E73-8FEA-F57BCD3BF5B9}"/>
              </a:ext>
            </a:extLst>
          </p:cNvPr>
          <p:cNvSpPr/>
          <p:nvPr/>
        </p:nvSpPr>
        <p:spPr>
          <a:xfrm>
            <a:off x="2614277" y="5532325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4" name="Kub 53">
            <a:extLst>
              <a:ext uri="{FF2B5EF4-FFF2-40B4-BE49-F238E27FC236}">
                <a16:creationId xmlns:a16="http://schemas.microsoft.com/office/drawing/2014/main" id="{6A3B35E6-0D82-498D-8612-ECC390B85295}"/>
              </a:ext>
            </a:extLst>
          </p:cNvPr>
          <p:cNvSpPr/>
          <p:nvPr/>
        </p:nvSpPr>
        <p:spPr>
          <a:xfrm>
            <a:off x="2251023" y="4465695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5" name="Kub 54">
            <a:extLst>
              <a:ext uri="{FF2B5EF4-FFF2-40B4-BE49-F238E27FC236}">
                <a16:creationId xmlns:a16="http://schemas.microsoft.com/office/drawing/2014/main" id="{AB2027C8-FE79-4ABE-92AD-EEA698ADDA0F}"/>
              </a:ext>
            </a:extLst>
          </p:cNvPr>
          <p:cNvSpPr/>
          <p:nvPr/>
        </p:nvSpPr>
        <p:spPr>
          <a:xfrm>
            <a:off x="2547664" y="4612322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6" name="Kub 55">
            <a:extLst>
              <a:ext uri="{FF2B5EF4-FFF2-40B4-BE49-F238E27FC236}">
                <a16:creationId xmlns:a16="http://schemas.microsoft.com/office/drawing/2014/main" id="{16DFF047-3BB1-4D45-8252-892414DFE098}"/>
              </a:ext>
            </a:extLst>
          </p:cNvPr>
          <p:cNvSpPr/>
          <p:nvPr/>
        </p:nvSpPr>
        <p:spPr>
          <a:xfrm>
            <a:off x="2629762" y="5085964"/>
            <a:ext cx="194513" cy="19451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03D5DC7F-570C-4D44-A954-5AF069912CD1}"/>
              </a:ext>
            </a:extLst>
          </p:cNvPr>
          <p:cNvSpPr/>
          <p:nvPr/>
        </p:nvSpPr>
        <p:spPr>
          <a:xfrm>
            <a:off x="9159128" y="4521244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81C7C15F-AFA3-4D80-9418-6EF7D496B831}"/>
              </a:ext>
            </a:extLst>
          </p:cNvPr>
          <p:cNvSpPr/>
          <p:nvPr/>
        </p:nvSpPr>
        <p:spPr>
          <a:xfrm>
            <a:off x="8942604" y="4923130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E2DEB419-8904-4878-81A6-F0720D43B366}"/>
              </a:ext>
            </a:extLst>
          </p:cNvPr>
          <p:cNvSpPr/>
          <p:nvPr/>
        </p:nvSpPr>
        <p:spPr>
          <a:xfrm>
            <a:off x="9010848" y="5304075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9E120ECC-5C12-449F-8D95-9ED2C32AC467}"/>
              </a:ext>
            </a:extLst>
          </p:cNvPr>
          <p:cNvSpPr/>
          <p:nvPr/>
        </p:nvSpPr>
        <p:spPr>
          <a:xfrm>
            <a:off x="9347244" y="4937805"/>
            <a:ext cx="146250" cy="194513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B46D2505-917A-4732-A1CC-9E53A74F8978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12/19</a:t>
            </a:r>
          </a:p>
        </p:txBody>
      </p:sp>
    </p:spTree>
    <p:extLst>
      <p:ext uri="{BB962C8B-B14F-4D97-AF65-F5344CB8AC3E}">
        <p14:creationId xmlns:p14="http://schemas.microsoft.com/office/powerpoint/2010/main" val="169479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256D4-D397-4E1B-B880-4DFE7C63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02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Reproduktiv isolering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5F844-2744-4061-9D3A-F7845594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27" y="1474363"/>
            <a:ext cx="10515600" cy="1234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Men arter har inte bara olika egenskaper. Arter kan inte få reproduktiv avkomma. De blandas alltså inte genetiskt.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5" name="Uttryckssymbol 6">
            <a:extLst>
              <a:ext uri="{FF2B5EF4-FFF2-40B4-BE49-F238E27FC236}">
                <a16:creationId xmlns:a16="http://schemas.microsoft.com/office/drawing/2014/main" id="{A9D407B6-8748-41FA-A61A-DB26127D3B31}"/>
              </a:ext>
            </a:extLst>
          </p:cNvPr>
          <p:cNvSpPr/>
          <p:nvPr/>
        </p:nvSpPr>
        <p:spPr>
          <a:xfrm>
            <a:off x="2011148" y="5557940"/>
            <a:ext cx="489276" cy="48927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Uttryckssymbol 6">
            <a:extLst>
              <a:ext uri="{FF2B5EF4-FFF2-40B4-BE49-F238E27FC236}">
                <a16:creationId xmlns:a16="http://schemas.microsoft.com/office/drawing/2014/main" id="{DA057EF9-C6B9-4212-AFF8-77B2D4940571}"/>
              </a:ext>
            </a:extLst>
          </p:cNvPr>
          <p:cNvSpPr/>
          <p:nvPr/>
        </p:nvSpPr>
        <p:spPr>
          <a:xfrm>
            <a:off x="1129515" y="5557940"/>
            <a:ext cx="489276" cy="48927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D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CF4FAC85-CFBD-4658-BA50-B5888A2BC4CC}"/>
              </a:ext>
            </a:extLst>
          </p:cNvPr>
          <p:cNvSpPr/>
          <p:nvPr/>
        </p:nvSpPr>
        <p:spPr>
          <a:xfrm>
            <a:off x="1653804" y="56213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+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A7AB796-83C6-423E-ACD5-7AF90BA314FE}"/>
              </a:ext>
            </a:extLst>
          </p:cNvPr>
          <p:cNvSpPr/>
          <p:nvPr/>
        </p:nvSpPr>
        <p:spPr>
          <a:xfrm>
            <a:off x="2551523" y="561469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=</a:t>
            </a:r>
          </a:p>
        </p:txBody>
      </p:sp>
      <p:sp>
        <p:nvSpPr>
          <p:cNvPr id="29" name="Uttryckssymbol 6">
            <a:extLst>
              <a:ext uri="{FF2B5EF4-FFF2-40B4-BE49-F238E27FC236}">
                <a16:creationId xmlns:a16="http://schemas.microsoft.com/office/drawing/2014/main" id="{076101A2-2C11-40BB-A04E-1B9150DEB60B}"/>
              </a:ext>
            </a:extLst>
          </p:cNvPr>
          <p:cNvSpPr/>
          <p:nvPr/>
        </p:nvSpPr>
        <p:spPr>
          <a:xfrm>
            <a:off x="2891008" y="5573047"/>
            <a:ext cx="483407" cy="48340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646E2038-05B2-438B-AD47-7A44681E19B6}"/>
              </a:ext>
            </a:extLst>
          </p:cNvPr>
          <p:cNvGrpSpPr/>
          <p:nvPr/>
        </p:nvGrpSpPr>
        <p:grpSpPr>
          <a:xfrm>
            <a:off x="5031657" y="3174231"/>
            <a:ext cx="5234386" cy="2925291"/>
            <a:chOff x="2812025" y="2090225"/>
            <a:chExt cx="7828408" cy="4374987"/>
          </a:xfrm>
        </p:grpSpPr>
        <p:pic>
          <p:nvPicPr>
            <p:cNvPr id="32" name="Bild 31">
              <a:extLst>
                <a:ext uri="{FF2B5EF4-FFF2-40B4-BE49-F238E27FC236}">
                  <a16:creationId xmlns:a16="http://schemas.microsoft.com/office/drawing/2014/main" id="{0DC66C1A-CACA-4B76-965E-374895EB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12025" y="2090225"/>
              <a:ext cx="7094574" cy="4374987"/>
            </a:xfrm>
            <a:prstGeom prst="rect">
              <a:avLst/>
            </a:prstGeom>
          </p:spPr>
        </p:pic>
        <p:cxnSp>
          <p:nvCxnSpPr>
            <p:cNvPr id="33" name="Rak koppling 32">
              <a:extLst>
                <a:ext uri="{FF2B5EF4-FFF2-40B4-BE49-F238E27FC236}">
                  <a16:creationId xmlns:a16="http://schemas.microsoft.com/office/drawing/2014/main" id="{833848A1-A9AF-42FC-B6C9-8E35F59959ED}"/>
                </a:ext>
              </a:extLst>
            </p:cNvPr>
            <p:cNvCxnSpPr/>
            <p:nvPr/>
          </p:nvCxnSpPr>
          <p:spPr>
            <a:xfrm>
              <a:off x="7757651" y="2676833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Uttryckssymbol 6">
              <a:extLst>
                <a:ext uri="{FF2B5EF4-FFF2-40B4-BE49-F238E27FC236}">
                  <a16:creationId xmlns:a16="http://schemas.microsoft.com/office/drawing/2014/main" id="{A1313325-DCE3-4B51-A86E-83EB28648D9A}"/>
                </a:ext>
              </a:extLst>
            </p:cNvPr>
            <p:cNvSpPr/>
            <p:nvPr/>
          </p:nvSpPr>
          <p:spPr>
            <a:xfrm>
              <a:off x="7545646" y="2179158"/>
              <a:ext cx="424009" cy="424009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Uttryckssymbol 6">
              <a:extLst>
                <a:ext uri="{FF2B5EF4-FFF2-40B4-BE49-F238E27FC236}">
                  <a16:creationId xmlns:a16="http://schemas.microsoft.com/office/drawing/2014/main" id="{A1A8B693-C698-4534-81CE-D5892721DE5B}"/>
                </a:ext>
              </a:extLst>
            </p:cNvPr>
            <p:cNvSpPr/>
            <p:nvPr/>
          </p:nvSpPr>
          <p:spPr>
            <a:xfrm>
              <a:off x="6223208" y="2181039"/>
              <a:ext cx="424009" cy="424009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E6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6" name="Rak koppling 35">
              <a:extLst>
                <a:ext uri="{FF2B5EF4-FFF2-40B4-BE49-F238E27FC236}">
                  <a16:creationId xmlns:a16="http://schemas.microsoft.com/office/drawing/2014/main" id="{6F3A9D44-8EA1-4B67-8B17-77142AE40686}"/>
                </a:ext>
              </a:extLst>
            </p:cNvPr>
            <p:cNvCxnSpPr/>
            <p:nvPr/>
          </p:nvCxnSpPr>
          <p:spPr>
            <a:xfrm>
              <a:off x="6435213" y="2662085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koppling 36">
              <a:extLst>
                <a:ext uri="{FF2B5EF4-FFF2-40B4-BE49-F238E27FC236}">
                  <a16:creationId xmlns:a16="http://schemas.microsoft.com/office/drawing/2014/main" id="{CB4BDC15-2B29-412B-9813-C593D45540CE}"/>
                </a:ext>
              </a:extLst>
            </p:cNvPr>
            <p:cNvCxnSpPr>
              <a:cxnSpLocks/>
            </p:cNvCxnSpPr>
            <p:nvPr/>
          </p:nvCxnSpPr>
          <p:spPr>
            <a:xfrm>
              <a:off x="6435213" y="3446925"/>
              <a:ext cx="132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koppling 37">
              <a:extLst>
                <a:ext uri="{FF2B5EF4-FFF2-40B4-BE49-F238E27FC236}">
                  <a16:creationId xmlns:a16="http://schemas.microsoft.com/office/drawing/2014/main" id="{6F714CF7-38DF-4C7C-BEF0-5454D07EC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1561" y="3267486"/>
              <a:ext cx="0" cy="179439"/>
            </a:xfrm>
            <a:prstGeom prst="line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Uttryckssymbol 6">
              <a:extLst>
                <a:ext uri="{FF2B5EF4-FFF2-40B4-BE49-F238E27FC236}">
                  <a16:creationId xmlns:a16="http://schemas.microsoft.com/office/drawing/2014/main" id="{9F8F8F4C-CEA2-4B39-8650-6E5DDDDC89DB}"/>
                </a:ext>
              </a:extLst>
            </p:cNvPr>
            <p:cNvSpPr/>
            <p:nvPr/>
          </p:nvSpPr>
          <p:spPr>
            <a:xfrm>
              <a:off x="4900773" y="2197721"/>
              <a:ext cx="424001" cy="424001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209395 w 914400"/>
                <a:gd name="connsiteY2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49827 w 914400"/>
                <a:gd name="connsiteY2" fmla="*/ 654306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63102 w 914400"/>
                <a:gd name="connsiteY0" fmla="*/ 320463 h 914400"/>
                <a:gd name="connsiteX1" fmla="*/ 310727 w 914400"/>
                <a:gd name="connsiteY1" fmla="*/ 272838 h 914400"/>
                <a:gd name="connsiteX2" fmla="*/ 358352 w 914400"/>
                <a:gd name="connsiteY2" fmla="*/ 320463 h 914400"/>
                <a:gd name="connsiteX3" fmla="*/ 310727 w 914400"/>
                <a:gd name="connsiteY3" fmla="*/ 368088 h 914400"/>
                <a:gd name="connsiteX4" fmla="*/ 263102 w 914400"/>
                <a:gd name="connsiteY4" fmla="*/ 320463 h 914400"/>
                <a:gd name="connsiteX5" fmla="*/ 556048 w 914400"/>
                <a:gd name="connsiteY5" fmla="*/ 320463 h 914400"/>
                <a:gd name="connsiteX6" fmla="*/ 603673 w 914400"/>
                <a:gd name="connsiteY6" fmla="*/ 272838 h 914400"/>
                <a:gd name="connsiteX7" fmla="*/ 651298 w 914400"/>
                <a:gd name="connsiteY7" fmla="*/ 320463 h 914400"/>
                <a:gd name="connsiteX8" fmla="*/ 603673 w 914400"/>
                <a:gd name="connsiteY8" fmla="*/ 368088 h 914400"/>
                <a:gd name="connsiteX9" fmla="*/ 556048 w 914400"/>
                <a:gd name="connsiteY9" fmla="*/ 320463 h 914400"/>
                <a:gd name="connsiteX0" fmla="*/ 209395 w 914400"/>
                <a:gd name="connsiteY0" fmla="*/ 656588 h 914400"/>
                <a:gd name="connsiteX1" fmla="*/ 704427 w 914400"/>
                <a:gd name="connsiteY1" fmla="*/ 656588 h 914400"/>
                <a:gd name="connsiteX2" fmla="*/ 457201 w 914400"/>
                <a:gd name="connsiteY2" fmla="*/ 587938 h 914400"/>
                <a:gd name="connsiteX3" fmla="*/ 209395 w 914400"/>
                <a:gd name="connsiteY3" fmla="*/ 656588 h 914400"/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14400" stroke="0" extrusionOk="0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  <a:path w="914400" h="914400" fill="darkenLess" extrusionOk="0">
                  <a:moveTo>
                    <a:pt x="263102" y="320463"/>
                  </a:moveTo>
                  <a:cubicBezTo>
                    <a:pt x="263102" y="294160"/>
                    <a:pt x="284424" y="272838"/>
                    <a:pt x="310727" y="272838"/>
                  </a:cubicBezTo>
                  <a:cubicBezTo>
                    <a:pt x="337030" y="272838"/>
                    <a:pt x="358352" y="294160"/>
                    <a:pt x="358352" y="320463"/>
                  </a:cubicBezTo>
                  <a:cubicBezTo>
                    <a:pt x="358352" y="346766"/>
                    <a:pt x="337030" y="368088"/>
                    <a:pt x="310727" y="368088"/>
                  </a:cubicBezTo>
                  <a:cubicBezTo>
                    <a:pt x="284424" y="368088"/>
                    <a:pt x="263102" y="346766"/>
                    <a:pt x="263102" y="320463"/>
                  </a:cubicBezTo>
                  <a:moveTo>
                    <a:pt x="556048" y="320463"/>
                  </a:moveTo>
                  <a:cubicBezTo>
                    <a:pt x="556048" y="294160"/>
                    <a:pt x="577370" y="272838"/>
                    <a:pt x="603673" y="272838"/>
                  </a:cubicBezTo>
                  <a:cubicBezTo>
                    <a:pt x="629976" y="272838"/>
                    <a:pt x="651298" y="294160"/>
                    <a:pt x="651298" y="320463"/>
                  </a:cubicBezTo>
                  <a:cubicBezTo>
                    <a:pt x="651298" y="346766"/>
                    <a:pt x="629976" y="368088"/>
                    <a:pt x="603673" y="368088"/>
                  </a:cubicBezTo>
                  <a:cubicBezTo>
                    <a:pt x="577370" y="368088"/>
                    <a:pt x="556048" y="346766"/>
                    <a:pt x="556048" y="320463"/>
                  </a:cubicBezTo>
                </a:path>
                <a:path w="914400" h="914400" fill="none" extrusionOk="0">
                  <a:moveTo>
                    <a:pt x="209395" y="656588"/>
                  </a:moveTo>
                  <a:cubicBezTo>
                    <a:pt x="374598" y="770047"/>
                    <a:pt x="539609" y="770047"/>
                    <a:pt x="704427" y="656588"/>
                  </a:cubicBezTo>
                  <a:lnTo>
                    <a:pt x="457201" y="587938"/>
                  </a:lnTo>
                  <a:lnTo>
                    <a:pt x="209395" y="656588"/>
                  </a:lnTo>
                  <a:close/>
                </a:path>
                <a:path w="914400" h="914400" fill="none">
                  <a:moveTo>
                    <a:pt x="0" y="457200"/>
                  </a:moveTo>
                  <a:cubicBezTo>
                    <a:pt x="0" y="204695"/>
                    <a:pt x="204695" y="0"/>
                    <a:pt x="457200" y="0"/>
                  </a:cubicBezTo>
                  <a:cubicBezTo>
                    <a:pt x="709705" y="0"/>
                    <a:pt x="914400" y="204695"/>
                    <a:pt x="914400" y="457200"/>
                  </a:cubicBezTo>
                  <a:cubicBezTo>
                    <a:pt x="914400" y="709705"/>
                    <a:pt x="709705" y="914400"/>
                    <a:pt x="457200" y="914400"/>
                  </a:cubicBezTo>
                  <a:cubicBezTo>
                    <a:pt x="204695" y="914400"/>
                    <a:pt x="0" y="709705"/>
                    <a:pt x="0" y="457200"/>
                  </a:cubicBezTo>
                  <a:close/>
                </a:path>
              </a:pathLst>
            </a:custGeom>
            <a:solidFill>
              <a:srgbClr val="00D2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0" name="Rak koppling 39">
              <a:extLst>
                <a:ext uri="{FF2B5EF4-FFF2-40B4-BE49-F238E27FC236}">
                  <a16:creationId xmlns:a16="http://schemas.microsoft.com/office/drawing/2014/main" id="{F0D0E4C9-DBD0-4ED1-8ABE-47695E50E954}"/>
                </a:ext>
              </a:extLst>
            </p:cNvPr>
            <p:cNvCxnSpPr/>
            <p:nvPr/>
          </p:nvCxnSpPr>
          <p:spPr>
            <a:xfrm>
              <a:off x="5120149" y="2654711"/>
              <a:ext cx="0" cy="3746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koppling 40">
              <a:extLst>
                <a:ext uri="{FF2B5EF4-FFF2-40B4-BE49-F238E27FC236}">
                  <a16:creationId xmlns:a16="http://schemas.microsoft.com/office/drawing/2014/main" id="{2FD28661-E141-440B-A6CB-43EE28BDC83E}"/>
                </a:ext>
              </a:extLst>
            </p:cNvPr>
            <p:cNvCxnSpPr>
              <a:cxnSpLocks/>
            </p:cNvCxnSpPr>
            <p:nvPr/>
          </p:nvCxnSpPr>
          <p:spPr>
            <a:xfrm>
              <a:off x="5112774" y="3446925"/>
              <a:ext cx="1322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k koppling 41">
              <a:extLst>
                <a:ext uri="{FF2B5EF4-FFF2-40B4-BE49-F238E27FC236}">
                  <a16:creationId xmlns:a16="http://schemas.microsoft.com/office/drawing/2014/main" id="{E0FFD5C6-D2E8-40F2-BFA7-3D86C4D739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1154" y="3267486"/>
              <a:ext cx="0" cy="179439"/>
            </a:xfrm>
            <a:prstGeom prst="line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1BFB3B0D-25A4-42EA-A170-7939F7B74FA0}"/>
                </a:ext>
              </a:extLst>
            </p:cNvPr>
            <p:cNvSpPr/>
            <p:nvPr/>
          </p:nvSpPr>
          <p:spPr>
            <a:xfrm>
              <a:off x="7969655" y="4003566"/>
              <a:ext cx="26707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Bägge specialist-varianter är här mer effektiva än generalisten.</a:t>
              </a:r>
            </a:p>
          </p:txBody>
        </p: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399872DD-E9B6-44E5-8F30-4B9DDEA840CE}"/>
                </a:ext>
              </a:extLst>
            </p:cNvPr>
            <p:cNvGrpSpPr/>
            <p:nvPr/>
          </p:nvGrpSpPr>
          <p:grpSpPr>
            <a:xfrm>
              <a:off x="3901166" y="2148927"/>
              <a:ext cx="531546" cy="307777"/>
              <a:chOff x="3725478" y="1782448"/>
              <a:chExt cx="531546" cy="307777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6053E3D6-E5F1-4551-A467-BBABA4A3E478}"/>
                  </a:ext>
                </a:extLst>
              </p:cNvPr>
              <p:cNvSpPr/>
              <p:nvPr/>
            </p:nvSpPr>
            <p:spPr>
              <a:xfrm>
                <a:off x="3823458" y="1782448"/>
                <a:ext cx="34296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+</a:t>
                </a:r>
              </a:p>
            </p:txBody>
          </p:sp>
          <p:sp>
            <p:nvSpPr>
              <p:cNvPr id="51" name="Cylinder 50">
                <a:extLst>
                  <a:ext uri="{FF2B5EF4-FFF2-40B4-BE49-F238E27FC236}">
                    <a16:creationId xmlns:a16="http://schemas.microsoft.com/office/drawing/2014/main" id="{0FA8879F-5D1E-4F33-BA23-7D5154A0B2BA}"/>
                  </a:ext>
                </a:extLst>
              </p:cNvPr>
              <p:cNvSpPr/>
              <p:nvPr/>
            </p:nvSpPr>
            <p:spPr>
              <a:xfrm>
                <a:off x="3725478" y="1858969"/>
                <a:ext cx="134620" cy="179045"/>
              </a:xfrm>
              <a:prstGeom prst="can">
                <a:avLst/>
              </a:prstGeom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52" name="Kub 51">
                <a:extLst>
                  <a:ext uri="{FF2B5EF4-FFF2-40B4-BE49-F238E27FC236}">
                    <a16:creationId xmlns:a16="http://schemas.microsoft.com/office/drawing/2014/main" id="{205E6222-28D4-4FDD-AA6F-F80A127B7956}"/>
                  </a:ext>
                </a:extLst>
              </p:cNvPr>
              <p:cNvSpPr/>
              <p:nvPr/>
            </p:nvSpPr>
            <p:spPr>
              <a:xfrm>
                <a:off x="4058829" y="1839819"/>
                <a:ext cx="198195" cy="198195"/>
              </a:xfrm>
              <a:prstGeom prst="cub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cxnSp>
          <p:nvCxnSpPr>
            <p:cNvPr id="45" name="Rak pilkoppling 44">
              <a:extLst>
                <a:ext uri="{FF2B5EF4-FFF2-40B4-BE49-F238E27FC236}">
                  <a16:creationId xmlns:a16="http://schemas.microsoft.com/office/drawing/2014/main" id="{CE031360-C993-452A-A790-D6FF3CFD72AA}"/>
                </a:ext>
              </a:extLst>
            </p:cNvPr>
            <p:cNvCxnSpPr>
              <a:stCxn id="50" idx="2"/>
            </p:cNvCxnSpPr>
            <p:nvPr/>
          </p:nvCxnSpPr>
          <p:spPr>
            <a:xfrm flipH="1">
              <a:off x="4002339" y="2456704"/>
              <a:ext cx="168287" cy="330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Kub 45">
              <a:extLst>
                <a:ext uri="{FF2B5EF4-FFF2-40B4-BE49-F238E27FC236}">
                  <a16:creationId xmlns:a16="http://schemas.microsoft.com/office/drawing/2014/main" id="{20735770-FF0D-4AD5-B7B2-3A4131F4B82E}"/>
                </a:ext>
              </a:extLst>
            </p:cNvPr>
            <p:cNvSpPr/>
            <p:nvPr/>
          </p:nvSpPr>
          <p:spPr>
            <a:xfrm>
              <a:off x="3972431" y="3885637"/>
              <a:ext cx="198195" cy="198195"/>
            </a:xfrm>
            <a:prstGeom prst="cub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47" name="Rak pilkoppling 46">
              <a:extLst>
                <a:ext uri="{FF2B5EF4-FFF2-40B4-BE49-F238E27FC236}">
                  <a16:creationId xmlns:a16="http://schemas.microsoft.com/office/drawing/2014/main" id="{B2495396-10FD-45C5-87A9-388953C6E1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517" y="3546268"/>
              <a:ext cx="201619" cy="273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74EAFC81-D073-47F9-82D4-B49F54E6216E}"/>
                </a:ext>
              </a:extLst>
            </p:cNvPr>
            <p:cNvSpPr/>
            <p:nvPr/>
          </p:nvSpPr>
          <p:spPr>
            <a:xfrm>
              <a:off x="3864526" y="5171666"/>
              <a:ext cx="134620" cy="179045"/>
            </a:xfrm>
            <a:prstGeom prst="can">
              <a:avLst/>
            </a:prstGeom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cxnSp>
          <p:nvCxnSpPr>
            <p:cNvPr id="49" name="Rak pilkoppling 48">
              <a:extLst>
                <a:ext uri="{FF2B5EF4-FFF2-40B4-BE49-F238E27FC236}">
                  <a16:creationId xmlns:a16="http://schemas.microsoft.com/office/drawing/2014/main" id="{96CDFA5F-1E00-4BDC-AE07-07B37046A473}"/>
                </a:ext>
              </a:extLst>
            </p:cNvPr>
            <p:cNvCxnSpPr>
              <a:cxnSpLocks/>
            </p:cNvCxnSpPr>
            <p:nvPr/>
          </p:nvCxnSpPr>
          <p:spPr>
            <a:xfrm>
              <a:off x="4035786" y="5427406"/>
              <a:ext cx="250480" cy="30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E977A9C5-DB2B-4C2B-A33C-7EA108CE5AFE}"/>
              </a:ext>
            </a:extLst>
          </p:cNvPr>
          <p:cNvSpPr/>
          <p:nvPr/>
        </p:nvSpPr>
        <p:spPr>
          <a:xfrm>
            <a:off x="838127" y="2880402"/>
            <a:ext cx="3309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Notera att minst en av föräldrarna förlorar på fortplantning </a:t>
            </a:r>
            <a:r>
              <a:rPr lang="sv-SE" b="1" dirty="0"/>
              <a:t>med en individ av motsatt specialisering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Även under den generösa antagandet att blandningen blir ett genomsnitt .</a:t>
            </a:r>
          </a:p>
        </p:txBody>
      </p:sp>
      <p:pic>
        <p:nvPicPr>
          <p:cNvPr id="5" name="Bild 4" descr="Nappflaska">
            <a:extLst>
              <a:ext uri="{FF2B5EF4-FFF2-40B4-BE49-F238E27FC236}">
                <a16:creationId xmlns:a16="http://schemas.microsoft.com/office/drawing/2014/main" id="{729BC12B-5FCB-495F-8FBD-F268BEDD7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9610" y="3365983"/>
            <a:ext cx="274437" cy="274437"/>
          </a:xfrm>
          <a:prstGeom prst="rect">
            <a:avLst/>
          </a:prstGeom>
        </p:spPr>
      </p:pic>
      <p:pic>
        <p:nvPicPr>
          <p:cNvPr id="54" name="Bild 53" descr="Nappflaska">
            <a:extLst>
              <a:ext uri="{FF2B5EF4-FFF2-40B4-BE49-F238E27FC236}">
                <a16:creationId xmlns:a16="http://schemas.microsoft.com/office/drawing/2014/main" id="{A933CE6A-12F4-4351-94C1-AA65948EA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5923" y="5857891"/>
            <a:ext cx="313830" cy="313830"/>
          </a:xfrm>
          <a:prstGeom prst="rect">
            <a:avLst/>
          </a:prstGeom>
        </p:spPr>
      </p:pic>
      <p:sp>
        <p:nvSpPr>
          <p:cNvPr id="55" name="textruta 54">
            <a:extLst>
              <a:ext uri="{FF2B5EF4-FFF2-40B4-BE49-F238E27FC236}">
                <a16:creationId xmlns:a16="http://schemas.microsoft.com/office/drawing/2014/main" id="{0B3405F4-1DE4-41D3-A488-8FE2FD293E84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13/19</a:t>
            </a:r>
          </a:p>
        </p:txBody>
      </p:sp>
    </p:spTree>
    <p:extLst>
      <p:ext uri="{BB962C8B-B14F-4D97-AF65-F5344CB8AC3E}">
        <p14:creationId xmlns:p14="http://schemas.microsoft.com/office/powerpoint/2010/main" val="229519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1CAC92-FD93-4246-A7A2-C27A5A688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812"/>
            <a:ext cx="10515600" cy="3215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/>
              <a:t>Det blir alltså samtidigt adaptivt att utveckla en preferens för parning med individer av </a:t>
            </a:r>
            <a:r>
              <a:rPr lang="sv-SE" sz="2400" b="1" dirty="0"/>
              <a:t>samma specialisering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Specialiseringar medför dessutom ofta skillnader i rörelsemönster och vanor som gör att </a:t>
            </a:r>
            <a:r>
              <a:rPr lang="sv-SE" sz="2400" b="1" dirty="0"/>
              <a:t>möten blir mindre vanliga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Om två populationerna inte blandas så ackumuleras genetiska förändringar – vilket slutligen gör dem </a:t>
            </a:r>
            <a:r>
              <a:rPr lang="sv-SE" sz="2400" b="1" dirty="0"/>
              <a:t>sexuellt inkompatibla</a:t>
            </a:r>
            <a:r>
              <a:rPr lang="sv-SE" sz="24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26D82A6B-4E5A-491E-B28F-DCB0149C9C63}"/>
              </a:ext>
            </a:extLst>
          </p:cNvPr>
          <p:cNvGrpSpPr/>
          <p:nvPr/>
        </p:nvGrpSpPr>
        <p:grpSpPr>
          <a:xfrm>
            <a:off x="1587480" y="4288259"/>
            <a:ext cx="3673206" cy="2134630"/>
            <a:chOff x="2319289" y="4101307"/>
            <a:chExt cx="3673206" cy="2134630"/>
          </a:xfrm>
        </p:grpSpPr>
        <p:sp>
          <p:nvSpPr>
            <p:cNvPr id="2" name="Ellips 1">
              <a:extLst>
                <a:ext uri="{FF2B5EF4-FFF2-40B4-BE49-F238E27FC236}">
                  <a16:creationId xmlns:a16="http://schemas.microsoft.com/office/drawing/2014/main" id="{02B4587A-6BE3-4DA6-94D5-B858D7DB045E}"/>
                </a:ext>
              </a:extLst>
            </p:cNvPr>
            <p:cNvSpPr/>
            <p:nvPr/>
          </p:nvSpPr>
          <p:spPr>
            <a:xfrm>
              <a:off x="2319289" y="4101307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E79A1EA7-D4A9-4812-985E-DA65F27FA6A8}"/>
                </a:ext>
              </a:extLst>
            </p:cNvPr>
            <p:cNvGrpSpPr/>
            <p:nvPr/>
          </p:nvGrpSpPr>
          <p:grpSpPr>
            <a:xfrm rot="2527405">
              <a:off x="2642824" y="4331020"/>
              <a:ext cx="73818" cy="350628"/>
              <a:chOff x="2283619" y="5171491"/>
              <a:chExt cx="73818" cy="350628"/>
            </a:xfrm>
          </p:grpSpPr>
          <p:cxnSp>
            <p:nvCxnSpPr>
              <p:cNvPr id="5" name="Rak koppling 4">
                <a:extLst>
                  <a:ext uri="{FF2B5EF4-FFF2-40B4-BE49-F238E27FC236}">
                    <a16:creationId xmlns:a16="http://schemas.microsoft.com/office/drawing/2014/main" id="{C65BEDEF-DCCA-443C-A6B3-3AD507A3B8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3619" y="5171491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ak koppling 7">
                <a:extLst>
                  <a:ext uri="{FF2B5EF4-FFF2-40B4-BE49-F238E27FC236}">
                    <a16:creationId xmlns:a16="http://schemas.microsoft.com/office/drawing/2014/main" id="{420D4B47-132D-41B4-A42D-528743BC8F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7437" y="5171491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38060251-CD85-45B1-92A9-BEF2022C773A}"/>
                </a:ext>
              </a:extLst>
            </p:cNvPr>
            <p:cNvGrpSpPr/>
            <p:nvPr/>
          </p:nvGrpSpPr>
          <p:grpSpPr>
            <a:xfrm rot="1572634">
              <a:off x="2921402" y="4666772"/>
              <a:ext cx="73818" cy="207169"/>
              <a:chOff x="2647950" y="5712619"/>
              <a:chExt cx="73818" cy="207169"/>
            </a:xfrm>
          </p:grpSpPr>
          <p:cxnSp>
            <p:nvCxnSpPr>
              <p:cNvPr id="9" name="Rak koppling 8">
                <a:extLst>
                  <a:ext uri="{FF2B5EF4-FFF2-40B4-BE49-F238E27FC236}">
                    <a16:creationId xmlns:a16="http://schemas.microsoft.com/office/drawing/2014/main" id="{DBEA18E5-A143-4E36-84F9-744D163D94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7950" y="5712619"/>
                <a:ext cx="0" cy="2071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ak koppling 9">
                <a:extLst>
                  <a:ext uri="{FF2B5EF4-FFF2-40B4-BE49-F238E27FC236}">
                    <a16:creationId xmlns:a16="http://schemas.microsoft.com/office/drawing/2014/main" id="{86DDED82-5111-400B-8358-F5E399FFB0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1768" y="5712619"/>
                <a:ext cx="0" cy="2071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7B35A960-3616-4B2B-A972-C7271DCDC49B}"/>
                </a:ext>
              </a:extLst>
            </p:cNvPr>
            <p:cNvSpPr/>
            <p:nvPr/>
          </p:nvSpPr>
          <p:spPr>
            <a:xfrm>
              <a:off x="2319289" y="5225122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FFADC631-0589-4755-B7ED-7DE5122B10AA}"/>
                </a:ext>
              </a:extLst>
            </p:cNvPr>
            <p:cNvGrpSpPr/>
            <p:nvPr/>
          </p:nvGrpSpPr>
          <p:grpSpPr>
            <a:xfrm rot="2527405">
              <a:off x="2642824" y="5454835"/>
              <a:ext cx="73818" cy="350628"/>
              <a:chOff x="2283619" y="5171491"/>
              <a:chExt cx="73818" cy="350628"/>
            </a:xfrm>
          </p:grpSpPr>
          <p:cxnSp>
            <p:nvCxnSpPr>
              <p:cNvPr id="19" name="Rak koppling 18">
                <a:extLst>
                  <a:ext uri="{FF2B5EF4-FFF2-40B4-BE49-F238E27FC236}">
                    <a16:creationId xmlns:a16="http://schemas.microsoft.com/office/drawing/2014/main" id="{7D2634B5-CF88-4C07-AF9E-251D65444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3619" y="5171491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ak koppling 19">
                <a:extLst>
                  <a:ext uri="{FF2B5EF4-FFF2-40B4-BE49-F238E27FC236}">
                    <a16:creationId xmlns:a16="http://schemas.microsoft.com/office/drawing/2014/main" id="{4B3FF2A2-C686-4E19-8023-0E51E4275A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7437" y="5171491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387EF054-4745-409D-8F42-AD499BE8DFF6}"/>
                </a:ext>
              </a:extLst>
            </p:cNvPr>
            <p:cNvGrpSpPr/>
            <p:nvPr/>
          </p:nvGrpSpPr>
          <p:grpSpPr>
            <a:xfrm rot="1572634">
              <a:off x="2921402" y="5790587"/>
              <a:ext cx="73818" cy="207169"/>
              <a:chOff x="2647950" y="5712619"/>
              <a:chExt cx="73818" cy="207169"/>
            </a:xfrm>
          </p:grpSpPr>
          <p:cxnSp>
            <p:nvCxnSpPr>
              <p:cNvPr id="22" name="Rak koppling 21">
                <a:extLst>
                  <a:ext uri="{FF2B5EF4-FFF2-40B4-BE49-F238E27FC236}">
                    <a16:creationId xmlns:a16="http://schemas.microsoft.com/office/drawing/2014/main" id="{C96102B6-B293-465F-A59E-457CCB3358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7950" y="5712619"/>
                <a:ext cx="0" cy="2071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k koppling 22">
                <a:extLst>
                  <a:ext uri="{FF2B5EF4-FFF2-40B4-BE49-F238E27FC236}">
                    <a16:creationId xmlns:a16="http://schemas.microsoft.com/office/drawing/2014/main" id="{E3D399E6-B093-475F-BE5F-A37D16229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1768" y="5712619"/>
                <a:ext cx="0" cy="2071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96237D9D-0817-4829-B354-DB73C08D1427}"/>
                </a:ext>
              </a:extLst>
            </p:cNvPr>
            <p:cNvSpPr/>
            <p:nvPr/>
          </p:nvSpPr>
          <p:spPr>
            <a:xfrm>
              <a:off x="3628977" y="5195490"/>
              <a:ext cx="430376" cy="4303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D1245D44-CC54-4CB2-9C83-1F86A3336886}"/>
                </a:ext>
              </a:extLst>
            </p:cNvPr>
            <p:cNvCxnSpPr>
              <a:cxnSpLocks/>
            </p:cNvCxnSpPr>
            <p:nvPr/>
          </p:nvCxnSpPr>
          <p:spPr>
            <a:xfrm rot="2527405" flipV="1">
              <a:off x="3813189" y="5208952"/>
              <a:ext cx="0" cy="350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828CEB4D-1822-4D82-98ED-9210D917DB8A}"/>
                </a:ext>
              </a:extLst>
            </p:cNvPr>
            <p:cNvCxnSpPr>
              <a:cxnSpLocks/>
            </p:cNvCxnSpPr>
            <p:nvPr/>
          </p:nvCxnSpPr>
          <p:spPr>
            <a:xfrm rot="1572634" flipV="1">
              <a:off x="3903565" y="5367293"/>
              <a:ext cx="0" cy="2071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 26">
              <a:extLst>
                <a:ext uri="{FF2B5EF4-FFF2-40B4-BE49-F238E27FC236}">
                  <a16:creationId xmlns:a16="http://schemas.microsoft.com/office/drawing/2014/main" id="{55628FC6-837B-46CC-A67F-E0AFA7CD16A3}"/>
                </a:ext>
              </a:extLst>
            </p:cNvPr>
            <p:cNvSpPr/>
            <p:nvPr/>
          </p:nvSpPr>
          <p:spPr>
            <a:xfrm>
              <a:off x="3623032" y="4641153"/>
              <a:ext cx="430376" cy="4303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0" name="Rak koppling 29">
              <a:extLst>
                <a:ext uri="{FF2B5EF4-FFF2-40B4-BE49-F238E27FC236}">
                  <a16:creationId xmlns:a16="http://schemas.microsoft.com/office/drawing/2014/main" id="{D540318B-2D30-4B3D-BA40-73AEB6155E13}"/>
                </a:ext>
              </a:extLst>
            </p:cNvPr>
            <p:cNvCxnSpPr>
              <a:cxnSpLocks/>
            </p:cNvCxnSpPr>
            <p:nvPr/>
          </p:nvCxnSpPr>
          <p:spPr>
            <a:xfrm rot="1572634" flipV="1">
              <a:off x="3911184" y="4816371"/>
              <a:ext cx="0" cy="207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koppling 30">
              <a:extLst>
                <a:ext uri="{FF2B5EF4-FFF2-40B4-BE49-F238E27FC236}">
                  <a16:creationId xmlns:a16="http://schemas.microsoft.com/office/drawing/2014/main" id="{CC058860-7B54-43DA-A2B4-64A3BDECE325}"/>
                </a:ext>
              </a:extLst>
            </p:cNvPr>
            <p:cNvCxnSpPr>
              <a:cxnSpLocks/>
            </p:cNvCxnSpPr>
            <p:nvPr/>
          </p:nvCxnSpPr>
          <p:spPr>
            <a:xfrm rot="2527405" flipV="1">
              <a:off x="3811948" y="4651706"/>
              <a:ext cx="0" cy="3506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koppling 32">
              <a:extLst>
                <a:ext uri="{FF2B5EF4-FFF2-40B4-BE49-F238E27FC236}">
                  <a16:creationId xmlns:a16="http://schemas.microsoft.com/office/drawing/2014/main" id="{701362D5-A133-4814-AFCA-3D0AB3EF0DA1}"/>
                </a:ext>
              </a:extLst>
            </p:cNvPr>
            <p:cNvCxnSpPr>
              <a:cxnSpLocks/>
            </p:cNvCxnSpPr>
            <p:nvPr/>
          </p:nvCxnSpPr>
          <p:spPr>
            <a:xfrm>
              <a:off x="3363846" y="4735349"/>
              <a:ext cx="206642" cy="51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pilkoppling 34">
              <a:extLst>
                <a:ext uri="{FF2B5EF4-FFF2-40B4-BE49-F238E27FC236}">
                  <a16:creationId xmlns:a16="http://schemas.microsoft.com/office/drawing/2014/main" id="{94B8FF5B-CD3F-474A-8887-BB691B9AEA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4824" y="5514297"/>
              <a:ext cx="245510" cy="7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6BE6873C-0C35-4C44-BBD3-DA761E93DBA4}"/>
                </a:ext>
              </a:extLst>
            </p:cNvPr>
            <p:cNvSpPr/>
            <p:nvPr/>
          </p:nvSpPr>
          <p:spPr>
            <a:xfrm>
              <a:off x="4087444" y="5162882"/>
              <a:ext cx="871538" cy="219075"/>
            </a:xfrm>
            <a:custGeom>
              <a:avLst/>
              <a:gdLst>
                <a:gd name="connsiteX0" fmla="*/ 0 w 871538"/>
                <a:gd name="connsiteY0" fmla="*/ 219075 h 219075"/>
                <a:gd name="connsiteX1" fmla="*/ 273844 w 871538"/>
                <a:gd name="connsiteY1" fmla="*/ 80962 h 219075"/>
                <a:gd name="connsiteX2" fmla="*/ 623888 w 871538"/>
                <a:gd name="connsiteY2" fmla="*/ 14287 h 219075"/>
                <a:gd name="connsiteX3" fmla="*/ 871538 w 871538"/>
                <a:gd name="connsiteY3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538" h="219075">
                  <a:moveTo>
                    <a:pt x="0" y="219075"/>
                  </a:moveTo>
                  <a:cubicBezTo>
                    <a:pt x="84931" y="167084"/>
                    <a:pt x="169863" y="115093"/>
                    <a:pt x="273844" y="80962"/>
                  </a:cubicBezTo>
                  <a:cubicBezTo>
                    <a:pt x="377825" y="46831"/>
                    <a:pt x="524272" y="27781"/>
                    <a:pt x="623888" y="14287"/>
                  </a:cubicBezTo>
                  <a:cubicBezTo>
                    <a:pt x="723504" y="793"/>
                    <a:pt x="797521" y="396"/>
                    <a:pt x="87153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17FE7996-82B3-4289-ACE9-50D00A031C73}"/>
                </a:ext>
              </a:extLst>
            </p:cNvPr>
            <p:cNvSpPr/>
            <p:nvPr/>
          </p:nvSpPr>
          <p:spPr>
            <a:xfrm flipV="1">
              <a:off x="4082051" y="4943807"/>
              <a:ext cx="871538" cy="219075"/>
            </a:xfrm>
            <a:custGeom>
              <a:avLst/>
              <a:gdLst>
                <a:gd name="connsiteX0" fmla="*/ 0 w 871538"/>
                <a:gd name="connsiteY0" fmla="*/ 219075 h 219075"/>
                <a:gd name="connsiteX1" fmla="*/ 273844 w 871538"/>
                <a:gd name="connsiteY1" fmla="*/ 80962 h 219075"/>
                <a:gd name="connsiteX2" fmla="*/ 623888 w 871538"/>
                <a:gd name="connsiteY2" fmla="*/ 14287 h 219075"/>
                <a:gd name="connsiteX3" fmla="*/ 871538 w 871538"/>
                <a:gd name="connsiteY3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538" h="219075">
                  <a:moveTo>
                    <a:pt x="0" y="219075"/>
                  </a:moveTo>
                  <a:cubicBezTo>
                    <a:pt x="84931" y="167084"/>
                    <a:pt x="169863" y="115093"/>
                    <a:pt x="273844" y="80962"/>
                  </a:cubicBezTo>
                  <a:cubicBezTo>
                    <a:pt x="377825" y="46831"/>
                    <a:pt x="524272" y="27781"/>
                    <a:pt x="623888" y="14287"/>
                  </a:cubicBezTo>
                  <a:cubicBezTo>
                    <a:pt x="723504" y="793"/>
                    <a:pt x="797521" y="396"/>
                    <a:pt x="87153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Ellips 41">
              <a:extLst>
                <a:ext uri="{FF2B5EF4-FFF2-40B4-BE49-F238E27FC236}">
                  <a16:creationId xmlns:a16="http://schemas.microsoft.com/office/drawing/2014/main" id="{70F3DB3F-D51F-42A4-A266-27697EEF8558}"/>
                </a:ext>
              </a:extLst>
            </p:cNvPr>
            <p:cNvSpPr/>
            <p:nvPr/>
          </p:nvSpPr>
          <p:spPr>
            <a:xfrm>
              <a:off x="4981680" y="4641153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0EF4A8C8-42FD-4905-83DC-4788D0507481}"/>
                </a:ext>
              </a:extLst>
            </p:cNvPr>
            <p:cNvGrpSpPr/>
            <p:nvPr/>
          </p:nvGrpSpPr>
          <p:grpSpPr>
            <a:xfrm>
              <a:off x="5326048" y="4811057"/>
              <a:ext cx="45671" cy="386648"/>
              <a:chOff x="6213554" y="5375834"/>
              <a:chExt cx="45671" cy="386648"/>
            </a:xfrm>
          </p:grpSpPr>
          <p:cxnSp>
            <p:nvCxnSpPr>
              <p:cNvPr id="43" name="Rak koppling 42">
                <a:extLst>
                  <a:ext uri="{FF2B5EF4-FFF2-40B4-BE49-F238E27FC236}">
                    <a16:creationId xmlns:a16="http://schemas.microsoft.com/office/drawing/2014/main" id="{6BA98C7D-F304-4B01-9DDA-ED7FCCBD8250}"/>
                  </a:ext>
                </a:extLst>
              </p:cNvPr>
              <p:cNvCxnSpPr>
                <a:cxnSpLocks/>
              </p:cNvCxnSpPr>
              <p:nvPr/>
            </p:nvCxnSpPr>
            <p:spPr>
              <a:xfrm rot="2527405" flipV="1">
                <a:off x="6213554" y="5375834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k koppling 43">
                <a:extLst>
                  <a:ext uri="{FF2B5EF4-FFF2-40B4-BE49-F238E27FC236}">
                    <a16:creationId xmlns:a16="http://schemas.microsoft.com/office/drawing/2014/main" id="{43718C80-56C4-421A-B266-75CA0162E8B3}"/>
                  </a:ext>
                </a:extLst>
              </p:cNvPr>
              <p:cNvCxnSpPr>
                <a:cxnSpLocks/>
              </p:cNvCxnSpPr>
              <p:nvPr/>
            </p:nvCxnSpPr>
            <p:spPr>
              <a:xfrm rot="2527405" flipV="1">
                <a:off x="6259225" y="5411854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51CA3406-50C4-4995-94ED-2F11182B3654}"/>
                </a:ext>
              </a:extLst>
            </p:cNvPr>
            <p:cNvGrpSpPr/>
            <p:nvPr/>
          </p:nvGrpSpPr>
          <p:grpSpPr>
            <a:xfrm>
              <a:off x="5582354" y="5225122"/>
              <a:ext cx="46138" cy="230444"/>
              <a:chOff x="6401272" y="5750367"/>
              <a:chExt cx="46138" cy="230444"/>
            </a:xfrm>
          </p:grpSpPr>
          <p:cxnSp>
            <p:nvCxnSpPr>
              <p:cNvPr id="45" name="Rak koppling 44">
                <a:extLst>
                  <a:ext uri="{FF2B5EF4-FFF2-40B4-BE49-F238E27FC236}">
                    <a16:creationId xmlns:a16="http://schemas.microsoft.com/office/drawing/2014/main" id="{FE3491CA-252E-49DF-980A-C5849A14FCD9}"/>
                  </a:ext>
                </a:extLst>
              </p:cNvPr>
              <p:cNvCxnSpPr>
                <a:cxnSpLocks/>
              </p:cNvCxnSpPr>
              <p:nvPr/>
            </p:nvCxnSpPr>
            <p:spPr>
              <a:xfrm rot="1572634" flipV="1">
                <a:off x="6401272" y="5750367"/>
                <a:ext cx="0" cy="2071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k koppling 46">
                <a:extLst>
                  <a:ext uri="{FF2B5EF4-FFF2-40B4-BE49-F238E27FC236}">
                    <a16:creationId xmlns:a16="http://schemas.microsoft.com/office/drawing/2014/main" id="{8B940B57-1C95-4841-9C66-8CF2DC19455D}"/>
                  </a:ext>
                </a:extLst>
              </p:cNvPr>
              <p:cNvCxnSpPr>
                <a:cxnSpLocks/>
              </p:cNvCxnSpPr>
              <p:nvPr/>
            </p:nvCxnSpPr>
            <p:spPr>
              <a:xfrm rot="1572634" flipV="1">
                <a:off x="6447410" y="5773642"/>
                <a:ext cx="0" cy="2071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CD73F078-A33A-48F6-B17C-55E3555F26DF}"/>
              </a:ext>
            </a:extLst>
          </p:cNvPr>
          <p:cNvGrpSpPr/>
          <p:nvPr/>
        </p:nvGrpSpPr>
        <p:grpSpPr>
          <a:xfrm>
            <a:off x="6815601" y="4282519"/>
            <a:ext cx="3673206" cy="2134630"/>
            <a:chOff x="6815601" y="4282519"/>
            <a:chExt cx="3673206" cy="2134630"/>
          </a:xfrm>
        </p:grpSpPr>
        <p:sp>
          <p:nvSpPr>
            <p:cNvPr id="52" name="Ellips 51">
              <a:extLst>
                <a:ext uri="{FF2B5EF4-FFF2-40B4-BE49-F238E27FC236}">
                  <a16:creationId xmlns:a16="http://schemas.microsoft.com/office/drawing/2014/main" id="{3656FDDF-2AA3-4B75-97EE-058A82635D98}"/>
                </a:ext>
              </a:extLst>
            </p:cNvPr>
            <p:cNvSpPr/>
            <p:nvPr/>
          </p:nvSpPr>
          <p:spPr>
            <a:xfrm>
              <a:off x="6815601" y="4282519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B57EC293-244A-4B95-8DB8-0E43B91FA96C}"/>
                </a:ext>
              </a:extLst>
            </p:cNvPr>
            <p:cNvGrpSpPr/>
            <p:nvPr/>
          </p:nvGrpSpPr>
          <p:grpSpPr>
            <a:xfrm rot="2527405">
              <a:off x="7139136" y="4512232"/>
              <a:ext cx="73818" cy="350628"/>
              <a:chOff x="2283619" y="5171491"/>
              <a:chExt cx="73818" cy="350628"/>
            </a:xfrm>
          </p:grpSpPr>
          <p:cxnSp>
            <p:nvCxnSpPr>
              <p:cNvPr id="81" name="Rak koppling 80">
                <a:extLst>
                  <a:ext uri="{FF2B5EF4-FFF2-40B4-BE49-F238E27FC236}">
                    <a16:creationId xmlns:a16="http://schemas.microsoft.com/office/drawing/2014/main" id="{8C1CEA45-65A2-4733-ABC1-11F61CBF40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3619" y="5171491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ak koppling 81">
                <a:extLst>
                  <a:ext uri="{FF2B5EF4-FFF2-40B4-BE49-F238E27FC236}">
                    <a16:creationId xmlns:a16="http://schemas.microsoft.com/office/drawing/2014/main" id="{B92B62C2-349E-479E-8F3F-61522BFE68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7437" y="5171491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 53">
              <a:extLst>
                <a:ext uri="{FF2B5EF4-FFF2-40B4-BE49-F238E27FC236}">
                  <a16:creationId xmlns:a16="http://schemas.microsoft.com/office/drawing/2014/main" id="{7ACF68C5-2E3A-4123-842E-BC0BCF2EAE62}"/>
                </a:ext>
              </a:extLst>
            </p:cNvPr>
            <p:cNvGrpSpPr/>
            <p:nvPr/>
          </p:nvGrpSpPr>
          <p:grpSpPr>
            <a:xfrm rot="1572634">
              <a:off x="7417714" y="4847984"/>
              <a:ext cx="73818" cy="207169"/>
              <a:chOff x="2647950" y="5712619"/>
              <a:chExt cx="73818" cy="207169"/>
            </a:xfrm>
          </p:grpSpPr>
          <p:cxnSp>
            <p:nvCxnSpPr>
              <p:cNvPr id="79" name="Rak koppling 78">
                <a:extLst>
                  <a:ext uri="{FF2B5EF4-FFF2-40B4-BE49-F238E27FC236}">
                    <a16:creationId xmlns:a16="http://schemas.microsoft.com/office/drawing/2014/main" id="{621ADACD-CD05-4E15-9A90-D8051FF79A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7950" y="5712619"/>
                <a:ext cx="0" cy="2071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ak koppling 79">
                <a:extLst>
                  <a:ext uri="{FF2B5EF4-FFF2-40B4-BE49-F238E27FC236}">
                    <a16:creationId xmlns:a16="http://schemas.microsoft.com/office/drawing/2014/main" id="{A836ED41-A585-47B8-97CC-E6597AE462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1768" y="5712619"/>
                <a:ext cx="0" cy="2071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 54">
              <a:extLst>
                <a:ext uri="{FF2B5EF4-FFF2-40B4-BE49-F238E27FC236}">
                  <a16:creationId xmlns:a16="http://schemas.microsoft.com/office/drawing/2014/main" id="{CEE04297-2CD8-44A5-AB36-621A772C94A6}"/>
                </a:ext>
              </a:extLst>
            </p:cNvPr>
            <p:cNvSpPr/>
            <p:nvPr/>
          </p:nvSpPr>
          <p:spPr>
            <a:xfrm>
              <a:off x="6815601" y="5406334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552C3373-7792-4FF3-BFC9-6431832E75A9}"/>
                </a:ext>
              </a:extLst>
            </p:cNvPr>
            <p:cNvGrpSpPr/>
            <p:nvPr/>
          </p:nvGrpSpPr>
          <p:grpSpPr>
            <a:xfrm rot="2527405">
              <a:off x="7139136" y="5636047"/>
              <a:ext cx="73818" cy="350628"/>
              <a:chOff x="2283619" y="5171491"/>
              <a:chExt cx="73818" cy="350628"/>
            </a:xfrm>
          </p:grpSpPr>
          <p:cxnSp>
            <p:nvCxnSpPr>
              <p:cNvPr id="77" name="Rak koppling 76">
                <a:extLst>
                  <a:ext uri="{FF2B5EF4-FFF2-40B4-BE49-F238E27FC236}">
                    <a16:creationId xmlns:a16="http://schemas.microsoft.com/office/drawing/2014/main" id="{0AF8E44D-BB1E-4EC5-B1D0-EF3F61E55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3619" y="5171491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koppling 77">
                <a:extLst>
                  <a:ext uri="{FF2B5EF4-FFF2-40B4-BE49-F238E27FC236}">
                    <a16:creationId xmlns:a16="http://schemas.microsoft.com/office/drawing/2014/main" id="{3A13AE32-A24B-4141-A06F-BBC16CE57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7437" y="5171491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Rak koppling 74">
              <a:extLst>
                <a:ext uri="{FF2B5EF4-FFF2-40B4-BE49-F238E27FC236}">
                  <a16:creationId xmlns:a16="http://schemas.microsoft.com/office/drawing/2014/main" id="{68CE232E-0CFB-4557-B9A1-D30745D8C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5758" y="5888422"/>
              <a:ext cx="129765" cy="2635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 57">
              <a:extLst>
                <a:ext uri="{FF2B5EF4-FFF2-40B4-BE49-F238E27FC236}">
                  <a16:creationId xmlns:a16="http://schemas.microsoft.com/office/drawing/2014/main" id="{B35CC725-D160-4385-9F30-F9BEF91A800A}"/>
                </a:ext>
              </a:extLst>
            </p:cNvPr>
            <p:cNvSpPr/>
            <p:nvPr/>
          </p:nvSpPr>
          <p:spPr>
            <a:xfrm>
              <a:off x="8125289" y="5376702"/>
              <a:ext cx="430376" cy="4303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CCC05296-EF74-432A-8F64-634CD33AC0C4}"/>
                </a:ext>
              </a:extLst>
            </p:cNvPr>
            <p:cNvCxnSpPr>
              <a:cxnSpLocks/>
            </p:cNvCxnSpPr>
            <p:nvPr/>
          </p:nvCxnSpPr>
          <p:spPr>
            <a:xfrm rot="2527405" flipV="1">
              <a:off x="8309501" y="5390164"/>
              <a:ext cx="0" cy="350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lips 60">
              <a:extLst>
                <a:ext uri="{FF2B5EF4-FFF2-40B4-BE49-F238E27FC236}">
                  <a16:creationId xmlns:a16="http://schemas.microsoft.com/office/drawing/2014/main" id="{3178CFEE-8C6B-4D85-B945-00E01FDE0A03}"/>
                </a:ext>
              </a:extLst>
            </p:cNvPr>
            <p:cNvSpPr/>
            <p:nvPr/>
          </p:nvSpPr>
          <p:spPr>
            <a:xfrm>
              <a:off x="8119344" y="4822365"/>
              <a:ext cx="430376" cy="43037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2" name="Rak koppling 61">
              <a:extLst>
                <a:ext uri="{FF2B5EF4-FFF2-40B4-BE49-F238E27FC236}">
                  <a16:creationId xmlns:a16="http://schemas.microsoft.com/office/drawing/2014/main" id="{764A3852-1AEB-4DD0-8CE6-33BB60983999}"/>
                </a:ext>
              </a:extLst>
            </p:cNvPr>
            <p:cNvCxnSpPr>
              <a:cxnSpLocks/>
            </p:cNvCxnSpPr>
            <p:nvPr/>
          </p:nvCxnSpPr>
          <p:spPr>
            <a:xfrm rot="1572634" flipV="1">
              <a:off x="8407496" y="4997583"/>
              <a:ext cx="0" cy="207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k koppling 62">
              <a:extLst>
                <a:ext uri="{FF2B5EF4-FFF2-40B4-BE49-F238E27FC236}">
                  <a16:creationId xmlns:a16="http://schemas.microsoft.com/office/drawing/2014/main" id="{871901AA-B7B3-4564-9D7D-711B0F9DA62F}"/>
                </a:ext>
              </a:extLst>
            </p:cNvPr>
            <p:cNvCxnSpPr>
              <a:cxnSpLocks/>
            </p:cNvCxnSpPr>
            <p:nvPr/>
          </p:nvCxnSpPr>
          <p:spPr>
            <a:xfrm rot="2527405" flipV="1">
              <a:off x="8308260" y="4832918"/>
              <a:ext cx="0" cy="3506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pilkoppling 63">
              <a:extLst>
                <a:ext uri="{FF2B5EF4-FFF2-40B4-BE49-F238E27FC236}">
                  <a16:creationId xmlns:a16="http://schemas.microsoft.com/office/drawing/2014/main" id="{CFFAC4B7-FC69-4446-98E8-3CB42470DC90}"/>
                </a:ext>
              </a:extLst>
            </p:cNvPr>
            <p:cNvCxnSpPr>
              <a:cxnSpLocks/>
            </p:cNvCxnSpPr>
            <p:nvPr/>
          </p:nvCxnSpPr>
          <p:spPr>
            <a:xfrm>
              <a:off x="7860158" y="4916561"/>
              <a:ext cx="206642" cy="51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k pilkoppling 64">
              <a:extLst>
                <a:ext uri="{FF2B5EF4-FFF2-40B4-BE49-F238E27FC236}">
                  <a16:creationId xmlns:a16="http://schemas.microsoft.com/office/drawing/2014/main" id="{0963BF96-03C5-4E0E-829A-5C0D5D861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1136" y="5695509"/>
              <a:ext cx="245510" cy="741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F285B0DD-4F06-460D-A0A2-3F178F5DDC59}"/>
                </a:ext>
              </a:extLst>
            </p:cNvPr>
            <p:cNvSpPr/>
            <p:nvPr/>
          </p:nvSpPr>
          <p:spPr>
            <a:xfrm>
              <a:off x="8583756" y="5344094"/>
              <a:ext cx="871538" cy="219075"/>
            </a:xfrm>
            <a:custGeom>
              <a:avLst/>
              <a:gdLst>
                <a:gd name="connsiteX0" fmla="*/ 0 w 871538"/>
                <a:gd name="connsiteY0" fmla="*/ 219075 h 219075"/>
                <a:gd name="connsiteX1" fmla="*/ 273844 w 871538"/>
                <a:gd name="connsiteY1" fmla="*/ 80962 h 219075"/>
                <a:gd name="connsiteX2" fmla="*/ 623888 w 871538"/>
                <a:gd name="connsiteY2" fmla="*/ 14287 h 219075"/>
                <a:gd name="connsiteX3" fmla="*/ 871538 w 871538"/>
                <a:gd name="connsiteY3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538" h="219075">
                  <a:moveTo>
                    <a:pt x="0" y="219075"/>
                  </a:moveTo>
                  <a:cubicBezTo>
                    <a:pt x="84931" y="167084"/>
                    <a:pt x="169863" y="115093"/>
                    <a:pt x="273844" y="80962"/>
                  </a:cubicBezTo>
                  <a:cubicBezTo>
                    <a:pt x="377825" y="46831"/>
                    <a:pt x="524272" y="27781"/>
                    <a:pt x="623888" y="14287"/>
                  </a:cubicBezTo>
                  <a:cubicBezTo>
                    <a:pt x="723504" y="793"/>
                    <a:pt x="797521" y="396"/>
                    <a:pt x="87153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941FD21C-A846-4852-AD16-4CE414CDA824}"/>
                </a:ext>
              </a:extLst>
            </p:cNvPr>
            <p:cNvSpPr/>
            <p:nvPr/>
          </p:nvSpPr>
          <p:spPr>
            <a:xfrm flipV="1">
              <a:off x="8578363" y="5125019"/>
              <a:ext cx="871538" cy="219075"/>
            </a:xfrm>
            <a:custGeom>
              <a:avLst/>
              <a:gdLst>
                <a:gd name="connsiteX0" fmla="*/ 0 w 871538"/>
                <a:gd name="connsiteY0" fmla="*/ 219075 h 219075"/>
                <a:gd name="connsiteX1" fmla="*/ 273844 w 871538"/>
                <a:gd name="connsiteY1" fmla="*/ 80962 h 219075"/>
                <a:gd name="connsiteX2" fmla="*/ 623888 w 871538"/>
                <a:gd name="connsiteY2" fmla="*/ 14287 h 219075"/>
                <a:gd name="connsiteX3" fmla="*/ 871538 w 871538"/>
                <a:gd name="connsiteY3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538" h="219075">
                  <a:moveTo>
                    <a:pt x="0" y="219075"/>
                  </a:moveTo>
                  <a:cubicBezTo>
                    <a:pt x="84931" y="167084"/>
                    <a:pt x="169863" y="115093"/>
                    <a:pt x="273844" y="80962"/>
                  </a:cubicBezTo>
                  <a:cubicBezTo>
                    <a:pt x="377825" y="46831"/>
                    <a:pt x="524272" y="27781"/>
                    <a:pt x="623888" y="14287"/>
                  </a:cubicBezTo>
                  <a:cubicBezTo>
                    <a:pt x="723504" y="793"/>
                    <a:pt x="797521" y="396"/>
                    <a:pt x="87153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864104A6-B21B-4E58-8913-FDD539CC3CD8}"/>
                </a:ext>
              </a:extLst>
            </p:cNvPr>
            <p:cNvSpPr/>
            <p:nvPr/>
          </p:nvSpPr>
          <p:spPr>
            <a:xfrm>
              <a:off x="9477992" y="4822365"/>
              <a:ext cx="1010815" cy="101081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69" name="Grupp 68">
              <a:extLst>
                <a:ext uri="{FF2B5EF4-FFF2-40B4-BE49-F238E27FC236}">
                  <a16:creationId xmlns:a16="http://schemas.microsoft.com/office/drawing/2014/main" id="{7374DE68-5686-40C5-972A-22A95E9D12B5}"/>
                </a:ext>
              </a:extLst>
            </p:cNvPr>
            <p:cNvGrpSpPr/>
            <p:nvPr/>
          </p:nvGrpSpPr>
          <p:grpSpPr>
            <a:xfrm>
              <a:off x="9822360" y="4992269"/>
              <a:ext cx="45671" cy="386648"/>
              <a:chOff x="6213554" y="5375834"/>
              <a:chExt cx="45671" cy="386648"/>
            </a:xfrm>
          </p:grpSpPr>
          <p:cxnSp>
            <p:nvCxnSpPr>
              <p:cNvPr id="73" name="Rak koppling 72">
                <a:extLst>
                  <a:ext uri="{FF2B5EF4-FFF2-40B4-BE49-F238E27FC236}">
                    <a16:creationId xmlns:a16="http://schemas.microsoft.com/office/drawing/2014/main" id="{34297746-DF05-4F64-BFF0-60FE6B245ED3}"/>
                  </a:ext>
                </a:extLst>
              </p:cNvPr>
              <p:cNvCxnSpPr>
                <a:cxnSpLocks/>
              </p:cNvCxnSpPr>
              <p:nvPr/>
            </p:nvCxnSpPr>
            <p:spPr>
              <a:xfrm rot="2527405" flipV="1">
                <a:off x="6213554" y="5375834"/>
                <a:ext cx="0" cy="3506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ak koppling 73">
                <a:extLst>
                  <a:ext uri="{FF2B5EF4-FFF2-40B4-BE49-F238E27FC236}">
                    <a16:creationId xmlns:a16="http://schemas.microsoft.com/office/drawing/2014/main" id="{500B384E-CA17-4D7F-A392-539BE95BC3B5}"/>
                  </a:ext>
                </a:extLst>
              </p:cNvPr>
              <p:cNvCxnSpPr>
                <a:cxnSpLocks/>
              </p:cNvCxnSpPr>
              <p:nvPr/>
            </p:nvCxnSpPr>
            <p:spPr>
              <a:xfrm rot="2527405" flipV="1">
                <a:off x="6259225" y="5411854"/>
                <a:ext cx="0" cy="3506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Rak koppling 70">
              <a:extLst>
                <a:ext uri="{FF2B5EF4-FFF2-40B4-BE49-F238E27FC236}">
                  <a16:creationId xmlns:a16="http://schemas.microsoft.com/office/drawing/2014/main" id="{3C415C81-AECB-44B8-BE78-8F0C292611BF}"/>
                </a:ext>
              </a:extLst>
            </p:cNvPr>
            <p:cNvCxnSpPr>
              <a:cxnSpLocks/>
            </p:cNvCxnSpPr>
            <p:nvPr/>
          </p:nvCxnSpPr>
          <p:spPr>
            <a:xfrm rot="1572634" flipV="1">
              <a:off x="10078666" y="5406334"/>
              <a:ext cx="0" cy="2071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Rak koppling 84">
            <a:extLst>
              <a:ext uri="{FF2B5EF4-FFF2-40B4-BE49-F238E27FC236}">
                <a16:creationId xmlns:a16="http://schemas.microsoft.com/office/drawing/2014/main" id="{FD4D4F71-426B-41EB-B550-35695B0D06A1}"/>
              </a:ext>
            </a:extLst>
          </p:cNvPr>
          <p:cNvCxnSpPr>
            <a:cxnSpLocks/>
          </p:cNvCxnSpPr>
          <p:nvPr/>
        </p:nvCxnSpPr>
        <p:spPr>
          <a:xfrm flipV="1">
            <a:off x="7435289" y="5921759"/>
            <a:ext cx="129765" cy="26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koppling 85">
            <a:extLst>
              <a:ext uri="{FF2B5EF4-FFF2-40B4-BE49-F238E27FC236}">
                <a16:creationId xmlns:a16="http://schemas.microsoft.com/office/drawing/2014/main" id="{C59140F9-50CB-44B2-A83B-AAC6791AE9ED}"/>
              </a:ext>
            </a:extLst>
          </p:cNvPr>
          <p:cNvCxnSpPr>
            <a:cxnSpLocks/>
          </p:cNvCxnSpPr>
          <p:nvPr/>
        </p:nvCxnSpPr>
        <p:spPr>
          <a:xfrm flipV="1">
            <a:off x="8343463" y="5509918"/>
            <a:ext cx="129765" cy="26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koppling 86">
            <a:extLst>
              <a:ext uri="{FF2B5EF4-FFF2-40B4-BE49-F238E27FC236}">
                <a16:creationId xmlns:a16="http://schemas.microsoft.com/office/drawing/2014/main" id="{36E0F5ED-B43C-4FBC-A19D-01C5C9CCD1CE}"/>
              </a:ext>
            </a:extLst>
          </p:cNvPr>
          <p:cNvCxnSpPr>
            <a:cxnSpLocks/>
          </p:cNvCxnSpPr>
          <p:nvPr/>
        </p:nvCxnSpPr>
        <p:spPr>
          <a:xfrm flipV="1">
            <a:off x="10082428" y="5365372"/>
            <a:ext cx="129765" cy="263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Bild 88" descr="Stäng">
            <a:extLst>
              <a:ext uri="{FF2B5EF4-FFF2-40B4-BE49-F238E27FC236}">
                <a16:creationId xmlns:a16="http://schemas.microsoft.com/office/drawing/2014/main" id="{D2746AF4-C076-41FA-B476-7887E59A0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6199" y="3955345"/>
            <a:ext cx="914400" cy="914400"/>
          </a:xfrm>
          <a:prstGeom prst="rect">
            <a:avLst/>
          </a:prstGeom>
        </p:spPr>
      </p:pic>
      <p:pic>
        <p:nvPicPr>
          <p:cNvPr id="91" name="Bild 90" descr="Bock">
            <a:extLst>
              <a:ext uri="{FF2B5EF4-FFF2-40B4-BE49-F238E27FC236}">
                <a16:creationId xmlns:a16="http://schemas.microsoft.com/office/drawing/2014/main" id="{C3760844-D78D-4B3E-AA26-2F8656E3D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0951" y="3966276"/>
            <a:ext cx="914400" cy="914400"/>
          </a:xfrm>
          <a:prstGeom prst="rect">
            <a:avLst/>
          </a:prstGeom>
        </p:spPr>
      </p:pic>
      <p:sp>
        <p:nvSpPr>
          <p:cNvPr id="92" name="Rektangel 91">
            <a:extLst>
              <a:ext uri="{FF2B5EF4-FFF2-40B4-BE49-F238E27FC236}">
                <a16:creationId xmlns:a16="http://schemas.microsoft.com/office/drawing/2014/main" id="{6BB52694-243D-4D74-917B-3B663037085E}"/>
              </a:ext>
            </a:extLst>
          </p:cNvPr>
          <p:cNvSpPr/>
          <p:nvPr/>
        </p:nvSpPr>
        <p:spPr>
          <a:xfrm>
            <a:off x="2709065" y="6152016"/>
            <a:ext cx="2045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Små skillnader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B98C4C29-1A53-4359-BBED-0DD333947131}"/>
              </a:ext>
            </a:extLst>
          </p:cNvPr>
          <p:cNvSpPr/>
          <p:nvPr/>
        </p:nvSpPr>
        <p:spPr>
          <a:xfrm>
            <a:off x="7926651" y="6119761"/>
            <a:ext cx="2282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/>
              <a:t>Större skillnader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6EBB0428-CFB8-4E63-89B4-5837B3EB5AD7}"/>
              </a:ext>
            </a:extLst>
          </p:cNvPr>
          <p:cNvSpPr txBox="1"/>
          <p:nvPr/>
        </p:nvSpPr>
        <p:spPr>
          <a:xfrm>
            <a:off x="0" y="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14/19</a:t>
            </a:r>
          </a:p>
        </p:txBody>
      </p:sp>
    </p:spTree>
    <p:extLst>
      <p:ext uri="{BB962C8B-B14F-4D97-AF65-F5344CB8AC3E}">
        <p14:creationId xmlns:p14="http://schemas.microsoft.com/office/powerpoint/2010/main" val="247296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E595D60-DC07-4511-91A6-87913C37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73" y="175612"/>
            <a:ext cx="10515600" cy="1325563"/>
          </a:xfrm>
        </p:spPr>
        <p:txBody>
          <a:bodyPr/>
          <a:lstStyle/>
          <a:p>
            <a:pPr algn="ctr"/>
            <a:r>
              <a:rPr lang="sv-SE" b="1" dirty="0"/>
              <a:t>Två arter har därmed uppstått!</a:t>
            </a:r>
            <a:endParaRPr lang="sv-SE" dirty="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83CE6E85-4F41-4A1C-9660-783E178ED494}"/>
              </a:ext>
            </a:extLst>
          </p:cNvPr>
          <p:cNvSpPr/>
          <p:nvPr/>
        </p:nvSpPr>
        <p:spPr>
          <a:xfrm>
            <a:off x="1397184" y="1850147"/>
            <a:ext cx="6014532" cy="4084499"/>
          </a:xfrm>
          <a:custGeom>
            <a:avLst/>
            <a:gdLst>
              <a:gd name="connsiteX0" fmla="*/ 154858 w 4085303"/>
              <a:gd name="connsiteY0" fmla="*/ 648929 h 2765323"/>
              <a:gd name="connsiteX1" fmla="*/ 582561 w 4085303"/>
              <a:gd name="connsiteY1" fmla="*/ 280220 h 2765323"/>
              <a:gd name="connsiteX2" fmla="*/ 1349477 w 4085303"/>
              <a:gd name="connsiteY2" fmla="*/ 44246 h 2765323"/>
              <a:gd name="connsiteX3" fmla="*/ 2212258 w 4085303"/>
              <a:gd name="connsiteY3" fmla="*/ 0 h 2765323"/>
              <a:gd name="connsiteX4" fmla="*/ 2986548 w 4085303"/>
              <a:gd name="connsiteY4" fmla="*/ 81116 h 2765323"/>
              <a:gd name="connsiteX5" fmla="*/ 3628103 w 4085303"/>
              <a:gd name="connsiteY5" fmla="*/ 324465 h 2765323"/>
              <a:gd name="connsiteX6" fmla="*/ 4011561 w 4085303"/>
              <a:gd name="connsiteY6" fmla="*/ 722671 h 2765323"/>
              <a:gd name="connsiteX7" fmla="*/ 4085303 w 4085303"/>
              <a:gd name="connsiteY7" fmla="*/ 1371600 h 2765323"/>
              <a:gd name="connsiteX8" fmla="*/ 3937819 w 4085303"/>
              <a:gd name="connsiteY8" fmla="*/ 1932039 h 2765323"/>
              <a:gd name="connsiteX9" fmla="*/ 3642852 w 4085303"/>
              <a:gd name="connsiteY9" fmla="*/ 2403987 h 2765323"/>
              <a:gd name="connsiteX10" fmla="*/ 3134032 w 4085303"/>
              <a:gd name="connsiteY10" fmla="*/ 2706329 h 2765323"/>
              <a:gd name="connsiteX11" fmla="*/ 2256503 w 4085303"/>
              <a:gd name="connsiteY11" fmla="*/ 2765323 h 2765323"/>
              <a:gd name="connsiteX12" fmla="*/ 1039761 w 4085303"/>
              <a:gd name="connsiteY12" fmla="*/ 2735826 h 2765323"/>
              <a:gd name="connsiteX13" fmla="*/ 324464 w 4085303"/>
              <a:gd name="connsiteY13" fmla="*/ 2551471 h 2765323"/>
              <a:gd name="connsiteX14" fmla="*/ 66368 w 4085303"/>
              <a:gd name="connsiteY14" fmla="*/ 2197510 h 2765323"/>
              <a:gd name="connsiteX15" fmla="*/ 0 w 4085303"/>
              <a:gd name="connsiteY15" fmla="*/ 1496962 h 2765323"/>
              <a:gd name="connsiteX16" fmla="*/ 51619 w 4085303"/>
              <a:gd name="connsiteY16" fmla="*/ 988142 h 2765323"/>
              <a:gd name="connsiteX17" fmla="*/ 154858 w 4085303"/>
              <a:gd name="connsiteY17" fmla="*/ 648929 h 2765323"/>
              <a:gd name="connsiteX0" fmla="*/ 154858 w 4089735"/>
              <a:gd name="connsiteY0" fmla="*/ 648929 h 2765323"/>
              <a:gd name="connsiteX1" fmla="*/ 582561 w 4089735"/>
              <a:gd name="connsiteY1" fmla="*/ 280220 h 2765323"/>
              <a:gd name="connsiteX2" fmla="*/ 1349477 w 4089735"/>
              <a:gd name="connsiteY2" fmla="*/ 44246 h 2765323"/>
              <a:gd name="connsiteX3" fmla="*/ 2212258 w 4089735"/>
              <a:gd name="connsiteY3" fmla="*/ 0 h 2765323"/>
              <a:gd name="connsiteX4" fmla="*/ 2986548 w 4089735"/>
              <a:gd name="connsiteY4" fmla="*/ 81116 h 2765323"/>
              <a:gd name="connsiteX5" fmla="*/ 3628103 w 4089735"/>
              <a:gd name="connsiteY5" fmla="*/ 324465 h 2765323"/>
              <a:gd name="connsiteX6" fmla="*/ 4011561 w 4089735"/>
              <a:gd name="connsiteY6" fmla="*/ 722671 h 2765323"/>
              <a:gd name="connsiteX7" fmla="*/ 4085303 w 4089735"/>
              <a:gd name="connsiteY7" fmla="*/ 1371600 h 2765323"/>
              <a:gd name="connsiteX8" fmla="*/ 3937819 w 4089735"/>
              <a:gd name="connsiteY8" fmla="*/ 1932039 h 2765323"/>
              <a:gd name="connsiteX9" fmla="*/ 3642852 w 4089735"/>
              <a:gd name="connsiteY9" fmla="*/ 2403987 h 2765323"/>
              <a:gd name="connsiteX10" fmla="*/ 3134032 w 4089735"/>
              <a:gd name="connsiteY10" fmla="*/ 2706329 h 2765323"/>
              <a:gd name="connsiteX11" fmla="*/ 2256503 w 4089735"/>
              <a:gd name="connsiteY11" fmla="*/ 2765323 h 2765323"/>
              <a:gd name="connsiteX12" fmla="*/ 1039761 w 4089735"/>
              <a:gd name="connsiteY12" fmla="*/ 2735826 h 2765323"/>
              <a:gd name="connsiteX13" fmla="*/ 324464 w 4089735"/>
              <a:gd name="connsiteY13" fmla="*/ 2551471 h 2765323"/>
              <a:gd name="connsiteX14" fmla="*/ 66368 w 4089735"/>
              <a:gd name="connsiteY14" fmla="*/ 2197510 h 2765323"/>
              <a:gd name="connsiteX15" fmla="*/ 0 w 4089735"/>
              <a:gd name="connsiteY15" fmla="*/ 1496962 h 2765323"/>
              <a:gd name="connsiteX16" fmla="*/ 51619 w 4089735"/>
              <a:gd name="connsiteY16" fmla="*/ 988142 h 2765323"/>
              <a:gd name="connsiteX17" fmla="*/ 154858 w 4089735"/>
              <a:gd name="connsiteY17" fmla="*/ 648929 h 2765323"/>
              <a:gd name="connsiteX0" fmla="*/ 154858 w 4089735"/>
              <a:gd name="connsiteY0" fmla="*/ 648929 h 2765323"/>
              <a:gd name="connsiteX1" fmla="*/ 582561 w 4089735"/>
              <a:gd name="connsiteY1" fmla="*/ 280220 h 2765323"/>
              <a:gd name="connsiteX2" fmla="*/ 1349477 w 4089735"/>
              <a:gd name="connsiteY2" fmla="*/ 44246 h 2765323"/>
              <a:gd name="connsiteX3" fmla="*/ 2212258 w 4089735"/>
              <a:gd name="connsiteY3" fmla="*/ 0 h 2765323"/>
              <a:gd name="connsiteX4" fmla="*/ 2986548 w 4089735"/>
              <a:gd name="connsiteY4" fmla="*/ 81116 h 2765323"/>
              <a:gd name="connsiteX5" fmla="*/ 4011561 w 4089735"/>
              <a:gd name="connsiteY5" fmla="*/ 722671 h 2765323"/>
              <a:gd name="connsiteX6" fmla="*/ 4085303 w 4089735"/>
              <a:gd name="connsiteY6" fmla="*/ 1371600 h 2765323"/>
              <a:gd name="connsiteX7" fmla="*/ 3937819 w 4089735"/>
              <a:gd name="connsiteY7" fmla="*/ 1932039 h 2765323"/>
              <a:gd name="connsiteX8" fmla="*/ 3642852 w 4089735"/>
              <a:gd name="connsiteY8" fmla="*/ 2403987 h 2765323"/>
              <a:gd name="connsiteX9" fmla="*/ 3134032 w 4089735"/>
              <a:gd name="connsiteY9" fmla="*/ 2706329 h 2765323"/>
              <a:gd name="connsiteX10" fmla="*/ 2256503 w 4089735"/>
              <a:gd name="connsiteY10" fmla="*/ 2765323 h 2765323"/>
              <a:gd name="connsiteX11" fmla="*/ 1039761 w 4089735"/>
              <a:gd name="connsiteY11" fmla="*/ 2735826 h 2765323"/>
              <a:gd name="connsiteX12" fmla="*/ 324464 w 4089735"/>
              <a:gd name="connsiteY12" fmla="*/ 2551471 h 2765323"/>
              <a:gd name="connsiteX13" fmla="*/ 66368 w 4089735"/>
              <a:gd name="connsiteY13" fmla="*/ 2197510 h 2765323"/>
              <a:gd name="connsiteX14" fmla="*/ 0 w 4089735"/>
              <a:gd name="connsiteY14" fmla="*/ 1496962 h 2765323"/>
              <a:gd name="connsiteX15" fmla="*/ 51619 w 4089735"/>
              <a:gd name="connsiteY15" fmla="*/ 988142 h 2765323"/>
              <a:gd name="connsiteX16" fmla="*/ 154858 w 4089735"/>
              <a:gd name="connsiteY16" fmla="*/ 648929 h 2765323"/>
              <a:gd name="connsiteX0" fmla="*/ 154858 w 4089735"/>
              <a:gd name="connsiteY0" fmla="*/ 652412 h 2768806"/>
              <a:gd name="connsiteX1" fmla="*/ 582561 w 4089735"/>
              <a:gd name="connsiteY1" fmla="*/ 283703 h 2768806"/>
              <a:gd name="connsiteX2" fmla="*/ 1349477 w 4089735"/>
              <a:gd name="connsiteY2" fmla="*/ 47729 h 2768806"/>
              <a:gd name="connsiteX3" fmla="*/ 2212258 w 4089735"/>
              <a:gd name="connsiteY3" fmla="*/ 3483 h 2768806"/>
              <a:gd name="connsiteX4" fmla="*/ 2986548 w 4089735"/>
              <a:gd name="connsiteY4" fmla="*/ 84599 h 2768806"/>
              <a:gd name="connsiteX5" fmla="*/ 4011561 w 4089735"/>
              <a:gd name="connsiteY5" fmla="*/ 726154 h 2768806"/>
              <a:gd name="connsiteX6" fmla="*/ 4085303 w 4089735"/>
              <a:gd name="connsiteY6" fmla="*/ 1375083 h 2768806"/>
              <a:gd name="connsiteX7" fmla="*/ 3937819 w 4089735"/>
              <a:gd name="connsiteY7" fmla="*/ 1935522 h 2768806"/>
              <a:gd name="connsiteX8" fmla="*/ 3642852 w 4089735"/>
              <a:gd name="connsiteY8" fmla="*/ 2407470 h 2768806"/>
              <a:gd name="connsiteX9" fmla="*/ 3134032 w 4089735"/>
              <a:gd name="connsiteY9" fmla="*/ 2709812 h 2768806"/>
              <a:gd name="connsiteX10" fmla="*/ 2256503 w 4089735"/>
              <a:gd name="connsiteY10" fmla="*/ 2768806 h 2768806"/>
              <a:gd name="connsiteX11" fmla="*/ 1039761 w 4089735"/>
              <a:gd name="connsiteY11" fmla="*/ 2739309 h 2768806"/>
              <a:gd name="connsiteX12" fmla="*/ 324464 w 4089735"/>
              <a:gd name="connsiteY12" fmla="*/ 2554954 h 2768806"/>
              <a:gd name="connsiteX13" fmla="*/ 66368 w 4089735"/>
              <a:gd name="connsiteY13" fmla="*/ 2200993 h 2768806"/>
              <a:gd name="connsiteX14" fmla="*/ 0 w 4089735"/>
              <a:gd name="connsiteY14" fmla="*/ 1500445 h 2768806"/>
              <a:gd name="connsiteX15" fmla="*/ 51619 w 4089735"/>
              <a:gd name="connsiteY15" fmla="*/ 991625 h 2768806"/>
              <a:gd name="connsiteX16" fmla="*/ 154858 w 4089735"/>
              <a:gd name="connsiteY16" fmla="*/ 652412 h 2768806"/>
              <a:gd name="connsiteX0" fmla="*/ 154858 w 4089735"/>
              <a:gd name="connsiteY0" fmla="*/ 604683 h 2721077"/>
              <a:gd name="connsiteX1" fmla="*/ 582561 w 4089735"/>
              <a:gd name="connsiteY1" fmla="*/ 235974 h 2721077"/>
              <a:gd name="connsiteX2" fmla="*/ 1349477 w 4089735"/>
              <a:gd name="connsiteY2" fmla="*/ 0 h 2721077"/>
              <a:gd name="connsiteX3" fmla="*/ 2986548 w 4089735"/>
              <a:gd name="connsiteY3" fmla="*/ 36870 h 2721077"/>
              <a:gd name="connsiteX4" fmla="*/ 4011561 w 4089735"/>
              <a:gd name="connsiteY4" fmla="*/ 678425 h 2721077"/>
              <a:gd name="connsiteX5" fmla="*/ 4085303 w 4089735"/>
              <a:gd name="connsiteY5" fmla="*/ 1327354 h 2721077"/>
              <a:gd name="connsiteX6" fmla="*/ 3937819 w 4089735"/>
              <a:gd name="connsiteY6" fmla="*/ 1887793 h 2721077"/>
              <a:gd name="connsiteX7" fmla="*/ 3642852 w 4089735"/>
              <a:gd name="connsiteY7" fmla="*/ 2359741 h 2721077"/>
              <a:gd name="connsiteX8" fmla="*/ 3134032 w 4089735"/>
              <a:gd name="connsiteY8" fmla="*/ 2662083 h 2721077"/>
              <a:gd name="connsiteX9" fmla="*/ 2256503 w 4089735"/>
              <a:gd name="connsiteY9" fmla="*/ 2721077 h 2721077"/>
              <a:gd name="connsiteX10" fmla="*/ 1039761 w 4089735"/>
              <a:gd name="connsiteY10" fmla="*/ 2691580 h 2721077"/>
              <a:gd name="connsiteX11" fmla="*/ 324464 w 4089735"/>
              <a:gd name="connsiteY11" fmla="*/ 2507225 h 2721077"/>
              <a:gd name="connsiteX12" fmla="*/ 66368 w 4089735"/>
              <a:gd name="connsiteY12" fmla="*/ 2153264 h 2721077"/>
              <a:gd name="connsiteX13" fmla="*/ 0 w 4089735"/>
              <a:gd name="connsiteY13" fmla="*/ 1452716 h 2721077"/>
              <a:gd name="connsiteX14" fmla="*/ 51619 w 4089735"/>
              <a:gd name="connsiteY14" fmla="*/ 943896 h 2721077"/>
              <a:gd name="connsiteX15" fmla="*/ 154858 w 4089735"/>
              <a:gd name="connsiteY15" fmla="*/ 604683 h 2721077"/>
              <a:gd name="connsiteX0" fmla="*/ 154858 w 4089735"/>
              <a:gd name="connsiteY0" fmla="*/ 641117 h 2757511"/>
              <a:gd name="connsiteX1" fmla="*/ 582561 w 4089735"/>
              <a:gd name="connsiteY1" fmla="*/ 272408 h 2757511"/>
              <a:gd name="connsiteX2" fmla="*/ 1349477 w 4089735"/>
              <a:gd name="connsiteY2" fmla="*/ 36434 h 2757511"/>
              <a:gd name="connsiteX3" fmla="*/ 2986548 w 4089735"/>
              <a:gd name="connsiteY3" fmla="*/ 73304 h 2757511"/>
              <a:gd name="connsiteX4" fmla="*/ 4011561 w 4089735"/>
              <a:gd name="connsiteY4" fmla="*/ 714859 h 2757511"/>
              <a:gd name="connsiteX5" fmla="*/ 4085303 w 4089735"/>
              <a:gd name="connsiteY5" fmla="*/ 1363788 h 2757511"/>
              <a:gd name="connsiteX6" fmla="*/ 3937819 w 4089735"/>
              <a:gd name="connsiteY6" fmla="*/ 1924227 h 2757511"/>
              <a:gd name="connsiteX7" fmla="*/ 3642852 w 4089735"/>
              <a:gd name="connsiteY7" fmla="*/ 2396175 h 2757511"/>
              <a:gd name="connsiteX8" fmla="*/ 3134032 w 4089735"/>
              <a:gd name="connsiteY8" fmla="*/ 2698517 h 2757511"/>
              <a:gd name="connsiteX9" fmla="*/ 2256503 w 4089735"/>
              <a:gd name="connsiteY9" fmla="*/ 2757511 h 2757511"/>
              <a:gd name="connsiteX10" fmla="*/ 1039761 w 4089735"/>
              <a:gd name="connsiteY10" fmla="*/ 2728014 h 2757511"/>
              <a:gd name="connsiteX11" fmla="*/ 324464 w 4089735"/>
              <a:gd name="connsiteY11" fmla="*/ 2543659 h 2757511"/>
              <a:gd name="connsiteX12" fmla="*/ 66368 w 4089735"/>
              <a:gd name="connsiteY12" fmla="*/ 2189698 h 2757511"/>
              <a:gd name="connsiteX13" fmla="*/ 0 w 4089735"/>
              <a:gd name="connsiteY13" fmla="*/ 1489150 h 2757511"/>
              <a:gd name="connsiteX14" fmla="*/ 51619 w 4089735"/>
              <a:gd name="connsiteY14" fmla="*/ 980330 h 2757511"/>
              <a:gd name="connsiteX15" fmla="*/ 154858 w 4089735"/>
              <a:gd name="connsiteY15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51619 w 4089735"/>
              <a:gd name="connsiteY13" fmla="*/ 980330 h 2757511"/>
              <a:gd name="connsiteX14" fmla="*/ 154858 w 4089735"/>
              <a:gd name="connsiteY14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51619 w 4089735"/>
              <a:gd name="connsiteY13" fmla="*/ 980330 h 2757511"/>
              <a:gd name="connsiteX14" fmla="*/ 154858 w 4089735"/>
              <a:gd name="connsiteY14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154858 w 4089735"/>
              <a:gd name="connsiteY13" fmla="*/ 641117 h 2757511"/>
              <a:gd name="connsiteX0" fmla="*/ 172418 w 4107295"/>
              <a:gd name="connsiteY0" fmla="*/ 641117 h 2757511"/>
              <a:gd name="connsiteX1" fmla="*/ 1367037 w 4107295"/>
              <a:gd name="connsiteY1" fmla="*/ 36434 h 2757511"/>
              <a:gd name="connsiteX2" fmla="*/ 3004108 w 4107295"/>
              <a:gd name="connsiteY2" fmla="*/ 73304 h 2757511"/>
              <a:gd name="connsiteX3" fmla="*/ 4029121 w 4107295"/>
              <a:gd name="connsiteY3" fmla="*/ 714859 h 2757511"/>
              <a:gd name="connsiteX4" fmla="*/ 4102863 w 4107295"/>
              <a:gd name="connsiteY4" fmla="*/ 1363788 h 2757511"/>
              <a:gd name="connsiteX5" fmla="*/ 3955379 w 4107295"/>
              <a:gd name="connsiteY5" fmla="*/ 1924227 h 2757511"/>
              <a:gd name="connsiteX6" fmla="*/ 3660412 w 4107295"/>
              <a:gd name="connsiteY6" fmla="*/ 2396175 h 2757511"/>
              <a:gd name="connsiteX7" fmla="*/ 3151592 w 4107295"/>
              <a:gd name="connsiteY7" fmla="*/ 2698517 h 2757511"/>
              <a:gd name="connsiteX8" fmla="*/ 2274063 w 4107295"/>
              <a:gd name="connsiteY8" fmla="*/ 2757511 h 2757511"/>
              <a:gd name="connsiteX9" fmla="*/ 1057321 w 4107295"/>
              <a:gd name="connsiteY9" fmla="*/ 2728014 h 2757511"/>
              <a:gd name="connsiteX10" fmla="*/ 342024 w 4107295"/>
              <a:gd name="connsiteY10" fmla="*/ 2543659 h 2757511"/>
              <a:gd name="connsiteX11" fmla="*/ 83928 w 4107295"/>
              <a:gd name="connsiteY11" fmla="*/ 2189698 h 2757511"/>
              <a:gd name="connsiteX12" fmla="*/ 17560 w 4107295"/>
              <a:gd name="connsiteY12" fmla="*/ 1489150 h 2757511"/>
              <a:gd name="connsiteX13" fmla="*/ 172418 w 4107295"/>
              <a:gd name="connsiteY13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70266 w 4093633"/>
              <a:gd name="connsiteY11" fmla="*/ 2189698 h 2757511"/>
              <a:gd name="connsiteX12" fmla="*/ 3898 w 4093633"/>
              <a:gd name="connsiteY12" fmla="*/ 1489150 h 2757511"/>
              <a:gd name="connsiteX13" fmla="*/ 158756 w 4093633"/>
              <a:gd name="connsiteY13" fmla="*/ 641117 h 2757511"/>
              <a:gd name="connsiteX0" fmla="*/ 158846 w 4093723"/>
              <a:gd name="connsiteY0" fmla="*/ 641117 h 2757511"/>
              <a:gd name="connsiteX1" fmla="*/ 1353465 w 4093723"/>
              <a:gd name="connsiteY1" fmla="*/ 36434 h 2757511"/>
              <a:gd name="connsiteX2" fmla="*/ 2990536 w 4093723"/>
              <a:gd name="connsiteY2" fmla="*/ 73304 h 2757511"/>
              <a:gd name="connsiteX3" fmla="*/ 4015549 w 4093723"/>
              <a:gd name="connsiteY3" fmla="*/ 714859 h 2757511"/>
              <a:gd name="connsiteX4" fmla="*/ 4089291 w 4093723"/>
              <a:gd name="connsiteY4" fmla="*/ 1363788 h 2757511"/>
              <a:gd name="connsiteX5" fmla="*/ 3941807 w 4093723"/>
              <a:gd name="connsiteY5" fmla="*/ 1924227 h 2757511"/>
              <a:gd name="connsiteX6" fmla="*/ 3646840 w 4093723"/>
              <a:gd name="connsiteY6" fmla="*/ 2396175 h 2757511"/>
              <a:gd name="connsiteX7" fmla="*/ 3138020 w 4093723"/>
              <a:gd name="connsiteY7" fmla="*/ 2698517 h 2757511"/>
              <a:gd name="connsiteX8" fmla="*/ 2260491 w 4093723"/>
              <a:gd name="connsiteY8" fmla="*/ 2757511 h 2757511"/>
              <a:gd name="connsiteX9" fmla="*/ 1043749 w 4093723"/>
              <a:gd name="connsiteY9" fmla="*/ 2728014 h 2757511"/>
              <a:gd name="connsiteX10" fmla="*/ 328452 w 4093723"/>
              <a:gd name="connsiteY10" fmla="*/ 2543659 h 2757511"/>
              <a:gd name="connsiteX11" fmla="*/ 70356 w 4093723"/>
              <a:gd name="connsiteY11" fmla="*/ 2189698 h 2757511"/>
              <a:gd name="connsiteX12" fmla="*/ 3988 w 4093723"/>
              <a:gd name="connsiteY12" fmla="*/ 1489150 h 2757511"/>
              <a:gd name="connsiteX13" fmla="*/ 158846 w 4093723"/>
              <a:gd name="connsiteY13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3898 w 4093633"/>
              <a:gd name="connsiteY11" fmla="*/ 1489150 h 2757511"/>
              <a:gd name="connsiteX12" fmla="*/ 158756 w 4093633"/>
              <a:gd name="connsiteY12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3898 w 4093633"/>
              <a:gd name="connsiteY11" fmla="*/ 1489150 h 2757511"/>
              <a:gd name="connsiteX12" fmla="*/ 158756 w 4093633"/>
              <a:gd name="connsiteY12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328362 w 4093633"/>
              <a:gd name="connsiteY9" fmla="*/ 2543659 h 2757511"/>
              <a:gd name="connsiteX10" fmla="*/ 3898 w 4093633"/>
              <a:gd name="connsiteY10" fmla="*/ 1489150 h 2757511"/>
              <a:gd name="connsiteX11" fmla="*/ 158756 w 4093633"/>
              <a:gd name="connsiteY11" fmla="*/ 641117 h 2757511"/>
              <a:gd name="connsiteX0" fmla="*/ 158756 w 4093633"/>
              <a:gd name="connsiteY0" fmla="*/ 641117 h 2767688"/>
              <a:gd name="connsiteX1" fmla="*/ 1353375 w 4093633"/>
              <a:gd name="connsiteY1" fmla="*/ 36434 h 2767688"/>
              <a:gd name="connsiteX2" fmla="*/ 2990446 w 4093633"/>
              <a:gd name="connsiteY2" fmla="*/ 73304 h 2767688"/>
              <a:gd name="connsiteX3" fmla="*/ 4015459 w 4093633"/>
              <a:gd name="connsiteY3" fmla="*/ 714859 h 2767688"/>
              <a:gd name="connsiteX4" fmla="*/ 4089201 w 4093633"/>
              <a:gd name="connsiteY4" fmla="*/ 1363788 h 2767688"/>
              <a:gd name="connsiteX5" fmla="*/ 3941717 w 4093633"/>
              <a:gd name="connsiteY5" fmla="*/ 1924227 h 2767688"/>
              <a:gd name="connsiteX6" fmla="*/ 3646750 w 4093633"/>
              <a:gd name="connsiteY6" fmla="*/ 2396175 h 2767688"/>
              <a:gd name="connsiteX7" fmla="*/ 3137930 w 4093633"/>
              <a:gd name="connsiteY7" fmla="*/ 2698517 h 2767688"/>
              <a:gd name="connsiteX8" fmla="*/ 2260401 w 4093633"/>
              <a:gd name="connsiteY8" fmla="*/ 2757511 h 2767688"/>
              <a:gd name="connsiteX9" fmla="*/ 328362 w 4093633"/>
              <a:gd name="connsiteY9" fmla="*/ 2543659 h 2767688"/>
              <a:gd name="connsiteX10" fmla="*/ 3898 w 4093633"/>
              <a:gd name="connsiteY10" fmla="*/ 1489150 h 2767688"/>
              <a:gd name="connsiteX11" fmla="*/ 158756 w 4093633"/>
              <a:gd name="connsiteY11" fmla="*/ 641117 h 2767688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2260401 w 4093633"/>
              <a:gd name="connsiteY7" fmla="*/ 2757511 h 2757511"/>
              <a:gd name="connsiteX8" fmla="*/ 328362 w 4093633"/>
              <a:gd name="connsiteY8" fmla="*/ 2543659 h 2757511"/>
              <a:gd name="connsiteX9" fmla="*/ 3898 w 4093633"/>
              <a:gd name="connsiteY9" fmla="*/ 1489150 h 2757511"/>
              <a:gd name="connsiteX10" fmla="*/ 158756 w 4093633"/>
              <a:gd name="connsiteY10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2260401 w 4093633"/>
              <a:gd name="connsiteY7" fmla="*/ 2757511 h 2757511"/>
              <a:gd name="connsiteX8" fmla="*/ 328362 w 4093633"/>
              <a:gd name="connsiteY8" fmla="*/ 2543659 h 2757511"/>
              <a:gd name="connsiteX9" fmla="*/ 3898 w 4093633"/>
              <a:gd name="connsiteY9" fmla="*/ 1489150 h 2757511"/>
              <a:gd name="connsiteX10" fmla="*/ 158756 w 4093633"/>
              <a:gd name="connsiteY10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646750 w 4093633"/>
              <a:gd name="connsiteY5" fmla="*/ 2396175 h 2757511"/>
              <a:gd name="connsiteX6" fmla="*/ 2260401 w 4093633"/>
              <a:gd name="connsiteY6" fmla="*/ 2757511 h 2757511"/>
              <a:gd name="connsiteX7" fmla="*/ 328362 w 4093633"/>
              <a:gd name="connsiteY7" fmla="*/ 2543659 h 2757511"/>
              <a:gd name="connsiteX8" fmla="*/ 3898 w 4093633"/>
              <a:gd name="connsiteY8" fmla="*/ 1489150 h 2757511"/>
              <a:gd name="connsiteX9" fmla="*/ 158756 w 4093633"/>
              <a:gd name="connsiteY9" fmla="*/ 641117 h 2757511"/>
              <a:gd name="connsiteX0" fmla="*/ 158756 w 4152798"/>
              <a:gd name="connsiteY0" fmla="*/ 641117 h 2757511"/>
              <a:gd name="connsiteX1" fmla="*/ 1353375 w 4152798"/>
              <a:gd name="connsiteY1" fmla="*/ 36434 h 2757511"/>
              <a:gd name="connsiteX2" fmla="*/ 2990446 w 4152798"/>
              <a:gd name="connsiteY2" fmla="*/ 73304 h 2757511"/>
              <a:gd name="connsiteX3" fmla="*/ 4015459 w 4152798"/>
              <a:gd name="connsiteY3" fmla="*/ 714859 h 2757511"/>
              <a:gd name="connsiteX4" fmla="*/ 4089201 w 4152798"/>
              <a:gd name="connsiteY4" fmla="*/ 1363788 h 2757511"/>
              <a:gd name="connsiteX5" fmla="*/ 3646750 w 4152798"/>
              <a:gd name="connsiteY5" fmla="*/ 2396175 h 2757511"/>
              <a:gd name="connsiteX6" fmla="*/ 2260401 w 4152798"/>
              <a:gd name="connsiteY6" fmla="*/ 2757511 h 2757511"/>
              <a:gd name="connsiteX7" fmla="*/ 328362 w 4152798"/>
              <a:gd name="connsiteY7" fmla="*/ 2543659 h 2757511"/>
              <a:gd name="connsiteX8" fmla="*/ 3898 w 4152798"/>
              <a:gd name="connsiteY8" fmla="*/ 1489150 h 2757511"/>
              <a:gd name="connsiteX9" fmla="*/ 158756 w 4152798"/>
              <a:gd name="connsiteY9" fmla="*/ 641117 h 2757511"/>
              <a:gd name="connsiteX0" fmla="*/ 158756 w 4126699"/>
              <a:gd name="connsiteY0" fmla="*/ 641117 h 2757511"/>
              <a:gd name="connsiteX1" fmla="*/ 1353375 w 4126699"/>
              <a:gd name="connsiteY1" fmla="*/ 36434 h 2757511"/>
              <a:gd name="connsiteX2" fmla="*/ 2990446 w 4126699"/>
              <a:gd name="connsiteY2" fmla="*/ 73304 h 2757511"/>
              <a:gd name="connsiteX3" fmla="*/ 4015459 w 4126699"/>
              <a:gd name="connsiteY3" fmla="*/ 714859 h 2757511"/>
              <a:gd name="connsiteX4" fmla="*/ 4089201 w 4126699"/>
              <a:gd name="connsiteY4" fmla="*/ 1363788 h 2757511"/>
              <a:gd name="connsiteX5" fmla="*/ 3646750 w 4126699"/>
              <a:gd name="connsiteY5" fmla="*/ 2396175 h 2757511"/>
              <a:gd name="connsiteX6" fmla="*/ 2260401 w 4126699"/>
              <a:gd name="connsiteY6" fmla="*/ 2757511 h 2757511"/>
              <a:gd name="connsiteX7" fmla="*/ 328362 w 4126699"/>
              <a:gd name="connsiteY7" fmla="*/ 2543659 h 2757511"/>
              <a:gd name="connsiteX8" fmla="*/ 3898 w 4126699"/>
              <a:gd name="connsiteY8" fmla="*/ 1489150 h 2757511"/>
              <a:gd name="connsiteX9" fmla="*/ 158756 w 4126699"/>
              <a:gd name="connsiteY9" fmla="*/ 641117 h 2757511"/>
              <a:gd name="connsiteX0" fmla="*/ 158756 w 4126699"/>
              <a:gd name="connsiteY0" fmla="*/ 641117 h 2757511"/>
              <a:gd name="connsiteX1" fmla="*/ 1353375 w 4126699"/>
              <a:gd name="connsiteY1" fmla="*/ 36434 h 2757511"/>
              <a:gd name="connsiteX2" fmla="*/ 2990446 w 4126699"/>
              <a:gd name="connsiteY2" fmla="*/ 73304 h 2757511"/>
              <a:gd name="connsiteX3" fmla="*/ 4015459 w 4126699"/>
              <a:gd name="connsiteY3" fmla="*/ 714859 h 2757511"/>
              <a:gd name="connsiteX4" fmla="*/ 4089201 w 4126699"/>
              <a:gd name="connsiteY4" fmla="*/ 1363788 h 2757511"/>
              <a:gd name="connsiteX5" fmla="*/ 3646750 w 4126699"/>
              <a:gd name="connsiteY5" fmla="*/ 2396175 h 2757511"/>
              <a:gd name="connsiteX6" fmla="*/ 2260401 w 4126699"/>
              <a:gd name="connsiteY6" fmla="*/ 2757511 h 2757511"/>
              <a:gd name="connsiteX7" fmla="*/ 328362 w 4126699"/>
              <a:gd name="connsiteY7" fmla="*/ 2543659 h 2757511"/>
              <a:gd name="connsiteX8" fmla="*/ 3898 w 4126699"/>
              <a:gd name="connsiteY8" fmla="*/ 1489150 h 2757511"/>
              <a:gd name="connsiteX9" fmla="*/ 158756 w 4126699"/>
              <a:gd name="connsiteY9" fmla="*/ 641117 h 2757511"/>
              <a:gd name="connsiteX0" fmla="*/ 158756 w 4116953"/>
              <a:gd name="connsiteY0" fmla="*/ 641117 h 2766891"/>
              <a:gd name="connsiteX1" fmla="*/ 1353375 w 4116953"/>
              <a:gd name="connsiteY1" fmla="*/ 36434 h 2766891"/>
              <a:gd name="connsiteX2" fmla="*/ 2990446 w 4116953"/>
              <a:gd name="connsiteY2" fmla="*/ 73304 h 2766891"/>
              <a:gd name="connsiteX3" fmla="*/ 4015459 w 4116953"/>
              <a:gd name="connsiteY3" fmla="*/ 714859 h 2766891"/>
              <a:gd name="connsiteX4" fmla="*/ 4089201 w 4116953"/>
              <a:gd name="connsiteY4" fmla="*/ 1363788 h 2766891"/>
              <a:gd name="connsiteX5" fmla="*/ 3617253 w 4116953"/>
              <a:gd name="connsiteY5" fmla="*/ 2366678 h 2766891"/>
              <a:gd name="connsiteX6" fmla="*/ 2260401 w 4116953"/>
              <a:gd name="connsiteY6" fmla="*/ 2757511 h 2766891"/>
              <a:gd name="connsiteX7" fmla="*/ 328362 w 4116953"/>
              <a:gd name="connsiteY7" fmla="*/ 2543659 h 2766891"/>
              <a:gd name="connsiteX8" fmla="*/ 3898 w 4116953"/>
              <a:gd name="connsiteY8" fmla="*/ 1489150 h 2766891"/>
              <a:gd name="connsiteX9" fmla="*/ 158756 w 4116953"/>
              <a:gd name="connsiteY9" fmla="*/ 641117 h 2766891"/>
              <a:gd name="connsiteX0" fmla="*/ 158756 w 4095733"/>
              <a:gd name="connsiteY0" fmla="*/ 634732 h 2760506"/>
              <a:gd name="connsiteX1" fmla="*/ 1353375 w 4095733"/>
              <a:gd name="connsiteY1" fmla="*/ 30049 h 2760506"/>
              <a:gd name="connsiteX2" fmla="*/ 2990446 w 4095733"/>
              <a:gd name="connsiteY2" fmla="*/ 66919 h 2760506"/>
              <a:gd name="connsiteX3" fmla="*/ 3875349 w 4095733"/>
              <a:gd name="connsiteY3" fmla="*/ 605235 h 2760506"/>
              <a:gd name="connsiteX4" fmla="*/ 4089201 w 4095733"/>
              <a:gd name="connsiteY4" fmla="*/ 1357403 h 2760506"/>
              <a:gd name="connsiteX5" fmla="*/ 3617253 w 4095733"/>
              <a:gd name="connsiteY5" fmla="*/ 2360293 h 2760506"/>
              <a:gd name="connsiteX6" fmla="*/ 2260401 w 4095733"/>
              <a:gd name="connsiteY6" fmla="*/ 2751126 h 2760506"/>
              <a:gd name="connsiteX7" fmla="*/ 328362 w 4095733"/>
              <a:gd name="connsiteY7" fmla="*/ 2537274 h 2760506"/>
              <a:gd name="connsiteX8" fmla="*/ 3898 w 4095733"/>
              <a:gd name="connsiteY8" fmla="*/ 1482765 h 2760506"/>
              <a:gd name="connsiteX9" fmla="*/ 158756 w 4095733"/>
              <a:gd name="connsiteY9" fmla="*/ 634732 h 2760506"/>
              <a:gd name="connsiteX0" fmla="*/ 158756 w 4097309"/>
              <a:gd name="connsiteY0" fmla="*/ 634732 h 2760506"/>
              <a:gd name="connsiteX1" fmla="*/ 1353375 w 4097309"/>
              <a:gd name="connsiteY1" fmla="*/ 30049 h 2760506"/>
              <a:gd name="connsiteX2" fmla="*/ 2990446 w 4097309"/>
              <a:gd name="connsiteY2" fmla="*/ 66919 h 2760506"/>
              <a:gd name="connsiteX3" fmla="*/ 3875349 w 4097309"/>
              <a:gd name="connsiteY3" fmla="*/ 605235 h 2760506"/>
              <a:gd name="connsiteX4" fmla="*/ 4089201 w 4097309"/>
              <a:gd name="connsiteY4" fmla="*/ 1357403 h 2760506"/>
              <a:gd name="connsiteX5" fmla="*/ 3617253 w 4097309"/>
              <a:gd name="connsiteY5" fmla="*/ 2360293 h 2760506"/>
              <a:gd name="connsiteX6" fmla="*/ 2260401 w 4097309"/>
              <a:gd name="connsiteY6" fmla="*/ 2751126 h 2760506"/>
              <a:gd name="connsiteX7" fmla="*/ 328362 w 4097309"/>
              <a:gd name="connsiteY7" fmla="*/ 2537274 h 2760506"/>
              <a:gd name="connsiteX8" fmla="*/ 3898 w 4097309"/>
              <a:gd name="connsiteY8" fmla="*/ 1482765 h 2760506"/>
              <a:gd name="connsiteX9" fmla="*/ 158756 w 4097309"/>
              <a:gd name="connsiteY9" fmla="*/ 634732 h 2760506"/>
              <a:gd name="connsiteX0" fmla="*/ 154888 w 4093441"/>
              <a:gd name="connsiteY0" fmla="*/ 634732 h 2760506"/>
              <a:gd name="connsiteX1" fmla="*/ 1349507 w 4093441"/>
              <a:gd name="connsiteY1" fmla="*/ 30049 h 2760506"/>
              <a:gd name="connsiteX2" fmla="*/ 2986578 w 4093441"/>
              <a:gd name="connsiteY2" fmla="*/ 66919 h 2760506"/>
              <a:gd name="connsiteX3" fmla="*/ 3871481 w 4093441"/>
              <a:gd name="connsiteY3" fmla="*/ 605235 h 2760506"/>
              <a:gd name="connsiteX4" fmla="*/ 4085333 w 4093441"/>
              <a:gd name="connsiteY4" fmla="*/ 1357403 h 2760506"/>
              <a:gd name="connsiteX5" fmla="*/ 3613385 w 4093441"/>
              <a:gd name="connsiteY5" fmla="*/ 2360293 h 2760506"/>
              <a:gd name="connsiteX6" fmla="*/ 2256533 w 4093441"/>
              <a:gd name="connsiteY6" fmla="*/ 2751126 h 2760506"/>
              <a:gd name="connsiteX7" fmla="*/ 324494 w 4093441"/>
              <a:gd name="connsiteY7" fmla="*/ 2537274 h 2760506"/>
              <a:gd name="connsiteX8" fmla="*/ 30 w 4093441"/>
              <a:gd name="connsiteY8" fmla="*/ 1482765 h 2760506"/>
              <a:gd name="connsiteX9" fmla="*/ 154888 w 4093441"/>
              <a:gd name="connsiteY9" fmla="*/ 634732 h 2760506"/>
              <a:gd name="connsiteX0" fmla="*/ 232007 w 4096818"/>
              <a:gd name="connsiteY0" fmla="*/ 691824 h 2788101"/>
              <a:gd name="connsiteX1" fmla="*/ 1352884 w 4096818"/>
              <a:gd name="connsiteY1" fmla="*/ 57644 h 2788101"/>
              <a:gd name="connsiteX2" fmla="*/ 2989955 w 4096818"/>
              <a:gd name="connsiteY2" fmla="*/ 94514 h 2788101"/>
              <a:gd name="connsiteX3" fmla="*/ 3874858 w 4096818"/>
              <a:gd name="connsiteY3" fmla="*/ 632830 h 2788101"/>
              <a:gd name="connsiteX4" fmla="*/ 4088710 w 4096818"/>
              <a:gd name="connsiteY4" fmla="*/ 1384998 h 2788101"/>
              <a:gd name="connsiteX5" fmla="*/ 3616762 w 4096818"/>
              <a:gd name="connsiteY5" fmla="*/ 2387888 h 2788101"/>
              <a:gd name="connsiteX6" fmla="*/ 2259910 w 4096818"/>
              <a:gd name="connsiteY6" fmla="*/ 2778721 h 2788101"/>
              <a:gd name="connsiteX7" fmla="*/ 327871 w 4096818"/>
              <a:gd name="connsiteY7" fmla="*/ 2564869 h 2788101"/>
              <a:gd name="connsiteX8" fmla="*/ 3407 w 4096818"/>
              <a:gd name="connsiteY8" fmla="*/ 1510360 h 2788101"/>
              <a:gd name="connsiteX9" fmla="*/ 232007 w 4096818"/>
              <a:gd name="connsiteY9" fmla="*/ 691824 h 2788101"/>
              <a:gd name="connsiteX0" fmla="*/ 232007 w 4096818"/>
              <a:gd name="connsiteY0" fmla="*/ 691824 h 2805688"/>
              <a:gd name="connsiteX1" fmla="*/ 1352884 w 4096818"/>
              <a:gd name="connsiteY1" fmla="*/ 57644 h 2805688"/>
              <a:gd name="connsiteX2" fmla="*/ 2989955 w 4096818"/>
              <a:gd name="connsiteY2" fmla="*/ 94514 h 2805688"/>
              <a:gd name="connsiteX3" fmla="*/ 3874858 w 4096818"/>
              <a:gd name="connsiteY3" fmla="*/ 632830 h 2805688"/>
              <a:gd name="connsiteX4" fmla="*/ 4088710 w 4096818"/>
              <a:gd name="connsiteY4" fmla="*/ 1384998 h 2805688"/>
              <a:gd name="connsiteX5" fmla="*/ 3616762 w 4096818"/>
              <a:gd name="connsiteY5" fmla="*/ 2387888 h 2805688"/>
              <a:gd name="connsiteX6" fmla="*/ 2259910 w 4096818"/>
              <a:gd name="connsiteY6" fmla="*/ 2778721 h 2805688"/>
              <a:gd name="connsiteX7" fmla="*/ 327871 w 4096818"/>
              <a:gd name="connsiteY7" fmla="*/ 2564869 h 2805688"/>
              <a:gd name="connsiteX8" fmla="*/ 3407 w 4096818"/>
              <a:gd name="connsiteY8" fmla="*/ 1510360 h 2805688"/>
              <a:gd name="connsiteX9" fmla="*/ 232007 w 4096818"/>
              <a:gd name="connsiteY9" fmla="*/ 691824 h 2805688"/>
              <a:gd name="connsiteX0" fmla="*/ 232771 w 4097582"/>
              <a:gd name="connsiteY0" fmla="*/ 691824 h 2789621"/>
              <a:gd name="connsiteX1" fmla="*/ 1353648 w 4097582"/>
              <a:gd name="connsiteY1" fmla="*/ 57644 h 2789621"/>
              <a:gd name="connsiteX2" fmla="*/ 2990719 w 4097582"/>
              <a:gd name="connsiteY2" fmla="*/ 94514 h 2789621"/>
              <a:gd name="connsiteX3" fmla="*/ 3875622 w 4097582"/>
              <a:gd name="connsiteY3" fmla="*/ 632830 h 2789621"/>
              <a:gd name="connsiteX4" fmla="*/ 4089474 w 4097582"/>
              <a:gd name="connsiteY4" fmla="*/ 1384998 h 2789621"/>
              <a:gd name="connsiteX5" fmla="*/ 3617526 w 4097582"/>
              <a:gd name="connsiteY5" fmla="*/ 2387888 h 2789621"/>
              <a:gd name="connsiteX6" fmla="*/ 2260674 w 4097582"/>
              <a:gd name="connsiteY6" fmla="*/ 2778721 h 2789621"/>
              <a:gd name="connsiteX7" fmla="*/ 343384 w 4097582"/>
              <a:gd name="connsiteY7" fmla="*/ 2513249 h 2789621"/>
              <a:gd name="connsiteX8" fmla="*/ 4171 w 4097582"/>
              <a:gd name="connsiteY8" fmla="*/ 1510360 h 2789621"/>
              <a:gd name="connsiteX9" fmla="*/ 232771 w 4097582"/>
              <a:gd name="connsiteY9" fmla="*/ 691824 h 2789621"/>
              <a:gd name="connsiteX0" fmla="*/ 233164 w 4097975"/>
              <a:gd name="connsiteY0" fmla="*/ 691824 h 2782955"/>
              <a:gd name="connsiteX1" fmla="*/ 1354041 w 4097975"/>
              <a:gd name="connsiteY1" fmla="*/ 57644 h 2782955"/>
              <a:gd name="connsiteX2" fmla="*/ 2991112 w 4097975"/>
              <a:gd name="connsiteY2" fmla="*/ 94514 h 2782955"/>
              <a:gd name="connsiteX3" fmla="*/ 3876015 w 4097975"/>
              <a:gd name="connsiteY3" fmla="*/ 632830 h 2782955"/>
              <a:gd name="connsiteX4" fmla="*/ 4089867 w 4097975"/>
              <a:gd name="connsiteY4" fmla="*/ 1384998 h 2782955"/>
              <a:gd name="connsiteX5" fmla="*/ 3617919 w 4097975"/>
              <a:gd name="connsiteY5" fmla="*/ 2387888 h 2782955"/>
              <a:gd name="connsiteX6" fmla="*/ 2261067 w 4097975"/>
              <a:gd name="connsiteY6" fmla="*/ 2778721 h 2782955"/>
              <a:gd name="connsiteX7" fmla="*/ 351151 w 4097975"/>
              <a:gd name="connsiteY7" fmla="*/ 2476378 h 2782955"/>
              <a:gd name="connsiteX8" fmla="*/ 4564 w 4097975"/>
              <a:gd name="connsiteY8" fmla="*/ 1510360 h 2782955"/>
              <a:gd name="connsiteX9" fmla="*/ 233164 w 4097975"/>
              <a:gd name="connsiteY9" fmla="*/ 691824 h 278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7975" h="2782955">
                <a:moveTo>
                  <a:pt x="233164" y="691824"/>
                </a:moveTo>
                <a:cubicBezTo>
                  <a:pt x="443329" y="383337"/>
                  <a:pt x="894383" y="157196"/>
                  <a:pt x="1354041" y="57644"/>
                </a:cubicBezTo>
                <a:cubicBezTo>
                  <a:pt x="1813699" y="-41908"/>
                  <a:pt x="2570783" y="-1350"/>
                  <a:pt x="2991112" y="94514"/>
                </a:cubicBezTo>
                <a:cubicBezTo>
                  <a:pt x="3411441" y="190378"/>
                  <a:pt x="3755570" y="450934"/>
                  <a:pt x="3876015" y="632830"/>
                </a:cubicBezTo>
                <a:cubicBezTo>
                  <a:pt x="3996460" y="814726"/>
                  <a:pt x="4132883" y="1092488"/>
                  <a:pt x="4089867" y="1384998"/>
                </a:cubicBezTo>
                <a:cubicBezTo>
                  <a:pt x="4046851" y="1677508"/>
                  <a:pt x="3942384" y="2065881"/>
                  <a:pt x="3617919" y="2387888"/>
                </a:cubicBezTo>
                <a:cubicBezTo>
                  <a:pt x="3293454" y="2709895"/>
                  <a:pt x="2805528" y="2763973"/>
                  <a:pt x="2261067" y="2778721"/>
                </a:cubicBezTo>
                <a:cubicBezTo>
                  <a:pt x="1716606" y="2793469"/>
                  <a:pt x="642431" y="2786094"/>
                  <a:pt x="351151" y="2476378"/>
                </a:cubicBezTo>
                <a:cubicBezTo>
                  <a:pt x="59871" y="2166662"/>
                  <a:pt x="24229" y="1807786"/>
                  <a:pt x="4564" y="1510360"/>
                </a:cubicBezTo>
                <a:cubicBezTo>
                  <a:pt x="-15101" y="1212934"/>
                  <a:pt x="22999" y="1000311"/>
                  <a:pt x="233164" y="6918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ttryckssymbol 6">
            <a:extLst>
              <a:ext uri="{FF2B5EF4-FFF2-40B4-BE49-F238E27FC236}">
                <a16:creationId xmlns:a16="http://schemas.microsoft.com/office/drawing/2014/main" id="{33DCFBD8-C453-4991-ACE1-193A3AB643D4}"/>
              </a:ext>
            </a:extLst>
          </p:cNvPr>
          <p:cNvSpPr/>
          <p:nvPr/>
        </p:nvSpPr>
        <p:spPr>
          <a:xfrm>
            <a:off x="2873310" y="279912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Uttryckssymbol 6">
            <a:extLst>
              <a:ext uri="{FF2B5EF4-FFF2-40B4-BE49-F238E27FC236}">
                <a16:creationId xmlns:a16="http://schemas.microsoft.com/office/drawing/2014/main" id="{87B3E2A4-0388-40A2-9587-3AF618167520}"/>
              </a:ext>
            </a:extLst>
          </p:cNvPr>
          <p:cNvSpPr/>
          <p:nvPr/>
        </p:nvSpPr>
        <p:spPr>
          <a:xfrm>
            <a:off x="2285169" y="2576362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B3CB02B9-48FF-4BA1-AD83-9E6E9607F9C7}"/>
              </a:ext>
            </a:extLst>
          </p:cNvPr>
          <p:cNvSpPr/>
          <p:nvPr/>
        </p:nvSpPr>
        <p:spPr>
          <a:xfrm>
            <a:off x="3899717" y="3289436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E496485F-3443-4EE3-92E4-982C354B3ECC}"/>
              </a:ext>
            </a:extLst>
          </p:cNvPr>
          <p:cNvSpPr/>
          <p:nvPr/>
        </p:nvSpPr>
        <p:spPr>
          <a:xfrm>
            <a:off x="3390890" y="293071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3ABC2C22-BC93-43C4-A1B4-BD3E32F0615A}"/>
              </a:ext>
            </a:extLst>
          </p:cNvPr>
          <p:cNvSpPr/>
          <p:nvPr/>
        </p:nvSpPr>
        <p:spPr>
          <a:xfrm>
            <a:off x="4586476" y="2869147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F8A8CA04-47AF-4B1E-9B5D-8410097F4966}"/>
              </a:ext>
            </a:extLst>
          </p:cNvPr>
          <p:cNvSpPr/>
          <p:nvPr/>
        </p:nvSpPr>
        <p:spPr>
          <a:xfrm>
            <a:off x="4465158" y="373504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7AA5BE85-7C9D-48B3-8BA1-85D690548B34}"/>
              </a:ext>
            </a:extLst>
          </p:cNvPr>
          <p:cNvSpPr/>
          <p:nvPr/>
        </p:nvSpPr>
        <p:spPr>
          <a:xfrm>
            <a:off x="3356698" y="3581623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EB22AC77-48A5-4303-BBA5-C89BDA3CCE68}"/>
              </a:ext>
            </a:extLst>
          </p:cNvPr>
          <p:cNvSpPr/>
          <p:nvPr/>
        </p:nvSpPr>
        <p:spPr>
          <a:xfrm>
            <a:off x="2977766" y="3267793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F23502DE-F638-42C9-8E93-9CD4540B49F4}"/>
              </a:ext>
            </a:extLst>
          </p:cNvPr>
          <p:cNvSpPr/>
          <p:nvPr/>
        </p:nvSpPr>
        <p:spPr>
          <a:xfrm>
            <a:off x="2746334" y="262102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731CBB7-3500-4B5B-A107-ACBE20F43BED}"/>
              </a:ext>
            </a:extLst>
          </p:cNvPr>
          <p:cNvSpPr/>
          <p:nvPr/>
        </p:nvSpPr>
        <p:spPr>
          <a:xfrm>
            <a:off x="3906969" y="235382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968FDA4B-A1CF-491B-A2CE-15ABB6BD27F8}"/>
              </a:ext>
            </a:extLst>
          </p:cNvPr>
          <p:cNvSpPr/>
          <p:nvPr/>
        </p:nvSpPr>
        <p:spPr>
          <a:xfrm>
            <a:off x="2136016" y="3569302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245BD7EA-356B-4F11-A4E9-B6F20D0D569B}"/>
              </a:ext>
            </a:extLst>
          </p:cNvPr>
          <p:cNvSpPr/>
          <p:nvPr/>
        </p:nvSpPr>
        <p:spPr>
          <a:xfrm>
            <a:off x="2424573" y="3004505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Kub 31">
            <a:extLst>
              <a:ext uri="{FF2B5EF4-FFF2-40B4-BE49-F238E27FC236}">
                <a16:creationId xmlns:a16="http://schemas.microsoft.com/office/drawing/2014/main" id="{5F1F8652-E32C-4570-ADB7-FE5906549F51}"/>
              </a:ext>
            </a:extLst>
          </p:cNvPr>
          <p:cNvSpPr/>
          <p:nvPr/>
        </p:nvSpPr>
        <p:spPr>
          <a:xfrm>
            <a:off x="4136584" y="2727987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Kub 32">
            <a:extLst>
              <a:ext uri="{FF2B5EF4-FFF2-40B4-BE49-F238E27FC236}">
                <a16:creationId xmlns:a16="http://schemas.microsoft.com/office/drawing/2014/main" id="{AC603126-4296-4C9A-B207-48A64BD87F21}"/>
              </a:ext>
            </a:extLst>
          </p:cNvPr>
          <p:cNvSpPr/>
          <p:nvPr/>
        </p:nvSpPr>
        <p:spPr>
          <a:xfrm>
            <a:off x="4036219" y="3825995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Kub 33">
            <a:extLst>
              <a:ext uri="{FF2B5EF4-FFF2-40B4-BE49-F238E27FC236}">
                <a16:creationId xmlns:a16="http://schemas.microsoft.com/office/drawing/2014/main" id="{0DB8E146-4CD4-435B-B8AB-6E0A4B4820C4}"/>
              </a:ext>
            </a:extLst>
          </p:cNvPr>
          <p:cNvSpPr/>
          <p:nvPr/>
        </p:nvSpPr>
        <p:spPr>
          <a:xfrm>
            <a:off x="3251602" y="3259318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Kub 34">
            <a:extLst>
              <a:ext uri="{FF2B5EF4-FFF2-40B4-BE49-F238E27FC236}">
                <a16:creationId xmlns:a16="http://schemas.microsoft.com/office/drawing/2014/main" id="{BF86D332-E6FF-4033-A7B1-90E1BE2239B8}"/>
              </a:ext>
            </a:extLst>
          </p:cNvPr>
          <p:cNvSpPr/>
          <p:nvPr/>
        </p:nvSpPr>
        <p:spPr>
          <a:xfrm>
            <a:off x="3371310" y="2607396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Kub 35">
            <a:extLst>
              <a:ext uri="{FF2B5EF4-FFF2-40B4-BE49-F238E27FC236}">
                <a16:creationId xmlns:a16="http://schemas.microsoft.com/office/drawing/2014/main" id="{6D68F400-3B05-45CC-ABF2-4D3DBA7E6C0E}"/>
              </a:ext>
            </a:extLst>
          </p:cNvPr>
          <p:cNvSpPr/>
          <p:nvPr/>
        </p:nvSpPr>
        <p:spPr>
          <a:xfrm>
            <a:off x="2066781" y="3855349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Kub 36">
            <a:extLst>
              <a:ext uri="{FF2B5EF4-FFF2-40B4-BE49-F238E27FC236}">
                <a16:creationId xmlns:a16="http://schemas.microsoft.com/office/drawing/2014/main" id="{39551545-FDF8-415A-879C-D4858358F02D}"/>
              </a:ext>
            </a:extLst>
          </p:cNvPr>
          <p:cNvSpPr/>
          <p:nvPr/>
        </p:nvSpPr>
        <p:spPr>
          <a:xfrm>
            <a:off x="2090116" y="2857150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Kub 37">
            <a:extLst>
              <a:ext uri="{FF2B5EF4-FFF2-40B4-BE49-F238E27FC236}">
                <a16:creationId xmlns:a16="http://schemas.microsoft.com/office/drawing/2014/main" id="{DC1FF104-98B8-4573-9D1E-CC39C3EE512C}"/>
              </a:ext>
            </a:extLst>
          </p:cNvPr>
          <p:cNvSpPr/>
          <p:nvPr/>
        </p:nvSpPr>
        <p:spPr>
          <a:xfrm>
            <a:off x="2596040" y="2320262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Kub 38">
            <a:extLst>
              <a:ext uri="{FF2B5EF4-FFF2-40B4-BE49-F238E27FC236}">
                <a16:creationId xmlns:a16="http://schemas.microsoft.com/office/drawing/2014/main" id="{83763887-7900-4393-A545-7502B6EAF916}"/>
              </a:ext>
            </a:extLst>
          </p:cNvPr>
          <p:cNvSpPr/>
          <p:nvPr/>
        </p:nvSpPr>
        <p:spPr>
          <a:xfrm>
            <a:off x="2768819" y="3560433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Kub 39">
            <a:extLst>
              <a:ext uri="{FF2B5EF4-FFF2-40B4-BE49-F238E27FC236}">
                <a16:creationId xmlns:a16="http://schemas.microsoft.com/office/drawing/2014/main" id="{CEBA4E18-DA33-4AB5-A871-645ADA4812F6}"/>
              </a:ext>
            </a:extLst>
          </p:cNvPr>
          <p:cNvSpPr/>
          <p:nvPr/>
        </p:nvSpPr>
        <p:spPr>
          <a:xfrm>
            <a:off x="3528314" y="2326240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90AD6628-A7AF-40A7-A416-1285181BCB09}"/>
              </a:ext>
            </a:extLst>
          </p:cNvPr>
          <p:cNvSpPr/>
          <p:nvPr/>
        </p:nvSpPr>
        <p:spPr>
          <a:xfrm>
            <a:off x="5858207" y="4917557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5E671871-9A46-4A51-9408-624C45340EFD}"/>
              </a:ext>
            </a:extLst>
          </p:cNvPr>
          <p:cNvSpPr/>
          <p:nvPr/>
        </p:nvSpPr>
        <p:spPr>
          <a:xfrm>
            <a:off x="5349380" y="4558836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F392E8D6-C790-4AF9-BC84-15C038920A66}"/>
              </a:ext>
            </a:extLst>
          </p:cNvPr>
          <p:cNvSpPr/>
          <p:nvPr/>
        </p:nvSpPr>
        <p:spPr>
          <a:xfrm>
            <a:off x="6544966" y="449726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Cylinder 57">
            <a:extLst>
              <a:ext uri="{FF2B5EF4-FFF2-40B4-BE49-F238E27FC236}">
                <a16:creationId xmlns:a16="http://schemas.microsoft.com/office/drawing/2014/main" id="{F5182470-717D-4B36-9A4F-97C5D7565CAD}"/>
              </a:ext>
            </a:extLst>
          </p:cNvPr>
          <p:cNvSpPr/>
          <p:nvPr/>
        </p:nvSpPr>
        <p:spPr>
          <a:xfrm>
            <a:off x="6423648" y="5363165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Cylinder 58">
            <a:extLst>
              <a:ext uri="{FF2B5EF4-FFF2-40B4-BE49-F238E27FC236}">
                <a16:creationId xmlns:a16="http://schemas.microsoft.com/office/drawing/2014/main" id="{63CD0C52-6D40-4DE5-806B-5A5FA5DC4A5C}"/>
              </a:ext>
            </a:extLst>
          </p:cNvPr>
          <p:cNvSpPr/>
          <p:nvPr/>
        </p:nvSpPr>
        <p:spPr>
          <a:xfrm>
            <a:off x="5315188" y="520974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Cylinder 59">
            <a:extLst>
              <a:ext uri="{FF2B5EF4-FFF2-40B4-BE49-F238E27FC236}">
                <a16:creationId xmlns:a16="http://schemas.microsoft.com/office/drawing/2014/main" id="{1E2BDD98-5E09-4473-8478-B69F601F9D91}"/>
              </a:ext>
            </a:extLst>
          </p:cNvPr>
          <p:cNvSpPr/>
          <p:nvPr/>
        </p:nvSpPr>
        <p:spPr>
          <a:xfrm>
            <a:off x="4936256" y="489591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1" name="Cylinder 60">
            <a:extLst>
              <a:ext uri="{FF2B5EF4-FFF2-40B4-BE49-F238E27FC236}">
                <a16:creationId xmlns:a16="http://schemas.microsoft.com/office/drawing/2014/main" id="{1B1C4203-E5F2-4A46-8C77-1E4BA78A20CF}"/>
              </a:ext>
            </a:extLst>
          </p:cNvPr>
          <p:cNvSpPr/>
          <p:nvPr/>
        </p:nvSpPr>
        <p:spPr>
          <a:xfrm>
            <a:off x="4673440" y="4163039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2C67D717-ACC4-4DDD-B4D4-04691820B7DA}"/>
              </a:ext>
            </a:extLst>
          </p:cNvPr>
          <p:cNvSpPr/>
          <p:nvPr/>
        </p:nvSpPr>
        <p:spPr>
          <a:xfrm>
            <a:off x="5865459" y="3981945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Cylinder 62">
            <a:extLst>
              <a:ext uri="{FF2B5EF4-FFF2-40B4-BE49-F238E27FC236}">
                <a16:creationId xmlns:a16="http://schemas.microsoft.com/office/drawing/2014/main" id="{6A638E69-76AF-494E-9562-442AF1592570}"/>
              </a:ext>
            </a:extLst>
          </p:cNvPr>
          <p:cNvSpPr/>
          <p:nvPr/>
        </p:nvSpPr>
        <p:spPr>
          <a:xfrm>
            <a:off x="4094506" y="5197424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Cylinder 63">
            <a:extLst>
              <a:ext uri="{FF2B5EF4-FFF2-40B4-BE49-F238E27FC236}">
                <a16:creationId xmlns:a16="http://schemas.microsoft.com/office/drawing/2014/main" id="{05BD6676-ACC3-4928-A843-1A88C7A1C244}"/>
              </a:ext>
            </a:extLst>
          </p:cNvPr>
          <p:cNvSpPr/>
          <p:nvPr/>
        </p:nvSpPr>
        <p:spPr>
          <a:xfrm>
            <a:off x="4383063" y="4632626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Kub 64">
            <a:extLst>
              <a:ext uri="{FF2B5EF4-FFF2-40B4-BE49-F238E27FC236}">
                <a16:creationId xmlns:a16="http://schemas.microsoft.com/office/drawing/2014/main" id="{7C05BC4D-67B8-4429-8A87-3740EAB41046}"/>
              </a:ext>
            </a:extLst>
          </p:cNvPr>
          <p:cNvSpPr/>
          <p:nvPr/>
        </p:nvSpPr>
        <p:spPr>
          <a:xfrm>
            <a:off x="6095074" y="4356108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6" name="Kub 65">
            <a:extLst>
              <a:ext uri="{FF2B5EF4-FFF2-40B4-BE49-F238E27FC236}">
                <a16:creationId xmlns:a16="http://schemas.microsoft.com/office/drawing/2014/main" id="{D4103D31-903E-42F8-9DD1-CD48CA851C29}"/>
              </a:ext>
            </a:extLst>
          </p:cNvPr>
          <p:cNvSpPr/>
          <p:nvPr/>
        </p:nvSpPr>
        <p:spPr>
          <a:xfrm>
            <a:off x="5994709" y="5454117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Kub 66">
            <a:extLst>
              <a:ext uri="{FF2B5EF4-FFF2-40B4-BE49-F238E27FC236}">
                <a16:creationId xmlns:a16="http://schemas.microsoft.com/office/drawing/2014/main" id="{01371C67-FD40-403F-BFE6-C6C54DC595BD}"/>
              </a:ext>
            </a:extLst>
          </p:cNvPr>
          <p:cNvSpPr/>
          <p:nvPr/>
        </p:nvSpPr>
        <p:spPr>
          <a:xfrm>
            <a:off x="5210092" y="4887439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Kub 67">
            <a:extLst>
              <a:ext uri="{FF2B5EF4-FFF2-40B4-BE49-F238E27FC236}">
                <a16:creationId xmlns:a16="http://schemas.microsoft.com/office/drawing/2014/main" id="{625497F9-CB91-4E4F-BAE0-F27CFAA79C41}"/>
              </a:ext>
            </a:extLst>
          </p:cNvPr>
          <p:cNvSpPr/>
          <p:nvPr/>
        </p:nvSpPr>
        <p:spPr>
          <a:xfrm>
            <a:off x="5329800" y="4235517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Kub 68">
            <a:extLst>
              <a:ext uri="{FF2B5EF4-FFF2-40B4-BE49-F238E27FC236}">
                <a16:creationId xmlns:a16="http://schemas.microsoft.com/office/drawing/2014/main" id="{114FCFAA-A571-42D1-871C-C88C1CA5D1BB}"/>
              </a:ext>
            </a:extLst>
          </p:cNvPr>
          <p:cNvSpPr/>
          <p:nvPr/>
        </p:nvSpPr>
        <p:spPr>
          <a:xfrm>
            <a:off x="3974254" y="5563869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Kub 69">
            <a:extLst>
              <a:ext uri="{FF2B5EF4-FFF2-40B4-BE49-F238E27FC236}">
                <a16:creationId xmlns:a16="http://schemas.microsoft.com/office/drawing/2014/main" id="{1D2C7EE1-8E61-4E6C-B155-E663E86ED2C3}"/>
              </a:ext>
            </a:extLst>
          </p:cNvPr>
          <p:cNvSpPr/>
          <p:nvPr/>
        </p:nvSpPr>
        <p:spPr>
          <a:xfrm>
            <a:off x="4048606" y="4485272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Kub 70">
            <a:extLst>
              <a:ext uri="{FF2B5EF4-FFF2-40B4-BE49-F238E27FC236}">
                <a16:creationId xmlns:a16="http://schemas.microsoft.com/office/drawing/2014/main" id="{7E269BD2-8C46-4E3E-BC8A-039101DFC718}"/>
              </a:ext>
            </a:extLst>
          </p:cNvPr>
          <p:cNvSpPr/>
          <p:nvPr/>
        </p:nvSpPr>
        <p:spPr>
          <a:xfrm>
            <a:off x="4773208" y="3830184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Kub 71">
            <a:extLst>
              <a:ext uri="{FF2B5EF4-FFF2-40B4-BE49-F238E27FC236}">
                <a16:creationId xmlns:a16="http://schemas.microsoft.com/office/drawing/2014/main" id="{FE65D25C-302D-4AE2-8DFF-0120D2C727BE}"/>
              </a:ext>
            </a:extLst>
          </p:cNvPr>
          <p:cNvSpPr/>
          <p:nvPr/>
        </p:nvSpPr>
        <p:spPr>
          <a:xfrm>
            <a:off x="4727309" y="5188554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Kub 72">
            <a:extLst>
              <a:ext uri="{FF2B5EF4-FFF2-40B4-BE49-F238E27FC236}">
                <a16:creationId xmlns:a16="http://schemas.microsoft.com/office/drawing/2014/main" id="{BE122077-C71F-4DC2-86F0-04DBE2223116}"/>
              </a:ext>
            </a:extLst>
          </p:cNvPr>
          <p:cNvSpPr/>
          <p:nvPr/>
        </p:nvSpPr>
        <p:spPr>
          <a:xfrm>
            <a:off x="5486804" y="3954361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E1212041-6BA9-4A8D-9FE8-B6C898FE2177}"/>
              </a:ext>
            </a:extLst>
          </p:cNvPr>
          <p:cNvSpPr/>
          <p:nvPr/>
        </p:nvSpPr>
        <p:spPr>
          <a:xfrm>
            <a:off x="3202433" y="5255220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11CBF88B-27F8-47BB-8917-CD12F316A491}"/>
              </a:ext>
            </a:extLst>
          </p:cNvPr>
          <p:cNvSpPr/>
          <p:nvPr/>
        </p:nvSpPr>
        <p:spPr>
          <a:xfrm>
            <a:off x="2771818" y="4629903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Cylinder 89">
            <a:extLst>
              <a:ext uri="{FF2B5EF4-FFF2-40B4-BE49-F238E27FC236}">
                <a16:creationId xmlns:a16="http://schemas.microsoft.com/office/drawing/2014/main" id="{247B8EDD-A778-4440-937C-F0DFEEB649F7}"/>
              </a:ext>
            </a:extLst>
          </p:cNvPr>
          <p:cNvSpPr/>
          <p:nvPr/>
        </p:nvSpPr>
        <p:spPr>
          <a:xfrm>
            <a:off x="3266677" y="405133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Cylinder 90">
            <a:extLst>
              <a:ext uri="{FF2B5EF4-FFF2-40B4-BE49-F238E27FC236}">
                <a16:creationId xmlns:a16="http://schemas.microsoft.com/office/drawing/2014/main" id="{A8C75C78-A328-4F42-B751-242D25F9F7AC}"/>
              </a:ext>
            </a:extLst>
          </p:cNvPr>
          <p:cNvSpPr/>
          <p:nvPr/>
        </p:nvSpPr>
        <p:spPr>
          <a:xfrm>
            <a:off x="6750635" y="390930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Cylinder 91">
            <a:extLst>
              <a:ext uri="{FF2B5EF4-FFF2-40B4-BE49-F238E27FC236}">
                <a16:creationId xmlns:a16="http://schemas.microsoft.com/office/drawing/2014/main" id="{82E7B539-4A6A-4860-AE1D-87B66A782D06}"/>
              </a:ext>
            </a:extLst>
          </p:cNvPr>
          <p:cNvSpPr/>
          <p:nvPr/>
        </p:nvSpPr>
        <p:spPr>
          <a:xfrm>
            <a:off x="7134199" y="325931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Cylinder 92">
            <a:extLst>
              <a:ext uri="{FF2B5EF4-FFF2-40B4-BE49-F238E27FC236}">
                <a16:creationId xmlns:a16="http://schemas.microsoft.com/office/drawing/2014/main" id="{73A3DDFA-7EA5-44AA-B052-A2A2E5C58296}"/>
              </a:ext>
            </a:extLst>
          </p:cNvPr>
          <p:cNvSpPr/>
          <p:nvPr/>
        </p:nvSpPr>
        <p:spPr>
          <a:xfrm>
            <a:off x="6389223" y="2640136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F7A3956E-7ADE-4B40-9AA5-A1208EEC39EC}"/>
              </a:ext>
            </a:extLst>
          </p:cNvPr>
          <p:cNvSpPr/>
          <p:nvPr/>
        </p:nvSpPr>
        <p:spPr>
          <a:xfrm>
            <a:off x="4827710" y="2100330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5" name="Cylinder 94">
            <a:extLst>
              <a:ext uri="{FF2B5EF4-FFF2-40B4-BE49-F238E27FC236}">
                <a16:creationId xmlns:a16="http://schemas.microsoft.com/office/drawing/2014/main" id="{57DEE9C8-0E77-404E-B4DB-0D72A1379A90}"/>
              </a:ext>
            </a:extLst>
          </p:cNvPr>
          <p:cNvSpPr/>
          <p:nvPr/>
        </p:nvSpPr>
        <p:spPr>
          <a:xfrm>
            <a:off x="2746334" y="402030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6" name="Cylinder 95">
            <a:extLst>
              <a:ext uri="{FF2B5EF4-FFF2-40B4-BE49-F238E27FC236}">
                <a16:creationId xmlns:a16="http://schemas.microsoft.com/office/drawing/2014/main" id="{63FFE5FE-AD3D-4CF5-9CB9-90949798B650}"/>
              </a:ext>
            </a:extLst>
          </p:cNvPr>
          <p:cNvSpPr/>
          <p:nvPr/>
        </p:nvSpPr>
        <p:spPr>
          <a:xfrm>
            <a:off x="5547472" y="2941646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Cylinder 96">
            <a:extLst>
              <a:ext uri="{FF2B5EF4-FFF2-40B4-BE49-F238E27FC236}">
                <a16:creationId xmlns:a16="http://schemas.microsoft.com/office/drawing/2014/main" id="{78FF21F4-1738-4414-84D7-26A3754372ED}"/>
              </a:ext>
            </a:extLst>
          </p:cNvPr>
          <p:cNvSpPr/>
          <p:nvPr/>
        </p:nvSpPr>
        <p:spPr>
          <a:xfrm>
            <a:off x="5836030" y="2376849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8" name="Kub 97">
            <a:extLst>
              <a:ext uri="{FF2B5EF4-FFF2-40B4-BE49-F238E27FC236}">
                <a16:creationId xmlns:a16="http://schemas.microsoft.com/office/drawing/2014/main" id="{C7982C16-498B-4171-92BA-2789A162E9EB}"/>
              </a:ext>
            </a:extLst>
          </p:cNvPr>
          <p:cNvSpPr/>
          <p:nvPr/>
        </p:nvSpPr>
        <p:spPr>
          <a:xfrm>
            <a:off x="6630653" y="3282467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9" name="Kub 98">
            <a:extLst>
              <a:ext uri="{FF2B5EF4-FFF2-40B4-BE49-F238E27FC236}">
                <a16:creationId xmlns:a16="http://schemas.microsoft.com/office/drawing/2014/main" id="{CC6C94FD-54B4-45C0-A259-5EF156E3EA9A}"/>
              </a:ext>
            </a:extLst>
          </p:cNvPr>
          <p:cNvSpPr/>
          <p:nvPr/>
        </p:nvSpPr>
        <p:spPr>
          <a:xfrm>
            <a:off x="6764706" y="4669967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0" name="Kub 99">
            <a:extLst>
              <a:ext uri="{FF2B5EF4-FFF2-40B4-BE49-F238E27FC236}">
                <a16:creationId xmlns:a16="http://schemas.microsoft.com/office/drawing/2014/main" id="{77669D83-4A57-4ED6-AC81-38982CF3ADC5}"/>
              </a:ext>
            </a:extLst>
          </p:cNvPr>
          <p:cNvSpPr/>
          <p:nvPr/>
        </p:nvSpPr>
        <p:spPr>
          <a:xfrm>
            <a:off x="6663058" y="2631661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Kub 100">
            <a:extLst>
              <a:ext uri="{FF2B5EF4-FFF2-40B4-BE49-F238E27FC236}">
                <a16:creationId xmlns:a16="http://schemas.microsoft.com/office/drawing/2014/main" id="{B0989B38-0B67-4DC1-9FBD-8A3016EBDCC5}"/>
              </a:ext>
            </a:extLst>
          </p:cNvPr>
          <p:cNvSpPr/>
          <p:nvPr/>
        </p:nvSpPr>
        <p:spPr>
          <a:xfrm>
            <a:off x="3468922" y="4596952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Kub 101">
            <a:extLst>
              <a:ext uri="{FF2B5EF4-FFF2-40B4-BE49-F238E27FC236}">
                <a16:creationId xmlns:a16="http://schemas.microsoft.com/office/drawing/2014/main" id="{D8743759-924D-429C-AF4C-819F51D9903D}"/>
              </a:ext>
            </a:extLst>
          </p:cNvPr>
          <p:cNvSpPr/>
          <p:nvPr/>
        </p:nvSpPr>
        <p:spPr>
          <a:xfrm>
            <a:off x="5478238" y="3227692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Kub 102">
            <a:extLst>
              <a:ext uri="{FF2B5EF4-FFF2-40B4-BE49-F238E27FC236}">
                <a16:creationId xmlns:a16="http://schemas.microsoft.com/office/drawing/2014/main" id="{C44926A6-CC47-4A93-A65E-5CC0603593DD}"/>
              </a:ext>
            </a:extLst>
          </p:cNvPr>
          <p:cNvSpPr/>
          <p:nvPr/>
        </p:nvSpPr>
        <p:spPr>
          <a:xfrm>
            <a:off x="5440904" y="2473782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4" name="Kub 103">
            <a:extLst>
              <a:ext uri="{FF2B5EF4-FFF2-40B4-BE49-F238E27FC236}">
                <a16:creationId xmlns:a16="http://schemas.microsoft.com/office/drawing/2014/main" id="{5FD38795-D544-435F-B7B9-7A0C2E2E3232}"/>
              </a:ext>
            </a:extLst>
          </p:cNvPr>
          <p:cNvSpPr/>
          <p:nvPr/>
        </p:nvSpPr>
        <p:spPr>
          <a:xfrm>
            <a:off x="6126508" y="3626674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Kub 104">
            <a:extLst>
              <a:ext uri="{FF2B5EF4-FFF2-40B4-BE49-F238E27FC236}">
                <a16:creationId xmlns:a16="http://schemas.microsoft.com/office/drawing/2014/main" id="{ABDFC8EE-A9EF-4E30-B4D5-B06568EE065B}"/>
              </a:ext>
            </a:extLst>
          </p:cNvPr>
          <p:cNvSpPr/>
          <p:nvPr/>
        </p:nvSpPr>
        <p:spPr>
          <a:xfrm>
            <a:off x="6180275" y="2932776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6" name="Kub 105">
            <a:extLst>
              <a:ext uri="{FF2B5EF4-FFF2-40B4-BE49-F238E27FC236}">
                <a16:creationId xmlns:a16="http://schemas.microsoft.com/office/drawing/2014/main" id="{FBF7DFD4-4350-47B8-94BB-402AD9FC89DF}"/>
              </a:ext>
            </a:extLst>
          </p:cNvPr>
          <p:cNvSpPr/>
          <p:nvPr/>
        </p:nvSpPr>
        <p:spPr>
          <a:xfrm>
            <a:off x="5223389" y="5639798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9" name="Kub 118">
            <a:extLst>
              <a:ext uri="{FF2B5EF4-FFF2-40B4-BE49-F238E27FC236}">
                <a16:creationId xmlns:a16="http://schemas.microsoft.com/office/drawing/2014/main" id="{640CF8C8-04C5-40C6-8C95-5B3862F1E60D}"/>
              </a:ext>
            </a:extLst>
          </p:cNvPr>
          <p:cNvSpPr/>
          <p:nvPr/>
        </p:nvSpPr>
        <p:spPr>
          <a:xfrm>
            <a:off x="1815974" y="4732285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0" name="Kub 119">
            <a:extLst>
              <a:ext uri="{FF2B5EF4-FFF2-40B4-BE49-F238E27FC236}">
                <a16:creationId xmlns:a16="http://schemas.microsoft.com/office/drawing/2014/main" id="{5F884ECB-D757-476B-8BD0-DB805B704D2E}"/>
              </a:ext>
            </a:extLst>
          </p:cNvPr>
          <p:cNvSpPr/>
          <p:nvPr/>
        </p:nvSpPr>
        <p:spPr>
          <a:xfrm>
            <a:off x="3663929" y="5242899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Kub 120">
            <a:extLst>
              <a:ext uri="{FF2B5EF4-FFF2-40B4-BE49-F238E27FC236}">
                <a16:creationId xmlns:a16="http://schemas.microsoft.com/office/drawing/2014/main" id="{CB0C5BB8-238D-4F5B-897F-8871987A1709}"/>
              </a:ext>
            </a:extLst>
          </p:cNvPr>
          <p:cNvSpPr/>
          <p:nvPr/>
        </p:nvSpPr>
        <p:spPr>
          <a:xfrm>
            <a:off x="3159000" y="5654011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2" name="Kub 121">
            <a:extLst>
              <a:ext uri="{FF2B5EF4-FFF2-40B4-BE49-F238E27FC236}">
                <a16:creationId xmlns:a16="http://schemas.microsoft.com/office/drawing/2014/main" id="{A59A8C46-FF5B-4417-B3DD-757E11231036}"/>
              </a:ext>
            </a:extLst>
          </p:cNvPr>
          <p:cNvSpPr/>
          <p:nvPr/>
        </p:nvSpPr>
        <p:spPr>
          <a:xfrm>
            <a:off x="2398004" y="4993295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3" name="Kub 122">
            <a:extLst>
              <a:ext uri="{FF2B5EF4-FFF2-40B4-BE49-F238E27FC236}">
                <a16:creationId xmlns:a16="http://schemas.microsoft.com/office/drawing/2014/main" id="{F2F24E12-79E0-401C-B9A9-A858AC1E5556}"/>
              </a:ext>
            </a:extLst>
          </p:cNvPr>
          <p:cNvSpPr/>
          <p:nvPr/>
        </p:nvSpPr>
        <p:spPr>
          <a:xfrm>
            <a:off x="5091297" y="2720919"/>
            <a:ext cx="91799" cy="91799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4" name="Cylinder 123">
            <a:extLst>
              <a:ext uri="{FF2B5EF4-FFF2-40B4-BE49-F238E27FC236}">
                <a16:creationId xmlns:a16="http://schemas.microsoft.com/office/drawing/2014/main" id="{DEDE2C86-7F8F-46DE-A9D2-6345C0DA01EC}"/>
              </a:ext>
            </a:extLst>
          </p:cNvPr>
          <p:cNvSpPr/>
          <p:nvPr/>
        </p:nvSpPr>
        <p:spPr>
          <a:xfrm>
            <a:off x="3840046" y="5747001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Cylinder 124">
            <a:extLst>
              <a:ext uri="{FF2B5EF4-FFF2-40B4-BE49-F238E27FC236}">
                <a16:creationId xmlns:a16="http://schemas.microsoft.com/office/drawing/2014/main" id="{09D543C1-1950-4196-B5C4-1713401A3801}"/>
              </a:ext>
            </a:extLst>
          </p:cNvPr>
          <p:cNvSpPr/>
          <p:nvPr/>
        </p:nvSpPr>
        <p:spPr>
          <a:xfrm>
            <a:off x="2320896" y="5454117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" name="Cylinder 125">
            <a:extLst>
              <a:ext uri="{FF2B5EF4-FFF2-40B4-BE49-F238E27FC236}">
                <a16:creationId xmlns:a16="http://schemas.microsoft.com/office/drawing/2014/main" id="{D1DF86C3-2D98-47A2-A136-1E459680AAA6}"/>
              </a:ext>
            </a:extLst>
          </p:cNvPr>
          <p:cNvSpPr/>
          <p:nvPr/>
        </p:nvSpPr>
        <p:spPr>
          <a:xfrm>
            <a:off x="1578618" y="4020308"/>
            <a:ext cx="68384" cy="90952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Uttryckssymbol 6">
            <a:extLst>
              <a:ext uri="{FF2B5EF4-FFF2-40B4-BE49-F238E27FC236}">
                <a16:creationId xmlns:a16="http://schemas.microsoft.com/office/drawing/2014/main" id="{985F71B4-5A2F-475B-9CFD-0E51DFDB0007}"/>
              </a:ext>
            </a:extLst>
          </p:cNvPr>
          <p:cNvSpPr/>
          <p:nvPr/>
        </p:nvSpPr>
        <p:spPr>
          <a:xfrm>
            <a:off x="3932498" y="304086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8" name="Uttryckssymbol 6">
            <a:extLst>
              <a:ext uri="{FF2B5EF4-FFF2-40B4-BE49-F238E27FC236}">
                <a16:creationId xmlns:a16="http://schemas.microsoft.com/office/drawing/2014/main" id="{D1F9B1F9-4A21-43BD-A5E6-6B09064C61AE}"/>
              </a:ext>
            </a:extLst>
          </p:cNvPr>
          <p:cNvSpPr/>
          <p:nvPr/>
        </p:nvSpPr>
        <p:spPr>
          <a:xfrm>
            <a:off x="5183601" y="209959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Uttryckssymbol 6">
            <a:extLst>
              <a:ext uri="{FF2B5EF4-FFF2-40B4-BE49-F238E27FC236}">
                <a16:creationId xmlns:a16="http://schemas.microsoft.com/office/drawing/2014/main" id="{0ECD96BD-6153-472A-BCA4-724DFA2A9EA3}"/>
              </a:ext>
            </a:extLst>
          </p:cNvPr>
          <p:cNvSpPr/>
          <p:nvPr/>
        </p:nvSpPr>
        <p:spPr>
          <a:xfrm>
            <a:off x="5868109" y="314535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0" name="Uttryckssymbol 6">
            <a:extLst>
              <a:ext uri="{FF2B5EF4-FFF2-40B4-BE49-F238E27FC236}">
                <a16:creationId xmlns:a16="http://schemas.microsoft.com/office/drawing/2014/main" id="{74FF6E8E-2D1F-4EE4-8480-B4EDC6D56122}"/>
              </a:ext>
            </a:extLst>
          </p:cNvPr>
          <p:cNvSpPr/>
          <p:nvPr/>
        </p:nvSpPr>
        <p:spPr>
          <a:xfrm>
            <a:off x="6278020" y="3941310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1" name="Uttryckssymbol 6">
            <a:extLst>
              <a:ext uri="{FF2B5EF4-FFF2-40B4-BE49-F238E27FC236}">
                <a16:creationId xmlns:a16="http://schemas.microsoft.com/office/drawing/2014/main" id="{EF6DA8B2-4D43-4E7A-AE70-41D1031EA7D7}"/>
              </a:ext>
            </a:extLst>
          </p:cNvPr>
          <p:cNvSpPr/>
          <p:nvPr/>
        </p:nvSpPr>
        <p:spPr>
          <a:xfrm>
            <a:off x="4483478" y="5439812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Uttryckssymbol 6">
            <a:extLst>
              <a:ext uri="{FF2B5EF4-FFF2-40B4-BE49-F238E27FC236}">
                <a16:creationId xmlns:a16="http://schemas.microsoft.com/office/drawing/2014/main" id="{FF02E5B5-A9D4-475B-A227-20879A8E20DD}"/>
              </a:ext>
            </a:extLst>
          </p:cNvPr>
          <p:cNvSpPr/>
          <p:nvPr/>
        </p:nvSpPr>
        <p:spPr>
          <a:xfrm>
            <a:off x="6228859" y="4751049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Uttryckssymbol 6">
            <a:extLst>
              <a:ext uri="{FF2B5EF4-FFF2-40B4-BE49-F238E27FC236}">
                <a16:creationId xmlns:a16="http://schemas.microsoft.com/office/drawing/2014/main" id="{5E5C4E94-C74B-4AD9-9DED-AE26052B5524}"/>
              </a:ext>
            </a:extLst>
          </p:cNvPr>
          <p:cNvSpPr/>
          <p:nvPr/>
        </p:nvSpPr>
        <p:spPr>
          <a:xfrm>
            <a:off x="4767988" y="4364881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4" name="Uttryckssymbol 6">
            <a:extLst>
              <a:ext uri="{FF2B5EF4-FFF2-40B4-BE49-F238E27FC236}">
                <a16:creationId xmlns:a16="http://schemas.microsoft.com/office/drawing/2014/main" id="{271143ED-139D-440B-9CF8-B46193FEEB99}"/>
              </a:ext>
            </a:extLst>
          </p:cNvPr>
          <p:cNvSpPr/>
          <p:nvPr/>
        </p:nvSpPr>
        <p:spPr>
          <a:xfrm>
            <a:off x="3142834" y="4843512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Uttryckssymbol 6">
            <a:extLst>
              <a:ext uri="{FF2B5EF4-FFF2-40B4-BE49-F238E27FC236}">
                <a16:creationId xmlns:a16="http://schemas.microsoft.com/office/drawing/2014/main" id="{2912F235-3961-434D-B4B0-05DF0846D480}"/>
              </a:ext>
            </a:extLst>
          </p:cNvPr>
          <p:cNvSpPr/>
          <p:nvPr/>
        </p:nvSpPr>
        <p:spPr>
          <a:xfrm>
            <a:off x="2179774" y="432731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Uttryckssymbol 6">
            <a:extLst>
              <a:ext uri="{FF2B5EF4-FFF2-40B4-BE49-F238E27FC236}">
                <a16:creationId xmlns:a16="http://schemas.microsoft.com/office/drawing/2014/main" id="{CCB55D2A-68C9-4DDA-AC1F-D96BA79309B9}"/>
              </a:ext>
            </a:extLst>
          </p:cNvPr>
          <p:cNvSpPr/>
          <p:nvPr/>
        </p:nvSpPr>
        <p:spPr>
          <a:xfrm>
            <a:off x="2914563" y="367257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7" name="Uttryckssymbol 6">
            <a:extLst>
              <a:ext uri="{FF2B5EF4-FFF2-40B4-BE49-F238E27FC236}">
                <a16:creationId xmlns:a16="http://schemas.microsoft.com/office/drawing/2014/main" id="{FC815663-95E7-4690-8880-421E6437F37E}"/>
              </a:ext>
            </a:extLst>
          </p:cNvPr>
          <p:cNvSpPr/>
          <p:nvPr/>
        </p:nvSpPr>
        <p:spPr>
          <a:xfrm>
            <a:off x="4100649" y="2023051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Uttryckssymbol 6">
            <a:extLst>
              <a:ext uri="{FF2B5EF4-FFF2-40B4-BE49-F238E27FC236}">
                <a16:creationId xmlns:a16="http://schemas.microsoft.com/office/drawing/2014/main" id="{CA823010-4E20-467E-9747-7A44381913B8}"/>
              </a:ext>
            </a:extLst>
          </p:cNvPr>
          <p:cNvSpPr/>
          <p:nvPr/>
        </p:nvSpPr>
        <p:spPr>
          <a:xfrm>
            <a:off x="3636544" y="4041099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9" name="Uttryckssymbol 6">
            <a:extLst>
              <a:ext uri="{FF2B5EF4-FFF2-40B4-BE49-F238E27FC236}">
                <a16:creationId xmlns:a16="http://schemas.microsoft.com/office/drawing/2014/main" id="{3AECC6AD-BDE7-4B89-802A-FF6E72416255}"/>
              </a:ext>
            </a:extLst>
          </p:cNvPr>
          <p:cNvSpPr/>
          <p:nvPr/>
        </p:nvSpPr>
        <p:spPr>
          <a:xfrm>
            <a:off x="4788773" y="3071739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0" name="Uttryckssymbol 6">
            <a:extLst>
              <a:ext uri="{FF2B5EF4-FFF2-40B4-BE49-F238E27FC236}">
                <a16:creationId xmlns:a16="http://schemas.microsoft.com/office/drawing/2014/main" id="{2648F7AF-D5DA-49F2-823F-4656ACEEE796}"/>
              </a:ext>
            </a:extLst>
          </p:cNvPr>
          <p:cNvSpPr/>
          <p:nvPr/>
        </p:nvSpPr>
        <p:spPr>
          <a:xfrm>
            <a:off x="2578641" y="5277054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1" name="Uttryckssymbol 6">
            <a:extLst>
              <a:ext uri="{FF2B5EF4-FFF2-40B4-BE49-F238E27FC236}">
                <a16:creationId xmlns:a16="http://schemas.microsoft.com/office/drawing/2014/main" id="{F09858AB-0C54-4D5B-BB91-650299EDD1E1}"/>
              </a:ext>
            </a:extLst>
          </p:cNvPr>
          <p:cNvSpPr/>
          <p:nvPr/>
        </p:nvSpPr>
        <p:spPr>
          <a:xfrm>
            <a:off x="3027219" y="218226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2" name="Uttryckssymbol 6">
            <a:extLst>
              <a:ext uri="{FF2B5EF4-FFF2-40B4-BE49-F238E27FC236}">
                <a16:creationId xmlns:a16="http://schemas.microsoft.com/office/drawing/2014/main" id="{9A292ACA-C18F-471A-A95B-6CF1E0F463F8}"/>
              </a:ext>
            </a:extLst>
          </p:cNvPr>
          <p:cNvSpPr/>
          <p:nvPr/>
        </p:nvSpPr>
        <p:spPr>
          <a:xfrm>
            <a:off x="1985700" y="496303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3" name="Uttryckssymbol 6">
            <a:extLst>
              <a:ext uri="{FF2B5EF4-FFF2-40B4-BE49-F238E27FC236}">
                <a16:creationId xmlns:a16="http://schemas.microsoft.com/office/drawing/2014/main" id="{8B115AE1-D431-4134-ACE0-E7E0766DA58A}"/>
              </a:ext>
            </a:extLst>
          </p:cNvPr>
          <p:cNvSpPr/>
          <p:nvPr/>
        </p:nvSpPr>
        <p:spPr>
          <a:xfrm>
            <a:off x="1642902" y="349013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4" name="Uttryckssymbol 6">
            <a:extLst>
              <a:ext uri="{FF2B5EF4-FFF2-40B4-BE49-F238E27FC236}">
                <a16:creationId xmlns:a16="http://schemas.microsoft.com/office/drawing/2014/main" id="{2DD9DF3E-5C74-4DC9-B5D0-9DEF8E3DB570}"/>
              </a:ext>
            </a:extLst>
          </p:cNvPr>
          <p:cNvSpPr/>
          <p:nvPr/>
        </p:nvSpPr>
        <p:spPr>
          <a:xfrm>
            <a:off x="2880371" y="428490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5" name="Uttryckssymbol 6">
            <a:extLst>
              <a:ext uri="{FF2B5EF4-FFF2-40B4-BE49-F238E27FC236}">
                <a16:creationId xmlns:a16="http://schemas.microsoft.com/office/drawing/2014/main" id="{E4C9968A-1445-425B-81BD-90A9AA58FAB9}"/>
              </a:ext>
            </a:extLst>
          </p:cNvPr>
          <p:cNvSpPr/>
          <p:nvPr/>
        </p:nvSpPr>
        <p:spPr>
          <a:xfrm>
            <a:off x="3652801" y="263001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6" name="Uttryckssymbol 6">
            <a:extLst>
              <a:ext uri="{FF2B5EF4-FFF2-40B4-BE49-F238E27FC236}">
                <a16:creationId xmlns:a16="http://schemas.microsoft.com/office/drawing/2014/main" id="{24D18134-603B-4051-B705-46F154E6A844}"/>
              </a:ext>
            </a:extLst>
          </p:cNvPr>
          <p:cNvSpPr/>
          <p:nvPr/>
        </p:nvSpPr>
        <p:spPr>
          <a:xfrm>
            <a:off x="4144543" y="4058675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7" name="Uttryckssymbol 6">
            <a:extLst>
              <a:ext uri="{FF2B5EF4-FFF2-40B4-BE49-F238E27FC236}">
                <a16:creationId xmlns:a16="http://schemas.microsoft.com/office/drawing/2014/main" id="{3EC4AE2B-6788-4A41-9DC5-29776027EFC4}"/>
              </a:ext>
            </a:extLst>
          </p:cNvPr>
          <p:cNvSpPr/>
          <p:nvPr/>
        </p:nvSpPr>
        <p:spPr>
          <a:xfrm>
            <a:off x="3821345" y="483585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Uttryckssymbol 6">
            <a:extLst>
              <a:ext uri="{FF2B5EF4-FFF2-40B4-BE49-F238E27FC236}">
                <a16:creationId xmlns:a16="http://schemas.microsoft.com/office/drawing/2014/main" id="{A857D0B0-848C-4C46-8D07-771074000E52}"/>
              </a:ext>
            </a:extLst>
          </p:cNvPr>
          <p:cNvSpPr/>
          <p:nvPr/>
        </p:nvSpPr>
        <p:spPr>
          <a:xfrm>
            <a:off x="5532703" y="5156789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9" name="Uttryckssymbol 6">
            <a:extLst>
              <a:ext uri="{FF2B5EF4-FFF2-40B4-BE49-F238E27FC236}">
                <a16:creationId xmlns:a16="http://schemas.microsoft.com/office/drawing/2014/main" id="{2B9138A8-D862-499D-A91F-DEED8DABF2B3}"/>
              </a:ext>
            </a:extLst>
          </p:cNvPr>
          <p:cNvSpPr/>
          <p:nvPr/>
        </p:nvSpPr>
        <p:spPr>
          <a:xfrm>
            <a:off x="5051509" y="349013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0" name="Uttryckssymbol 6">
            <a:extLst>
              <a:ext uri="{FF2B5EF4-FFF2-40B4-BE49-F238E27FC236}">
                <a16:creationId xmlns:a16="http://schemas.microsoft.com/office/drawing/2014/main" id="{CF090C03-99C0-4530-9746-B87B0C2EE0A5}"/>
              </a:ext>
            </a:extLst>
          </p:cNvPr>
          <p:cNvSpPr/>
          <p:nvPr/>
        </p:nvSpPr>
        <p:spPr>
          <a:xfrm>
            <a:off x="6913321" y="3549012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1" name="Uttryckssymbol 6">
            <a:extLst>
              <a:ext uri="{FF2B5EF4-FFF2-40B4-BE49-F238E27FC236}">
                <a16:creationId xmlns:a16="http://schemas.microsoft.com/office/drawing/2014/main" id="{DED1D3CF-02FE-494B-9D67-FBC1AE7211A6}"/>
              </a:ext>
            </a:extLst>
          </p:cNvPr>
          <p:cNvSpPr/>
          <p:nvPr/>
        </p:nvSpPr>
        <p:spPr>
          <a:xfrm>
            <a:off x="5673707" y="4427249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2" name="Uttryckssymbol 6">
            <a:extLst>
              <a:ext uri="{FF2B5EF4-FFF2-40B4-BE49-F238E27FC236}">
                <a16:creationId xmlns:a16="http://schemas.microsoft.com/office/drawing/2014/main" id="{670AEB66-66D7-4217-8EB1-753DDF68F791}"/>
              </a:ext>
            </a:extLst>
          </p:cNvPr>
          <p:cNvSpPr/>
          <p:nvPr/>
        </p:nvSpPr>
        <p:spPr>
          <a:xfrm>
            <a:off x="6704906" y="2857150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3" name="Uttryckssymbol 6">
            <a:extLst>
              <a:ext uri="{FF2B5EF4-FFF2-40B4-BE49-F238E27FC236}">
                <a16:creationId xmlns:a16="http://schemas.microsoft.com/office/drawing/2014/main" id="{BFABAB22-C421-4CEB-8B64-9DA2BA981FEB}"/>
              </a:ext>
            </a:extLst>
          </p:cNvPr>
          <p:cNvSpPr/>
          <p:nvPr/>
        </p:nvSpPr>
        <p:spPr>
          <a:xfrm>
            <a:off x="5696869" y="2605974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4" name="Uttryckssymbol 6">
            <a:extLst>
              <a:ext uri="{FF2B5EF4-FFF2-40B4-BE49-F238E27FC236}">
                <a16:creationId xmlns:a16="http://schemas.microsoft.com/office/drawing/2014/main" id="{B06EC7AB-8A93-47B5-9B82-BEE6045785E9}"/>
              </a:ext>
            </a:extLst>
          </p:cNvPr>
          <p:cNvSpPr/>
          <p:nvPr/>
        </p:nvSpPr>
        <p:spPr>
          <a:xfrm>
            <a:off x="4574176" y="2403331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5" name="Uttryckssymbol 6">
            <a:extLst>
              <a:ext uri="{FF2B5EF4-FFF2-40B4-BE49-F238E27FC236}">
                <a16:creationId xmlns:a16="http://schemas.microsoft.com/office/drawing/2014/main" id="{CB6A48EB-4EB4-4F9F-A1FA-AF91D9812BDE}"/>
              </a:ext>
            </a:extLst>
          </p:cNvPr>
          <p:cNvSpPr/>
          <p:nvPr/>
        </p:nvSpPr>
        <p:spPr>
          <a:xfrm>
            <a:off x="6204211" y="2302408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6" name="Uttryckssymbol 6">
            <a:extLst>
              <a:ext uri="{FF2B5EF4-FFF2-40B4-BE49-F238E27FC236}">
                <a16:creationId xmlns:a16="http://schemas.microsoft.com/office/drawing/2014/main" id="{4FFD1619-5E4C-4C08-9F78-D970F2B52AA4}"/>
              </a:ext>
            </a:extLst>
          </p:cNvPr>
          <p:cNvSpPr/>
          <p:nvPr/>
        </p:nvSpPr>
        <p:spPr>
          <a:xfrm>
            <a:off x="3502368" y="545042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7" name="Uttryckssymbol 6">
            <a:extLst>
              <a:ext uri="{FF2B5EF4-FFF2-40B4-BE49-F238E27FC236}">
                <a16:creationId xmlns:a16="http://schemas.microsoft.com/office/drawing/2014/main" id="{C8B7E970-44AD-49F6-A9AA-CDB8BCC75054}"/>
              </a:ext>
            </a:extLst>
          </p:cNvPr>
          <p:cNvSpPr/>
          <p:nvPr/>
        </p:nvSpPr>
        <p:spPr>
          <a:xfrm>
            <a:off x="2321298" y="3332101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8" name="Uttryckssymbol 6">
            <a:extLst>
              <a:ext uri="{FF2B5EF4-FFF2-40B4-BE49-F238E27FC236}">
                <a16:creationId xmlns:a16="http://schemas.microsoft.com/office/drawing/2014/main" id="{3ED45CE5-45DB-4DE3-BB29-30133DAFF3A9}"/>
              </a:ext>
            </a:extLst>
          </p:cNvPr>
          <p:cNvSpPr/>
          <p:nvPr/>
        </p:nvSpPr>
        <p:spPr>
          <a:xfrm>
            <a:off x="6836492" y="4190261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9" name="Uttryckssymbol 6">
            <a:extLst>
              <a:ext uri="{FF2B5EF4-FFF2-40B4-BE49-F238E27FC236}">
                <a16:creationId xmlns:a16="http://schemas.microsoft.com/office/drawing/2014/main" id="{40D9EB73-8337-4CCF-B8C4-E569B9D40A29}"/>
              </a:ext>
            </a:extLst>
          </p:cNvPr>
          <p:cNvSpPr/>
          <p:nvPr/>
        </p:nvSpPr>
        <p:spPr>
          <a:xfrm>
            <a:off x="3450100" y="3249330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0" name="Uttryckssymbol 6">
            <a:extLst>
              <a:ext uri="{FF2B5EF4-FFF2-40B4-BE49-F238E27FC236}">
                <a16:creationId xmlns:a16="http://schemas.microsoft.com/office/drawing/2014/main" id="{CB82F629-FFDE-4AD8-A97A-1B6500B9DF2E}"/>
              </a:ext>
            </a:extLst>
          </p:cNvPr>
          <p:cNvSpPr/>
          <p:nvPr/>
        </p:nvSpPr>
        <p:spPr>
          <a:xfrm>
            <a:off x="4186414" y="341428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1" name="Uttryckssymbol 6">
            <a:extLst>
              <a:ext uri="{FF2B5EF4-FFF2-40B4-BE49-F238E27FC236}">
                <a16:creationId xmlns:a16="http://schemas.microsoft.com/office/drawing/2014/main" id="{BF7C069F-EDA8-41C8-BD52-356645EC0DD4}"/>
              </a:ext>
            </a:extLst>
          </p:cNvPr>
          <p:cNvSpPr/>
          <p:nvPr/>
        </p:nvSpPr>
        <p:spPr>
          <a:xfrm>
            <a:off x="5548899" y="362421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2" name="Uttryckssymbol 6">
            <a:extLst>
              <a:ext uri="{FF2B5EF4-FFF2-40B4-BE49-F238E27FC236}">
                <a16:creationId xmlns:a16="http://schemas.microsoft.com/office/drawing/2014/main" id="{7CB412CE-412A-414B-9656-5B2A7BC74631}"/>
              </a:ext>
            </a:extLst>
          </p:cNvPr>
          <p:cNvSpPr/>
          <p:nvPr/>
        </p:nvSpPr>
        <p:spPr>
          <a:xfrm>
            <a:off x="1612810" y="432504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3" name="Uttryckssymbol 6">
            <a:extLst>
              <a:ext uri="{FF2B5EF4-FFF2-40B4-BE49-F238E27FC236}">
                <a16:creationId xmlns:a16="http://schemas.microsoft.com/office/drawing/2014/main" id="{645312B1-EE28-4E20-8650-2C9A2E74778B}"/>
              </a:ext>
            </a:extLst>
          </p:cNvPr>
          <p:cNvSpPr/>
          <p:nvPr/>
        </p:nvSpPr>
        <p:spPr>
          <a:xfrm>
            <a:off x="4465848" y="4835856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Uttryckssymbol 6">
            <a:extLst>
              <a:ext uri="{FF2B5EF4-FFF2-40B4-BE49-F238E27FC236}">
                <a16:creationId xmlns:a16="http://schemas.microsoft.com/office/drawing/2014/main" id="{F51B089B-EDAE-4F24-891D-8010AFA0E3F8}"/>
              </a:ext>
            </a:extLst>
          </p:cNvPr>
          <p:cNvSpPr/>
          <p:nvPr/>
        </p:nvSpPr>
        <p:spPr>
          <a:xfrm>
            <a:off x="7834246" y="2136127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Uttryckssymbol 6">
            <a:extLst>
              <a:ext uri="{FF2B5EF4-FFF2-40B4-BE49-F238E27FC236}">
                <a16:creationId xmlns:a16="http://schemas.microsoft.com/office/drawing/2014/main" id="{36EB40CF-4ABD-43DC-9EF3-C2850E1D71C8}"/>
              </a:ext>
            </a:extLst>
          </p:cNvPr>
          <p:cNvSpPr/>
          <p:nvPr/>
        </p:nvSpPr>
        <p:spPr>
          <a:xfrm>
            <a:off x="7823809" y="2624873"/>
            <a:ext cx="263173" cy="26317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B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350742C9-53C0-4142-8F3C-DC39D4C7C150}"/>
              </a:ext>
            </a:extLst>
          </p:cNvPr>
          <p:cNvSpPr/>
          <p:nvPr/>
        </p:nvSpPr>
        <p:spPr>
          <a:xfrm>
            <a:off x="8175120" y="2102277"/>
            <a:ext cx="2146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/>
              <a:t>Formiphagus</a:t>
            </a:r>
            <a:r>
              <a:rPr lang="sv-SE" i="1" dirty="0"/>
              <a:t> </a:t>
            </a:r>
            <a:r>
              <a:rPr lang="sv-SE" i="1" dirty="0" err="1"/>
              <a:t>cubicus</a:t>
            </a:r>
            <a:endParaRPr lang="sv-SE" dirty="0"/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6862C06E-CFD4-43D4-A141-1E585D757A74}"/>
              </a:ext>
            </a:extLst>
          </p:cNvPr>
          <p:cNvSpPr/>
          <p:nvPr/>
        </p:nvSpPr>
        <p:spPr>
          <a:xfrm>
            <a:off x="8156580" y="2543321"/>
            <a:ext cx="240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err="1"/>
              <a:t>Formiphagus</a:t>
            </a:r>
            <a:r>
              <a:rPr lang="sv-SE" i="1" dirty="0"/>
              <a:t> </a:t>
            </a:r>
            <a:r>
              <a:rPr lang="sv-SE" i="1" dirty="0" err="1"/>
              <a:t>columpnis</a:t>
            </a:r>
            <a:endParaRPr lang="sv-SE" dirty="0"/>
          </a:p>
        </p:txBody>
      </p:sp>
      <p:sp>
        <p:nvSpPr>
          <p:cNvPr id="112" name="textruta 111">
            <a:extLst>
              <a:ext uri="{FF2B5EF4-FFF2-40B4-BE49-F238E27FC236}">
                <a16:creationId xmlns:a16="http://schemas.microsoft.com/office/drawing/2014/main" id="{1E7111F4-B0A4-4947-AB24-DBB97B8B48CB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15/19</a:t>
            </a:r>
          </a:p>
        </p:txBody>
      </p:sp>
    </p:spTree>
    <p:extLst>
      <p:ext uri="{BB962C8B-B14F-4D97-AF65-F5344CB8AC3E}">
        <p14:creationId xmlns:p14="http://schemas.microsoft.com/office/powerpoint/2010/main" val="44114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4BF0C7-265E-41E4-B42D-138FBD4B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4" y="271960"/>
            <a:ext cx="10515600" cy="1325563"/>
          </a:xfrm>
        </p:spPr>
        <p:txBody>
          <a:bodyPr>
            <a:noAutofit/>
          </a:bodyPr>
          <a:lstStyle/>
          <a:p>
            <a:r>
              <a:rPr lang="sv-SE" sz="2800" dirty="0"/>
              <a:t>Arter tenderar att vara långlivade och stabila, deras uppkomst är snabb jämfört med hur länge de finns. ”Felande länkar” är alltså sällsynta.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4D8D382-0F49-41AE-9824-CFDA2B694C93}"/>
              </a:ext>
            </a:extLst>
          </p:cNvPr>
          <p:cNvCxnSpPr/>
          <p:nvPr/>
        </p:nvCxnSpPr>
        <p:spPr>
          <a:xfrm>
            <a:off x="995516" y="2337619"/>
            <a:ext cx="9778181" cy="0"/>
          </a:xfrm>
          <a:prstGeom prst="straightConnector1">
            <a:avLst/>
          </a:prstGeom>
          <a:ln w="127000">
            <a:gradFill flip="none" rotWithShape="1"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522F7926-25E1-43D7-8A0F-3884F3EE07DB}"/>
              </a:ext>
            </a:extLst>
          </p:cNvPr>
          <p:cNvSpPr/>
          <p:nvPr/>
        </p:nvSpPr>
        <p:spPr>
          <a:xfrm>
            <a:off x="533147" y="2013852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A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CD52B0B-EFCE-4C85-B108-24DD397A0C8A}"/>
              </a:ext>
            </a:extLst>
          </p:cNvPr>
          <p:cNvSpPr/>
          <p:nvPr/>
        </p:nvSpPr>
        <p:spPr>
          <a:xfrm>
            <a:off x="10754117" y="2013853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B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8981F98-7A69-4636-A5C9-342F0DFB18A6}"/>
              </a:ext>
            </a:extLst>
          </p:cNvPr>
          <p:cNvSpPr/>
          <p:nvPr/>
        </p:nvSpPr>
        <p:spPr>
          <a:xfrm>
            <a:off x="5533061" y="1405993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500" dirty="0"/>
              <a:t>?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412F4E61-E08B-418A-91CC-BCD6F47F9CAD}"/>
              </a:ext>
            </a:extLst>
          </p:cNvPr>
          <p:cNvCxnSpPr>
            <a:cxnSpLocks/>
          </p:cNvCxnSpPr>
          <p:nvPr/>
        </p:nvCxnSpPr>
        <p:spPr>
          <a:xfrm>
            <a:off x="5116342" y="4001728"/>
            <a:ext cx="1732133" cy="0"/>
          </a:xfrm>
          <a:prstGeom prst="straightConnector1">
            <a:avLst/>
          </a:prstGeom>
          <a:ln w="127000">
            <a:gradFill flip="none" rotWithShape="1"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8E632F9C-0EC0-4F7B-B9D6-EF458244129B}"/>
              </a:ext>
            </a:extLst>
          </p:cNvPr>
          <p:cNvCxnSpPr>
            <a:cxnSpLocks/>
          </p:cNvCxnSpPr>
          <p:nvPr/>
        </p:nvCxnSpPr>
        <p:spPr>
          <a:xfrm>
            <a:off x="6841101" y="4001728"/>
            <a:ext cx="3932596" cy="0"/>
          </a:xfrm>
          <a:prstGeom prst="straightConnector1">
            <a:avLst/>
          </a:prstGeom>
          <a:ln w="1270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93B43265-15BE-4787-909F-E0453F6DE711}"/>
              </a:ext>
            </a:extLst>
          </p:cNvPr>
          <p:cNvCxnSpPr>
            <a:cxnSpLocks/>
          </p:cNvCxnSpPr>
          <p:nvPr/>
        </p:nvCxnSpPr>
        <p:spPr>
          <a:xfrm>
            <a:off x="1047135" y="4001728"/>
            <a:ext cx="4078962" cy="0"/>
          </a:xfrm>
          <a:prstGeom prst="straightConnector1">
            <a:avLst/>
          </a:prstGeom>
          <a:ln w="1270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D97F0868-8AFD-4ED5-B7CA-435578F36CF2}"/>
              </a:ext>
            </a:extLst>
          </p:cNvPr>
          <p:cNvSpPr/>
          <p:nvPr/>
        </p:nvSpPr>
        <p:spPr>
          <a:xfrm>
            <a:off x="10692497" y="3678561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B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E78EDF2-19AD-47BE-911C-27B2A4FF8F46}"/>
              </a:ext>
            </a:extLst>
          </p:cNvPr>
          <p:cNvSpPr/>
          <p:nvPr/>
        </p:nvSpPr>
        <p:spPr>
          <a:xfrm>
            <a:off x="530520" y="367856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A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BCEE0F5-323C-4CC1-B34F-5B997084A46E}"/>
              </a:ext>
            </a:extLst>
          </p:cNvPr>
          <p:cNvSpPr/>
          <p:nvPr/>
        </p:nvSpPr>
        <p:spPr>
          <a:xfrm>
            <a:off x="5535078" y="3169071"/>
            <a:ext cx="86754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1500" dirty="0"/>
              <a:t>?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CA32114B-09AF-4783-8AA4-AF87C6F6E154}"/>
              </a:ext>
            </a:extLst>
          </p:cNvPr>
          <p:cNvSpPr txBox="1">
            <a:spLocks/>
          </p:cNvSpPr>
          <p:nvPr/>
        </p:nvSpPr>
        <p:spPr>
          <a:xfrm>
            <a:off x="982888" y="4901227"/>
            <a:ext cx="108990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/>
              <a:t>Arter stabiliserar varandra i ekologiska beroenden och artbildningen hänger ofta samman med att en ny ekologisk nisch har uppstått. </a:t>
            </a:r>
          </a:p>
        </p:txBody>
      </p:sp>
      <p:pic>
        <p:nvPicPr>
          <p:cNvPr id="26" name="Bild 25" descr="Bock">
            <a:extLst>
              <a:ext uri="{FF2B5EF4-FFF2-40B4-BE49-F238E27FC236}">
                <a16:creationId xmlns:a16="http://schemas.microsoft.com/office/drawing/2014/main" id="{E6412D97-422E-4370-B2DE-B3AC9CB3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512" y="3468838"/>
            <a:ext cx="1092649" cy="1092649"/>
          </a:xfrm>
          <a:prstGeom prst="rect">
            <a:avLst/>
          </a:prstGeom>
        </p:spPr>
      </p:pic>
      <p:pic>
        <p:nvPicPr>
          <p:cNvPr id="28" name="Bild 27" descr="Stäng">
            <a:extLst>
              <a:ext uri="{FF2B5EF4-FFF2-40B4-BE49-F238E27FC236}">
                <a16:creationId xmlns:a16="http://schemas.microsoft.com/office/drawing/2014/main" id="{258759C2-3B8D-4B30-A1F8-63DA122CF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505" y="1798320"/>
            <a:ext cx="1116656" cy="1116656"/>
          </a:xfrm>
          <a:prstGeom prst="rect">
            <a:avLst/>
          </a:prstGeom>
        </p:spPr>
      </p:pic>
      <p:sp>
        <p:nvSpPr>
          <p:cNvPr id="29" name="Rubrik 1">
            <a:extLst>
              <a:ext uri="{FF2B5EF4-FFF2-40B4-BE49-F238E27FC236}">
                <a16:creationId xmlns:a16="http://schemas.microsoft.com/office/drawing/2014/main" id="{E4E70854-1BFD-420D-8052-F529B7AC65D2}"/>
              </a:ext>
            </a:extLst>
          </p:cNvPr>
          <p:cNvSpPr txBox="1">
            <a:spLocks/>
          </p:cNvSpPr>
          <p:nvPr/>
        </p:nvSpPr>
        <p:spPr>
          <a:xfrm>
            <a:off x="982888" y="2526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Hur beter sig arter över längre tidsskalor?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F290C1D-6AF9-47FC-B550-13A7AA51A80B}"/>
              </a:ext>
            </a:extLst>
          </p:cNvPr>
          <p:cNvSpPr txBox="1"/>
          <p:nvPr/>
        </p:nvSpPr>
        <p:spPr>
          <a:xfrm>
            <a:off x="70263" y="5892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16/19</a:t>
            </a:r>
          </a:p>
        </p:txBody>
      </p:sp>
    </p:spTree>
    <p:extLst>
      <p:ext uri="{BB962C8B-B14F-4D97-AF65-F5344CB8AC3E}">
        <p14:creationId xmlns:p14="http://schemas.microsoft.com/office/powerpoint/2010/main" val="8511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3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CD14137E-C0C5-4BEC-98BB-55D765F9104A}"/>
              </a:ext>
            </a:extLst>
          </p:cNvPr>
          <p:cNvCxnSpPr/>
          <p:nvPr/>
        </p:nvCxnSpPr>
        <p:spPr>
          <a:xfrm>
            <a:off x="1421771" y="2628019"/>
            <a:ext cx="8229600" cy="0"/>
          </a:xfrm>
          <a:prstGeom prst="line">
            <a:avLst/>
          </a:prstGeom>
          <a:ln w="1905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60BEF6CA-0EB6-4A39-8363-36E7BEEC93E5}"/>
              </a:ext>
            </a:extLst>
          </p:cNvPr>
          <p:cNvCxnSpPr>
            <a:cxnSpLocks/>
          </p:cNvCxnSpPr>
          <p:nvPr/>
        </p:nvCxnSpPr>
        <p:spPr>
          <a:xfrm>
            <a:off x="4924513" y="2628019"/>
            <a:ext cx="368709" cy="560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57729D9-BAA7-4AD3-B699-9C8E2874628A}"/>
              </a:ext>
            </a:extLst>
          </p:cNvPr>
          <p:cNvCxnSpPr>
            <a:cxnSpLocks/>
          </p:cNvCxnSpPr>
          <p:nvPr/>
        </p:nvCxnSpPr>
        <p:spPr>
          <a:xfrm>
            <a:off x="5293222" y="3188458"/>
            <a:ext cx="2721078" cy="0"/>
          </a:xfrm>
          <a:prstGeom prst="line">
            <a:avLst/>
          </a:prstGeom>
          <a:ln w="1905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A3E6BC9D-C134-4411-B5BC-7496F61762E6}"/>
              </a:ext>
            </a:extLst>
          </p:cNvPr>
          <p:cNvCxnSpPr>
            <a:cxnSpLocks/>
          </p:cNvCxnSpPr>
          <p:nvPr/>
        </p:nvCxnSpPr>
        <p:spPr>
          <a:xfrm flipH="1">
            <a:off x="5983939" y="2133948"/>
            <a:ext cx="297425" cy="4940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2BE83B80-DB45-410D-9F7F-A927F180FB19}"/>
              </a:ext>
            </a:extLst>
          </p:cNvPr>
          <p:cNvCxnSpPr>
            <a:cxnSpLocks/>
          </p:cNvCxnSpPr>
          <p:nvPr/>
        </p:nvCxnSpPr>
        <p:spPr>
          <a:xfrm>
            <a:off x="6281364" y="2133948"/>
            <a:ext cx="3952568" cy="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45E85651-80FC-445D-A02F-EBB53EE2C069}"/>
              </a:ext>
            </a:extLst>
          </p:cNvPr>
          <p:cNvSpPr/>
          <p:nvPr/>
        </p:nvSpPr>
        <p:spPr>
          <a:xfrm>
            <a:off x="2847038" y="233673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8F7E442-BCC3-4E0E-AB39-87958CD5CA81}"/>
              </a:ext>
            </a:extLst>
          </p:cNvPr>
          <p:cNvSpPr/>
          <p:nvPr/>
        </p:nvSpPr>
        <p:spPr>
          <a:xfrm>
            <a:off x="6321947" y="289349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DBE8970-8438-47E7-A51F-2BE1387A3E82}"/>
              </a:ext>
            </a:extLst>
          </p:cNvPr>
          <p:cNvSpPr/>
          <p:nvPr/>
        </p:nvSpPr>
        <p:spPr>
          <a:xfrm>
            <a:off x="8031505" y="182698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E4C33B-5BF2-44A9-AD04-FA0E3F439120}"/>
              </a:ext>
            </a:extLst>
          </p:cNvPr>
          <p:cNvSpPr/>
          <p:nvPr/>
        </p:nvSpPr>
        <p:spPr>
          <a:xfrm>
            <a:off x="1421771" y="5031014"/>
            <a:ext cx="978107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Art </a:t>
            </a:r>
            <a:r>
              <a:rPr lang="sv-SE" b="1" dirty="0"/>
              <a:t>A</a:t>
            </a:r>
            <a:r>
              <a:rPr lang="sv-SE" dirty="0"/>
              <a:t> gav upphov till arter </a:t>
            </a:r>
            <a:r>
              <a:rPr lang="sv-SE" b="1" dirty="0"/>
              <a:t>B</a:t>
            </a:r>
            <a:r>
              <a:rPr lang="sv-SE" dirty="0"/>
              <a:t> och </a:t>
            </a:r>
            <a:r>
              <a:rPr lang="sv-SE" b="1" dirty="0"/>
              <a:t>C</a:t>
            </a:r>
            <a:r>
              <a:rPr lang="sv-SE" dirty="0"/>
              <a:t> vid olika tidpunkter, sedan dog art </a:t>
            </a:r>
            <a:r>
              <a:rPr lang="sv-SE" b="1" dirty="0"/>
              <a:t>A</a:t>
            </a:r>
            <a:r>
              <a:rPr lang="sv-SE" dirty="0"/>
              <a:t> ut. </a:t>
            </a:r>
          </a:p>
          <a:p>
            <a:endParaRPr lang="sv-SE" dirty="0"/>
          </a:p>
          <a:p>
            <a:r>
              <a:rPr lang="sv-SE" dirty="0"/>
              <a:t>Art </a:t>
            </a:r>
            <a:r>
              <a:rPr lang="sv-SE" b="1" dirty="0"/>
              <a:t>B</a:t>
            </a:r>
            <a:r>
              <a:rPr lang="sv-SE" dirty="0"/>
              <a:t> gav upphov till art </a:t>
            </a:r>
            <a:r>
              <a:rPr lang="sv-SE" b="1" dirty="0"/>
              <a:t>D</a:t>
            </a:r>
            <a:r>
              <a:rPr lang="sv-SE" dirty="0"/>
              <a:t> innan den dog ut, vilket skedde innan art </a:t>
            </a:r>
            <a:r>
              <a:rPr lang="sv-SE" b="1" dirty="0"/>
              <a:t>A</a:t>
            </a:r>
            <a:r>
              <a:rPr lang="sv-SE" dirty="0"/>
              <a:t>, som gav upphov till den, dog ut.</a:t>
            </a:r>
          </a:p>
          <a:p>
            <a:endParaRPr lang="sv-SE" dirty="0"/>
          </a:p>
          <a:p>
            <a:r>
              <a:rPr lang="sv-SE" dirty="0"/>
              <a:t>Endast arter </a:t>
            </a:r>
            <a:r>
              <a:rPr lang="sv-SE" b="1" dirty="0"/>
              <a:t>C</a:t>
            </a:r>
            <a:r>
              <a:rPr lang="sv-SE" dirty="0"/>
              <a:t> och </a:t>
            </a:r>
            <a:r>
              <a:rPr lang="sv-SE" b="1" dirty="0"/>
              <a:t>D</a:t>
            </a:r>
            <a:r>
              <a:rPr lang="sv-SE" dirty="0"/>
              <a:t> finns kvar idag.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AC718AE-6846-4640-BFF8-438107EE6F27}"/>
              </a:ext>
            </a:extLst>
          </p:cNvPr>
          <p:cNvCxnSpPr>
            <a:cxnSpLocks/>
          </p:cNvCxnSpPr>
          <p:nvPr/>
        </p:nvCxnSpPr>
        <p:spPr>
          <a:xfrm>
            <a:off x="6244519" y="3188459"/>
            <a:ext cx="368709" cy="560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A58E08BC-A2C8-4E75-9F08-A910568CACBA}"/>
              </a:ext>
            </a:extLst>
          </p:cNvPr>
          <p:cNvCxnSpPr>
            <a:cxnSpLocks/>
          </p:cNvCxnSpPr>
          <p:nvPr/>
        </p:nvCxnSpPr>
        <p:spPr>
          <a:xfrm>
            <a:off x="6613228" y="3748898"/>
            <a:ext cx="3620704" cy="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A6DB78DE-AD83-40D8-9E04-DCA8FB96232E}"/>
              </a:ext>
            </a:extLst>
          </p:cNvPr>
          <p:cNvSpPr/>
          <p:nvPr/>
        </p:nvSpPr>
        <p:spPr>
          <a:xfrm>
            <a:off x="8363369" y="344193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B46F3BB9-5069-4415-B7D5-5CF2375015B8}"/>
              </a:ext>
            </a:extLst>
          </p:cNvPr>
          <p:cNvCxnSpPr/>
          <p:nvPr/>
        </p:nvCxnSpPr>
        <p:spPr>
          <a:xfrm>
            <a:off x="10233932" y="1726212"/>
            <a:ext cx="0" cy="292449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ABDCF744-10ED-4AC1-AB9C-103A8A069133}"/>
              </a:ext>
            </a:extLst>
          </p:cNvPr>
          <p:cNvSpPr/>
          <p:nvPr/>
        </p:nvSpPr>
        <p:spPr>
          <a:xfrm>
            <a:off x="9880309" y="466363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Nutid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FACB996-5DE5-4071-999C-93C725C293B1}"/>
              </a:ext>
            </a:extLst>
          </p:cNvPr>
          <p:cNvSpPr/>
          <p:nvPr/>
        </p:nvSpPr>
        <p:spPr>
          <a:xfrm>
            <a:off x="1337093" y="384308"/>
            <a:ext cx="9250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/>
              <a:t>Den här processen kan givetvis upprepas historiskt, vilket kan representeras i ett diagram.</a:t>
            </a:r>
            <a:endParaRPr lang="sv-SE" sz="28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AB8D710-92DE-4B5C-AEB8-2D5AB0ED11CD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17/19</a:t>
            </a:r>
          </a:p>
        </p:txBody>
      </p:sp>
    </p:spTree>
    <p:extLst>
      <p:ext uri="{BB962C8B-B14F-4D97-AF65-F5344CB8AC3E}">
        <p14:creationId xmlns:p14="http://schemas.microsoft.com/office/powerpoint/2010/main" val="225412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5418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Att kunna redogöra för:</a:t>
            </a:r>
          </a:p>
          <a:p>
            <a:endParaRPr lang="sv-SE" dirty="0"/>
          </a:p>
          <a:p>
            <a:r>
              <a:rPr lang="sv-SE" b="1" dirty="0"/>
              <a:t>Taxonomi</a:t>
            </a:r>
            <a:r>
              <a:rPr lang="sv-SE" dirty="0"/>
              <a:t> och </a:t>
            </a:r>
            <a:r>
              <a:rPr lang="sv-SE" b="1" dirty="0"/>
              <a:t>fylogeni</a:t>
            </a:r>
            <a:r>
              <a:rPr lang="sv-SE" dirty="0"/>
              <a:t>. </a:t>
            </a:r>
          </a:p>
          <a:p>
            <a:r>
              <a:rPr lang="sv-SE" dirty="0"/>
              <a:t>De grundläggande dragen i </a:t>
            </a:r>
            <a:r>
              <a:rPr lang="sv-SE" b="1" dirty="0"/>
              <a:t>taxonomins historia</a:t>
            </a:r>
            <a:r>
              <a:rPr lang="sv-SE" dirty="0"/>
              <a:t>. </a:t>
            </a:r>
          </a:p>
          <a:p>
            <a:r>
              <a:rPr lang="sv-SE" dirty="0"/>
              <a:t>Grunddragen i processen bakom </a:t>
            </a:r>
            <a:r>
              <a:rPr lang="sv-SE" b="1" dirty="0"/>
              <a:t>artbildning</a:t>
            </a:r>
            <a:r>
              <a:rPr lang="sv-SE" dirty="0"/>
              <a:t>. </a:t>
            </a:r>
          </a:p>
          <a:p>
            <a:r>
              <a:rPr lang="sv-SE" dirty="0"/>
              <a:t>Hur </a:t>
            </a:r>
            <a:r>
              <a:rPr lang="sv-SE" b="1" dirty="0"/>
              <a:t>taxonomi relaterar till evolutionsteori via fylogeni och artbildning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3082F17C-ED41-41CF-944F-0E4F91ADBA44}"/>
              </a:ext>
            </a:extLst>
          </p:cNvPr>
          <p:cNvSpPr/>
          <p:nvPr/>
        </p:nvSpPr>
        <p:spPr>
          <a:xfrm>
            <a:off x="963229" y="294796"/>
            <a:ext cx="105665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Artbildning är grunden för fylogeni.</a:t>
            </a:r>
          </a:p>
          <a:p>
            <a:endParaRPr lang="sv-SE" dirty="0"/>
          </a:p>
          <a:p>
            <a:r>
              <a:rPr lang="sv-SE" dirty="0"/>
              <a:t>Arter uppstår ur populationer, </a:t>
            </a:r>
            <a:r>
              <a:rPr lang="sv-SE" b="1" dirty="0"/>
              <a:t>men</a:t>
            </a:r>
            <a:r>
              <a:rPr lang="sv-SE" dirty="0"/>
              <a:t> högre taxonomiska enheter uppstår ur arter som grenar sig via artbildning. 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23E1F2BC-8A0B-48B4-ABAA-B27275FC69F3}"/>
              </a:ext>
            </a:extLst>
          </p:cNvPr>
          <p:cNvGrpSpPr/>
          <p:nvPr/>
        </p:nvGrpSpPr>
        <p:grpSpPr>
          <a:xfrm>
            <a:off x="5209" y="2004060"/>
            <a:ext cx="9547654" cy="2812519"/>
            <a:chOff x="1091215" y="2165007"/>
            <a:chExt cx="9547654" cy="2812519"/>
          </a:xfrm>
        </p:grpSpPr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EC59622D-33FA-4628-ABE5-B37119A0016F}"/>
                </a:ext>
              </a:extLst>
            </p:cNvPr>
            <p:cNvGrpSpPr/>
            <p:nvPr/>
          </p:nvGrpSpPr>
          <p:grpSpPr>
            <a:xfrm>
              <a:off x="1091215" y="2395338"/>
              <a:ext cx="9547654" cy="2582188"/>
              <a:chOff x="1120346" y="2007040"/>
              <a:chExt cx="9298240" cy="1933751"/>
            </a:xfrm>
          </p:grpSpPr>
          <p:cxnSp>
            <p:nvCxnSpPr>
              <p:cNvPr id="4" name="Rak koppling 3">
                <a:extLst>
                  <a:ext uri="{FF2B5EF4-FFF2-40B4-BE49-F238E27FC236}">
                    <a16:creationId xmlns:a16="http://schemas.microsoft.com/office/drawing/2014/main" id="{87A133DE-7E3B-4FED-BE6A-17BCC23B57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346" y="2323855"/>
                <a:ext cx="2993281" cy="0"/>
              </a:xfrm>
              <a:prstGeom prst="line">
                <a:avLst/>
              </a:prstGeom>
              <a:ln w="9525"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Rak koppling 4">
                <a:extLst>
                  <a:ext uri="{FF2B5EF4-FFF2-40B4-BE49-F238E27FC236}">
                    <a16:creationId xmlns:a16="http://schemas.microsoft.com/office/drawing/2014/main" id="{DA5AFCC4-4B69-449B-B5C5-283306AB2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3125" y="2323855"/>
                <a:ext cx="116264" cy="17672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Rak koppling 5">
                <a:extLst>
                  <a:ext uri="{FF2B5EF4-FFF2-40B4-BE49-F238E27FC236}">
                    <a16:creationId xmlns:a16="http://schemas.microsoft.com/office/drawing/2014/main" id="{22BDC6A2-172A-409E-A002-57E494CB3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389" y="2500576"/>
                <a:ext cx="858027" cy="0"/>
              </a:xfrm>
              <a:prstGeom prst="line">
                <a:avLst/>
              </a:prstGeom>
              <a:ln w="9525"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koppling 6">
                <a:extLst>
                  <a:ext uri="{FF2B5EF4-FFF2-40B4-BE49-F238E27FC236}">
                    <a16:creationId xmlns:a16="http://schemas.microsoft.com/office/drawing/2014/main" id="{883F9610-316A-43C3-B03E-BC60E3FBE3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7190" y="2168061"/>
                <a:ext cx="93786" cy="15579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Rak koppling 7">
                <a:extLst>
                  <a:ext uri="{FF2B5EF4-FFF2-40B4-BE49-F238E27FC236}">
                    <a16:creationId xmlns:a16="http://schemas.microsoft.com/office/drawing/2014/main" id="{EB9C8737-FC10-4E41-B415-BEF4F1EC2E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50976" y="2168061"/>
                <a:ext cx="1246348" cy="0"/>
              </a:xfrm>
              <a:prstGeom prst="line">
                <a:avLst/>
              </a:prstGeom>
              <a:ln w="9525"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ak koppling 8">
                <a:extLst>
                  <a:ext uri="{FF2B5EF4-FFF2-40B4-BE49-F238E27FC236}">
                    <a16:creationId xmlns:a16="http://schemas.microsoft.com/office/drawing/2014/main" id="{8C82FD44-E708-45BE-A306-AEE758122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9358" y="2500576"/>
                <a:ext cx="116264" cy="17672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ak koppling 9">
                <a:extLst>
                  <a:ext uri="{FF2B5EF4-FFF2-40B4-BE49-F238E27FC236}">
                    <a16:creationId xmlns:a16="http://schemas.microsoft.com/office/drawing/2014/main" id="{EB32D83D-3F4D-4F3C-A22C-98E52C08C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5621" y="2677297"/>
                <a:ext cx="1141703" cy="0"/>
              </a:xfrm>
              <a:prstGeom prst="line">
                <a:avLst/>
              </a:prstGeom>
              <a:ln w="9525"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k koppling 11">
                <a:extLst>
                  <a:ext uri="{FF2B5EF4-FFF2-40B4-BE49-F238E27FC236}">
                    <a16:creationId xmlns:a16="http://schemas.microsoft.com/office/drawing/2014/main" id="{7D4C7C57-C9E3-4EF8-AB05-425B75440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5666" y="2007040"/>
                <a:ext cx="93786" cy="15579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koppling 12">
                <a:extLst>
                  <a:ext uri="{FF2B5EF4-FFF2-40B4-BE49-F238E27FC236}">
                    <a16:creationId xmlns:a16="http://schemas.microsoft.com/office/drawing/2014/main" id="{816E9F52-FBD9-4BA4-9355-314DE87E7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452" y="2007040"/>
                <a:ext cx="6589134" cy="0"/>
              </a:xfrm>
              <a:prstGeom prst="line">
                <a:avLst/>
              </a:prstGeom>
              <a:ln w="952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koppling 15">
                <a:extLst>
                  <a:ext uri="{FF2B5EF4-FFF2-40B4-BE49-F238E27FC236}">
                    <a16:creationId xmlns:a16="http://schemas.microsoft.com/office/drawing/2014/main" id="{2D69DEC7-04FF-45E9-8656-07F49DF7F3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96419" y="2007040"/>
                <a:ext cx="116264" cy="17672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k koppling 16">
                <a:extLst>
                  <a:ext uri="{FF2B5EF4-FFF2-40B4-BE49-F238E27FC236}">
                    <a16:creationId xmlns:a16="http://schemas.microsoft.com/office/drawing/2014/main" id="{B0399693-1BF5-4DD0-A168-CA473DF11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2682" y="2183761"/>
                <a:ext cx="5705904" cy="0"/>
              </a:xfrm>
              <a:prstGeom prst="line">
                <a:avLst/>
              </a:prstGeom>
              <a:ln w="952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koppling 17">
                <a:extLst>
                  <a:ext uri="{FF2B5EF4-FFF2-40B4-BE49-F238E27FC236}">
                    <a16:creationId xmlns:a16="http://schemas.microsoft.com/office/drawing/2014/main" id="{39D8A46B-1749-4ADE-B241-EF6FDD1C8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76082" y="2183761"/>
                <a:ext cx="116264" cy="176721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koppling 18">
                <a:extLst>
                  <a:ext uri="{FF2B5EF4-FFF2-40B4-BE49-F238E27FC236}">
                    <a16:creationId xmlns:a16="http://schemas.microsoft.com/office/drawing/2014/main" id="{A744D881-00DA-4B5D-B763-E84C75331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2345" y="2360482"/>
                <a:ext cx="3218488" cy="0"/>
              </a:xfrm>
              <a:prstGeom prst="line">
                <a:avLst/>
              </a:prstGeom>
              <a:ln w="9525"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koppling 20">
                <a:extLst>
                  <a:ext uri="{FF2B5EF4-FFF2-40B4-BE49-F238E27FC236}">
                    <a16:creationId xmlns:a16="http://schemas.microsoft.com/office/drawing/2014/main" id="{8521BA20-7631-4847-A8B3-3FD6DA1CC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7974" y="2677297"/>
                <a:ext cx="116264" cy="176721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ak koppling 21">
                <a:extLst>
                  <a:ext uri="{FF2B5EF4-FFF2-40B4-BE49-F238E27FC236}">
                    <a16:creationId xmlns:a16="http://schemas.microsoft.com/office/drawing/2014/main" id="{3BAC9217-FC3C-4E04-812B-8945E7065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237" y="2854018"/>
                <a:ext cx="1141703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ak koppling 22">
                <a:extLst>
                  <a:ext uri="{FF2B5EF4-FFF2-40B4-BE49-F238E27FC236}">
                    <a16:creationId xmlns:a16="http://schemas.microsoft.com/office/drawing/2014/main" id="{22D6D149-DF2A-466B-8A2E-D8F80756B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1743" y="2854018"/>
                <a:ext cx="116264" cy="176721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ak koppling 23">
                <a:extLst>
                  <a:ext uri="{FF2B5EF4-FFF2-40B4-BE49-F238E27FC236}">
                    <a16:creationId xmlns:a16="http://schemas.microsoft.com/office/drawing/2014/main" id="{24358AF2-7A79-44F5-8081-174EAFAD4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8006" y="3030739"/>
                <a:ext cx="1141703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ak koppling 26">
                <a:extLst>
                  <a:ext uri="{FF2B5EF4-FFF2-40B4-BE49-F238E27FC236}">
                    <a16:creationId xmlns:a16="http://schemas.microsoft.com/office/drawing/2014/main" id="{5907EEC2-BD21-4AF5-BD73-E636939ABB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09858" y="2691495"/>
                <a:ext cx="93786" cy="155794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koppling 27">
                <a:extLst>
                  <a:ext uri="{FF2B5EF4-FFF2-40B4-BE49-F238E27FC236}">
                    <a16:creationId xmlns:a16="http://schemas.microsoft.com/office/drawing/2014/main" id="{201C2540-A1CD-4C8F-BD46-EDEEC6BC2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3644" y="2691495"/>
                <a:ext cx="2861990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ak koppling 28">
                <a:extLst>
                  <a:ext uri="{FF2B5EF4-FFF2-40B4-BE49-F238E27FC236}">
                    <a16:creationId xmlns:a16="http://schemas.microsoft.com/office/drawing/2014/main" id="{E5CA8A4B-5985-4230-962F-1DFD9F7C33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4385" y="2691495"/>
                <a:ext cx="116264" cy="176721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ak koppling 29">
                <a:extLst>
                  <a:ext uri="{FF2B5EF4-FFF2-40B4-BE49-F238E27FC236}">
                    <a16:creationId xmlns:a16="http://schemas.microsoft.com/office/drawing/2014/main" id="{1B2E4EC2-7CF9-4D14-A336-F1B3838E3E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70648" y="2868216"/>
                <a:ext cx="1960920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ak koppling 30">
                <a:extLst>
                  <a:ext uri="{FF2B5EF4-FFF2-40B4-BE49-F238E27FC236}">
                    <a16:creationId xmlns:a16="http://schemas.microsoft.com/office/drawing/2014/main" id="{3400B383-1353-403D-8812-34075CA4D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5940" y="3030739"/>
                <a:ext cx="116264" cy="176721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ak koppling 31">
                <a:extLst>
                  <a:ext uri="{FF2B5EF4-FFF2-40B4-BE49-F238E27FC236}">
                    <a16:creationId xmlns:a16="http://schemas.microsoft.com/office/drawing/2014/main" id="{37B2FF4C-42EA-4812-9B5B-DCACEB48F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2203" y="3207460"/>
                <a:ext cx="1141703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k koppling 32">
                <a:extLst>
                  <a:ext uri="{FF2B5EF4-FFF2-40B4-BE49-F238E27FC236}">
                    <a16:creationId xmlns:a16="http://schemas.microsoft.com/office/drawing/2014/main" id="{B500A453-5F77-42AE-912F-5C0E798A0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6011" y="2860748"/>
                <a:ext cx="165341" cy="546637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k koppling 33">
                <a:extLst>
                  <a:ext uri="{FF2B5EF4-FFF2-40B4-BE49-F238E27FC236}">
                    <a16:creationId xmlns:a16="http://schemas.microsoft.com/office/drawing/2014/main" id="{6653DD72-185F-41B5-8151-84D5974B5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91351" y="3407385"/>
                <a:ext cx="1141703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ak koppling 35">
                <a:extLst>
                  <a:ext uri="{FF2B5EF4-FFF2-40B4-BE49-F238E27FC236}">
                    <a16:creationId xmlns:a16="http://schemas.microsoft.com/office/drawing/2014/main" id="{CC3BC863-CD5A-4E59-867C-18B399214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5939" y="3408652"/>
                <a:ext cx="116264" cy="17672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koppling 36">
                <a:extLst>
                  <a:ext uri="{FF2B5EF4-FFF2-40B4-BE49-F238E27FC236}">
                    <a16:creationId xmlns:a16="http://schemas.microsoft.com/office/drawing/2014/main" id="{D24F67DF-0412-4E22-BF26-8A0264B08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62202" y="3591542"/>
                <a:ext cx="5456384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koppling 37">
                <a:extLst>
                  <a:ext uri="{FF2B5EF4-FFF2-40B4-BE49-F238E27FC236}">
                    <a16:creationId xmlns:a16="http://schemas.microsoft.com/office/drawing/2014/main" id="{1E34DDFE-DB49-4A53-84A1-F0EF77E9A2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3419" y="3049466"/>
                <a:ext cx="93786" cy="155794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ak koppling 38">
                <a:extLst>
                  <a:ext uri="{FF2B5EF4-FFF2-40B4-BE49-F238E27FC236}">
                    <a16:creationId xmlns:a16="http://schemas.microsoft.com/office/drawing/2014/main" id="{2759DC1A-400A-4662-85E9-B3F39EC27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7205" y="3049466"/>
                <a:ext cx="3088929" cy="0"/>
              </a:xfrm>
              <a:prstGeom prst="line">
                <a:avLst/>
              </a:prstGeom>
              <a:ln w="9525">
                <a:solidFill>
                  <a:srgbClr val="00B050"/>
                </a:solidFill>
                <a:tailEnd type="diamond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koppling 39">
                <a:extLst>
                  <a:ext uri="{FF2B5EF4-FFF2-40B4-BE49-F238E27FC236}">
                    <a16:creationId xmlns:a16="http://schemas.microsoft.com/office/drawing/2014/main" id="{602AD5DD-6E28-42F0-A175-813069A5A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38122" y="3587348"/>
                <a:ext cx="116264" cy="17672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koppling 40">
                <a:extLst>
                  <a:ext uri="{FF2B5EF4-FFF2-40B4-BE49-F238E27FC236}">
                    <a16:creationId xmlns:a16="http://schemas.microsoft.com/office/drawing/2014/main" id="{C3FA301E-D110-4232-87BF-B42AFE14E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4385" y="3764067"/>
                <a:ext cx="4564201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koppling 41">
                <a:extLst>
                  <a:ext uri="{FF2B5EF4-FFF2-40B4-BE49-F238E27FC236}">
                    <a16:creationId xmlns:a16="http://schemas.microsoft.com/office/drawing/2014/main" id="{445E06A0-10E3-400C-97B6-86D8883629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4385" y="3400481"/>
                <a:ext cx="116264" cy="19096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koppling 42">
                <a:extLst>
                  <a:ext uri="{FF2B5EF4-FFF2-40B4-BE49-F238E27FC236}">
                    <a16:creationId xmlns:a16="http://schemas.microsoft.com/office/drawing/2014/main" id="{E7E46934-2135-4793-A76C-676489DBAC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70648" y="3399147"/>
                <a:ext cx="4447938" cy="1334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koppling 51">
                <a:extLst>
                  <a:ext uri="{FF2B5EF4-FFF2-40B4-BE49-F238E27FC236}">
                    <a16:creationId xmlns:a16="http://schemas.microsoft.com/office/drawing/2014/main" id="{75F5A0D3-2985-4DC8-8CFE-9C1E06D16F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7419" y="3216877"/>
                <a:ext cx="116264" cy="190966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ak koppling 52">
                <a:extLst>
                  <a:ext uri="{FF2B5EF4-FFF2-40B4-BE49-F238E27FC236}">
                    <a16:creationId xmlns:a16="http://schemas.microsoft.com/office/drawing/2014/main" id="{C77016F2-6520-469D-841F-AEE61F5A0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3682" y="3216877"/>
                <a:ext cx="2984904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ak koppling 54">
                <a:extLst>
                  <a:ext uri="{FF2B5EF4-FFF2-40B4-BE49-F238E27FC236}">
                    <a16:creationId xmlns:a16="http://schemas.microsoft.com/office/drawing/2014/main" id="{DC60C403-F094-45B7-84EF-74F005CE66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9635" y="3764070"/>
                <a:ext cx="116264" cy="176721"/>
              </a:xfrm>
              <a:prstGeom prst="lin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ak koppling 55">
                <a:extLst>
                  <a:ext uri="{FF2B5EF4-FFF2-40B4-BE49-F238E27FC236}">
                    <a16:creationId xmlns:a16="http://schemas.microsoft.com/office/drawing/2014/main" id="{3FFA02EA-50F0-4B56-9CB3-68BAE46280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5898" y="3940791"/>
                <a:ext cx="3472688" cy="0"/>
              </a:xfrm>
              <a:prstGeom prst="line">
                <a:avLst/>
              </a:prstGeom>
              <a:ln w="952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FC552467-34D1-49A0-9FD5-8D33D33BAF95}"/>
                </a:ext>
              </a:extLst>
            </p:cNvPr>
            <p:cNvSpPr/>
            <p:nvPr/>
          </p:nvSpPr>
          <p:spPr>
            <a:xfrm>
              <a:off x="1661743" y="2582409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a</a:t>
              </a:r>
            </a:p>
          </p:txBody>
        </p:sp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8BAF8223-2997-4721-A888-0497E228044F}"/>
                </a:ext>
              </a:extLst>
            </p:cNvPr>
            <p:cNvSpPr/>
            <p:nvPr/>
          </p:nvSpPr>
          <p:spPr>
            <a:xfrm>
              <a:off x="3074998" y="2814340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b</a:t>
              </a: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905A0479-CB30-4AB5-ACEB-51418397DDAE}"/>
                </a:ext>
              </a:extLst>
            </p:cNvPr>
            <p:cNvSpPr/>
            <p:nvPr/>
          </p:nvSpPr>
          <p:spPr>
            <a:xfrm>
              <a:off x="3238851" y="2367489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c</a:t>
              </a: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699BDAD7-57A9-4478-B626-55CCEFC9BAAD}"/>
                </a:ext>
              </a:extLst>
            </p:cNvPr>
            <p:cNvSpPr/>
            <p:nvPr/>
          </p:nvSpPr>
          <p:spPr>
            <a:xfrm>
              <a:off x="3694724" y="3064195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d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CD35D470-D592-4A45-9066-4F06B4E086BC}"/>
                </a:ext>
              </a:extLst>
            </p:cNvPr>
            <p:cNvSpPr/>
            <p:nvPr/>
          </p:nvSpPr>
          <p:spPr>
            <a:xfrm>
              <a:off x="4046276" y="2165007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d</a:t>
              </a: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CEB3D9BA-EE0D-4AE9-80E2-B5DC7ED542BF}"/>
                </a:ext>
              </a:extLst>
            </p:cNvPr>
            <p:cNvSpPr/>
            <p:nvPr/>
          </p:nvSpPr>
          <p:spPr>
            <a:xfrm>
              <a:off x="5464288" y="2398434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e</a:t>
              </a: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5478FB3F-E61B-49A3-AE57-5D9C9AB1247C}"/>
                </a:ext>
              </a:extLst>
            </p:cNvPr>
            <p:cNvSpPr/>
            <p:nvPr/>
          </p:nvSpPr>
          <p:spPr>
            <a:xfrm>
              <a:off x="6282278" y="2632014"/>
              <a:ext cx="429348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A. f</a:t>
              </a: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656F31B0-2442-4E5A-80A1-824E8A82095A}"/>
                </a:ext>
              </a:extLst>
            </p:cNvPr>
            <p:cNvSpPr/>
            <p:nvPr/>
          </p:nvSpPr>
          <p:spPr>
            <a:xfrm>
              <a:off x="3792794" y="3300495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a</a:t>
              </a: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F16A802E-CA96-43EF-A222-2594AADDEA4A}"/>
                </a:ext>
              </a:extLst>
            </p:cNvPr>
            <p:cNvSpPr/>
            <p:nvPr/>
          </p:nvSpPr>
          <p:spPr>
            <a:xfrm>
              <a:off x="4433547" y="4040022"/>
              <a:ext cx="46782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b</a:t>
              </a: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74CD7A5D-31FC-4F3E-8516-6B4539A6EF6B}"/>
                </a:ext>
              </a:extLst>
            </p:cNvPr>
            <p:cNvSpPr/>
            <p:nvPr/>
          </p:nvSpPr>
          <p:spPr>
            <a:xfrm>
              <a:off x="4998960" y="3539073"/>
              <a:ext cx="44275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c</a:t>
              </a: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4409BDE1-44E8-4A40-9F83-D10861C35FBF}"/>
                </a:ext>
              </a:extLst>
            </p:cNvPr>
            <p:cNvSpPr/>
            <p:nvPr/>
          </p:nvSpPr>
          <p:spPr>
            <a:xfrm>
              <a:off x="4996693" y="3088000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d</a:t>
              </a:r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EDCC49E6-1CAF-479E-94D1-C428FAD74727}"/>
                </a:ext>
              </a:extLst>
            </p:cNvPr>
            <p:cNvSpPr/>
            <p:nvPr/>
          </p:nvSpPr>
          <p:spPr>
            <a:xfrm>
              <a:off x="5210119" y="3781211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e</a:t>
              </a: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CEF46912-BC17-4DA2-A434-F2A95711F8A1}"/>
                </a:ext>
              </a:extLst>
            </p:cNvPr>
            <p:cNvSpPr/>
            <p:nvPr/>
          </p:nvSpPr>
          <p:spPr>
            <a:xfrm>
              <a:off x="6188518" y="3560711"/>
              <a:ext cx="421910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f</a:t>
              </a:r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93CAE2B7-33E5-4F55-B18A-E66EB1C0A352}"/>
                </a:ext>
              </a:extLst>
            </p:cNvPr>
            <p:cNvSpPr/>
            <p:nvPr/>
          </p:nvSpPr>
          <p:spPr>
            <a:xfrm>
              <a:off x="6385444" y="3292191"/>
              <a:ext cx="460382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B. g</a:t>
              </a: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F45E7B51-3856-4466-821E-5408F79A0A87}"/>
                </a:ext>
              </a:extLst>
            </p:cNvPr>
            <p:cNvSpPr/>
            <p:nvPr/>
          </p:nvSpPr>
          <p:spPr>
            <a:xfrm>
              <a:off x="5235700" y="4287179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a</a:t>
              </a: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E4D8351C-7161-45EE-B0A0-17358ECF23C8}"/>
                </a:ext>
              </a:extLst>
            </p:cNvPr>
            <p:cNvSpPr/>
            <p:nvPr/>
          </p:nvSpPr>
          <p:spPr>
            <a:xfrm>
              <a:off x="6381840" y="4521424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b</a:t>
              </a: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DFFB51B8-9FFB-49E3-8835-086C2ED3E360}"/>
                </a:ext>
              </a:extLst>
            </p:cNvPr>
            <p:cNvSpPr/>
            <p:nvPr/>
          </p:nvSpPr>
          <p:spPr>
            <a:xfrm>
              <a:off x="6419021" y="4030480"/>
              <a:ext cx="439544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c</a:t>
              </a:r>
            </a:p>
          </p:txBody>
        </p:sp>
        <p:sp>
          <p:nvSpPr>
            <p:cNvPr id="79" name="Rektangel 78">
              <a:extLst>
                <a:ext uri="{FF2B5EF4-FFF2-40B4-BE49-F238E27FC236}">
                  <a16:creationId xmlns:a16="http://schemas.microsoft.com/office/drawing/2014/main" id="{FBAFD228-59C6-4A1E-BCB5-553B2237B418}"/>
                </a:ext>
              </a:extLst>
            </p:cNvPr>
            <p:cNvSpPr/>
            <p:nvPr/>
          </p:nvSpPr>
          <p:spPr>
            <a:xfrm>
              <a:off x="7693856" y="4757307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d</a:t>
              </a:r>
            </a:p>
          </p:txBody>
        </p: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8151F63D-680B-4597-8148-BC53635128E6}"/>
                </a:ext>
              </a:extLst>
            </p:cNvPr>
            <p:cNvSpPr/>
            <p:nvPr/>
          </p:nvSpPr>
          <p:spPr>
            <a:xfrm>
              <a:off x="7941264" y="3787989"/>
              <a:ext cx="457176" cy="196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C. e</a:t>
              </a:r>
            </a:p>
          </p:txBody>
        </p:sp>
      </p:grpSp>
      <p:grpSp>
        <p:nvGrpSpPr>
          <p:cNvPr id="3" name="Grupp 2">
            <a:extLst>
              <a:ext uri="{FF2B5EF4-FFF2-40B4-BE49-F238E27FC236}">
                <a16:creationId xmlns:a16="http://schemas.microsoft.com/office/drawing/2014/main" id="{D306D5D3-08FF-4B58-B9D0-052A6FA5CFBE}"/>
              </a:ext>
            </a:extLst>
          </p:cNvPr>
          <p:cNvGrpSpPr/>
          <p:nvPr/>
        </p:nvGrpSpPr>
        <p:grpSpPr>
          <a:xfrm>
            <a:off x="0" y="5237272"/>
            <a:ext cx="9656735" cy="1378956"/>
            <a:chOff x="1091215" y="5091792"/>
            <a:chExt cx="9656735" cy="1378956"/>
          </a:xfrm>
        </p:grpSpPr>
        <p:cxnSp>
          <p:nvCxnSpPr>
            <p:cNvPr id="87" name="Rak koppling 86">
              <a:extLst>
                <a:ext uri="{FF2B5EF4-FFF2-40B4-BE49-F238E27FC236}">
                  <a16:creationId xmlns:a16="http://schemas.microsoft.com/office/drawing/2014/main" id="{24BA7A8E-5246-4460-8F69-047FFEA10567}"/>
                </a:ext>
              </a:extLst>
            </p:cNvPr>
            <p:cNvCxnSpPr>
              <a:cxnSpLocks/>
            </p:cNvCxnSpPr>
            <p:nvPr/>
          </p:nvCxnSpPr>
          <p:spPr>
            <a:xfrm>
              <a:off x="4559042" y="5541564"/>
              <a:ext cx="0" cy="473547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koppling 90">
              <a:extLst>
                <a:ext uri="{FF2B5EF4-FFF2-40B4-BE49-F238E27FC236}">
                  <a16:creationId xmlns:a16="http://schemas.microsoft.com/office/drawing/2014/main" id="{86454F5C-0EB6-4167-AEB6-59011C8BAD54}"/>
                </a:ext>
              </a:extLst>
            </p:cNvPr>
            <p:cNvCxnSpPr>
              <a:cxnSpLocks/>
            </p:cNvCxnSpPr>
            <p:nvPr/>
          </p:nvCxnSpPr>
          <p:spPr>
            <a:xfrm>
              <a:off x="5053325" y="5982558"/>
              <a:ext cx="0" cy="40122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koppling 84">
              <a:extLst>
                <a:ext uri="{FF2B5EF4-FFF2-40B4-BE49-F238E27FC236}">
                  <a16:creationId xmlns:a16="http://schemas.microsoft.com/office/drawing/2014/main" id="{A3C9D58A-7CB3-450D-A156-87A151F4EA92}"/>
                </a:ext>
              </a:extLst>
            </p:cNvPr>
            <p:cNvCxnSpPr>
              <a:cxnSpLocks/>
            </p:cNvCxnSpPr>
            <p:nvPr/>
          </p:nvCxnSpPr>
          <p:spPr>
            <a:xfrm>
              <a:off x="1091215" y="5543152"/>
              <a:ext cx="9656735" cy="0"/>
            </a:xfrm>
            <a:prstGeom prst="line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koppling 88">
              <a:extLst>
                <a:ext uri="{FF2B5EF4-FFF2-40B4-BE49-F238E27FC236}">
                  <a16:creationId xmlns:a16="http://schemas.microsoft.com/office/drawing/2014/main" id="{2CC74EAC-B334-47E2-B145-23943814499F}"/>
                </a:ext>
              </a:extLst>
            </p:cNvPr>
            <p:cNvCxnSpPr>
              <a:cxnSpLocks/>
            </p:cNvCxnSpPr>
            <p:nvPr/>
          </p:nvCxnSpPr>
          <p:spPr>
            <a:xfrm>
              <a:off x="4542628" y="5989961"/>
              <a:ext cx="4672837" cy="0"/>
            </a:xfrm>
            <a:prstGeom prst="line">
              <a:avLst/>
            </a:prstGeom>
            <a:ln w="63500">
              <a:solidFill>
                <a:srgbClr val="00B05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ak koppling 93">
              <a:extLst>
                <a:ext uri="{FF2B5EF4-FFF2-40B4-BE49-F238E27FC236}">
                  <a16:creationId xmlns:a16="http://schemas.microsoft.com/office/drawing/2014/main" id="{8FCF1997-E695-45BA-867F-28BDC5792BD1}"/>
                </a:ext>
              </a:extLst>
            </p:cNvPr>
            <p:cNvCxnSpPr>
              <a:cxnSpLocks/>
            </p:cNvCxnSpPr>
            <p:nvPr/>
          </p:nvCxnSpPr>
          <p:spPr>
            <a:xfrm>
              <a:off x="5025824" y="6383785"/>
              <a:ext cx="5698676" cy="0"/>
            </a:xfrm>
            <a:prstGeom prst="line">
              <a:avLst/>
            </a:prstGeom>
            <a:ln w="635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733B3143-4F4C-484C-A0D8-37DA5EE4E454}"/>
                </a:ext>
              </a:extLst>
            </p:cNvPr>
            <p:cNvSpPr/>
            <p:nvPr/>
          </p:nvSpPr>
          <p:spPr>
            <a:xfrm>
              <a:off x="2974255" y="5091792"/>
              <a:ext cx="393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i="1" dirty="0"/>
                <a:t>A</a:t>
              </a: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AF8D1DB7-7CD9-4EBD-978D-3BF2231EF726}"/>
                </a:ext>
              </a:extLst>
            </p:cNvPr>
            <p:cNvSpPr/>
            <p:nvPr/>
          </p:nvSpPr>
          <p:spPr>
            <a:xfrm>
              <a:off x="6399329" y="5541564"/>
              <a:ext cx="393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i="1" dirty="0"/>
                <a:t>B</a:t>
              </a: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3CBC01F4-7603-416A-9DD2-8B17D26D7366}"/>
                </a:ext>
              </a:extLst>
            </p:cNvPr>
            <p:cNvSpPr/>
            <p:nvPr/>
          </p:nvSpPr>
          <p:spPr>
            <a:xfrm>
              <a:off x="7486452" y="5947528"/>
              <a:ext cx="372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i="1" dirty="0"/>
                <a:t>C</a:t>
              </a:r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3208638A-DDFF-4BD6-842A-E10FA51AACE4}"/>
              </a:ext>
            </a:extLst>
          </p:cNvPr>
          <p:cNvSpPr/>
          <p:nvPr/>
        </p:nvSpPr>
        <p:spPr>
          <a:xfrm>
            <a:off x="10061314" y="3160991"/>
            <a:ext cx="86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NIVÅ N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B6C6C55-886A-43A5-A5F4-D30948718426}"/>
              </a:ext>
            </a:extLst>
          </p:cNvPr>
          <p:cNvSpPr/>
          <p:nvPr/>
        </p:nvSpPr>
        <p:spPr>
          <a:xfrm>
            <a:off x="10061314" y="5881519"/>
            <a:ext cx="109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NIVÅ N+1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CC238DE1-21CD-4F90-811B-5EBC7683C124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18/19</a:t>
            </a:r>
          </a:p>
        </p:txBody>
      </p:sp>
    </p:spTree>
    <p:extLst>
      <p:ext uri="{BB962C8B-B14F-4D97-AF65-F5344CB8AC3E}">
        <p14:creationId xmlns:p14="http://schemas.microsoft.com/office/powerpoint/2010/main" val="174090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66A867D-F00E-4324-A517-9C3E199AF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19" y="305314"/>
            <a:ext cx="6049219" cy="5849166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52DCD59-B922-4E47-ADD1-9192D854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34" y="305314"/>
            <a:ext cx="5045015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Från likhet till släktskap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498F060-5879-49DA-892C-1797EA4B9DE2}"/>
              </a:ext>
            </a:extLst>
          </p:cNvPr>
          <p:cNvSpPr/>
          <p:nvPr/>
        </p:nvSpPr>
        <p:spPr>
          <a:xfrm>
            <a:off x="420537" y="1915390"/>
            <a:ext cx="53800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Under Darwinismen </a:t>
            </a:r>
            <a:r>
              <a:rPr lang="sv-SE">
                <a:solidFill>
                  <a:schemeClr val="tx2"/>
                </a:solidFill>
              </a:rPr>
              <a:t>är det alltså </a:t>
            </a:r>
            <a:r>
              <a:rPr lang="sv-SE" dirty="0">
                <a:solidFill>
                  <a:schemeClr val="tx2"/>
                </a:solidFill>
              </a:rPr>
              <a:t>släktskapet (fylogeni) som blir centralt.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Arter och individer hamnar i samma fack för att de är släkt – inte för att de liknar varandra.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Att de liknar varandra för att de är släkt blir då mer ett verktyg för att lista ut hur släktskapet ser ut.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Släktskap kan även analyseras genetiskt – vilket innebär att vi idag inte bara har fenotypen att se på.</a:t>
            </a:r>
          </a:p>
          <a:p>
            <a:endParaRPr lang="sv-SE" dirty="0">
              <a:solidFill>
                <a:schemeClr val="tx2"/>
              </a:solidFill>
            </a:endParaRPr>
          </a:p>
          <a:p>
            <a:r>
              <a:rPr lang="sv-SE" dirty="0">
                <a:solidFill>
                  <a:schemeClr val="tx2"/>
                </a:solidFill>
              </a:rPr>
              <a:t>Vi kan analysera arvsmassan direkt istället, vilket vi kommer att tala om under nästa lektion.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DE2B296-23C1-49C2-986A-8ACEB1C2E220}"/>
              </a:ext>
            </a:extLst>
          </p:cNvPr>
          <p:cNvSpPr txBox="1"/>
          <p:nvPr/>
        </p:nvSpPr>
        <p:spPr>
          <a:xfrm>
            <a:off x="93050" y="16105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19/19</a:t>
            </a:r>
          </a:p>
        </p:txBody>
      </p:sp>
    </p:spTree>
    <p:extLst>
      <p:ext uri="{BB962C8B-B14F-4D97-AF65-F5344CB8AC3E}">
        <p14:creationId xmlns:p14="http://schemas.microsoft.com/office/powerpoint/2010/main" val="9949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Taxonomin skildrar ”livets träd”</a:t>
            </a:r>
          </a:p>
          <a:p>
            <a:r>
              <a:rPr lang="sv-SE" dirty="0"/>
              <a:t>Fylogeni är processen som bygger trädet.</a:t>
            </a:r>
          </a:p>
          <a:p>
            <a:r>
              <a:rPr lang="sv-SE" dirty="0"/>
              <a:t>Artbildning är mekanismen som driver fylogenin.</a:t>
            </a:r>
          </a:p>
          <a:p>
            <a:r>
              <a:rPr lang="sv-SE"/>
              <a:t>Darwinismen förklarar hur artbildning och därmed fylogenin fungerar.</a:t>
            </a:r>
          </a:p>
          <a:p>
            <a:r>
              <a:rPr lang="sv-SE"/>
              <a:t>Fokus </a:t>
            </a:r>
            <a:r>
              <a:rPr lang="sv-SE" dirty="0"/>
              <a:t>inom taxonomin flyttades med Darwin från likhet till släktskap.</a:t>
            </a:r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sv-SE" sz="2600" dirty="0"/>
              <a:t>Att sortera arter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9F9250C-0900-47E0-8B2B-EB4C7FDA0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r="-1" b="3663"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4EBF0D4-6052-43EA-A9E3-8AE67D052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7" r="1" b="11447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2EA969F-33F3-4433-83CB-42D978688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1" r="-1" b="15796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0A6F71E-2318-4F09-B2D3-CCB322B2C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07" r="32487" b="-2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0B86C-3A61-4E70-ACD1-B84BEBF1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sv-SE" sz="1800" dirty="0"/>
              <a:t>Naturfilosofer sorterade arter i kategorier och underkategorier </a:t>
            </a:r>
            <a:r>
              <a:rPr lang="sv-SE" sz="1800" b="1" dirty="0"/>
              <a:t>redan på 1600-talet</a:t>
            </a:r>
            <a:r>
              <a:rPr lang="sv-SE" sz="1800" dirty="0"/>
              <a:t>.</a:t>
            </a:r>
          </a:p>
          <a:p>
            <a:pPr marL="0" indent="0">
              <a:buNone/>
            </a:pPr>
            <a:r>
              <a:rPr lang="sv-SE" sz="1800" dirty="0"/>
              <a:t>Sorteringen baserade sig på </a:t>
            </a:r>
            <a:r>
              <a:rPr lang="sv-SE" sz="1800" b="1" dirty="0"/>
              <a:t>fenotypisk likhet </a:t>
            </a:r>
            <a:r>
              <a:rPr lang="sv-SE" sz="1800" dirty="0"/>
              <a:t>och det var uppenbart för alla att en trädlik eller hierarkisk struktur av något slag fanns bland livsformer i naturen.</a:t>
            </a:r>
          </a:p>
          <a:p>
            <a:pPr marL="0" indent="0">
              <a:buNone/>
            </a:pPr>
            <a:r>
              <a:rPr lang="sv-SE" sz="1800" dirty="0"/>
              <a:t>Varför bry sig? Naturfilosoferna såg mönster i naturen som </a:t>
            </a:r>
            <a:r>
              <a:rPr lang="sv-SE" sz="1800" b="1" dirty="0"/>
              <a:t>spår av Guds plan </a:t>
            </a:r>
            <a:r>
              <a:rPr lang="sv-SE" sz="1800" dirty="0"/>
              <a:t>med skapelsen. </a:t>
            </a:r>
          </a:p>
          <a:p>
            <a:pPr marL="0" indent="0">
              <a:buNone/>
            </a:pPr>
            <a:r>
              <a:rPr lang="sv-SE" sz="1800" dirty="0"/>
              <a:t>Motivet var alltså </a:t>
            </a:r>
            <a:r>
              <a:rPr lang="sv-SE" sz="1800" b="1" dirty="0"/>
              <a:t>religiöst</a:t>
            </a:r>
            <a:r>
              <a:rPr lang="sv-SE" sz="1800" dirty="0"/>
              <a:t>: Att komma närmre Gud genom att studera Skapelsen.</a:t>
            </a:r>
          </a:p>
          <a:p>
            <a:pPr marL="0" indent="0">
              <a:buNone/>
            </a:pPr>
            <a:r>
              <a:rPr lang="sv-SE" sz="1800" dirty="0"/>
              <a:t>Taxonomi var även en </a:t>
            </a:r>
            <a:r>
              <a:rPr lang="sv-SE" sz="1800" b="1" dirty="0"/>
              <a:t>praktisk nödvändighet</a:t>
            </a:r>
            <a:r>
              <a:rPr lang="sv-SE" sz="1800" dirty="0"/>
              <a:t> och möjliggjorde systematiska studier av biologi. Artrikedomen gör det ohanterligt om man inte sorterar in dem i kategorier på något sätt.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E62EA39-DFED-4084-8FFA-AB3A84E65CDA}"/>
              </a:ext>
            </a:extLst>
          </p:cNvPr>
          <p:cNvSpPr/>
          <p:nvPr/>
        </p:nvSpPr>
        <p:spPr>
          <a:xfrm>
            <a:off x="1961829" y="3456292"/>
            <a:ext cx="964251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Ernst </a:t>
            </a:r>
            <a:r>
              <a:rPr lang="sv-SE" sz="1100" dirty="0" err="1"/>
              <a:t>Haeckel</a:t>
            </a:r>
            <a:r>
              <a:rPr lang="sv-SE" sz="1100" dirty="0"/>
              <a:t> (1834-1919)</a:t>
            </a:r>
          </a:p>
          <a:p>
            <a:pPr algn="ctr"/>
            <a:r>
              <a:rPr lang="sv-SE" sz="1100" dirty="0"/>
              <a:t>Tyskland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B474C62-AE72-4717-9AD4-0FC163F081AC}"/>
              </a:ext>
            </a:extLst>
          </p:cNvPr>
          <p:cNvSpPr/>
          <p:nvPr/>
        </p:nvSpPr>
        <p:spPr>
          <a:xfrm>
            <a:off x="11278645" y="3429000"/>
            <a:ext cx="913355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Louis </a:t>
            </a:r>
            <a:r>
              <a:rPr lang="sv-SE" sz="1100" dirty="0" err="1"/>
              <a:t>Agassiz</a:t>
            </a:r>
            <a:r>
              <a:rPr lang="sv-SE" sz="1100" dirty="0"/>
              <a:t> (1807-1873)</a:t>
            </a:r>
          </a:p>
          <a:p>
            <a:pPr algn="ctr"/>
            <a:r>
              <a:rPr lang="sv-SE" sz="1100" dirty="0"/>
              <a:t>Schweiz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9920CA4-0596-42A5-9E36-E7A250EBE17E}"/>
              </a:ext>
            </a:extLst>
          </p:cNvPr>
          <p:cNvSpPr/>
          <p:nvPr/>
        </p:nvSpPr>
        <p:spPr>
          <a:xfrm>
            <a:off x="8099858" y="3429000"/>
            <a:ext cx="1057815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Georges </a:t>
            </a:r>
            <a:r>
              <a:rPr lang="sv-SE" sz="1100" dirty="0" err="1"/>
              <a:t>Cuvier</a:t>
            </a:r>
            <a:r>
              <a:rPr lang="sv-SE" sz="1100" dirty="0"/>
              <a:t> (1769-1832)</a:t>
            </a:r>
          </a:p>
          <a:p>
            <a:pPr algn="ctr"/>
            <a:r>
              <a:rPr lang="sv-SE" sz="1100" dirty="0"/>
              <a:t>Frankrike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4FD9A5-4CD7-487B-951C-3321CD05B126}"/>
              </a:ext>
            </a:extLst>
          </p:cNvPr>
          <p:cNvSpPr/>
          <p:nvPr/>
        </p:nvSpPr>
        <p:spPr>
          <a:xfrm>
            <a:off x="5168695" y="3429000"/>
            <a:ext cx="991094" cy="600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v-SE" sz="1100" dirty="0"/>
              <a:t>Carl von Linné (1707-1778)</a:t>
            </a:r>
          </a:p>
          <a:p>
            <a:pPr algn="ctr"/>
            <a:r>
              <a:rPr lang="sv-SE" sz="1100" dirty="0"/>
              <a:t>Sverige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D412928-5797-4FB1-8D40-001E69BC9BEE}"/>
              </a:ext>
            </a:extLst>
          </p:cNvPr>
          <p:cNvSpPr txBox="1"/>
          <p:nvPr/>
        </p:nvSpPr>
        <p:spPr>
          <a:xfrm>
            <a:off x="6583" y="6352278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1/19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1E71CE1-488E-415B-953D-C8037F5E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045" y="1284996"/>
            <a:ext cx="4242676" cy="412131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A7C2BBB9-3683-4C02-A0F1-DFFF179630C9}"/>
              </a:ext>
            </a:extLst>
          </p:cNvPr>
          <p:cNvSpPr/>
          <p:nvPr/>
        </p:nvSpPr>
        <p:spPr>
          <a:xfrm>
            <a:off x="862813" y="1987961"/>
            <a:ext cx="50428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Kategorierna innehåller fler och fler arter för varje nivå – tills vi slutligen når superkategorin för allt liv.</a:t>
            </a:r>
          </a:p>
          <a:p>
            <a:endParaRPr lang="sv-SE" dirty="0"/>
          </a:p>
          <a:p>
            <a:r>
              <a:rPr lang="sv-SE" dirty="0"/>
              <a:t>Men de innehåller alltid ett liknande antal underkategorier på </a:t>
            </a:r>
            <a:r>
              <a:rPr lang="sv-SE" b="1" dirty="0"/>
              <a:t>sin egen </a:t>
            </a:r>
            <a:r>
              <a:rPr lang="sv-SE" dirty="0"/>
              <a:t>nästa nivå.</a:t>
            </a:r>
          </a:p>
          <a:p>
            <a:endParaRPr lang="sv-SE" dirty="0"/>
          </a:p>
          <a:p>
            <a:r>
              <a:rPr lang="sv-SE" dirty="0"/>
              <a:t>Helheten är extremt komplex, men nu blir åtminstone varje kategori hanterbar på sin nivå.</a:t>
            </a:r>
          </a:p>
          <a:p>
            <a:endParaRPr lang="sv-SE" dirty="0"/>
          </a:p>
          <a:p>
            <a:r>
              <a:rPr lang="sv-SE" dirty="0"/>
              <a:t>Till höger ser vi vår egen art ”nedstoppad” i successivt bredare och bredare kategorier:</a:t>
            </a:r>
          </a:p>
          <a:p>
            <a:endParaRPr lang="sv-SE" dirty="0"/>
          </a:p>
          <a:p>
            <a:r>
              <a:rPr lang="sv-SE" dirty="0"/>
              <a:t>Den </a:t>
            </a:r>
            <a:r>
              <a:rPr lang="sv-SE" b="1" dirty="0"/>
              <a:t>moderna människan</a:t>
            </a:r>
            <a:r>
              <a:rPr lang="sv-SE" i="1" dirty="0"/>
              <a:t> är en sorts </a:t>
            </a:r>
            <a:r>
              <a:rPr lang="sv-SE" b="1" dirty="0"/>
              <a:t>människa</a:t>
            </a:r>
            <a:r>
              <a:rPr lang="sv-SE" dirty="0"/>
              <a:t>, som </a:t>
            </a:r>
            <a:r>
              <a:rPr lang="sv-SE" i="1" dirty="0"/>
              <a:t> är en sorts </a:t>
            </a:r>
            <a:r>
              <a:rPr lang="sv-SE" b="1" dirty="0"/>
              <a:t>primat</a:t>
            </a:r>
            <a:r>
              <a:rPr lang="sv-SE" dirty="0"/>
              <a:t>, som </a:t>
            </a:r>
            <a:r>
              <a:rPr lang="sv-SE" i="1" dirty="0"/>
              <a:t>är en sorts </a:t>
            </a:r>
            <a:r>
              <a:rPr lang="sv-SE" b="1" dirty="0"/>
              <a:t>däggdjur</a:t>
            </a:r>
            <a:r>
              <a:rPr lang="sv-SE" dirty="0"/>
              <a:t>, som </a:t>
            </a:r>
            <a:r>
              <a:rPr lang="sv-SE" i="1" dirty="0"/>
              <a:t> är en sorts </a:t>
            </a:r>
            <a:r>
              <a:rPr lang="sv-SE" b="1" dirty="0"/>
              <a:t>ryggradsdjur</a:t>
            </a:r>
            <a:r>
              <a:rPr lang="sv-SE" dirty="0"/>
              <a:t>, som </a:t>
            </a:r>
            <a:r>
              <a:rPr lang="sv-SE" i="1" dirty="0"/>
              <a:t> är en sorts</a:t>
            </a:r>
            <a:r>
              <a:rPr lang="sv-SE" dirty="0"/>
              <a:t> </a:t>
            </a:r>
            <a:r>
              <a:rPr lang="sv-SE" b="1" dirty="0"/>
              <a:t>djur</a:t>
            </a:r>
            <a:r>
              <a:rPr lang="sv-SE" dirty="0"/>
              <a:t>.</a:t>
            </a:r>
            <a:endParaRPr lang="sv-SE" i="1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4AB528D-D10A-4C19-9215-9C07EA2B3411}"/>
              </a:ext>
            </a:extLst>
          </p:cNvPr>
          <p:cNvSpPr/>
          <p:nvPr/>
        </p:nvSpPr>
        <p:spPr>
          <a:xfrm>
            <a:off x="862813" y="1504541"/>
            <a:ext cx="4502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/>
              <a:t>Livets träd byggs via rekursiva kategorier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DE097AB-4BC8-45F9-A090-8A9349BCF743}"/>
              </a:ext>
            </a:extLst>
          </p:cNvPr>
          <p:cNvSpPr/>
          <p:nvPr/>
        </p:nvSpPr>
        <p:spPr>
          <a:xfrm>
            <a:off x="2029345" y="319340"/>
            <a:ext cx="8496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/>
              <a:t>EN TRÅD MELLAN MÄNNISKAN OCH LIVET SOM HELHET</a:t>
            </a:r>
          </a:p>
        </p:txBody>
      </p:sp>
      <p:sp>
        <p:nvSpPr>
          <p:cNvPr id="3" name="Pil: nedåt 2">
            <a:extLst>
              <a:ext uri="{FF2B5EF4-FFF2-40B4-BE49-F238E27FC236}">
                <a16:creationId xmlns:a16="http://schemas.microsoft.com/office/drawing/2014/main" id="{D5003258-1C07-4F11-BCFE-3ED5BA482B70}"/>
              </a:ext>
            </a:extLst>
          </p:cNvPr>
          <p:cNvSpPr/>
          <p:nvPr/>
        </p:nvSpPr>
        <p:spPr>
          <a:xfrm>
            <a:off x="7155723" y="5247960"/>
            <a:ext cx="186679" cy="76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28D2685-72F4-427C-8137-3F8CA988AEBC}"/>
              </a:ext>
            </a:extLst>
          </p:cNvPr>
          <p:cNvSpPr/>
          <p:nvPr/>
        </p:nvSpPr>
        <p:spPr>
          <a:xfrm>
            <a:off x="5989206" y="6015440"/>
            <a:ext cx="2519711" cy="439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i="1" dirty="0">
                <a:solidFill>
                  <a:schemeClr val="tx1"/>
                </a:solidFill>
              </a:rPr>
              <a:t>Bionta = allt levande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CE77181-E005-4684-A6B3-9C010B7D6F9A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2/19</a:t>
            </a:r>
          </a:p>
        </p:txBody>
      </p:sp>
    </p:spTree>
    <p:extLst>
      <p:ext uri="{BB962C8B-B14F-4D97-AF65-F5344CB8AC3E}">
        <p14:creationId xmlns:p14="http://schemas.microsoft.com/office/powerpoint/2010/main" val="1227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F4309D0-5A3D-4ACD-A804-0DF24674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152" y="1154481"/>
            <a:ext cx="4151830" cy="413608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AB162C7-9523-4CA8-A38E-FE20067FA398}"/>
              </a:ext>
            </a:extLst>
          </p:cNvPr>
          <p:cNvSpPr/>
          <p:nvPr/>
        </p:nvSpPr>
        <p:spPr>
          <a:xfrm>
            <a:off x="597674" y="1360958"/>
            <a:ext cx="39374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Livets Träd är den fulla uppackningen av dessa ”trådar” </a:t>
            </a:r>
            <a:r>
              <a:rPr lang="sv-SE" sz="1600" b="1" dirty="0"/>
              <a:t>mellan livet som helhet (som rot) och enskilda arter (som löv)</a:t>
            </a:r>
            <a:r>
              <a:rPr lang="sv-SE" sz="1600" dirty="0"/>
              <a:t>.</a:t>
            </a:r>
          </a:p>
          <a:p>
            <a:endParaRPr lang="sv-SE" sz="1600" dirty="0"/>
          </a:p>
          <a:p>
            <a:r>
              <a:rPr lang="sv-SE" sz="1600" dirty="0"/>
              <a:t>Till höger ser vi ett träd som visar </a:t>
            </a:r>
            <a:r>
              <a:rPr lang="sv-SE" sz="1600" b="1" dirty="0"/>
              <a:t>eukaryoter</a:t>
            </a:r>
            <a:r>
              <a:rPr lang="sv-SE" sz="1600" dirty="0"/>
              <a:t> (livsformer med avancerade celler) och som stannar någonstans mellan ordning och familj.</a:t>
            </a:r>
          </a:p>
          <a:p>
            <a:endParaRPr lang="sv-SE" sz="1600" dirty="0"/>
          </a:p>
          <a:p>
            <a:r>
              <a:rPr lang="sv-SE" sz="1600" dirty="0"/>
              <a:t>Löven blir dock </a:t>
            </a:r>
            <a:r>
              <a:rPr lang="sv-SE" sz="1600" b="1" dirty="0"/>
              <a:t>väldigt, väldigt många</a:t>
            </a:r>
            <a:r>
              <a:rPr lang="sv-SE" sz="1600" dirty="0"/>
              <a:t>.</a:t>
            </a:r>
          </a:p>
          <a:p>
            <a:endParaRPr lang="sv-SE" sz="1600" dirty="0"/>
          </a:p>
          <a:p>
            <a:r>
              <a:rPr lang="sv-SE" sz="1600" dirty="0"/>
              <a:t>Visualiseringar börjar därför ofta en bit upp från stammen, och stannar några nivåer under löven.</a:t>
            </a:r>
          </a:p>
          <a:p>
            <a:endParaRPr lang="sv-SE" sz="1600" dirty="0"/>
          </a:p>
          <a:p>
            <a:r>
              <a:rPr lang="sv-SE" sz="1600" dirty="0"/>
              <a:t>Kanske med några representativa ”löv” för att illustrera dessa högre grupper.</a:t>
            </a:r>
          </a:p>
          <a:p>
            <a:endParaRPr lang="sv-SE" sz="1600" dirty="0"/>
          </a:p>
          <a:p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016911-8524-4E18-AD80-36D1EC576CC4}"/>
              </a:ext>
            </a:extLst>
          </p:cNvPr>
          <p:cNvSpPr/>
          <p:nvPr/>
        </p:nvSpPr>
        <p:spPr>
          <a:xfrm>
            <a:off x="1644621" y="287551"/>
            <a:ext cx="866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/>
              <a:t>Livets träd är väldigt svårt att gestalta i sin helhet.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6980F37-33DF-434F-845A-6B058A6B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451" y="4140848"/>
            <a:ext cx="2242875" cy="2178717"/>
          </a:xfrm>
          <a:prstGeom prst="rect">
            <a:avLst/>
          </a:prstGeom>
        </p:spPr>
      </p:pic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9C096102-AA1E-4923-8B1E-5CBF78452ED2}"/>
              </a:ext>
            </a:extLst>
          </p:cNvPr>
          <p:cNvSpPr/>
          <p:nvPr/>
        </p:nvSpPr>
        <p:spPr>
          <a:xfrm>
            <a:off x="9230174" y="4232787"/>
            <a:ext cx="77032" cy="1932038"/>
          </a:xfrm>
          <a:custGeom>
            <a:avLst/>
            <a:gdLst>
              <a:gd name="connsiteX0" fmla="*/ 62283 w 77032"/>
              <a:gd name="connsiteY0" fmla="*/ 0 h 1932038"/>
              <a:gd name="connsiteX1" fmla="*/ 25412 w 77032"/>
              <a:gd name="connsiteY1" fmla="*/ 199103 h 1932038"/>
              <a:gd name="connsiteX2" fmla="*/ 25412 w 77032"/>
              <a:gd name="connsiteY2" fmla="*/ 427703 h 1932038"/>
              <a:gd name="connsiteX3" fmla="*/ 54909 w 77032"/>
              <a:gd name="connsiteY3" fmla="*/ 641555 h 1932038"/>
              <a:gd name="connsiteX4" fmla="*/ 3290 w 77032"/>
              <a:gd name="connsiteY4" fmla="*/ 973393 h 1932038"/>
              <a:gd name="connsiteX5" fmla="*/ 10664 w 77032"/>
              <a:gd name="connsiteY5" fmla="*/ 1246238 h 1932038"/>
              <a:gd name="connsiteX6" fmla="*/ 54909 w 77032"/>
              <a:gd name="connsiteY6" fmla="*/ 1423219 h 1932038"/>
              <a:gd name="connsiteX7" fmla="*/ 54909 w 77032"/>
              <a:gd name="connsiteY7" fmla="*/ 1644445 h 1932038"/>
              <a:gd name="connsiteX8" fmla="*/ 62283 w 77032"/>
              <a:gd name="connsiteY8" fmla="*/ 1850922 h 1932038"/>
              <a:gd name="connsiteX9" fmla="*/ 77032 w 77032"/>
              <a:gd name="connsiteY9" fmla="*/ 1932038 h 193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032" h="1932038">
                <a:moveTo>
                  <a:pt x="62283" y="0"/>
                </a:moveTo>
                <a:cubicBezTo>
                  <a:pt x="46920" y="63909"/>
                  <a:pt x="31557" y="127819"/>
                  <a:pt x="25412" y="199103"/>
                </a:cubicBezTo>
                <a:cubicBezTo>
                  <a:pt x="19267" y="270387"/>
                  <a:pt x="20496" y="353961"/>
                  <a:pt x="25412" y="427703"/>
                </a:cubicBezTo>
                <a:cubicBezTo>
                  <a:pt x="30328" y="501445"/>
                  <a:pt x="58596" y="550607"/>
                  <a:pt x="54909" y="641555"/>
                </a:cubicBezTo>
                <a:cubicBezTo>
                  <a:pt x="51222" y="732503"/>
                  <a:pt x="10664" y="872613"/>
                  <a:pt x="3290" y="973393"/>
                </a:cubicBezTo>
                <a:cubicBezTo>
                  <a:pt x="-4084" y="1074173"/>
                  <a:pt x="2061" y="1171267"/>
                  <a:pt x="10664" y="1246238"/>
                </a:cubicBezTo>
                <a:cubicBezTo>
                  <a:pt x="19267" y="1321209"/>
                  <a:pt x="47535" y="1356851"/>
                  <a:pt x="54909" y="1423219"/>
                </a:cubicBezTo>
                <a:cubicBezTo>
                  <a:pt x="62283" y="1489587"/>
                  <a:pt x="53680" y="1573161"/>
                  <a:pt x="54909" y="1644445"/>
                </a:cubicBezTo>
                <a:cubicBezTo>
                  <a:pt x="56138" y="1715729"/>
                  <a:pt x="58596" y="1802990"/>
                  <a:pt x="62283" y="1850922"/>
                </a:cubicBezTo>
                <a:cubicBezTo>
                  <a:pt x="65970" y="1898854"/>
                  <a:pt x="71501" y="1915446"/>
                  <a:pt x="77032" y="1932038"/>
                </a:cubicBezTo>
              </a:path>
            </a:pathLst>
          </a:cu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4B275A8E-564F-4017-8119-459C692BFF95}"/>
              </a:ext>
            </a:extLst>
          </p:cNvPr>
          <p:cNvSpPr/>
          <p:nvPr/>
        </p:nvSpPr>
        <p:spPr>
          <a:xfrm>
            <a:off x="5921477" y="1622323"/>
            <a:ext cx="1061884" cy="3222522"/>
          </a:xfrm>
          <a:custGeom>
            <a:avLst/>
            <a:gdLst>
              <a:gd name="connsiteX0" fmla="*/ 966020 w 1061884"/>
              <a:gd name="connsiteY0" fmla="*/ 0 h 3222522"/>
              <a:gd name="connsiteX1" fmla="*/ 914400 w 1061884"/>
              <a:gd name="connsiteY1" fmla="*/ 132735 h 3222522"/>
              <a:gd name="connsiteX2" fmla="*/ 774291 w 1061884"/>
              <a:gd name="connsiteY2" fmla="*/ 176980 h 3222522"/>
              <a:gd name="connsiteX3" fmla="*/ 730046 w 1061884"/>
              <a:gd name="connsiteY3" fmla="*/ 272845 h 3222522"/>
              <a:gd name="connsiteX4" fmla="*/ 707923 w 1061884"/>
              <a:gd name="connsiteY4" fmla="*/ 538316 h 3222522"/>
              <a:gd name="connsiteX5" fmla="*/ 685800 w 1061884"/>
              <a:gd name="connsiteY5" fmla="*/ 663677 h 3222522"/>
              <a:gd name="connsiteX6" fmla="*/ 553065 w 1061884"/>
              <a:gd name="connsiteY6" fmla="*/ 759542 h 3222522"/>
              <a:gd name="connsiteX7" fmla="*/ 435078 w 1061884"/>
              <a:gd name="connsiteY7" fmla="*/ 803787 h 3222522"/>
              <a:gd name="connsiteX8" fmla="*/ 272846 w 1061884"/>
              <a:gd name="connsiteY8" fmla="*/ 966019 h 3222522"/>
              <a:gd name="connsiteX9" fmla="*/ 81117 w 1061884"/>
              <a:gd name="connsiteY9" fmla="*/ 1216742 h 3222522"/>
              <a:gd name="connsiteX10" fmla="*/ 22123 w 1061884"/>
              <a:gd name="connsiteY10" fmla="*/ 1334729 h 3222522"/>
              <a:gd name="connsiteX11" fmla="*/ 0 w 1061884"/>
              <a:gd name="connsiteY11" fmla="*/ 1850922 h 3222522"/>
              <a:gd name="connsiteX12" fmla="*/ 22123 w 1061884"/>
              <a:gd name="connsiteY12" fmla="*/ 2190135 h 3222522"/>
              <a:gd name="connsiteX13" fmla="*/ 88491 w 1061884"/>
              <a:gd name="connsiteY13" fmla="*/ 2367116 h 3222522"/>
              <a:gd name="connsiteX14" fmla="*/ 294968 w 1061884"/>
              <a:gd name="connsiteY14" fmla="*/ 2477729 h 3222522"/>
              <a:gd name="connsiteX15" fmla="*/ 589936 w 1061884"/>
              <a:gd name="connsiteY15" fmla="*/ 2551471 h 3222522"/>
              <a:gd name="connsiteX16" fmla="*/ 848033 w 1061884"/>
              <a:gd name="connsiteY16" fmla="*/ 2632587 h 3222522"/>
              <a:gd name="connsiteX17" fmla="*/ 929149 w 1061884"/>
              <a:gd name="connsiteY17" fmla="*/ 2698954 h 3222522"/>
              <a:gd name="connsiteX18" fmla="*/ 1025013 w 1061884"/>
              <a:gd name="connsiteY18" fmla="*/ 2839064 h 3222522"/>
              <a:gd name="connsiteX19" fmla="*/ 1054510 w 1061884"/>
              <a:gd name="connsiteY19" fmla="*/ 3016045 h 3222522"/>
              <a:gd name="connsiteX20" fmla="*/ 1061884 w 1061884"/>
              <a:gd name="connsiteY20" fmla="*/ 3222522 h 322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61884" h="3222522">
                <a:moveTo>
                  <a:pt x="966020" y="0"/>
                </a:moveTo>
                <a:cubicBezTo>
                  <a:pt x="956187" y="51619"/>
                  <a:pt x="946355" y="103238"/>
                  <a:pt x="914400" y="132735"/>
                </a:cubicBezTo>
                <a:cubicBezTo>
                  <a:pt x="882445" y="162232"/>
                  <a:pt x="805017" y="153628"/>
                  <a:pt x="774291" y="176980"/>
                </a:cubicBezTo>
                <a:cubicBezTo>
                  <a:pt x="743565" y="200332"/>
                  <a:pt x="741107" y="212622"/>
                  <a:pt x="730046" y="272845"/>
                </a:cubicBezTo>
                <a:cubicBezTo>
                  <a:pt x="718985" y="333068"/>
                  <a:pt x="715297" y="473177"/>
                  <a:pt x="707923" y="538316"/>
                </a:cubicBezTo>
                <a:cubicBezTo>
                  <a:pt x="700549" y="603455"/>
                  <a:pt x="711610" y="626806"/>
                  <a:pt x="685800" y="663677"/>
                </a:cubicBezTo>
                <a:cubicBezTo>
                  <a:pt x="659990" y="700548"/>
                  <a:pt x="594852" y="736190"/>
                  <a:pt x="553065" y="759542"/>
                </a:cubicBezTo>
                <a:cubicBezTo>
                  <a:pt x="511278" y="782894"/>
                  <a:pt x="481781" y="769374"/>
                  <a:pt x="435078" y="803787"/>
                </a:cubicBezTo>
                <a:cubicBezTo>
                  <a:pt x="388375" y="838200"/>
                  <a:pt x="331839" y="897193"/>
                  <a:pt x="272846" y="966019"/>
                </a:cubicBezTo>
                <a:cubicBezTo>
                  <a:pt x="213853" y="1034845"/>
                  <a:pt x="122904" y="1155290"/>
                  <a:pt x="81117" y="1216742"/>
                </a:cubicBezTo>
                <a:cubicBezTo>
                  <a:pt x="39330" y="1278194"/>
                  <a:pt x="35642" y="1229032"/>
                  <a:pt x="22123" y="1334729"/>
                </a:cubicBezTo>
                <a:cubicBezTo>
                  <a:pt x="8603" y="1440426"/>
                  <a:pt x="0" y="1708354"/>
                  <a:pt x="0" y="1850922"/>
                </a:cubicBezTo>
                <a:cubicBezTo>
                  <a:pt x="0" y="1993490"/>
                  <a:pt x="7375" y="2104103"/>
                  <a:pt x="22123" y="2190135"/>
                </a:cubicBezTo>
                <a:cubicBezTo>
                  <a:pt x="36871" y="2276167"/>
                  <a:pt x="43017" y="2319184"/>
                  <a:pt x="88491" y="2367116"/>
                </a:cubicBezTo>
                <a:cubicBezTo>
                  <a:pt x="133965" y="2415048"/>
                  <a:pt x="211394" y="2447003"/>
                  <a:pt x="294968" y="2477729"/>
                </a:cubicBezTo>
                <a:cubicBezTo>
                  <a:pt x="378542" y="2508455"/>
                  <a:pt x="497758" y="2525661"/>
                  <a:pt x="589936" y="2551471"/>
                </a:cubicBezTo>
                <a:cubicBezTo>
                  <a:pt x="682113" y="2577281"/>
                  <a:pt x="791498" y="2608007"/>
                  <a:pt x="848033" y="2632587"/>
                </a:cubicBezTo>
                <a:cubicBezTo>
                  <a:pt x="904568" y="2657167"/>
                  <a:pt x="899652" y="2664541"/>
                  <a:pt x="929149" y="2698954"/>
                </a:cubicBezTo>
                <a:cubicBezTo>
                  <a:pt x="958646" y="2733367"/>
                  <a:pt x="1004119" y="2786215"/>
                  <a:pt x="1025013" y="2839064"/>
                </a:cubicBezTo>
                <a:cubicBezTo>
                  <a:pt x="1045907" y="2891913"/>
                  <a:pt x="1048365" y="2952135"/>
                  <a:pt x="1054510" y="3016045"/>
                </a:cubicBezTo>
                <a:cubicBezTo>
                  <a:pt x="1060655" y="3079955"/>
                  <a:pt x="1061269" y="3151238"/>
                  <a:pt x="1061884" y="3222522"/>
                </a:cubicBezTo>
              </a:path>
            </a:pathLst>
          </a:cu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8092CBBD-4551-4237-8B45-97EF0F67D088}"/>
              </a:ext>
            </a:extLst>
          </p:cNvPr>
          <p:cNvSpPr/>
          <p:nvPr/>
        </p:nvSpPr>
        <p:spPr>
          <a:xfrm>
            <a:off x="6068962" y="3370005"/>
            <a:ext cx="3067742" cy="1566248"/>
          </a:xfrm>
          <a:custGeom>
            <a:avLst/>
            <a:gdLst>
              <a:gd name="connsiteX0" fmla="*/ 3030794 w 3094867"/>
              <a:gd name="connsiteY0" fmla="*/ 1555955 h 1598620"/>
              <a:gd name="connsiteX1" fmla="*/ 2993923 w 3094867"/>
              <a:gd name="connsiteY1" fmla="*/ 1504336 h 1598620"/>
              <a:gd name="connsiteX2" fmla="*/ 2079523 w 3094867"/>
              <a:gd name="connsiteY2" fmla="*/ 722671 h 1598620"/>
              <a:gd name="connsiteX3" fmla="*/ 877529 w 3094867"/>
              <a:gd name="connsiteY3" fmla="*/ 125362 h 1598620"/>
              <a:gd name="connsiteX4" fmla="*/ 0 w 3094867"/>
              <a:gd name="connsiteY4" fmla="*/ 0 h 1598620"/>
              <a:gd name="connsiteX0" fmla="*/ 3038168 w 3098820"/>
              <a:gd name="connsiteY0" fmla="*/ 1659194 h 1675364"/>
              <a:gd name="connsiteX1" fmla="*/ 2993923 w 3098820"/>
              <a:gd name="connsiteY1" fmla="*/ 1504336 h 1675364"/>
              <a:gd name="connsiteX2" fmla="*/ 2079523 w 3098820"/>
              <a:gd name="connsiteY2" fmla="*/ 722671 h 1675364"/>
              <a:gd name="connsiteX3" fmla="*/ 877529 w 3098820"/>
              <a:gd name="connsiteY3" fmla="*/ 125362 h 1675364"/>
              <a:gd name="connsiteX4" fmla="*/ 0 w 3098820"/>
              <a:gd name="connsiteY4" fmla="*/ 0 h 1675364"/>
              <a:gd name="connsiteX0" fmla="*/ 3038168 w 3107123"/>
              <a:gd name="connsiteY0" fmla="*/ 1659194 h 1659194"/>
              <a:gd name="connsiteX1" fmla="*/ 2993923 w 3107123"/>
              <a:gd name="connsiteY1" fmla="*/ 1504336 h 1659194"/>
              <a:gd name="connsiteX2" fmla="*/ 2079523 w 3107123"/>
              <a:gd name="connsiteY2" fmla="*/ 722671 h 1659194"/>
              <a:gd name="connsiteX3" fmla="*/ 877529 w 3107123"/>
              <a:gd name="connsiteY3" fmla="*/ 125362 h 1659194"/>
              <a:gd name="connsiteX4" fmla="*/ 0 w 3107123"/>
              <a:gd name="connsiteY4" fmla="*/ 0 h 1659194"/>
              <a:gd name="connsiteX0" fmla="*/ 3031024 w 3103053"/>
              <a:gd name="connsiteY0" fmla="*/ 1656813 h 1656813"/>
              <a:gd name="connsiteX1" fmla="*/ 2993923 w 3103053"/>
              <a:gd name="connsiteY1" fmla="*/ 1504336 h 1656813"/>
              <a:gd name="connsiteX2" fmla="*/ 2079523 w 3103053"/>
              <a:gd name="connsiteY2" fmla="*/ 722671 h 1656813"/>
              <a:gd name="connsiteX3" fmla="*/ 877529 w 3103053"/>
              <a:gd name="connsiteY3" fmla="*/ 125362 h 1656813"/>
              <a:gd name="connsiteX4" fmla="*/ 0 w 3103053"/>
              <a:gd name="connsiteY4" fmla="*/ 0 h 1656813"/>
              <a:gd name="connsiteX0" fmla="*/ 3031024 w 3070858"/>
              <a:gd name="connsiteY0" fmla="*/ 1656813 h 1656813"/>
              <a:gd name="connsiteX1" fmla="*/ 2993923 w 3070858"/>
              <a:gd name="connsiteY1" fmla="*/ 1504336 h 1656813"/>
              <a:gd name="connsiteX2" fmla="*/ 2079523 w 3070858"/>
              <a:gd name="connsiteY2" fmla="*/ 722671 h 1656813"/>
              <a:gd name="connsiteX3" fmla="*/ 877529 w 3070858"/>
              <a:gd name="connsiteY3" fmla="*/ 125362 h 1656813"/>
              <a:gd name="connsiteX4" fmla="*/ 0 w 3070858"/>
              <a:gd name="connsiteY4" fmla="*/ 0 h 1656813"/>
              <a:gd name="connsiteX0" fmla="*/ 2993923 w 2993923"/>
              <a:gd name="connsiteY0" fmla="*/ 1504336 h 1504336"/>
              <a:gd name="connsiteX1" fmla="*/ 2079523 w 2993923"/>
              <a:gd name="connsiteY1" fmla="*/ 722671 h 1504336"/>
              <a:gd name="connsiteX2" fmla="*/ 877529 w 2993923"/>
              <a:gd name="connsiteY2" fmla="*/ 125362 h 1504336"/>
              <a:gd name="connsiteX3" fmla="*/ 0 w 2993923"/>
              <a:gd name="connsiteY3" fmla="*/ 0 h 1504336"/>
              <a:gd name="connsiteX0" fmla="*/ 3067742 w 3067742"/>
              <a:gd name="connsiteY0" fmla="*/ 1566248 h 1566248"/>
              <a:gd name="connsiteX1" fmla="*/ 2079523 w 3067742"/>
              <a:gd name="connsiteY1" fmla="*/ 722671 h 1566248"/>
              <a:gd name="connsiteX2" fmla="*/ 877529 w 3067742"/>
              <a:gd name="connsiteY2" fmla="*/ 125362 h 1566248"/>
              <a:gd name="connsiteX3" fmla="*/ 0 w 3067742"/>
              <a:gd name="connsiteY3" fmla="*/ 0 h 156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7742" h="1566248">
                <a:moveTo>
                  <a:pt x="3067742" y="1566248"/>
                </a:moveTo>
                <a:cubicBezTo>
                  <a:pt x="2909159" y="1410558"/>
                  <a:pt x="2444558" y="962819"/>
                  <a:pt x="2079523" y="722671"/>
                </a:cubicBezTo>
                <a:cubicBezTo>
                  <a:pt x="1714488" y="482523"/>
                  <a:pt x="1224116" y="245807"/>
                  <a:pt x="877529" y="125362"/>
                </a:cubicBezTo>
                <a:cubicBezTo>
                  <a:pt x="530942" y="4917"/>
                  <a:pt x="265471" y="2458"/>
                  <a:pt x="0" y="0"/>
                </a:cubicBezTo>
              </a:path>
            </a:pathLst>
          </a:custGeom>
          <a:noFill/>
          <a:ln w="25400"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F51860-774B-4D6D-84F6-5DCA6538701F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3/19</a:t>
            </a:r>
          </a:p>
        </p:txBody>
      </p:sp>
    </p:spTree>
    <p:extLst>
      <p:ext uri="{BB962C8B-B14F-4D97-AF65-F5344CB8AC3E}">
        <p14:creationId xmlns:p14="http://schemas.microsoft.com/office/powerpoint/2010/main" val="202116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B08C6D-5E13-4994-9DC5-E9D053DEE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15" y="391633"/>
            <a:ext cx="5314536" cy="1325563"/>
          </a:xfrm>
        </p:spPr>
        <p:txBody>
          <a:bodyPr>
            <a:normAutofit/>
          </a:bodyPr>
          <a:lstStyle/>
          <a:p>
            <a:r>
              <a:rPr lang="sv-SE" dirty="0"/>
              <a:t>Carl von Linnés system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2DEDD-31E5-42FE-8CC1-08BCB34A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16" y="1916503"/>
            <a:ext cx="5906936" cy="75728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400" b="1" dirty="0" err="1"/>
              <a:t>Systema</a:t>
            </a:r>
            <a:r>
              <a:rPr lang="sv-SE" sz="2400" b="1" dirty="0"/>
              <a:t> </a:t>
            </a:r>
            <a:r>
              <a:rPr lang="sv-SE" sz="2400" b="1" dirty="0" err="1"/>
              <a:t>Naturae</a:t>
            </a:r>
            <a:r>
              <a:rPr lang="sv-SE" sz="2400" b="1" dirty="0"/>
              <a:t> </a:t>
            </a:r>
            <a:r>
              <a:rPr lang="sv-SE" sz="2400" dirty="0"/>
              <a:t>antogs 1901 som bas för lägre nivåers taxonomisk nomenklatur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3231EA-067C-4A22-8318-4285EED5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" r="6523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BCCCDA1-621C-4D25-853F-BE460ABD542A}"/>
              </a:ext>
            </a:extLst>
          </p:cNvPr>
          <p:cNvSpPr/>
          <p:nvPr/>
        </p:nvSpPr>
        <p:spPr>
          <a:xfrm>
            <a:off x="479115" y="29146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dirty="0"/>
              <a:t>Det vill säga, Linnés </a:t>
            </a:r>
            <a:r>
              <a:rPr lang="sv-SE" sz="2400" b="1" dirty="0" err="1"/>
              <a:t>binomiala</a:t>
            </a:r>
            <a:r>
              <a:rPr lang="sv-SE" sz="2400" b="1" dirty="0"/>
              <a:t> </a:t>
            </a:r>
            <a:r>
              <a:rPr lang="sv-SE" sz="2400" dirty="0"/>
              <a:t>konvention för att namnge arter: </a:t>
            </a:r>
            <a:r>
              <a:rPr lang="sv-SE" sz="2400" b="1" dirty="0"/>
              <a:t>släkte + art</a:t>
            </a:r>
            <a:r>
              <a:rPr lang="sv-SE" sz="2400" dirty="0"/>
              <a:t>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B50131-80C4-4BD9-9FC5-2C4C1E77BEB6}"/>
              </a:ext>
            </a:extLst>
          </p:cNvPr>
          <p:cNvSpPr/>
          <p:nvPr/>
        </p:nvSpPr>
        <p:spPr>
          <a:xfrm>
            <a:off x="479115" y="3954318"/>
            <a:ext cx="6858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Till exempel </a:t>
            </a:r>
            <a:r>
              <a:rPr lang="sv-SE" sz="2400" i="1" dirty="0"/>
              <a:t>Homo sapiens, </a:t>
            </a:r>
            <a:r>
              <a:rPr lang="sv-SE" sz="2400" i="1" dirty="0" err="1"/>
              <a:t>Tyrannosaurus</a:t>
            </a:r>
            <a:r>
              <a:rPr lang="sv-SE" sz="2400" i="1" dirty="0"/>
              <a:t> </a:t>
            </a:r>
            <a:r>
              <a:rPr lang="sv-SE" sz="2400" i="1" dirty="0" err="1"/>
              <a:t>rex</a:t>
            </a:r>
            <a:r>
              <a:rPr lang="sv-SE" sz="2400" i="1" dirty="0"/>
              <a:t>, osv.</a:t>
            </a:r>
            <a:endParaRPr lang="sv-SE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6C1E74A-0B40-43E2-A03F-9E5C9A6F5795}"/>
              </a:ext>
            </a:extLst>
          </p:cNvPr>
          <p:cNvSpPr/>
          <p:nvPr/>
        </p:nvSpPr>
        <p:spPr>
          <a:xfrm>
            <a:off x="479115" y="4624634"/>
            <a:ext cx="6673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Dessa ”</a:t>
            </a:r>
            <a:r>
              <a:rPr lang="sv-SE" sz="2400" b="1" dirty="0"/>
              <a:t>triviala namn</a:t>
            </a:r>
            <a:r>
              <a:rPr lang="sv-SE" sz="2400" dirty="0"/>
              <a:t>” var inte beskrivningar utan </a:t>
            </a:r>
            <a:r>
              <a:rPr lang="sv-SE" sz="2400" b="1" dirty="0"/>
              <a:t>fungerade som unika etiketter</a:t>
            </a:r>
            <a:r>
              <a:rPr lang="sv-SE" sz="2400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9F8A0E7-ED4C-45D1-9FCE-C20CB7C74CDF}"/>
              </a:ext>
            </a:extLst>
          </p:cNvPr>
          <p:cNvSpPr/>
          <p:nvPr/>
        </p:nvSpPr>
        <p:spPr>
          <a:xfrm>
            <a:off x="447094" y="5606009"/>
            <a:ext cx="7929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Till skillnad från de ”korta beskrivningar” på latin som tidigare använts, blev det nu lättare att kollektivt bygga taxonomier.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642D1D6-F4D2-4E4D-A427-B310801C998E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4/19</a:t>
            </a:r>
          </a:p>
        </p:txBody>
      </p:sp>
    </p:spTree>
    <p:extLst>
      <p:ext uri="{BB962C8B-B14F-4D97-AF65-F5344CB8AC3E}">
        <p14:creationId xmlns:p14="http://schemas.microsoft.com/office/powerpoint/2010/main" val="73397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23A764-FAFF-484E-A88F-F097C0D1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sv-SE" sz="4100" dirty="0"/>
              <a:t>Hur passar evolutionen in här?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BCA5BE-F27E-41CF-8324-D8681C842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7" y="2900758"/>
            <a:ext cx="4245428" cy="364020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1300" dirty="0"/>
              <a:t>Darwin var inte ensam om att anse att taxonomiska grupper avspeglade släktskap snarare än gudomligt skapade ”sorter.”</a:t>
            </a:r>
          </a:p>
          <a:p>
            <a:pPr marL="0" indent="0">
              <a:buNone/>
            </a:pPr>
            <a:r>
              <a:rPr lang="sv-SE" sz="1300" dirty="0"/>
              <a:t>Han hade emellertid föreslagit en process som förklarade hur en struktur liknande den man såg kunde uppstå.</a:t>
            </a:r>
          </a:p>
          <a:p>
            <a:pPr marL="0" indent="0">
              <a:buNone/>
            </a:pPr>
            <a:r>
              <a:rPr lang="sv-SE" sz="1300" dirty="0"/>
              <a:t>Den här processen säger oss någonting: Arter delar sig.</a:t>
            </a:r>
          </a:p>
          <a:p>
            <a:pPr marL="0" indent="0">
              <a:buNone/>
            </a:pPr>
            <a:r>
              <a:rPr lang="sv-SE" sz="1300" dirty="0"/>
              <a:t>Bakom varje taxonomi ligger alltså en binärt uppgrenande struktur av arter som antingen har dött ut, delat sig i två, eller kvarstår utan deriverade arter.</a:t>
            </a:r>
          </a:p>
          <a:p>
            <a:pPr marL="0" indent="0">
              <a:buNone/>
            </a:pPr>
            <a:r>
              <a:rPr lang="sv-SE" sz="1300" dirty="0"/>
              <a:t>För Linné var de taxonomiska grupper (</a:t>
            </a:r>
            <a:r>
              <a:rPr lang="sv-SE" sz="1300" i="1" dirty="0"/>
              <a:t>sing.</a:t>
            </a:r>
            <a:r>
              <a:rPr lang="sv-SE" sz="1300" dirty="0"/>
              <a:t> </a:t>
            </a:r>
            <a:r>
              <a:rPr lang="sv-SE" sz="1300" dirty="0" err="1"/>
              <a:t>taxon</a:t>
            </a:r>
            <a:r>
              <a:rPr lang="sv-SE" sz="1300" dirty="0"/>
              <a:t>, </a:t>
            </a:r>
            <a:r>
              <a:rPr lang="sv-SE" sz="1300" i="1" dirty="0"/>
              <a:t>plur.</a:t>
            </a:r>
            <a:r>
              <a:rPr lang="sv-SE" sz="1300" dirty="0"/>
              <a:t> taxa) bara olika ordningars sorter.</a:t>
            </a:r>
          </a:p>
          <a:p>
            <a:pPr marL="0" indent="0">
              <a:buNone/>
            </a:pPr>
            <a:r>
              <a:rPr lang="sv-SE" sz="1300" dirty="0"/>
              <a:t>För Darwinistiska taxonomer ger varje </a:t>
            </a:r>
            <a:r>
              <a:rPr lang="sv-SE" sz="1300" dirty="0" err="1"/>
              <a:t>taxon</a:t>
            </a:r>
            <a:r>
              <a:rPr lang="sv-SE" sz="1300" dirty="0"/>
              <a:t> upphov till nya taxa genom att en ny </a:t>
            </a:r>
            <a:r>
              <a:rPr lang="sv-SE" sz="1300" dirty="0" err="1"/>
              <a:t>taxon</a:t>
            </a:r>
            <a:r>
              <a:rPr lang="sv-SE" sz="1300" dirty="0"/>
              <a:t> grenar av sig.</a:t>
            </a:r>
          </a:p>
          <a:p>
            <a:pPr marL="0" indent="0">
              <a:buNone/>
            </a:pPr>
            <a:endParaRPr lang="sv-SE" sz="13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EBB310-7813-4567-964C-A7D8C06D2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9" b="22764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705039-FF0C-4229-92E3-CFE2B9403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29" r="4" b="8943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BE0C38-5B99-414F-B670-9575EF9F385F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5/19</a:t>
            </a:r>
          </a:p>
        </p:txBody>
      </p:sp>
    </p:spTree>
    <p:extLst>
      <p:ext uri="{BB962C8B-B14F-4D97-AF65-F5344CB8AC3E}">
        <p14:creationId xmlns:p14="http://schemas.microsoft.com/office/powerpoint/2010/main" val="2988538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E5A84B-EBD3-4446-821B-A08E4115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9" y="-44076"/>
            <a:ext cx="10515600" cy="1325563"/>
          </a:xfrm>
        </p:spPr>
        <p:txBody>
          <a:bodyPr/>
          <a:lstStyle/>
          <a:p>
            <a:pPr algn="ctr"/>
            <a:r>
              <a:rPr lang="sv-SE" b="1" u="sng" dirty="0"/>
              <a:t>Taxonomi och fylogeni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ECA3E3C2-86B2-47D8-849A-8168C6F6FAB0}"/>
              </a:ext>
            </a:extLst>
          </p:cNvPr>
          <p:cNvSpPr txBox="1">
            <a:spLocks/>
          </p:cNvSpPr>
          <p:nvPr/>
        </p:nvSpPr>
        <p:spPr>
          <a:xfrm>
            <a:off x="1768006" y="1110069"/>
            <a:ext cx="2416277" cy="4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b="1" dirty="0"/>
              <a:t>En taxonomi</a:t>
            </a:r>
            <a:endParaRPr lang="sv-SE" b="1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E656CFC9-C3C6-4442-9E6C-6D744E626F36}"/>
              </a:ext>
            </a:extLst>
          </p:cNvPr>
          <p:cNvSpPr txBox="1">
            <a:spLocks/>
          </p:cNvSpPr>
          <p:nvPr/>
        </p:nvSpPr>
        <p:spPr>
          <a:xfrm>
            <a:off x="6638368" y="1027866"/>
            <a:ext cx="3855108" cy="68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b="1" dirty="0"/>
              <a:t>En fylogenetisk taxonomi</a:t>
            </a:r>
            <a:endParaRPr lang="sv-SE" sz="4000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F56B87D-2636-4F07-A362-BB92D888F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68" y="1647513"/>
            <a:ext cx="3342323" cy="321853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9BE637C-D4C7-41B3-B52C-9524E9318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91" y="1596596"/>
            <a:ext cx="2727592" cy="339701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47EFEC20-28B3-4300-A2A2-FBE9BE06B35E}"/>
              </a:ext>
            </a:extLst>
          </p:cNvPr>
          <p:cNvSpPr txBox="1">
            <a:spLocks/>
          </p:cNvSpPr>
          <p:nvPr/>
        </p:nvSpPr>
        <p:spPr>
          <a:xfrm>
            <a:off x="1151811" y="5343607"/>
            <a:ext cx="3740755" cy="75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800" b="1" dirty="0"/>
              <a:t>Varje kategori innehöll många underkategorier utan inbördes ordning</a:t>
            </a:r>
            <a:endParaRPr lang="sv-SE" b="1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13CFEA5-3C33-4962-A1F2-FCDFCE81AECD}"/>
              </a:ext>
            </a:extLst>
          </p:cNvPr>
          <p:cNvSpPr txBox="1">
            <a:spLocks/>
          </p:cNvSpPr>
          <p:nvPr/>
        </p:nvSpPr>
        <p:spPr>
          <a:xfrm>
            <a:off x="6096000" y="5226515"/>
            <a:ext cx="4322279" cy="870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400" b="1" dirty="0"/>
              <a:t>Kategorier baseras på ett fylogenetiskt träddiagram där förgreningar motsvarar artbildning.</a:t>
            </a:r>
            <a:endParaRPr lang="sv-SE" sz="3600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F5D25FC-10FC-4F70-8BEB-5B6FEC538A79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6/19</a:t>
            </a:r>
          </a:p>
        </p:txBody>
      </p:sp>
    </p:spTree>
    <p:extLst>
      <p:ext uri="{BB962C8B-B14F-4D97-AF65-F5344CB8AC3E}">
        <p14:creationId xmlns:p14="http://schemas.microsoft.com/office/powerpoint/2010/main" val="3005357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C0A1A5BA-9A73-42EC-8F5D-897B6F4B3B0D}"/>
              </a:ext>
            </a:extLst>
          </p:cNvPr>
          <p:cNvSpPr/>
          <p:nvPr/>
        </p:nvSpPr>
        <p:spPr>
          <a:xfrm>
            <a:off x="6335626" y="3149386"/>
            <a:ext cx="4097975" cy="2782955"/>
          </a:xfrm>
          <a:custGeom>
            <a:avLst/>
            <a:gdLst>
              <a:gd name="connsiteX0" fmla="*/ 154858 w 4085303"/>
              <a:gd name="connsiteY0" fmla="*/ 648929 h 2765323"/>
              <a:gd name="connsiteX1" fmla="*/ 582561 w 4085303"/>
              <a:gd name="connsiteY1" fmla="*/ 280220 h 2765323"/>
              <a:gd name="connsiteX2" fmla="*/ 1349477 w 4085303"/>
              <a:gd name="connsiteY2" fmla="*/ 44246 h 2765323"/>
              <a:gd name="connsiteX3" fmla="*/ 2212258 w 4085303"/>
              <a:gd name="connsiteY3" fmla="*/ 0 h 2765323"/>
              <a:gd name="connsiteX4" fmla="*/ 2986548 w 4085303"/>
              <a:gd name="connsiteY4" fmla="*/ 81116 h 2765323"/>
              <a:gd name="connsiteX5" fmla="*/ 3628103 w 4085303"/>
              <a:gd name="connsiteY5" fmla="*/ 324465 h 2765323"/>
              <a:gd name="connsiteX6" fmla="*/ 4011561 w 4085303"/>
              <a:gd name="connsiteY6" fmla="*/ 722671 h 2765323"/>
              <a:gd name="connsiteX7" fmla="*/ 4085303 w 4085303"/>
              <a:gd name="connsiteY7" fmla="*/ 1371600 h 2765323"/>
              <a:gd name="connsiteX8" fmla="*/ 3937819 w 4085303"/>
              <a:gd name="connsiteY8" fmla="*/ 1932039 h 2765323"/>
              <a:gd name="connsiteX9" fmla="*/ 3642852 w 4085303"/>
              <a:gd name="connsiteY9" fmla="*/ 2403987 h 2765323"/>
              <a:gd name="connsiteX10" fmla="*/ 3134032 w 4085303"/>
              <a:gd name="connsiteY10" fmla="*/ 2706329 h 2765323"/>
              <a:gd name="connsiteX11" fmla="*/ 2256503 w 4085303"/>
              <a:gd name="connsiteY11" fmla="*/ 2765323 h 2765323"/>
              <a:gd name="connsiteX12" fmla="*/ 1039761 w 4085303"/>
              <a:gd name="connsiteY12" fmla="*/ 2735826 h 2765323"/>
              <a:gd name="connsiteX13" fmla="*/ 324464 w 4085303"/>
              <a:gd name="connsiteY13" fmla="*/ 2551471 h 2765323"/>
              <a:gd name="connsiteX14" fmla="*/ 66368 w 4085303"/>
              <a:gd name="connsiteY14" fmla="*/ 2197510 h 2765323"/>
              <a:gd name="connsiteX15" fmla="*/ 0 w 4085303"/>
              <a:gd name="connsiteY15" fmla="*/ 1496962 h 2765323"/>
              <a:gd name="connsiteX16" fmla="*/ 51619 w 4085303"/>
              <a:gd name="connsiteY16" fmla="*/ 988142 h 2765323"/>
              <a:gd name="connsiteX17" fmla="*/ 154858 w 4085303"/>
              <a:gd name="connsiteY17" fmla="*/ 648929 h 2765323"/>
              <a:gd name="connsiteX0" fmla="*/ 154858 w 4089735"/>
              <a:gd name="connsiteY0" fmla="*/ 648929 h 2765323"/>
              <a:gd name="connsiteX1" fmla="*/ 582561 w 4089735"/>
              <a:gd name="connsiteY1" fmla="*/ 280220 h 2765323"/>
              <a:gd name="connsiteX2" fmla="*/ 1349477 w 4089735"/>
              <a:gd name="connsiteY2" fmla="*/ 44246 h 2765323"/>
              <a:gd name="connsiteX3" fmla="*/ 2212258 w 4089735"/>
              <a:gd name="connsiteY3" fmla="*/ 0 h 2765323"/>
              <a:gd name="connsiteX4" fmla="*/ 2986548 w 4089735"/>
              <a:gd name="connsiteY4" fmla="*/ 81116 h 2765323"/>
              <a:gd name="connsiteX5" fmla="*/ 3628103 w 4089735"/>
              <a:gd name="connsiteY5" fmla="*/ 324465 h 2765323"/>
              <a:gd name="connsiteX6" fmla="*/ 4011561 w 4089735"/>
              <a:gd name="connsiteY6" fmla="*/ 722671 h 2765323"/>
              <a:gd name="connsiteX7" fmla="*/ 4085303 w 4089735"/>
              <a:gd name="connsiteY7" fmla="*/ 1371600 h 2765323"/>
              <a:gd name="connsiteX8" fmla="*/ 3937819 w 4089735"/>
              <a:gd name="connsiteY8" fmla="*/ 1932039 h 2765323"/>
              <a:gd name="connsiteX9" fmla="*/ 3642852 w 4089735"/>
              <a:gd name="connsiteY9" fmla="*/ 2403987 h 2765323"/>
              <a:gd name="connsiteX10" fmla="*/ 3134032 w 4089735"/>
              <a:gd name="connsiteY10" fmla="*/ 2706329 h 2765323"/>
              <a:gd name="connsiteX11" fmla="*/ 2256503 w 4089735"/>
              <a:gd name="connsiteY11" fmla="*/ 2765323 h 2765323"/>
              <a:gd name="connsiteX12" fmla="*/ 1039761 w 4089735"/>
              <a:gd name="connsiteY12" fmla="*/ 2735826 h 2765323"/>
              <a:gd name="connsiteX13" fmla="*/ 324464 w 4089735"/>
              <a:gd name="connsiteY13" fmla="*/ 2551471 h 2765323"/>
              <a:gd name="connsiteX14" fmla="*/ 66368 w 4089735"/>
              <a:gd name="connsiteY14" fmla="*/ 2197510 h 2765323"/>
              <a:gd name="connsiteX15" fmla="*/ 0 w 4089735"/>
              <a:gd name="connsiteY15" fmla="*/ 1496962 h 2765323"/>
              <a:gd name="connsiteX16" fmla="*/ 51619 w 4089735"/>
              <a:gd name="connsiteY16" fmla="*/ 988142 h 2765323"/>
              <a:gd name="connsiteX17" fmla="*/ 154858 w 4089735"/>
              <a:gd name="connsiteY17" fmla="*/ 648929 h 2765323"/>
              <a:gd name="connsiteX0" fmla="*/ 154858 w 4089735"/>
              <a:gd name="connsiteY0" fmla="*/ 648929 h 2765323"/>
              <a:gd name="connsiteX1" fmla="*/ 582561 w 4089735"/>
              <a:gd name="connsiteY1" fmla="*/ 280220 h 2765323"/>
              <a:gd name="connsiteX2" fmla="*/ 1349477 w 4089735"/>
              <a:gd name="connsiteY2" fmla="*/ 44246 h 2765323"/>
              <a:gd name="connsiteX3" fmla="*/ 2212258 w 4089735"/>
              <a:gd name="connsiteY3" fmla="*/ 0 h 2765323"/>
              <a:gd name="connsiteX4" fmla="*/ 2986548 w 4089735"/>
              <a:gd name="connsiteY4" fmla="*/ 81116 h 2765323"/>
              <a:gd name="connsiteX5" fmla="*/ 4011561 w 4089735"/>
              <a:gd name="connsiteY5" fmla="*/ 722671 h 2765323"/>
              <a:gd name="connsiteX6" fmla="*/ 4085303 w 4089735"/>
              <a:gd name="connsiteY6" fmla="*/ 1371600 h 2765323"/>
              <a:gd name="connsiteX7" fmla="*/ 3937819 w 4089735"/>
              <a:gd name="connsiteY7" fmla="*/ 1932039 h 2765323"/>
              <a:gd name="connsiteX8" fmla="*/ 3642852 w 4089735"/>
              <a:gd name="connsiteY8" fmla="*/ 2403987 h 2765323"/>
              <a:gd name="connsiteX9" fmla="*/ 3134032 w 4089735"/>
              <a:gd name="connsiteY9" fmla="*/ 2706329 h 2765323"/>
              <a:gd name="connsiteX10" fmla="*/ 2256503 w 4089735"/>
              <a:gd name="connsiteY10" fmla="*/ 2765323 h 2765323"/>
              <a:gd name="connsiteX11" fmla="*/ 1039761 w 4089735"/>
              <a:gd name="connsiteY11" fmla="*/ 2735826 h 2765323"/>
              <a:gd name="connsiteX12" fmla="*/ 324464 w 4089735"/>
              <a:gd name="connsiteY12" fmla="*/ 2551471 h 2765323"/>
              <a:gd name="connsiteX13" fmla="*/ 66368 w 4089735"/>
              <a:gd name="connsiteY13" fmla="*/ 2197510 h 2765323"/>
              <a:gd name="connsiteX14" fmla="*/ 0 w 4089735"/>
              <a:gd name="connsiteY14" fmla="*/ 1496962 h 2765323"/>
              <a:gd name="connsiteX15" fmla="*/ 51619 w 4089735"/>
              <a:gd name="connsiteY15" fmla="*/ 988142 h 2765323"/>
              <a:gd name="connsiteX16" fmla="*/ 154858 w 4089735"/>
              <a:gd name="connsiteY16" fmla="*/ 648929 h 2765323"/>
              <a:gd name="connsiteX0" fmla="*/ 154858 w 4089735"/>
              <a:gd name="connsiteY0" fmla="*/ 652412 h 2768806"/>
              <a:gd name="connsiteX1" fmla="*/ 582561 w 4089735"/>
              <a:gd name="connsiteY1" fmla="*/ 283703 h 2768806"/>
              <a:gd name="connsiteX2" fmla="*/ 1349477 w 4089735"/>
              <a:gd name="connsiteY2" fmla="*/ 47729 h 2768806"/>
              <a:gd name="connsiteX3" fmla="*/ 2212258 w 4089735"/>
              <a:gd name="connsiteY3" fmla="*/ 3483 h 2768806"/>
              <a:gd name="connsiteX4" fmla="*/ 2986548 w 4089735"/>
              <a:gd name="connsiteY4" fmla="*/ 84599 h 2768806"/>
              <a:gd name="connsiteX5" fmla="*/ 4011561 w 4089735"/>
              <a:gd name="connsiteY5" fmla="*/ 726154 h 2768806"/>
              <a:gd name="connsiteX6" fmla="*/ 4085303 w 4089735"/>
              <a:gd name="connsiteY6" fmla="*/ 1375083 h 2768806"/>
              <a:gd name="connsiteX7" fmla="*/ 3937819 w 4089735"/>
              <a:gd name="connsiteY7" fmla="*/ 1935522 h 2768806"/>
              <a:gd name="connsiteX8" fmla="*/ 3642852 w 4089735"/>
              <a:gd name="connsiteY8" fmla="*/ 2407470 h 2768806"/>
              <a:gd name="connsiteX9" fmla="*/ 3134032 w 4089735"/>
              <a:gd name="connsiteY9" fmla="*/ 2709812 h 2768806"/>
              <a:gd name="connsiteX10" fmla="*/ 2256503 w 4089735"/>
              <a:gd name="connsiteY10" fmla="*/ 2768806 h 2768806"/>
              <a:gd name="connsiteX11" fmla="*/ 1039761 w 4089735"/>
              <a:gd name="connsiteY11" fmla="*/ 2739309 h 2768806"/>
              <a:gd name="connsiteX12" fmla="*/ 324464 w 4089735"/>
              <a:gd name="connsiteY12" fmla="*/ 2554954 h 2768806"/>
              <a:gd name="connsiteX13" fmla="*/ 66368 w 4089735"/>
              <a:gd name="connsiteY13" fmla="*/ 2200993 h 2768806"/>
              <a:gd name="connsiteX14" fmla="*/ 0 w 4089735"/>
              <a:gd name="connsiteY14" fmla="*/ 1500445 h 2768806"/>
              <a:gd name="connsiteX15" fmla="*/ 51619 w 4089735"/>
              <a:gd name="connsiteY15" fmla="*/ 991625 h 2768806"/>
              <a:gd name="connsiteX16" fmla="*/ 154858 w 4089735"/>
              <a:gd name="connsiteY16" fmla="*/ 652412 h 2768806"/>
              <a:gd name="connsiteX0" fmla="*/ 154858 w 4089735"/>
              <a:gd name="connsiteY0" fmla="*/ 604683 h 2721077"/>
              <a:gd name="connsiteX1" fmla="*/ 582561 w 4089735"/>
              <a:gd name="connsiteY1" fmla="*/ 235974 h 2721077"/>
              <a:gd name="connsiteX2" fmla="*/ 1349477 w 4089735"/>
              <a:gd name="connsiteY2" fmla="*/ 0 h 2721077"/>
              <a:gd name="connsiteX3" fmla="*/ 2986548 w 4089735"/>
              <a:gd name="connsiteY3" fmla="*/ 36870 h 2721077"/>
              <a:gd name="connsiteX4" fmla="*/ 4011561 w 4089735"/>
              <a:gd name="connsiteY4" fmla="*/ 678425 h 2721077"/>
              <a:gd name="connsiteX5" fmla="*/ 4085303 w 4089735"/>
              <a:gd name="connsiteY5" fmla="*/ 1327354 h 2721077"/>
              <a:gd name="connsiteX6" fmla="*/ 3937819 w 4089735"/>
              <a:gd name="connsiteY6" fmla="*/ 1887793 h 2721077"/>
              <a:gd name="connsiteX7" fmla="*/ 3642852 w 4089735"/>
              <a:gd name="connsiteY7" fmla="*/ 2359741 h 2721077"/>
              <a:gd name="connsiteX8" fmla="*/ 3134032 w 4089735"/>
              <a:gd name="connsiteY8" fmla="*/ 2662083 h 2721077"/>
              <a:gd name="connsiteX9" fmla="*/ 2256503 w 4089735"/>
              <a:gd name="connsiteY9" fmla="*/ 2721077 h 2721077"/>
              <a:gd name="connsiteX10" fmla="*/ 1039761 w 4089735"/>
              <a:gd name="connsiteY10" fmla="*/ 2691580 h 2721077"/>
              <a:gd name="connsiteX11" fmla="*/ 324464 w 4089735"/>
              <a:gd name="connsiteY11" fmla="*/ 2507225 h 2721077"/>
              <a:gd name="connsiteX12" fmla="*/ 66368 w 4089735"/>
              <a:gd name="connsiteY12" fmla="*/ 2153264 h 2721077"/>
              <a:gd name="connsiteX13" fmla="*/ 0 w 4089735"/>
              <a:gd name="connsiteY13" fmla="*/ 1452716 h 2721077"/>
              <a:gd name="connsiteX14" fmla="*/ 51619 w 4089735"/>
              <a:gd name="connsiteY14" fmla="*/ 943896 h 2721077"/>
              <a:gd name="connsiteX15" fmla="*/ 154858 w 4089735"/>
              <a:gd name="connsiteY15" fmla="*/ 604683 h 2721077"/>
              <a:gd name="connsiteX0" fmla="*/ 154858 w 4089735"/>
              <a:gd name="connsiteY0" fmla="*/ 641117 h 2757511"/>
              <a:gd name="connsiteX1" fmla="*/ 582561 w 4089735"/>
              <a:gd name="connsiteY1" fmla="*/ 272408 h 2757511"/>
              <a:gd name="connsiteX2" fmla="*/ 1349477 w 4089735"/>
              <a:gd name="connsiteY2" fmla="*/ 36434 h 2757511"/>
              <a:gd name="connsiteX3" fmla="*/ 2986548 w 4089735"/>
              <a:gd name="connsiteY3" fmla="*/ 73304 h 2757511"/>
              <a:gd name="connsiteX4" fmla="*/ 4011561 w 4089735"/>
              <a:gd name="connsiteY4" fmla="*/ 714859 h 2757511"/>
              <a:gd name="connsiteX5" fmla="*/ 4085303 w 4089735"/>
              <a:gd name="connsiteY5" fmla="*/ 1363788 h 2757511"/>
              <a:gd name="connsiteX6" fmla="*/ 3937819 w 4089735"/>
              <a:gd name="connsiteY6" fmla="*/ 1924227 h 2757511"/>
              <a:gd name="connsiteX7" fmla="*/ 3642852 w 4089735"/>
              <a:gd name="connsiteY7" fmla="*/ 2396175 h 2757511"/>
              <a:gd name="connsiteX8" fmla="*/ 3134032 w 4089735"/>
              <a:gd name="connsiteY8" fmla="*/ 2698517 h 2757511"/>
              <a:gd name="connsiteX9" fmla="*/ 2256503 w 4089735"/>
              <a:gd name="connsiteY9" fmla="*/ 2757511 h 2757511"/>
              <a:gd name="connsiteX10" fmla="*/ 1039761 w 4089735"/>
              <a:gd name="connsiteY10" fmla="*/ 2728014 h 2757511"/>
              <a:gd name="connsiteX11" fmla="*/ 324464 w 4089735"/>
              <a:gd name="connsiteY11" fmla="*/ 2543659 h 2757511"/>
              <a:gd name="connsiteX12" fmla="*/ 66368 w 4089735"/>
              <a:gd name="connsiteY12" fmla="*/ 2189698 h 2757511"/>
              <a:gd name="connsiteX13" fmla="*/ 0 w 4089735"/>
              <a:gd name="connsiteY13" fmla="*/ 1489150 h 2757511"/>
              <a:gd name="connsiteX14" fmla="*/ 51619 w 4089735"/>
              <a:gd name="connsiteY14" fmla="*/ 980330 h 2757511"/>
              <a:gd name="connsiteX15" fmla="*/ 154858 w 4089735"/>
              <a:gd name="connsiteY15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51619 w 4089735"/>
              <a:gd name="connsiteY13" fmla="*/ 980330 h 2757511"/>
              <a:gd name="connsiteX14" fmla="*/ 154858 w 4089735"/>
              <a:gd name="connsiteY14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51619 w 4089735"/>
              <a:gd name="connsiteY13" fmla="*/ 980330 h 2757511"/>
              <a:gd name="connsiteX14" fmla="*/ 154858 w 4089735"/>
              <a:gd name="connsiteY14" fmla="*/ 641117 h 2757511"/>
              <a:gd name="connsiteX0" fmla="*/ 154858 w 4089735"/>
              <a:gd name="connsiteY0" fmla="*/ 641117 h 2757511"/>
              <a:gd name="connsiteX1" fmla="*/ 1349477 w 4089735"/>
              <a:gd name="connsiteY1" fmla="*/ 36434 h 2757511"/>
              <a:gd name="connsiteX2" fmla="*/ 2986548 w 4089735"/>
              <a:gd name="connsiteY2" fmla="*/ 73304 h 2757511"/>
              <a:gd name="connsiteX3" fmla="*/ 4011561 w 4089735"/>
              <a:gd name="connsiteY3" fmla="*/ 714859 h 2757511"/>
              <a:gd name="connsiteX4" fmla="*/ 4085303 w 4089735"/>
              <a:gd name="connsiteY4" fmla="*/ 1363788 h 2757511"/>
              <a:gd name="connsiteX5" fmla="*/ 3937819 w 4089735"/>
              <a:gd name="connsiteY5" fmla="*/ 1924227 h 2757511"/>
              <a:gd name="connsiteX6" fmla="*/ 3642852 w 4089735"/>
              <a:gd name="connsiteY6" fmla="*/ 2396175 h 2757511"/>
              <a:gd name="connsiteX7" fmla="*/ 3134032 w 4089735"/>
              <a:gd name="connsiteY7" fmla="*/ 2698517 h 2757511"/>
              <a:gd name="connsiteX8" fmla="*/ 2256503 w 4089735"/>
              <a:gd name="connsiteY8" fmla="*/ 2757511 h 2757511"/>
              <a:gd name="connsiteX9" fmla="*/ 1039761 w 4089735"/>
              <a:gd name="connsiteY9" fmla="*/ 2728014 h 2757511"/>
              <a:gd name="connsiteX10" fmla="*/ 324464 w 4089735"/>
              <a:gd name="connsiteY10" fmla="*/ 2543659 h 2757511"/>
              <a:gd name="connsiteX11" fmla="*/ 66368 w 4089735"/>
              <a:gd name="connsiteY11" fmla="*/ 2189698 h 2757511"/>
              <a:gd name="connsiteX12" fmla="*/ 0 w 4089735"/>
              <a:gd name="connsiteY12" fmla="*/ 1489150 h 2757511"/>
              <a:gd name="connsiteX13" fmla="*/ 154858 w 4089735"/>
              <a:gd name="connsiteY13" fmla="*/ 641117 h 2757511"/>
              <a:gd name="connsiteX0" fmla="*/ 172418 w 4107295"/>
              <a:gd name="connsiteY0" fmla="*/ 641117 h 2757511"/>
              <a:gd name="connsiteX1" fmla="*/ 1367037 w 4107295"/>
              <a:gd name="connsiteY1" fmla="*/ 36434 h 2757511"/>
              <a:gd name="connsiteX2" fmla="*/ 3004108 w 4107295"/>
              <a:gd name="connsiteY2" fmla="*/ 73304 h 2757511"/>
              <a:gd name="connsiteX3" fmla="*/ 4029121 w 4107295"/>
              <a:gd name="connsiteY3" fmla="*/ 714859 h 2757511"/>
              <a:gd name="connsiteX4" fmla="*/ 4102863 w 4107295"/>
              <a:gd name="connsiteY4" fmla="*/ 1363788 h 2757511"/>
              <a:gd name="connsiteX5" fmla="*/ 3955379 w 4107295"/>
              <a:gd name="connsiteY5" fmla="*/ 1924227 h 2757511"/>
              <a:gd name="connsiteX6" fmla="*/ 3660412 w 4107295"/>
              <a:gd name="connsiteY6" fmla="*/ 2396175 h 2757511"/>
              <a:gd name="connsiteX7" fmla="*/ 3151592 w 4107295"/>
              <a:gd name="connsiteY7" fmla="*/ 2698517 h 2757511"/>
              <a:gd name="connsiteX8" fmla="*/ 2274063 w 4107295"/>
              <a:gd name="connsiteY8" fmla="*/ 2757511 h 2757511"/>
              <a:gd name="connsiteX9" fmla="*/ 1057321 w 4107295"/>
              <a:gd name="connsiteY9" fmla="*/ 2728014 h 2757511"/>
              <a:gd name="connsiteX10" fmla="*/ 342024 w 4107295"/>
              <a:gd name="connsiteY10" fmla="*/ 2543659 h 2757511"/>
              <a:gd name="connsiteX11" fmla="*/ 83928 w 4107295"/>
              <a:gd name="connsiteY11" fmla="*/ 2189698 h 2757511"/>
              <a:gd name="connsiteX12" fmla="*/ 17560 w 4107295"/>
              <a:gd name="connsiteY12" fmla="*/ 1489150 h 2757511"/>
              <a:gd name="connsiteX13" fmla="*/ 172418 w 4107295"/>
              <a:gd name="connsiteY13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70266 w 4093633"/>
              <a:gd name="connsiteY11" fmla="*/ 2189698 h 2757511"/>
              <a:gd name="connsiteX12" fmla="*/ 3898 w 4093633"/>
              <a:gd name="connsiteY12" fmla="*/ 1489150 h 2757511"/>
              <a:gd name="connsiteX13" fmla="*/ 158756 w 4093633"/>
              <a:gd name="connsiteY13" fmla="*/ 641117 h 2757511"/>
              <a:gd name="connsiteX0" fmla="*/ 158846 w 4093723"/>
              <a:gd name="connsiteY0" fmla="*/ 641117 h 2757511"/>
              <a:gd name="connsiteX1" fmla="*/ 1353465 w 4093723"/>
              <a:gd name="connsiteY1" fmla="*/ 36434 h 2757511"/>
              <a:gd name="connsiteX2" fmla="*/ 2990536 w 4093723"/>
              <a:gd name="connsiteY2" fmla="*/ 73304 h 2757511"/>
              <a:gd name="connsiteX3" fmla="*/ 4015549 w 4093723"/>
              <a:gd name="connsiteY3" fmla="*/ 714859 h 2757511"/>
              <a:gd name="connsiteX4" fmla="*/ 4089291 w 4093723"/>
              <a:gd name="connsiteY4" fmla="*/ 1363788 h 2757511"/>
              <a:gd name="connsiteX5" fmla="*/ 3941807 w 4093723"/>
              <a:gd name="connsiteY5" fmla="*/ 1924227 h 2757511"/>
              <a:gd name="connsiteX6" fmla="*/ 3646840 w 4093723"/>
              <a:gd name="connsiteY6" fmla="*/ 2396175 h 2757511"/>
              <a:gd name="connsiteX7" fmla="*/ 3138020 w 4093723"/>
              <a:gd name="connsiteY7" fmla="*/ 2698517 h 2757511"/>
              <a:gd name="connsiteX8" fmla="*/ 2260491 w 4093723"/>
              <a:gd name="connsiteY8" fmla="*/ 2757511 h 2757511"/>
              <a:gd name="connsiteX9" fmla="*/ 1043749 w 4093723"/>
              <a:gd name="connsiteY9" fmla="*/ 2728014 h 2757511"/>
              <a:gd name="connsiteX10" fmla="*/ 328452 w 4093723"/>
              <a:gd name="connsiteY10" fmla="*/ 2543659 h 2757511"/>
              <a:gd name="connsiteX11" fmla="*/ 70356 w 4093723"/>
              <a:gd name="connsiteY11" fmla="*/ 2189698 h 2757511"/>
              <a:gd name="connsiteX12" fmla="*/ 3988 w 4093723"/>
              <a:gd name="connsiteY12" fmla="*/ 1489150 h 2757511"/>
              <a:gd name="connsiteX13" fmla="*/ 158846 w 4093723"/>
              <a:gd name="connsiteY13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3898 w 4093633"/>
              <a:gd name="connsiteY11" fmla="*/ 1489150 h 2757511"/>
              <a:gd name="connsiteX12" fmla="*/ 158756 w 4093633"/>
              <a:gd name="connsiteY12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1043659 w 4093633"/>
              <a:gd name="connsiteY9" fmla="*/ 2728014 h 2757511"/>
              <a:gd name="connsiteX10" fmla="*/ 328362 w 4093633"/>
              <a:gd name="connsiteY10" fmla="*/ 2543659 h 2757511"/>
              <a:gd name="connsiteX11" fmla="*/ 3898 w 4093633"/>
              <a:gd name="connsiteY11" fmla="*/ 1489150 h 2757511"/>
              <a:gd name="connsiteX12" fmla="*/ 158756 w 4093633"/>
              <a:gd name="connsiteY12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3137930 w 4093633"/>
              <a:gd name="connsiteY7" fmla="*/ 2698517 h 2757511"/>
              <a:gd name="connsiteX8" fmla="*/ 2260401 w 4093633"/>
              <a:gd name="connsiteY8" fmla="*/ 2757511 h 2757511"/>
              <a:gd name="connsiteX9" fmla="*/ 328362 w 4093633"/>
              <a:gd name="connsiteY9" fmla="*/ 2543659 h 2757511"/>
              <a:gd name="connsiteX10" fmla="*/ 3898 w 4093633"/>
              <a:gd name="connsiteY10" fmla="*/ 1489150 h 2757511"/>
              <a:gd name="connsiteX11" fmla="*/ 158756 w 4093633"/>
              <a:gd name="connsiteY11" fmla="*/ 641117 h 2757511"/>
              <a:gd name="connsiteX0" fmla="*/ 158756 w 4093633"/>
              <a:gd name="connsiteY0" fmla="*/ 641117 h 2767688"/>
              <a:gd name="connsiteX1" fmla="*/ 1353375 w 4093633"/>
              <a:gd name="connsiteY1" fmla="*/ 36434 h 2767688"/>
              <a:gd name="connsiteX2" fmla="*/ 2990446 w 4093633"/>
              <a:gd name="connsiteY2" fmla="*/ 73304 h 2767688"/>
              <a:gd name="connsiteX3" fmla="*/ 4015459 w 4093633"/>
              <a:gd name="connsiteY3" fmla="*/ 714859 h 2767688"/>
              <a:gd name="connsiteX4" fmla="*/ 4089201 w 4093633"/>
              <a:gd name="connsiteY4" fmla="*/ 1363788 h 2767688"/>
              <a:gd name="connsiteX5" fmla="*/ 3941717 w 4093633"/>
              <a:gd name="connsiteY5" fmla="*/ 1924227 h 2767688"/>
              <a:gd name="connsiteX6" fmla="*/ 3646750 w 4093633"/>
              <a:gd name="connsiteY6" fmla="*/ 2396175 h 2767688"/>
              <a:gd name="connsiteX7" fmla="*/ 3137930 w 4093633"/>
              <a:gd name="connsiteY7" fmla="*/ 2698517 h 2767688"/>
              <a:gd name="connsiteX8" fmla="*/ 2260401 w 4093633"/>
              <a:gd name="connsiteY8" fmla="*/ 2757511 h 2767688"/>
              <a:gd name="connsiteX9" fmla="*/ 328362 w 4093633"/>
              <a:gd name="connsiteY9" fmla="*/ 2543659 h 2767688"/>
              <a:gd name="connsiteX10" fmla="*/ 3898 w 4093633"/>
              <a:gd name="connsiteY10" fmla="*/ 1489150 h 2767688"/>
              <a:gd name="connsiteX11" fmla="*/ 158756 w 4093633"/>
              <a:gd name="connsiteY11" fmla="*/ 641117 h 2767688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2260401 w 4093633"/>
              <a:gd name="connsiteY7" fmla="*/ 2757511 h 2757511"/>
              <a:gd name="connsiteX8" fmla="*/ 328362 w 4093633"/>
              <a:gd name="connsiteY8" fmla="*/ 2543659 h 2757511"/>
              <a:gd name="connsiteX9" fmla="*/ 3898 w 4093633"/>
              <a:gd name="connsiteY9" fmla="*/ 1489150 h 2757511"/>
              <a:gd name="connsiteX10" fmla="*/ 158756 w 4093633"/>
              <a:gd name="connsiteY10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941717 w 4093633"/>
              <a:gd name="connsiteY5" fmla="*/ 1924227 h 2757511"/>
              <a:gd name="connsiteX6" fmla="*/ 3646750 w 4093633"/>
              <a:gd name="connsiteY6" fmla="*/ 2396175 h 2757511"/>
              <a:gd name="connsiteX7" fmla="*/ 2260401 w 4093633"/>
              <a:gd name="connsiteY7" fmla="*/ 2757511 h 2757511"/>
              <a:gd name="connsiteX8" fmla="*/ 328362 w 4093633"/>
              <a:gd name="connsiteY8" fmla="*/ 2543659 h 2757511"/>
              <a:gd name="connsiteX9" fmla="*/ 3898 w 4093633"/>
              <a:gd name="connsiteY9" fmla="*/ 1489150 h 2757511"/>
              <a:gd name="connsiteX10" fmla="*/ 158756 w 4093633"/>
              <a:gd name="connsiteY10" fmla="*/ 641117 h 2757511"/>
              <a:gd name="connsiteX0" fmla="*/ 158756 w 4093633"/>
              <a:gd name="connsiteY0" fmla="*/ 641117 h 2757511"/>
              <a:gd name="connsiteX1" fmla="*/ 1353375 w 4093633"/>
              <a:gd name="connsiteY1" fmla="*/ 36434 h 2757511"/>
              <a:gd name="connsiteX2" fmla="*/ 2990446 w 4093633"/>
              <a:gd name="connsiteY2" fmla="*/ 73304 h 2757511"/>
              <a:gd name="connsiteX3" fmla="*/ 4015459 w 4093633"/>
              <a:gd name="connsiteY3" fmla="*/ 714859 h 2757511"/>
              <a:gd name="connsiteX4" fmla="*/ 4089201 w 4093633"/>
              <a:gd name="connsiteY4" fmla="*/ 1363788 h 2757511"/>
              <a:gd name="connsiteX5" fmla="*/ 3646750 w 4093633"/>
              <a:gd name="connsiteY5" fmla="*/ 2396175 h 2757511"/>
              <a:gd name="connsiteX6" fmla="*/ 2260401 w 4093633"/>
              <a:gd name="connsiteY6" fmla="*/ 2757511 h 2757511"/>
              <a:gd name="connsiteX7" fmla="*/ 328362 w 4093633"/>
              <a:gd name="connsiteY7" fmla="*/ 2543659 h 2757511"/>
              <a:gd name="connsiteX8" fmla="*/ 3898 w 4093633"/>
              <a:gd name="connsiteY8" fmla="*/ 1489150 h 2757511"/>
              <a:gd name="connsiteX9" fmla="*/ 158756 w 4093633"/>
              <a:gd name="connsiteY9" fmla="*/ 641117 h 2757511"/>
              <a:gd name="connsiteX0" fmla="*/ 158756 w 4152798"/>
              <a:gd name="connsiteY0" fmla="*/ 641117 h 2757511"/>
              <a:gd name="connsiteX1" fmla="*/ 1353375 w 4152798"/>
              <a:gd name="connsiteY1" fmla="*/ 36434 h 2757511"/>
              <a:gd name="connsiteX2" fmla="*/ 2990446 w 4152798"/>
              <a:gd name="connsiteY2" fmla="*/ 73304 h 2757511"/>
              <a:gd name="connsiteX3" fmla="*/ 4015459 w 4152798"/>
              <a:gd name="connsiteY3" fmla="*/ 714859 h 2757511"/>
              <a:gd name="connsiteX4" fmla="*/ 4089201 w 4152798"/>
              <a:gd name="connsiteY4" fmla="*/ 1363788 h 2757511"/>
              <a:gd name="connsiteX5" fmla="*/ 3646750 w 4152798"/>
              <a:gd name="connsiteY5" fmla="*/ 2396175 h 2757511"/>
              <a:gd name="connsiteX6" fmla="*/ 2260401 w 4152798"/>
              <a:gd name="connsiteY6" fmla="*/ 2757511 h 2757511"/>
              <a:gd name="connsiteX7" fmla="*/ 328362 w 4152798"/>
              <a:gd name="connsiteY7" fmla="*/ 2543659 h 2757511"/>
              <a:gd name="connsiteX8" fmla="*/ 3898 w 4152798"/>
              <a:gd name="connsiteY8" fmla="*/ 1489150 h 2757511"/>
              <a:gd name="connsiteX9" fmla="*/ 158756 w 4152798"/>
              <a:gd name="connsiteY9" fmla="*/ 641117 h 2757511"/>
              <a:gd name="connsiteX0" fmla="*/ 158756 w 4126699"/>
              <a:gd name="connsiteY0" fmla="*/ 641117 h 2757511"/>
              <a:gd name="connsiteX1" fmla="*/ 1353375 w 4126699"/>
              <a:gd name="connsiteY1" fmla="*/ 36434 h 2757511"/>
              <a:gd name="connsiteX2" fmla="*/ 2990446 w 4126699"/>
              <a:gd name="connsiteY2" fmla="*/ 73304 h 2757511"/>
              <a:gd name="connsiteX3" fmla="*/ 4015459 w 4126699"/>
              <a:gd name="connsiteY3" fmla="*/ 714859 h 2757511"/>
              <a:gd name="connsiteX4" fmla="*/ 4089201 w 4126699"/>
              <a:gd name="connsiteY4" fmla="*/ 1363788 h 2757511"/>
              <a:gd name="connsiteX5" fmla="*/ 3646750 w 4126699"/>
              <a:gd name="connsiteY5" fmla="*/ 2396175 h 2757511"/>
              <a:gd name="connsiteX6" fmla="*/ 2260401 w 4126699"/>
              <a:gd name="connsiteY6" fmla="*/ 2757511 h 2757511"/>
              <a:gd name="connsiteX7" fmla="*/ 328362 w 4126699"/>
              <a:gd name="connsiteY7" fmla="*/ 2543659 h 2757511"/>
              <a:gd name="connsiteX8" fmla="*/ 3898 w 4126699"/>
              <a:gd name="connsiteY8" fmla="*/ 1489150 h 2757511"/>
              <a:gd name="connsiteX9" fmla="*/ 158756 w 4126699"/>
              <a:gd name="connsiteY9" fmla="*/ 641117 h 2757511"/>
              <a:gd name="connsiteX0" fmla="*/ 158756 w 4126699"/>
              <a:gd name="connsiteY0" fmla="*/ 641117 h 2757511"/>
              <a:gd name="connsiteX1" fmla="*/ 1353375 w 4126699"/>
              <a:gd name="connsiteY1" fmla="*/ 36434 h 2757511"/>
              <a:gd name="connsiteX2" fmla="*/ 2990446 w 4126699"/>
              <a:gd name="connsiteY2" fmla="*/ 73304 h 2757511"/>
              <a:gd name="connsiteX3" fmla="*/ 4015459 w 4126699"/>
              <a:gd name="connsiteY3" fmla="*/ 714859 h 2757511"/>
              <a:gd name="connsiteX4" fmla="*/ 4089201 w 4126699"/>
              <a:gd name="connsiteY4" fmla="*/ 1363788 h 2757511"/>
              <a:gd name="connsiteX5" fmla="*/ 3646750 w 4126699"/>
              <a:gd name="connsiteY5" fmla="*/ 2396175 h 2757511"/>
              <a:gd name="connsiteX6" fmla="*/ 2260401 w 4126699"/>
              <a:gd name="connsiteY6" fmla="*/ 2757511 h 2757511"/>
              <a:gd name="connsiteX7" fmla="*/ 328362 w 4126699"/>
              <a:gd name="connsiteY7" fmla="*/ 2543659 h 2757511"/>
              <a:gd name="connsiteX8" fmla="*/ 3898 w 4126699"/>
              <a:gd name="connsiteY8" fmla="*/ 1489150 h 2757511"/>
              <a:gd name="connsiteX9" fmla="*/ 158756 w 4126699"/>
              <a:gd name="connsiteY9" fmla="*/ 641117 h 2757511"/>
              <a:gd name="connsiteX0" fmla="*/ 158756 w 4116953"/>
              <a:gd name="connsiteY0" fmla="*/ 641117 h 2766891"/>
              <a:gd name="connsiteX1" fmla="*/ 1353375 w 4116953"/>
              <a:gd name="connsiteY1" fmla="*/ 36434 h 2766891"/>
              <a:gd name="connsiteX2" fmla="*/ 2990446 w 4116953"/>
              <a:gd name="connsiteY2" fmla="*/ 73304 h 2766891"/>
              <a:gd name="connsiteX3" fmla="*/ 4015459 w 4116953"/>
              <a:gd name="connsiteY3" fmla="*/ 714859 h 2766891"/>
              <a:gd name="connsiteX4" fmla="*/ 4089201 w 4116953"/>
              <a:gd name="connsiteY4" fmla="*/ 1363788 h 2766891"/>
              <a:gd name="connsiteX5" fmla="*/ 3617253 w 4116953"/>
              <a:gd name="connsiteY5" fmla="*/ 2366678 h 2766891"/>
              <a:gd name="connsiteX6" fmla="*/ 2260401 w 4116953"/>
              <a:gd name="connsiteY6" fmla="*/ 2757511 h 2766891"/>
              <a:gd name="connsiteX7" fmla="*/ 328362 w 4116953"/>
              <a:gd name="connsiteY7" fmla="*/ 2543659 h 2766891"/>
              <a:gd name="connsiteX8" fmla="*/ 3898 w 4116953"/>
              <a:gd name="connsiteY8" fmla="*/ 1489150 h 2766891"/>
              <a:gd name="connsiteX9" fmla="*/ 158756 w 4116953"/>
              <a:gd name="connsiteY9" fmla="*/ 641117 h 2766891"/>
              <a:gd name="connsiteX0" fmla="*/ 158756 w 4095733"/>
              <a:gd name="connsiteY0" fmla="*/ 634732 h 2760506"/>
              <a:gd name="connsiteX1" fmla="*/ 1353375 w 4095733"/>
              <a:gd name="connsiteY1" fmla="*/ 30049 h 2760506"/>
              <a:gd name="connsiteX2" fmla="*/ 2990446 w 4095733"/>
              <a:gd name="connsiteY2" fmla="*/ 66919 h 2760506"/>
              <a:gd name="connsiteX3" fmla="*/ 3875349 w 4095733"/>
              <a:gd name="connsiteY3" fmla="*/ 605235 h 2760506"/>
              <a:gd name="connsiteX4" fmla="*/ 4089201 w 4095733"/>
              <a:gd name="connsiteY4" fmla="*/ 1357403 h 2760506"/>
              <a:gd name="connsiteX5" fmla="*/ 3617253 w 4095733"/>
              <a:gd name="connsiteY5" fmla="*/ 2360293 h 2760506"/>
              <a:gd name="connsiteX6" fmla="*/ 2260401 w 4095733"/>
              <a:gd name="connsiteY6" fmla="*/ 2751126 h 2760506"/>
              <a:gd name="connsiteX7" fmla="*/ 328362 w 4095733"/>
              <a:gd name="connsiteY7" fmla="*/ 2537274 h 2760506"/>
              <a:gd name="connsiteX8" fmla="*/ 3898 w 4095733"/>
              <a:gd name="connsiteY8" fmla="*/ 1482765 h 2760506"/>
              <a:gd name="connsiteX9" fmla="*/ 158756 w 4095733"/>
              <a:gd name="connsiteY9" fmla="*/ 634732 h 2760506"/>
              <a:gd name="connsiteX0" fmla="*/ 158756 w 4097309"/>
              <a:gd name="connsiteY0" fmla="*/ 634732 h 2760506"/>
              <a:gd name="connsiteX1" fmla="*/ 1353375 w 4097309"/>
              <a:gd name="connsiteY1" fmla="*/ 30049 h 2760506"/>
              <a:gd name="connsiteX2" fmla="*/ 2990446 w 4097309"/>
              <a:gd name="connsiteY2" fmla="*/ 66919 h 2760506"/>
              <a:gd name="connsiteX3" fmla="*/ 3875349 w 4097309"/>
              <a:gd name="connsiteY3" fmla="*/ 605235 h 2760506"/>
              <a:gd name="connsiteX4" fmla="*/ 4089201 w 4097309"/>
              <a:gd name="connsiteY4" fmla="*/ 1357403 h 2760506"/>
              <a:gd name="connsiteX5" fmla="*/ 3617253 w 4097309"/>
              <a:gd name="connsiteY5" fmla="*/ 2360293 h 2760506"/>
              <a:gd name="connsiteX6" fmla="*/ 2260401 w 4097309"/>
              <a:gd name="connsiteY6" fmla="*/ 2751126 h 2760506"/>
              <a:gd name="connsiteX7" fmla="*/ 328362 w 4097309"/>
              <a:gd name="connsiteY7" fmla="*/ 2537274 h 2760506"/>
              <a:gd name="connsiteX8" fmla="*/ 3898 w 4097309"/>
              <a:gd name="connsiteY8" fmla="*/ 1482765 h 2760506"/>
              <a:gd name="connsiteX9" fmla="*/ 158756 w 4097309"/>
              <a:gd name="connsiteY9" fmla="*/ 634732 h 2760506"/>
              <a:gd name="connsiteX0" fmla="*/ 154888 w 4093441"/>
              <a:gd name="connsiteY0" fmla="*/ 634732 h 2760506"/>
              <a:gd name="connsiteX1" fmla="*/ 1349507 w 4093441"/>
              <a:gd name="connsiteY1" fmla="*/ 30049 h 2760506"/>
              <a:gd name="connsiteX2" fmla="*/ 2986578 w 4093441"/>
              <a:gd name="connsiteY2" fmla="*/ 66919 h 2760506"/>
              <a:gd name="connsiteX3" fmla="*/ 3871481 w 4093441"/>
              <a:gd name="connsiteY3" fmla="*/ 605235 h 2760506"/>
              <a:gd name="connsiteX4" fmla="*/ 4085333 w 4093441"/>
              <a:gd name="connsiteY4" fmla="*/ 1357403 h 2760506"/>
              <a:gd name="connsiteX5" fmla="*/ 3613385 w 4093441"/>
              <a:gd name="connsiteY5" fmla="*/ 2360293 h 2760506"/>
              <a:gd name="connsiteX6" fmla="*/ 2256533 w 4093441"/>
              <a:gd name="connsiteY6" fmla="*/ 2751126 h 2760506"/>
              <a:gd name="connsiteX7" fmla="*/ 324494 w 4093441"/>
              <a:gd name="connsiteY7" fmla="*/ 2537274 h 2760506"/>
              <a:gd name="connsiteX8" fmla="*/ 30 w 4093441"/>
              <a:gd name="connsiteY8" fmla="*/ 1482765 h 2760506"/>
              <a:gd name="connsiteX9" fmla="*/ 154888 w 4093441"/>
              <a:gd name="connsiteY9" fmla="*/ 634732 h 2760506"/>
              <a:gd name="connsiteX0" fmla="*/ 232007 w 4096818"/>
              <a:gd name="connsiteY0" fmla="*/ 691824 h 2788101"/>
              <a:gd name="connsiteX1" fmla="*/ 1352884 w 4096818"/>
              <a:gd name="connsiteY1" fmla="*/ 57644 h 2788101"/>
              <a:gd name="connsiteX2" fmla="*/ 2989955 w 4096818"/>
              <a:gd name="connsiteY2" fmla="*/ 94514 h 2788101"/>
              <a:gd name="connsiteX3" fmla="*/ 3874858 w 4096818"/>
              <a:gd name="connsiteY3" fmla="*/ 632830 h 2788101"/>
              <a:gd name="connsiteX4" fmla="*/ 4088710 w 4096818"/>
              <a:gd name="connsiteY4" fmla="*/ 1384998 h 2788101"/>
              <a:gd name="connsiteX5" fmla="*/ 3616762 w 4096818"/>
              <a:gd name="connsiteY5" fmla="*/ 2387888 h 2788101"/>
              <a:gd name="connsiteX6" fmla="*/ 2259910 w 4096818"/>
              <a:gd name="connsiteY6" fmla="*/ 2778721 h 2788101"/>
              <a:gd name="connsiteX7" fmla="*/ 327871 w 4096818"/>
              <a:gd name="connsiteY7" fmla="*/ 2564869 h 2788101"/>
              <a:gd name="connsiteX8" fmla="*/ 3407 w 4096818"/>
              <a:gd name="connsiteY8" fmla="*/ 1510360 h 2788101"/>
              <a:gd name="connsiteX9" fmla="*/ 232007 w 4096818"/>
              <a:gd name="connsiteY9" fmla="*/ 691824 h 2788101"/>
              <a:gd name="connsiteX0" fmla="*/ 232007 w 4096818"/>
              <a:gd name="connsiteY0" fmla="*/ 691824 h 2805688"/>
              <a:gd name="connsiteX1" fmla="*/ 1352884 w 4096818"/>
              <a:gd name="connsiteY1" fmla="*/ 57644 h 2805688"/>
              <a:gd name="connsiteX2" fmla="*/ 2989955 w 4096818"/>
              <a:gd name="connsiteY2" fmla="*/ 94514 h 2805688"/>
              <a:gd name="connsiteX3" fmla="*/ 3874858 w 4096818"/>
              <a:gd name="connsiteY3" fmla="*/ 632830 h 2805688"/>
              <a:gd name="connsiteX4" fmla="*/ 4088710 w 4096818"/>
              <a:gd name="connsiteY4" fmla="*/ 1384998 h 2805688"/>
              <a:gd name="connsiteX5" fmla="*/ 3616762 w 4096818"/>
              <a:gd name="connsiteY5" fmla="*/ 2387888 h 2805688"/>
              <a:gd name="connsiteX6" fmla="*/ 2259910 w 4096818"/>
              <a:gd name="connsiteY6" fmla="*/ 2778721 h 2805688"/>
              <a:gd name="connsiteX7" fmla="*/ 327871 w 4096818"/>
              <a:gd name="connsiteY7" fmla="*/ 2564869 h 2805688"/>
              <a:gd name="connsiteX8" fmla="*/ 3407 w 4096818"/>
              <a:gd name="connsiteY8" fmla="*/ 1510360 h 2805688"/>
              <a:gd name="connsiteX9" fmla="*/ 232007 w 4096818"/>
              <a:gd name="connsiteY9" fmla="*/ 691824 h 2805688"/>
              <a:gd name="connsiteX0" fmla="*/ 232771 w 4097582"/>
              <a:gd name="connsiteY0" fmla="*/ 691824 h 2789621"/>
              <a:gd name="connsiteX1" fmla="*/ 1353648 w 4097582"/>
              <a:gd name="connsiteY1" fmla="*/ 57644 h 2789621"/>
              <a:gd name="connsiteX2" fmla="*/ 2990719 w 4097582"/>
              <a:gd name="connsiteY2" fmla="*/ 94514 h 2789621"/>
              <a:gd name="connsiteX3" fmla="*/ 3875622 w 4097582"/>
              <a:gd name="connsiteY3" fmla="*/ 632830 h 2789621"/>
              <a:gd name="connsiteX4" fmla="*/ 4089474 w 4097582"/>
              <a:gd name="connsiteY4" fmla="*/ 1384998 h 2789621"/>
              <a:gd name="connsiteX5" fmla="*/ 3617526 w 4097582"/>
              <a:gd name="connsiteY5" fmla="*/ 2387888 h 2789621"/>
              <a:gd name="connsiteX6" fmla="*/ 2260674 w 4097582"/>
              <a:gd name="connsiteY6" fmla="*/ 2778721 h 2789621"/>
              <a:gd name="connsiteX7" fmla="*/ 343384 w 4097582"/>
              <a:gd name="connsiteY7" fmla="*/ 2513249 h 2789621"/>
              <a:gd name="connsiteX8" fmla="*/ 4171 w 4097582"/>
              <a:gd name="connsiteY8" fmla="*/ 1510360 h 2789621"/>
              <a:gd name="connsiteX9" fmla="*/ 232771 w 4097582"/>
              <a:gd name="connsiteY9" fmla="*/ 691824 h 2789621"/>
              <a:gd name="connsiteX0" fmla="*/ 233164 w 4097975"/>
              <a:gd name="connsiteY0" fmla="*/ 691824 h 2782955"/>
              <a:gd name="connsiteX1" fmla="*/ 1354041 w 4097975"/>
              <a:gd name="connsiteY1" fmla="*/ 57644 h 2782955"/>
              <a:gd name="connsiteX2" fmla="*/ 2991112 w 4097975"/>
              <a:gd name="connsiteY2" fmla="*/ 94514 h 2782955"/>
              <a:gd name="connsiteX3" fmla="*/ 3876015 w 4097975"/>
              <a:gd name="connsiteY3" fmla="*/ 632830 h 2782955"/>
              <a:gd name="connsiteX4" fmla="*/ 4089867 w 4097975"/>
              <a:gd name="connsiteY4" fmla="*/ 1384998 h 2782955"/>
              <a:gd name="connsiteX5" fmla="*/ 3617919 w 4097975"/>
              <a:gd name="connsiteY5" fmla="*/ 2387888 h 2782955"/>
              <a:gd name="connsiteX6" fmla="*/ 2261067 w 4097975"/>
              <a:gd name="connsiteY6" fmla="*/ 2778721 h 2782955"/>
              <a:gd name="connsiteX7" fmla="*/ 351151 w 4097975"/>
              <a:gd name="connsiteY7" fmla="*/ 2476378 h 2782955"/>
              <a:gd name="connsiteX8" fmla="*/ 4564 w 4097975"/>
              <a:gd name="connsiteY8" fmla="*/ 1510360 h 2782955"/>
              <a:gd name="connsiteX9" fmla="*/ 233164 w 4097975"/>
              <a:gd name="connsiteY9" fmla="*/ 691824 h 278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7975" h="2782955">
                <a:moveTo>
                  <a:pt x="233164" y="691824"/>
                </a:moveTo>
                <a:cubicBezTo>
                  <a:pt x="443329" y="383337"/>
                  <a:pt x="894383" y="157196"/>
                  <a:pt x="1354041" y="57644"/>
                </a:cubicBezTo>
                <a:cubicBezTo>
                  <a:pt x="1813699" y="-41908"/>
                  <a:pt x="2570783" y="-1350"/>
                  <a:pt x="2991112" y="94514"/>
                </a:cubicBezTo>
                <a:cubicBezTo>
                  <a:pt x="3411441" y="190378"/>
                  <a:pt x="3755570" y="450934"/>
                  <a:pt x="3876015" y="632830"/>
                </a:cubicBezTo>
                <a:cubicBezTo>
                  <a:pt x="3996460" y="814726"/>
                  <a:pt x="4132883" y="1092488"/>
                  <a:pt x="4089867" y="1384998"/>
                </a:cubicBezTo>
                <a:cubicBezTo>
                  <a:pt x="4046851" y="1677508"/>
                  <a:pt x="3942384" y="2065881"/>
                  <a:pt x="3617919" y="2387888"/>
                </a:cubicBezTo>
                <a:cubicBezTo>
                  <a:pt x="3293454" y="2709895"/>
                  <a:pt x="2805528" y="2763973"/>
                  <a:pt x="2261067" y="2778721"/>
                </a:cubicBezTo>
                <a:cubicBezTo>
                  <a:pt x="1716606" y="2793469"/>
                  <a:pt x="642431" y="2786094"/>
                  <a:pt x="351151" y="2476378"/>
                </a:cubicBezTo>
                <a:cubicBezTo>
                  <a:pt x="59871" y="2166662"/>
                  <a:pt x="24229" y="1807786"/>
                  <a:pt x="4564" y="1510360"/>
                </a:cubicBezTo>
                <a:cubicBezTo>
                  <a:pt x="-15101" y="1212934"/>
                  <a:pt x="22999" y="1000311"/>
                  <a:pt x="233164" y="6918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D986E6-3347-4104-B596-C1528647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5" y="3966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sz="6000" b="1" dirty="0"/>
              <a:t>Artbildning</a:t>
            </a:r>
            <a:br>
              <a:rPr lang="sv-SE" dirty="0"/>
            </a:br>
            <a:br>
              <a:rPr lang="sv-SE" dirty="0"/>
            </a:br>
            <a:r>
              <a:rPr lang="sv-SE" dirty="0"/>
              <a:t>Möt </a:t>
            </a:r>
            <a:r>
              <a:rPr lang="sv-SE" b="1" dirty="0"/>
              <a:t>Formätaren</a:t>
            </a:r>
            <a:r>
              <a:rPr lang="sv-SE" dirty="0"/>
              <a:t> (</a:t>
            </a:r>
            <a:r>
              <a:rPr lang="sv-SE" i="1" dirty="0" err="1"/>
              <a:t>Formiphagus</a:t>
            </a:r>
            <a:r>
              <a:rPr lang="sv-SE" i="1" dirty="0"/>
              <a:t> </a:t>
            </a:r>
            <a:r>
              <a:rPr lang="sv-SE" i="1" dirty="0" err="1"/>
              <a:t>vulgaris</a:t>
            </a:r>
            <a:r>
              <a:rPr lang="sv-SE" i="1" dirty="0"/>
              <a:t>)</a:t>
            </a:r>
          </a:p>
        </p:txBody>
      </p:sp>
      <p:sp>
        <p:nvSpPr>
          <p:cNvPr id="5" name="Kub 4">
            <a:extLst>
              <a:ext uri="{FF2B5EF4-FFF2-40B4-BE49-F238E27FC236}">
                <a16:creationId xmlns:a16="http://schemas.microsoft.com/office/drawing/2014/main" id="{12D83A7F-8680-4A5A-B65C-F348C80488CC}"/>
              </a:ext>
            </a:extLst>
          </p:cNvPr>
          <p:cNvSpPr/>
          <p:nvPr/>
        </p:nvSpPr>
        <p:spPr>
          <a:xfrm>
            <a:off x="4092134" y="4224667"/>
            <a:ext cx="176538" cy="176538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DED8C75-FF5D-4401-B434-8B97F814EC3A}"/>
              </a:ext>
            </a:extLst>
          </p:cNvPr>
          <p:cNvSpPr/>
          <p:nvPr/>
        </p:nvSpPr>
        <p:spPr>
          <a:xfrm>
            <a:off x="3723093" y="4478769"/>
            <a:ext cx="132735" cy="176538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ttryckssymbol 6">
            <a:extLst>
              <a:ext uri="{FF2B5EF4-FFF2-40B4-BE49-F238E27FC236}">
                <a16:creationId xmlns:a16="http://schemas.microsoft.com/office/drawing/2014/main" id="{0690EF66-59C2-4358-B927-23BDA3202C3F}"/>
              </a:ext>
            </a:extLst>
          </p:cNvPr>
          <p:cNvSpPr/>
          <p:nvPr/>
        </p:nvSpPr>
        <p:spPr>
          <a:xfrm>
            <a:off x="2525905" y="3443003"/>
            <a:ext cx="914400" cy="9144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CD7C213-B6A2-4CAF-A80F-EDB82E33D4A5}"/>
              </a:ext>
            </a:extLst>
          </p:cNvPr>
          <p:cNvSpPr/>
          <p:nvPr/>
        </p:nvSpPr>
        <p:spPr>
          <a:xfrm>
            <a:off x="3064222" y="4104683"/>
            <a:ext cx="951271" cy="169606"/>
          </a:xfrm>
          <a:custGeom>
            <a:avLst/>
            <a:gdLst>
              <a:gd name="connsiteX0" fmla="*/ 951271 w 951271"/>
              <a:gd name="connsiteY0" fmla="*/ 169606 h 169606"/>
              <a:gd name="connsiteX1" fmla="*/ 494071 w 951271"/>
              <a:gd name="connsiteY1" fmla="*/ 66367 h 169606"/>
              <a:gd name="connsiteX2" fmla="*/ 0 w 951271"/>
              <a:gd name="connsiteY2" fmla="*/ 0 h 16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271" h="169606">
                <a:moveTo>
                  <a:pt x="951271" y="169606"/>
                </a:moveTo>
                <a:cubicBezTo>
                  <a:pt x="801943" y="132120"/>
                  <a:pt x="652616" y="94635"/>
                  <a:pt x="494071" y="66367"/>
                </a:cubicBezTo>
                <a:cubicBezTo>
                  <a:pt x="335526" y="38099"/>
                  <a:pt x="167763" y="1904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09314097-167E-47F5-8452-9C46BCE04FC8}"/>
              </a:ext>
            </a:extLst>
          </p:cNvPr>
          <p:cNvSpPr/>
          <p:nvPr/>
        </p:nvSpPr>
        <p:spPr>
          <a:xfrm>
            <a:off x="2980868" y="4131518"/>
            <a:ext cx="715297" cy="390832"/>
          </a:xfrm>
          <a:custGeom>
            <a:avLst/>
            <a:gdLst>
              <a:gd name="connsiteX0" fmla="*/ 715297 w 715297"/>
              <a:gd name="connsiteY0" fmla="*/ 390832 h 390832"/>
              <a:gd name="connsiteX1" fmla="*/ 339213 w 715297"/>
              <a:gd name="connsiteY1" fmla="*/ 235974 h 390832"/>
              <a:gd name="connsiteX2" fmla="*/ 103239 w 715297"/>
              <a:gd name="connsiteY2" fmla="*/ 117987 h 390832"/>
              <a:gd name="connsiteX3" fmla="*/ 0 w 715297"/>
              <a:gd name="connsiteY3" fmla="*/ 0 h 39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297" h="390832">
                <a:moveTo>
                  <a:pt x="715297" y="390832"/>
                </a:moveTo>
                <a:cubicBezTo>
                  <a:pt x="578260" y="336140"/>
                  <a:pt x="441223" y="281448"/>
                  <a:pt x="339213" y="235974"/>
                </a:cubicBezTo>
                <a:cubicBezTo>
                  <a:pt x="237203" y="190500"/>
                  <a:pt x="159774" y="157316"/>
                  <a:pt x="103239" y="117987"/>
                </a:cubicBezTo>
                <a:cubicBezTo>
                  <a:pt x="46703" y="78658"/>
                  <a:pt x="23351" y="3932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3752499-D86E-4ABE-B151-F77007AEA181}"/>
              </a:ext>
            </a:extLst>
          </p:cNvPr>
          <p:cNvSpPr/>
          <p:nvPr/>
        </p:nvSpPr>
        <p:spPr>
          <a:xfrm>
            <a:off x="1201622" y="2310169"/>
            <a:ext cx="3823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</a:t>
            </a:r>
            <a:r>
              <a:rPr lang="sv-SE" b="1" dirty="0"/>
              <a:t>Formätaren</a:t>
            </a:r>
            <a:r>
              <a:rPr lang="sv-SE" dirty="0"/>
              <a:t>” livnär sig på </a:t>
            </a:r>
            <a:r>
              <a:rPr lang="sv-SE" b="1" dirty="0"/>
              <a:t>kuber</a:t>
            </a:r>
            <a:r>
              <a:rPr lang="sv-SE" dirty="0"/>
              <a:t> och </a:t>
            </a:r>
            <a:r>
              <a:rPr lang="sv-SE" b="1" dirty="0"/>
              <a:t>cylindrar</a:t>
            </a:r>
            <a:r>
              <a:rPr lang="sv-SE" dirty="0"/>
              <a:t>. Den får ut en enhet energi om den äter en kub eller en cylinder.</a:t>
            </a:r>
          </a:p>
        </p:txBody>
      </p:sp>
      <p:sp>
        <p:nvSpPr>
          <p:cNvPr id="12" name="Uttryckssymbol 6">
            <a:extLst>
              <a:ext uri="{FF2B5EF4-FFF2-40B4-BE49-F238E27FC236}">
                <a16:creationId xmlns:a16="http://schemas.microsoft.com/office/drawing/2014/main" id="{BEE2BBFD-9F85-415D-8B2B-92338E87D3EF}"/>
              </a:ext>
            </a:extLst>
          </p:cNvPr>
          <p:cNvSpPr/>
          <p:nvPr/>
        </p:nvSpPr>
        <p:spPr>
          <a:xfrm>
            <a:off x="7788494" y="4229584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ttryckssymbol 6">
            <a:extLst>
              <a:ext uri="{FF2B5EF4-FFF2-40B4-BE49-F238E27FC236}">
                <a16:creationId xmlns:a16="http://schemas.microsoft.com/office/drawing/2014/main" id="{C6F2CC58-99F2-43C6-ADC8-1DD5D4F341F2}"/>
              </a:ext>
            </a:extLst>
          </p:cNvPr>
          <p:cNvSpPr/>
          <p:nvPr/>
        </p:nvSpPr>
        <p:spPr>
          <a:xfrm>
            <a:off x="8490272" y="4632707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Uttryckssymbol 6">
            <a:extLst>
              <a:ext uri="{FF2B5EF4-FFF2-40B4-BE49-F238E27FC236}">
                <a16:creationId xmlns:a16="http://schemas.microsoft.com/office/drawing/2014/main" id="{3250FCDF-D1CD-4E2B-B947-82EEE2B7A018}"/>
              </a:ext>
            </a:extLst>
          </p:cNvPr>
          <p:cNvSpPr/>
          <p:nvPr/>
        </p:nvSpPr>
        <p:spPr>
          <a:xfrm>
            <a:off x="8700657" y="3851042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Uttryckssymbol 6">
            <a:extLst>
              <a:ext uri="{FF2B5EF4-FFF2-40B4-BE49-F238E27FC236}">
                <a16:creationId xmlns:a16="http://schemas.microsoft.com/office/drawing/2014/main" id="{DA24146C-3F9E-4742-8661-D80C15012BF2}"/>
              </a:ext>
            </a:extLst>
          </p:cNvPr>
          <p:cNvSpPr/>
          <p:nvPr/>
        </p:nvSpPr>
        <p:spPr>
          <a:xfrm>
            <a:off x="9151601" y="4320533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Uttryckssymbol 6">
            <a:extLst>
              <a:ext uri="{FF2B5EF4-FFF2-40B4-BE49-F238E27FC236}">
                <a16:creationId xmlns:a16="http://schemas.microsoft.com/office/drawing/2014/main" id="{BE1A0186-415C-4CF2-95DF-21ECC84E89C1}"/>
              </a:ext>
            </a:extLst>
          </p:cNvPr>
          <p:cNvSpPr/>
          <p:nvPr/>
        </p:nvSpPr>
        <p:spPr>
          <a:xfrm>
            <a:off x="9151601" y="4916614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Uttryckssymbol 6">
            <a:extLst>
              <a:ext uri="{FF2B5EF4-FFF2-40B4-BE49-F238E27FC236}">
                <a16:creationId xmlns:a16="http://schemas.microsoft.com/office/drawing/2014/main" id="{E0D1ADD9-1A76-4129-84E9-F8A2E5F4AFF9}"/>
              </a:ext>
            </a:extLst>
          </p:cNvPr>
          <p:cNvSpPr/>
          <p:nvPr/>
        </p:nvSpPr>
        <p:spPr>
          <a:xfrm>
            <a:off x="7864640" y="5200521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Uttryckssymbol 6">
            <a:extLst>
              <a:ext uri="{FF2B5EF4-FFF2-40B4-BE49-F238E27FC236}">
                <a16:creationId xmlns:a16="http://schemas.microsoft.com/office/drawing/2014/main" id="{085EC732-E56A-401A-B46A-A6307A65BBE0}"/>
              </a:ext>
            </a:extLst>
          </p:cNvPr>
          <p:cNvSpPr/>
          <p:nvPr/>
        </p:nvSpPr>
        <p:spPr>
          <a:xfrm>
            <a:off x="8530996" y="5258285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Uttryckssymbol 6">
            <a:extLst>
              <a:ext uri="{FF2B5EF4-FFF2-40B4-BE49-F238E27FC236}">
                <a16:creationId xmlns:a16="http://schemas.microsoft.com/office/drawing/2014/main" id="{2D796C1B-15AD-49E6-ADF6-5EBE99A5ADAB}"/>
              </a:ext>
            </a:extLst>
          </p:cNvPr>
          <p:cNvSpPr/>
          <p:nvPr/>
        </p:nvSpPr>
        <p:spPr>
          <a:xfrm>
            <a:off x="7945755" y="3588029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Uttryckssymbol 6">
            <a:extLst>
              <a:ext uri="{FF2B5EF4-FFF2-40B4-BE49-F238E27FC236}">
                <a16:creationId xmlns:a16="http://schemas.microsoft.com/office/drawing/2014/main" id="{B6D88156-E7D6-4F0D-B33E-1907C4420D55}"/>
              </a:ext>
            </a:extLst>
          </p:cNvPr>
          <p:cNvSpPr/>
          <p:nvPr/>
        </p:nvSpPr>
        <p:spPr>
          <a:xfrm>
            <a:off x="7291965" y="4635167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Uttryckssymbol 6">
            <a:extLst>
              <a:ext uri="{FF2B5EF4-FFF2-40B4-BE49-F238E27FC236}">
                <a16:creationId xmlns:a16="http://schemas.microsoft.com/office/drawing/2014/main" id="{D55A0E1E-4CE5-4726-93C3-50444737B053}"/>
              </a:ext>
            </a:extLst>
          </p:cNvPr>
          <p:cNvSpPr/>
          <p:nvPr/>
        </p:nvSpPr>
        <p:spPr>
          <a:xfrm>
            <a:off x="7057109" y="3900203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Uttryckssymbol 6">
            <a:extLst>
              <a:ext uri="{FF2B5EF4-FFF2-40B4-BE49-F238E27FC236}">
                <a16:creationId xmlns:a16="http://schemas.microsoft.com/office/drawing/2014/main" id="{031E6B20-A5B3-44D7-81DD-614E7160156C}"/>
              </a:ext>
            </a:extLst>
          </p:cNvPr>
          <p:cNvSpPr/>
          <p:nvPr/>
        </p:nvSpPr>
        <p:spPr>
          <a:xfrm>
            <a:off x="9474726" y="3744116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Uttryckssymbol 6">
            <a:extLst>
              <a:ext uri="{FF2B5EF4-FFF2-40B4-BE49-F238E27FC236}">
                <a16:creationId xmlns:a16="http://schemas.microsoft.com/office/drawing/2014/main" id="{B1839856-664D-414A-96E4-9D6117DCCA06}"/>
              </a:ext>
            </a:extLst>
          </p:cNvPr>
          <p:cNvSpPr/>
          <p:nvPr/>
        </p:nvSpPr>
        <p:spPr>
          <a:xfrm>
            <a:off x="9683553" y="4604440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Uttryckssymbol 6">
            <a:extLst>
              <a:ext uri="{FF2B5EF4-FFF2-40B4-BE49-F238E27FC236}">
                <a16:creationId xmlns:a16="http://schemas.microsoft.com/office/drawing/2014/main" id="{BAD609AC-92F7-46D7-9A21-BD7BD90D6B6F}"/>
              </a:ext>
            </a:extLst>
          </p:cNvPr>
          <p:cNvSpPr/>
          <p:nvPr/>
        </p:nvSpPr>
        <p:spPr>
          <a:xfrm>
            <a:off x="7229708" y="5214044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Uttryckssymbol 6">
            <a:extLst>
              <a:ext uri="{FF2B5EF4-FFF2-40B4-BE49-F238E27FC236}">
                <a16:creationId xmlns:a16="http://schemas.microsoft.com/office/drawing/2014/main" id="{95410092-330C-413E-A610-49C11E0D2C75}"/>
              </a:ext>
            </a:extLst>
          </p:cNvPr>
          <p:cNvSpPr/>
          <p:nvPr/>
        </p:nvSpPr>
        <p:spPr>
          <a:xfrm>
            <a:off x="6649127" y="4541758"/>
            <a:ext cx="312174" cy="31217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209395 w 914400"/>
              <a:gd name="connsiteY2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49827 w 914400"/>
              <a:gd name="connsiteY2" fmla="*/ 654306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263102 w 914400"/>
              <a:gd name="connsiteY0" fmla="*/ 320463 h 914400"/>
              <a:gd name="connsiteX1" fmla="*/ 310727 w 914400"/>
              <a:gd name="connsiteY1" fmla="*/ 272838 h 914400"/>
              <a:gd name="connsiteX2" fmla="*/ 358352 w 914400"/>
              <a:gd name="connsiteY2" fmla="*/ 320463 h 914400"/>
              <a:gd name="connsiteX3" fmla="*/ 310727 w 914400"/>
              <a:gd name="connsiteY3" fmla="*/ 368088 h 914400"/>
              <a:gd name="connsiteX4" fmla="*/ 263102 w 914400"/>
              <a:gd name="connsiteY4" fmla="*/ 320463 h 914400"/>
              <a:gd name="connsiteX5" fmla="*/ 556048 w 914400"/>
              <a:gd name="connsiteY5" fmla="*/ 320463 h 914400"/>
              <a:gd name="connsiteX6" fmla="*/ 603673 w 914400"/>
              <a:gd name="connsiteY6" fmla="*/ 272838 h 914400"/>
              <a:gd name="connsiteX7" fmla="*/ 651298 w 914400"/>
              <a:gd name="connsiteY7" fmla="*/ 320463 h 914400"/>
              <a:gd name="connsiteX8" fmla="*/ 603673 w 914400"/>
              <a:gd name="connsiteY8" fmla="*/ 368088 h 914400"/>
              <a:gd name="connsiteX9" fmla="*/ 556048 w 914400"/>
              <a:gd name="connsiteY9" fmla="*/ 320463 h 914400"/>
              <a:gd name="connsiteX0" fmla="*/ 209395 w 914400"/>
              <a:gd name="connsiteY0" fmla="*/ 656588 h 914400"/>
              <a:gd name="connsiteX1" fmla="*/ 704427 w 914400"/>
              <a:gd name="connsiteY1" fmla="*/ 656588 h 914400"/>
              <a:gd name="connsiteX2" fmla="*/ 457201 w 914400"/>
              <a:gd name="connsiteY2" fmla="*/ 587938 h 914400"/>
              <a:gd name="connsiteX3" fmla="*/ 209395 w 914400"/>
              <a:gd name="connsiteY3" fmla="*/ 656588 h 914400"/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 stroke="0" extrusionOk="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  <a:path w="914400" h="914400" fill="darkenLess" extrusionOk="0">
                <a:moveTo>
                  <a:pt x="263102" y="320463"/>
                </a:moveTo>
                <a:cubicBezTo>
                  <a:pt x="263102" y="294160"/>
                  <a:pt x="284424" y="272838"/>
                  <a:pt x="310727" y="272838"/>
                </a:cubicBezTo>
                <a:cubicBezTo>
                  <a:pt x="337030" y="272838"/>
                  <a:pt x="358352" y="294160"/>
                  <a:pt x="358352" y="320463"/>
                </a:cubicBezTo>
                <a:cubicBezTo>
                  <a:pt x="358352" y="346766"/>
                  <a:pt x="337030" y="368088"/>
                  <a:pt x="310727" y="368088"/>
                </a:cubicBezTo>
                <a:cubicBezTo>
                  <a:pt x="284424" y="368088"/>
                  <a:pt x="263102" y="346766"/>
                  <a:pt x="263102" y="320463"/>
                </a:cubicBezTo>
                <a:moveTo>
                  <a:pt x="556048" y="320463"/>
                </a:moveTo>
                <a:cubicBezTo>
                  <a:pt x="556048" y="294160"/>
                  <a:pt x="577370" y="272838"/>
                  <a:pt x="603673" y="272838"/>
                </a:cubicBezTo>
                <a:cubicBezTo>
                  <a:pt x="629976" y="272838"/>
                  <a:pt x="651298" y="294160"/>
                  <a:pt x="651298" y="320463"/>
                </a:cubicBezTo>
                <a:cubicBezTo>
                  <a:pt x="651298" y="346766"/>
                  <a:pt x="629976" y="368088"/>
                  <a:pt x="603673" y="368088"/>
                </a:cubicBezTo>
                <a:cubicBezTo>
                  <a:pt x="577370" y="368088"/>
                  <a:pt x="556048" y="346766"/>
                  <a:pt x="556048" y="320463"/>
                </a:cubicBezTo>
              </a:path>
              <a:path w="914400" h="914400" fill="none" extrusionOk="0">
                <a:moveTo>
                  <a:pt x="209395" y="656588"/>
                </a:moveTo>
                <a:cubicBezTo>
                  <a:pt x="374598" y="770047"/>
                  <a:pt x="539609" y="770047"/>
                  <a:pt x="704427" y="656588"/>
                </a:cubicBezTo>
                <a:lnTo>
                  <a:pt x="457201" y="587938"/>
                </a:lnTo>
                <a:lnTo>
                  <a:pt x="209395" y="656588"/>
                </a:lnTo>
                <a:close/>
              </a:path>
              <a:path w="914400" h="914400" fill="none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lose/>
              </a:path>
            </a:pathLst>
          </a:custGeom>
          <a:solidFill>
            <a:srgbClr val="00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6ACB888-5893-4525-A165-79B875A2056B}"/>
              </a:ext>
            </a:extLst>
          </p:cNvPr>
          <p:cNvSpPr/>
          <p:nvPr/>
        </p:nvSpPr>
        <p:spPr>
          <a:xfrm>
            <a:off x="3564407" y="3912487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+1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4B3E172-485C-4FB8-81D7-96DB74D61D8C}"/>
              </a:ext>
            </a:extLst>
          </p:cNvPr>
          <p:cNvSpPr/>
          <p:nvPr/>
        </p:nvSpPr>
        <p:spPr>
          <a:xfrm>
            <a:off x="3382935" y="4182644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/>
              <a:t>+1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70F0C58B-1C13-4D76-B476-188FF22022D2}"/>
              </a:ext>
            </a:extLst>
          </p:cNvPr>
          <p:cNvSpPr/>
          <p:nvPr/>
        </p:nvSpPr>
        <p:spPr>
          <a:xfrm>
            <a:off x="8972272" y="4746046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FF867E7F-1030-44F4-800F-6610E7CD56BC}"/>
              </a:ext>
            </a:extLst>
          </p:cNvPr>
          <p:cNvSpPr/>
          <p:nvPr/>
        </p:nvSpPr>
        <p:spPr>
          <a:xfrm>
            <a:off x="8368706" y="4320533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Cylinder 29">
            <a:extLst>
              <a:ext uri="{FF2B5EF4-FFF2-40B4-BE49-F238E27FC236}">
                <a16:creationId xmlns:a16="http://schemas.microsoft.com/office/drawing/2014/main" id="{AC9F5078-42C1-4770-82DB-20002666C288}"/>
              </a:ext>
            </a:extLst>
          </p:cNvPr>
          <p:cNvSpPr/>
          <p:nvPr/>
        </p:nvSpPr>
        <p:spPr>
          <a:xfrm>
            <a:off x="9786900" y="4247502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519C1DE0-AEC5-440A-AAC8-193BD2578C1F}"/>
              </a:ext>
            </a:extLst>
          </p:cNvPr>
          <p:cNvSpPr/>
          <p:nvPr/>
        </p:nvSpPr>
        <p:spPr>
          <a:xfrm>
            <a:off x="9642994" y="5274622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Cylinder 31">
            <a:extLst>
              <a:ext uri="{FF2B5EF4-FFF2-40B4-BE49-F238E27FC236}">
                <a16:creationId xmlns:a16="http://schemas.microsoft.com/office/drawing/2014/main" id="{1CFE24BD-2ADD-48B3-8A34-5B5E7E0FBF44}"/>
              </a:ext>
            </a:extLst>
          </p:cNvPr>
          <p:cNvSpPr/>
          <p:nvPr/>
        </p:nvSpPr>
        <p:spPr>
          <a:xfrm>
            <a:off x="8328147" y="5092635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1B55CABA-7430-494F-9E2A-02403BC714E5}"/>
              </a:ext>
            </a:extLst>
          </p:cNvPr>
          <p:cNvSpPr/>
          <p:nvPr/>
        </p:nvSpPr>
        <p:spPr>
          <a:xfrm>
            <a:off x="7878662" y="4720373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Cylinder 33">
            <a:extLst>
              <a:ext uri="{FF2B5EF4-FFF2-40B4-BE49-F238E27FC236}">
                <a16:creationId xmlns:a16="http://schemas.microsoft.com/office/drawing/2014/main" id="{113DF892-3199-4826-B944-8021C37188D5}"/>
              </a:ext>
            </a:extLst>
          </p:cNvPr>
          <p:cNvSpPr/>
          <p:nvPr/>
        </p:nvSpPr>
        <p:spPr>
          <a:xfrm>
            <a:off x="7604139" y="3953186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8C81B26A-B812-4577-A975-5A1A7F20FC1E}"/>
              </a:ext>
            </a:extLst>
          </p:cNvPr>
          <p:cNvSpPr/>
          <p:nvPr/>
        </p:nvSpPr>
        <p:spPr>
          <a:xfrm>
            <a:off x="8980875" y="3636230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Cylinder 35">
            <a:extLst>
              <a:ext uri="{FF2B5EF4-FFF2-40B4-BE49-F238E27FC236}">
                <a16:creationId xmlns:a16="http://schemas.microsoft.com/office/drawing/2014/main" id="{515A3028-6C35-40BD-A82A-23729D1A3E99}"/>
              </a:ext>
            </a:extLst>
          </p:cNvPr>
          <p:cNvSpPr/>
          <p:nvPr/>
        </p:nvSpPr>
        <p:spPr>
          <a:xfrm>
            <a:off x="6880184" y="5078021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ylinder 36">
            <a:extLst>
              <a:ext uri="{FF2B5EF4-FFF2-40B4-BE49-F238E27FC236}">
                <a16:creationId xmlns:a16="http://schemas.microsoft.com/office/drawing/2014/main" id="{91A22688-CE2C-443F-92E4-DEFF713104B1}"/>
              </a:ext>
            </a:extLst>
          </p:cNvPr>
          <p:cNvSpPr/>
          <p:nvPr/>
        </p:nvSpPr>
        <p:spPr>
          <a:xfrm>
            <a:off x="7222469" y="4408063"/>
            <a:ext cx="81117" cy="107886"/>
          </a:xfrm>
          <a:prstGeom prst="can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Kub 37">
            <a:extLst>
              <a:ext uri="{FF2B5EF4-FFF2-40B4-BE49-F238E27FC236}">
                <a16:creationId xmlns:a16="http://schemas.microsoft.com/office/drawing/2014/main" id="{A5C139EE-C19C-4E14-9FA0-F228362C8120}"/>
              </a:ext>
            </a:extLst>
          </p:cNvPr>
          <p:cNvSpPr/>
          <p:nvPr/>
        </p:nvSpPr>
        <p:spPr>
          <a:xfrm>
            <a:off x="9253242" y="4080059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Kub 38">
            <a:extLst>
              <a:ext uri="{FF2B5EF4-FFF2-40B4-BE49-F238E27FC236}">
                <a16:creationId xmlns:a16="http://schemas.microsoft.com/office/drawing/2014/main" id="{E3CE0176-E833-4CF2-92AA-9A22F306AC20}"/>
              </a:ext>
            </a:extLst>
          </p:cNvPr>
          <p:cNvSpPr/>
          <p:nvPr/>
        </p:nvSpPr>
        <p:spPr>
          <a:xfrm>
            <a:off x="9134190" y="5382508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Kub 39">
            <a:extLst>
              <a:ext uri="{FF2B5EF4-FFF2-40B4-BE49-F238E27FC236}">
                <a16:creationId xmlns:a16="http://schemas.microsoft.com/office/drawing/2014/main" id="{212F4F86-4DF2-437B-BB6F-FE64DB3824EF}"/>
              </a:ext>
            </a:extLst>
          </p:cNvPr>
          <p:cNvSpPr/>
          <p:nvPr/>
        </p:nvSpPr>
        <p:spPr>
          <a:xfrm>
            <a:off x="8203483" y="4710320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Kub 40">
            <a:extLst>
              <a:ext uri="{FF2B5EF4-FFF2-40B4-BE49-F238E27FC236}">
                <a16:creationId xmlns:a16="http://schemas.microsoft.com/office/drawing/2014/main" id="{364FDF05-3447-4D6A-9D70-ED4ABE5A9CA9}"/>
              </a:ext>
            </a:extLst>
          </p:cNvPr>
          <p:cNvSpPr/>
          <p:nvPr/>
        </p:nvSpPr>
        <p:spPr>
          <a:xfrm>
            <a:off x="8345480" y="3937015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Kub 41">
            <a:extLst>
              <a:ext uri="{FF2B5EF4-FFF2-40B4-BE49-F238E27FC236}">
                <a16:creationId xmlns:a16="http://schemas.microsoft.com/office/drawing/2014/main" id="{C209DCA5-7239-4513-BC14-9F25FAED5361}"/>
              </a:ext>
            </a:extLst>
          </p:cNvPr>
          <p:cNvSpPr/>
          <p:nvPr/>
        </p:nvSpPr>
        <p:spPr>
          <a:xfrm>
            <a:off x="6798059" y="5417327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Kub 42">
            <a:extLst>
              <a:ext uri="{FF2B5EF4-FFF2-40B4-BE49-F238E27FC236}">
                <a16:creationId xmlns:a16="http://schemas.microsoft.com/office/drawing/2014/main" id="{EC388CA3-5B99-4840-90A2-F0A4375AA8E7}"/>
              </a:ext>
            </a:extLst>
          </p:cNvPr>
          <p:cNvSpPr/>
          <p:nvPr/>
        </p:nvSpPr>
        <p:spPr>
          <a:xfrm>
            <a:off x="6825738" y="4233272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Kub 43">
            <a:extLst>
              <a:ext uri="{FF2B5EF4-FFF2-40B4-BE49-F238E27FC236}">
                <a16:creationId xmlns:a16="http://schemas.microsoft.com/office/drawing/2014/main" id="{119D9EE0-5511-4191-9E88-ABB4F25E7769}"/>
              </a:ext>
            </a:extLst>
          </p:cNvPr>
          <p:cNvSpPr/>
          <p:nvPr/>
        </p:nvSpPr>
        <p:spPr>
          <a:xfrm>
            <a:off x="7425861" y="3596420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Kub 44">
            <a:extLst>
              <a:ext uri="{FF2B5EF4-FFF2-40B4-BE49-F238E27FC236}">
                <a16:creationId xmlns:a16="http://schemas.microsoft.com/office/drawing/2014/main" id="{803D46C4-A452-4C8D-9E8C-3A9C5AE281E7}"/>
              </a:ext>
            </a:extLst>
          </p:cNvPr>
          <p:cNvSpPr/>
          <p:nvPr/>
        </p:nvSpPr>
        <p:spPr>
          <a:xfrm>
            <a:off x="7630810" y="5067500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Kub 45">
            <a:extLst>
              <a:ext uri="{FF2B5EF4-FFF2-40B4-BE49-F238E27FC236}">
                <a16:creationId xmlns:a16="http://schemas.microsoft.com/office/drawing/2014/main" id="{5824E37A-0148-412E-96D4-AA562EA942CD}"/>
              </a:ext>
            </a:extLst>
          </p:cNvPr>
          <p:cNvSpPr/>
          <p:nvPr/>
        </p:nvSpPr>
        <p:spPr>
          <a:xfrm>
            <a:off x="8531717" y="3603510"/>
            <a:ext cx="108891" cy="10889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B0487961-5C7E-43F0-A06D-0A71A7E260B1}"/>
              </a:ext>
            </a:extLst>
          </p:cNvPr>
          <p:cNvSpPr/>
          <p:nvPr/>
        </p:nvSpPr>
        <p:spPr>
          <a:xfrm>
            <a:off x="6538062" y="2347120"/>
            <a:ext cx="3823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err="1"/>
              <a:t>Formätare</a:t>
            </a:r>
            <a:r>
              <a:rPr lang="sv-SE" dirty="0"/>
              <a:t> i sitt naturliga habitat, bland kuber och cylindrar.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64C4E555-756D-428D-8EB2-DCC74B5A7FCB}"/>
              </a:ext>
            </a:extLst>
          </p:cNvPr>
          <p:cNvSpPr txBox="1"/>
          <p:nvPr/>
        </p:nvSpPr>
        <p:spPr>
          <a:xfrm>
            <a:off x="93050" y="161057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7/19</a:t>
            </a:r>
          </a:p>
        </p:txBody>
      </p:sp>
    </p:spTree>
    <p:extLst>
      <p:ext uri="{BB962C8B-B14F-4D97-AF65-F5344CB8AC3E}">
        <p14:creationId xmlns:p14="http://schemas.microsoft.com/office/powerpoint/2010/main" val="209545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1435</Words>
  <Application>Microsoft Office PowerPoint</Application>
  <PresentationFormat>Bredbild</PresentationFormat>
  <Paragraphs>210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Naturhistoria Taxonomi och Fylogeni </vt:lpstr>
      <vt:lpstr>Föreläsningens lärandemål</vt:lpstr>
      <vt:lpstr>Att sortera arter</vt:lpstr>
      <vt:lpstr>PowerPoint-presentation</vt:lpstr>
      <vt:lpstr>PowerPoint-presentation</vt:lpstr>
      <vt:lpstr>Carl von Linnés system</vt:lpstr>
      <vt:lpstr>Hur passar evolutionen in här?</vt:lpstr>
      <vt:lpstr>Taxonomi och fylogeni</vt:lpstr>
      <vt:lpstr>Artbildning  Möt Formätaren (Formiphagus vulgaris)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Reproduktiv isolering</vt:lpstr>
      <vt:lpstr>PowerPoint-presentation</vt:lpstr>
      <vt:lpstr>Två arter har därmed uppstått!</vt:lpstr>
      <vt:lpstr>Arter tenderar att vara långlivade och stabila, deras uppkomst är snabb jämfört med hur länge de finns. ”Felande länkar” är alltså sällsynta.</vt:lpstr>
      <vt:lpstr>PowerPoint-presentation</vt:lpstr>
      <vt:lpstr>PowerPoint-presentation</vt:lpstr>
      <vt:lpstr>Från likhet till släktskap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Naturhistoria – Livets träd Taxonomi </dc:title>
  <dc:creator>Claes Andersson</dc:creator>
  <cp:lastModifiedBy>Claes Andersson</cp:lastModifiedBy>
  <cp:revision>52</cp:revision>
  <cp:lastPrinted>2021-02-04T08:02:55Z</cp:lastPrinted>
  <dcterms:created xsi:type="dcterms:W3CDTF">2021-01-05T12:50:00Z</dcterms:created>
  <dcterms:modified xsi:type="dcterms:W3CDTF">2021-02-04T10:05:32Z</dcterms:modified>
</cp:coreProperties>
</file>