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2" r:id="rId4"/>
    <p:sldId id="258" r:id="rId5"/>
    <p:sldId id="259" r:id="rId6"/>
    <p:sldId id="260" r:id="rId7"/>
    <p:sldId id="265" r:id="rId8"/>
    <p:sldId id="261" r:id="rId9"/>
    <p:sldId id="262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80B25F-A3FE-4127-AFEF-43CAA3724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9299A49-6D3E-4F88-BBB4-E9A9DB976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2234B4-8E93-4D21-8626-E8C9029F3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2F9E-B45D-4D1E-AB84-55E61DB94D65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5A0585-264D-44FA-A95C-8737091BC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C38513A-E88D-4673-B028-4322FAE0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2FE-8456-4C57-86A6-7DDED21CA2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824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E77798-D596-4C76-9E35-CABE143F9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2E4DCFD-B32A-474E-BD8E-D50B2F048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4B6B73-166E-44FA-99A9-ECEDB7D97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2F9E-B45D-4D1E-AB84-55E61DB94D65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F23637-425C-4161-B25F-3EC50EBC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C19C36-F78C-41ED-A2A6-5C24880C7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2FE-8456-4C57-86A6-7DDED21CA2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00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7F0848E-423E-4252-A7C6-A4E16F9BC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AF67E78-49A3-4CB7-9525-1D90B4766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5BB1E6C-4438-49BE-BEEC-33229398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2F9E-B45D-4D1E-AB84-55E61DB94D65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2417F9-7DE6-46EE-9AF4-753348995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0263DC-F2E8-46C9-A217-0EC7E9C44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2FE-8456-4C57-86A6-7DDED21CA2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027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B3B66-F193-45A3-9533-E0391E66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4B5248-BF02-48D5-82C3-D2247E4C3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D97496-303B-41F0-BFEF-F3373FFEB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2F9E-B45D-4D1E-AB84-55E61DB94D65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253724-13E2-450D-87B7-61047B7F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D51978-3E64-4F69-850D-16EFC86BE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2FE-8456-4C57-86A6-7DDED21CA2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868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D6EDBA-D305-4C36-953B-4FCB49DE8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44ECF54-AD0B-42E2-B64C-743C67CD9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D05691-BB16-47C2-BF0F-78E92BA34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2F9E-B45D-4D1E-AB84-55E61DB94D65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A909E8-2F02-46DC-AF89-44B012FA1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4B1350-0AAA-4604-8540-5A3AE3BD3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2FE-8456-4C57-86A6-7DDED21CA2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16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C6FDA2-8F08-47BF-AF6F-B02C757A1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CB9609E-E8A2-45AC-9B62-16FC447DA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17CB20A-2493-48D2-8077-0B84EDB4E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6EA8D20-A2F3-4F3E-A21A-89AD814D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2F9E-B45D-4D1E-AB84-55E61DB94D65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95C8916-6775-4568-B3F6-7CD11AA4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3622410-9224-4882-A95F-5C60F2A7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2FE-8456-4C57-86A6-7DDED21CA2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94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0A397B-460D-4970-A5E5-B4719C96E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8CB18E-5476-456A-9F07-8985E7778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78A7DC-737C-4E49-8E61-FFF333718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1FDB8E0-B812-4F6F-A5BE-AE21F8D13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F363825-4175-4A59-9A20-92166EB41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6F2ED58-D360-4656-BD7D-780B62F8F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2F9E-B45D-4D1E-AB84-55E61DB94D65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E331668-41FC-41F7-967F-5B7B08FD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4EAB584-BA7A-4534-9FDA-549BE916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2FE-8456-4C57-86A6-7DDED21CA2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683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7FC30B-1204-4C26-8290-2E8A672E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B5A45D-0FC9-46DE-9017-0C6B3348A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2F9E-B45D-4D1E-AB84-55E61DB94D65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0191A6E-479D-4ACB-9DE7-9707C4A4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ED6DC33-46D5-493F-B6D0-14FFDDF0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2FE-8456-4C57-86A6-7DDED21CA2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1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B368FF6-C21A-4F77-989A-0349B33DA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2F9E-B45D-4D1E-AB84-55E61DB94D65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6CA7469-D99C-45EE-8F15-D84F6515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3EEA425-0310-4769-BCB1-80C9688F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2FE-8456-4C57-86A6-7DDED21CA2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616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059695-048C-420D-9DBE-63F9F1893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25A4EC-EDA8-404E-BEEC-B401C5978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052691-4738-4136-8A6A-CDFA1C189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A7B958-A52D-4F79-871E-06A48DFDA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2F9E-B45D-4D1E-AB84-55E61DB94D65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D619B19-4C3A-4267-A243-5F608F52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DE0906B-6C16-4AD1-A9A7-3A8B9F0F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2FE-8456-4C57-86A6-7DDED21CA2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07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D7E3D3-A189-4C29-8C4A-DE66F0765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C9BACBF-31E0-4855-B22C-6E19B183A8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497A13-C1CC-4E6D-A089-8D30712C0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A7D9AD4-D030-4365-914F-F5809C1F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2F9E-B45D-4D1E-AB84-55E61DB94D65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AA65435-9120-4A69-B818-47521151E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F642E88-A92E-4FEF-A5D2-5165EBC3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32FE-8456-4C57-86A6-7DDED21CA2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101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87AB66C-858C-4EC0-9CE1-6694A657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B9EF89-22AF-4BA1-A8D3-D958A17CB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D252EA-6F85-4EB4-8CB4-7730B9187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72F9E-B45D-4D1E-AB84-55E61DB94D65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A90BE8-E79B-459F-93D1-DE18C7EDD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FDA246-9A01-448B-B88D-B6E816F06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332FE-8456-4C57-86A6-7DDED21CA29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533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laeand@chalmers.s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72D352-94D2-4FBC-83D0-671C8DC6B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7409"/>
            <a:ext cx="9144000" cy="2478553"/>
          </a:xfrm>
        </p:spPr>
        <p:txBody>
          <a:bodyPr>
            <a:normAutofit fontScale="90000"/>
          </a:bodyPr>
          <a:lstStyle/>
          <a:p>
            <a:r>
              <a:rPr lang="sv-SE" sz="4000" u="sng" dirty="0"/>
              <a:t>Utveckling och ekologi</a:t>
            </a:r>
            <a:br>
              <a:rPr lang="sv-SE" dirty="0"/>
            </a:br>
            <a:r>
              <a:rPr lang="sv-SE" dirty="0"/>
              <a:t>Evolutionära implikationer av ekosystem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8C6EE1E-6BA2-4459-B434-416F9315D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90987"/>
          </a:xfrm>
        </p:spPr>
        <p:txBody>
          <a:bodyPr>
            <a:normAutofit fontScale="62500" lnSpcReduction="20000"/>
          </a:bodyPr>
          <a:lstStyle/>
          <a:p>
            <a:r>
              <a:rPr lang="sv-SE" sz="3100" u="sng" dirty="0"/>
              <a:t>Fredag 12/2 </a:t>
            </a:r>
            <a:r>
              <a:rPr lang="sv-SE" sz="3100" b="1" u="sng" dirty="0"/>
              <a:t>10:00-10:45</a:t>
            </a:r>
          </a:p>
          <a:p>
            <a:endParaRPr lang="sv-SE" sz="3100" b="1" dirty="0"/>
          </a:p>
          <a:p>
            <a:r>
              <a:rPr lang="sv-SE" sz="3100" b="1" dirty="0"/>
              <a:t>SEE075</a:t>
            </a:r>
            <a:r>
              <a:rPr lang="sv-SE" sz="3100" dirty="0"/>
              <a:t> – Evolution och självorganisation i biologiska system, 5 </a:t>
            </a:r>
            <a:r>
              <a:rPr lang="sv-SE" sz="3100" dirty="0" err="1"/>
              <a:t>hp</a:t>
            </a:r>
            <a:endParaRPr lang="sv-SE" sz="3100" dirty="0"/>
          </a:p>
          <a:p>
            <a:r>
              <a:rPr lang="sv-SE" sz="3100" dirty="0"/>
              <a:t>LP3, 2021 – Globala System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Martin Nilsson Jacobi, Fysisk Resursteori, Chalmers tekniska högskola, </a:t>
            </a:r>
            <a:r>
              <a:rPr lang="sv-SE" dirty="0">
                <a:hlinkClick r:id="rId2"/>
              </a:rPr>
              <a:t>mjacobi@chalmers.se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35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01EE59-801B-4DC5-B344-B6874447A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Föreläsningens lärandemål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4708B4-1F7E-4DF6-9F93-C6B686FAE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grundläggande förståelse av kopplingen mellan ekosystem och evolution.</a:t>
            </a:r>
          </a:p>
        </p:txBody>
      </p:sp>
    </p:spTree>
    <p:extLst>
      <p:ext uri="{BB962C8B-B14F-4D97-AF65-F5344CB8AC3E}">
        <p14:creationId xmlns:p14="http://schemas.microsoft.com/office/powerpoint/2010/main" val="42179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7BA752-6C0B-4CEA-A3A3-C189EB7BE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Litteratur: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F4E7CB-567B-4B3A-80FA-29F9257A3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41426" cy="4351338"/>
          </a:xfrm>
        </p:spPr>
        <p:txBody>
          <a:bodyPr>
            <a:normAutofit/>
          </a:bodyPr>
          <a:lstStyle/>
          <a:p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err="1"/>
              <a:t>ur</a:t>
            </a:r>
            <a:r>
              <a:rPr lang="en-US" dirty="0"/>
              <a:t> </a:t>
            </a:r>
            <a:r>
              <a:rPr lang="en-US" dirty="0" err="1"/>
              <a:t>Kump</a:t>
            </a:r>
            <a:r>
              <a:rPr lang="en-US" dirty="0"/>
              <a:t> et al.(2014)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1600" dirty="0" err="1"/>
              <a:t>Kump</a:t>
            </a:r>
            <a:r>
              <a:rPr lang="en-US" sz="1600" dirty="0"/>
              <a:t>, L. R., </a:t>
            </a:r>
            <a:r>
              <a:rPr lang="en-US" sz="1600" dirty="0" err="1"/>
              <a:t>Kasting</a:t>
            </a:r>
            <a:r>
              <a:rPr lang="en-US" sz="1600" dirty="0"/>
              <a:t>, J. F., &amp; Crane, R. G. (2014). </a:t>
            </a:r>
            <a:r>
              <a:rPr lang="en-US" sz="1600" i="1" dirty="0"/>
              <a:t>The Earth System</a:t>
            </a:r>
            <a:r>
              <a:rPr lang="en-US" sz="1600" dirty="0"/>
              <a:t>. Pearson Education.</a:t>
            </a:r>
          </a:p>
          <a:p>
            <a:pPr marL="0" indent="0">
              <a:buNone/>
            </a:pPr>
            <a:endParaRPr lang="en-US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096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7BA752-6C0B-4CEA-A3A3-C189EB7BE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ett ekosystem?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F4E7CB-567B-4B3A-80FA-29F9257A3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Arter med olika relationer sinsemellan.</a:t>
            </a:r>
          </a:p>
          <a:p>
            <a:pPr marL="0" indent="0">
              <a:buNone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Konkurrens				Bägge förlorar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Symbios					Bägge tjänar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Neutralism				Bägge likgiltiga.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Parasitism och predation		En tjänar, en annan förlorar.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Commensalism</a:t>
            </a:r>
            <a:r>
              <a:rPr lang="sv-SE" dirty="0"/>
              <a:t>				En likgiltig, en tjänar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Amensalism				En likgiltig, en förlorar</a:t>
            </a:r>
          </a:p>
        </p:txBody>
      </p:sp>
    </p:spTree>
    <p:extLst>
      <p:ext uri="{BB962C8B-B14F-4D97-AF65-F5344CB8AC3E}">
        <p14:creationId xmlns:p14="http://schemas.microsoft.com/office/powerpoint/2010/main" val="292990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3AC9DA-76A9-4F30-A40F-59201012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Ekosystem är källan till biologisk diversitet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50B86C-3A61-4E70-ACD1-B84BEBF1A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Det är i ekosystemet som all den diversiteten vi har talat om uppstår.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Alla taxonomiska enheter, på olika skalor och med olika styrkor och svagheter, vävs här ihop i en väv av beroenden.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224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B08C6D-5E13-4994-9DC5-E9D053DEE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Nischer och system av nischer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4888614-5EA4-409E-BB4C-650B80E9E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 nisch är som ett yrke.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Arten ”utbildas till sitt yrke” via evolution och kan därefter förtjäna sitt uppehälle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Det vill säga tills nischen av någon anledning försvinner.</a:t>
            </a:r>
          </a:p>
        </p:txBody>
      </p:sp>
    </p:spTree>
    <p:extLst>
      <p:ext uri="{BB962C8B-B14F-4D97-AF65-F5344CB8AC3E}">
        <p14:creationId xmlns:p14="http://schemas.microsoft.com/office/powerpoint/2010/main" val="733978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0E4B8A-12A8-4589-A9A0-DC662ED4C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Artbildning och nischer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E5CD4B4E-BA9F-4A9A-B5D4-214349737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Arter söker hela tiden ”automatiskt” efter nya fruktbara specialiseringar, eller ”yrken”.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Konkurrensen är hård inom etablerade specialiseringar (dvs. arter)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När en ny nisch upptäcks så finns där till en början mycket mindre konkurrens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Ingen är ju ännu anpassad till nischen.</a:t>
            </a:r>
          </a:p>
        </p:txBody>
      </p:sp>
    </p:spTree>
    <p:extLst>
      <p:ext uri="{BB962C8B-B14F-4D97-AF65-F5344CB8AC3E}">
        <p14:creationId xmlns:p14="http://schemas.microsoft.com/office/powerpoint/2010/main" val="418323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1F7725-3741-408E-8A5D-5C332C922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 tar tid att bygga artrikedom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DBF991-F8CD-4AE4-8B0D-81313A679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Diversitet måste alltså byggas upp historiskt eftersom det är i systemet av arter som nischer uppstår.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Först bildas stora nischer som motsvarar de här relationerna ganska direkt.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Vissa äter växter av olika slag. Andra äter växtätare. Andra bryter ned avfall. Och så vidare.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Därefter fylls det på med mer och mer specialiserade arter som utnyttjar möjligheter som står i interaktionerna mellan andra arter.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9279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95CBA9-E74B-4578-AC12-0146A890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 </a:t>
            </a:r>
            <a:r>
              <a:rPr lang="sv-SE" b="1" dirty="0"/>
              <a:t>kan</a:t>
            </a:r>
            <a:r>
              <a:rPr lang="sv-SE" dirty="0"/>
              <a:t> gå snabbt att reducera artrikedom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07CD74-8E8A-4360-A0D1-9BB7EE25A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Efter de stora utdöendena förblir jorden artfattig under miljontals, ibland flera tiotals miljoner, år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Ekosystem ser ut som om de vore rena rama korthusen.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Det stämmer inte riktigt dock.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 är ganska motståndskraftiga – till en punkt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Bortom den punkten fungerar de mer som ett korthus - men de brukar rasa ned till lägre stabila nivåer av komplexitet, inte försvinna helt.</a:t>
            </a:r>
          </a:p>
        </p:txBody>
      </p:sp>
    </p:spTree>
    <p:extLst>
      <p:ext uri="{BB962C8B-B14F-4D97-AF65-F5344CB8AC3E}">
        <p14:creationId xmlns:p14="http://schemas.microsoft.com/office/powerpoint/2010/main" val="21401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444</Words>
  <Application>Microsoft Office PowerPoint</Application>
  <PresentationFormat>Bredbild</PresentationFormat>
  <Paragraphs>65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Utveckling och ekologi Evolutionära implikationer av ekosystem </vt:lpstr>
      <vt:lpstr>Föreläsningens lärandemål</vt:lpstr>
      <vt:lpstr>Litteratur:</vt:lpstr>
      <vt:lpstr>Vad är ett ekosystem?</vt:lpstr>
      <vt:lpstr>Ekosystem är källan till biologisk diversitet</vt:lpstr>
      <vt:lpstr>Nischer och system av nischer</vt:lpstr>
      <vt:lpstr>Artbildning och nischer</vt:lpstr>
      <vt:lpstr>Det tar tid att bygga artrikedom</vt:lpstr>
      <vt:lpstr>Det kan gå snabbt att reducera artrikedom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Utveckling och ekologi Lektion 8.1 </dc:title>
  <dc:creator>Claes Andersson</dc:creator>
  <cp:lastModifiedBy>Claes Andersson</cp:lastModifiedBy>
  <cp:revision>10</cp:revision>
  <dcterms:created xsi:type="dcterms:W3CDTF">2020-12-07T06:29:25Z</dcterms:created>
  <dcterms:modified xsi:type="dcterms:W3CDTF">2021-02-12T08:43:07Z</dcterms:modified>
</cp:coreProperties>
</file>