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ADA782-F045-4F5D-8847-729F96307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D6D93B-A12D-49EE-BFA8-03B0B628E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A03863-6922-4FFF-AD71-A494B46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52A05E-248D-4507-8364-A92779E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E9F09E-23A5-4B86-A495-FBBB8707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60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C5603C-466E-4046-A13A-83824174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D366DE-81DB-4131-8F89-DCCA6C99F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A4CD52-AEDE-4810-836C-A28C1318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1BDCB7-675D-4846-8690-0B5CACC1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3D75FA-7620-462B-8704-EBF707F6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8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97EB94-2DDE-4FD6-9BE5-CFF98329D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187C2C8-FEBF-4DDA-9E7A-D268CE75E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540460-1E97-4116-90AD-C4F6902A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DA7D40-4353-4509-8AA0-56C6A586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F659D7-529F-40AF-B0EF-A1A5E557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26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74FC5D-1120-46DA-B770-833E1E1F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58E596-4051-4928-BD06-884D92A4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24CA1B-F992-4D4F-90C3-1AB42F27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37062E-A3A4-45B9-9122-6456E3DF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F730B0-405E-42C2-A48C-DEEFDEBD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6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C5797F-74A8-49B6-826D-CDD06D62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40891-7423-4CF0-8728-B1396F47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88F079-6CF3-460B-8D35-F6CAE876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F12A09-04F8-40B6-824E-6054E0AF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6EF9A1-BC6E-4F43-8090-8FDC19CE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28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0E3CE-B15F-4379-814F-7EE288AFB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6E279B-C219-4B89-80F0-7AAFF9345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59248B-3F1A-4F93-AC83-42C1220E1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ED01A7-591B-4608-BC31-2B91CD64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7FD4A8-C118-45BF-A162-53FC4F49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C139C3-6CBE-407C-9BFC-0FB14BEA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66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DAB1A8-FF06-4F37-B6AA-1F1F645C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00A2E2-478F-4276-8471-2387D16B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5740C3-2580-43CB-A4F5-FD98FC5FA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69CE05-C8D6-46A4-BF2F-3C85DF115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6D48228-3460-4923-87F9-2781CD1B0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D7E5255-44AE-4F05-B625-7D7AADC8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5A5D038-18C0-4103-BCDC-87CB3F14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E757481-67B6-4E3D-BE60-065B318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7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851EAE-C39F-4BBC-BF4F-050CCAD2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BC9679-FA7E-472D-A32C-3747ACF3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963B4D-470E-4C80-99BC-C46A658C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EBBA16C-EE97-4C2C-B40D-6A7808A5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36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0C4EE25-855A-4010-BA66-FB6C00E2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B125EE6-74D1-4DC5-9B62-991C5D0F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A98FEB-B960-49A7-847C-95CFDFB9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869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7262B3-4E68-4CE0-A5E7-F345C25A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931AB9-FB49-407A-8224-9AA9D33A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FAAEE6-44C1-4647-A57E-E2D8D260E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83570F-149C-4717-BDC5-3C9F3D3E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36D057-C168-4644-8C02-8959EAC2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4D14F7-6475-4CB9-B666-99A49A3C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7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8A683-CAE9-49B4-A0C1-72A925DF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91D8594-1BD4-4BB9-9DF1-DF9902B4F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C5888F-B2B4-4E88-BD8B-75E95E300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6CA2C7-CBAE-4CF2-9D84-A6400DED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4A615-E12F-4E56-909D-45B0E8CE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9BE2AE-9F83-41D5-9819-548BE73C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61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6F55-AD8F-4A2B-8B7D-6616E582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866631-1258-47BA-8350-A107E699D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CFA651-00D9-4A4F-A597-116B1C8BD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F90B-7C0E-441A-9736-82200C91BBA2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E06DAF-3158-40DC-B236-C88447541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1C6F56-A83B-4B98-BDDB-4E3BD88C0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F6E8-E88A-4218-83EB-214B02A1E3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3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laeand@chalmers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72D352-94D2-4FBC-83D0-671C8DC6B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7409"/>
            <a:ext cx="9144000" cy="2478553"/>
          </a:xfrm>
        </p:spPr>
        <p:txBody>
          <a:bodyPr>
            <a:normAutofit/>
          </a:bodyPr>
          <a:lstStyle/>
          <a:p>
            <a:r>
              <a:rPr lang="sv-SE" sz="4000" u="sng" dirty="0"/>
              <a:t>Forum</a:t>
            </a:r>
            <a:br>
              <a:rPr lang="sv-SE" dirty="0"/>
            </a:br>
            <a:r>
              <a:rPr lang="sv-SE" dirty="0"/>
              <a:t>Forumsession </a:t>
            </a:r>
            <a:r>
              <a:rPr lang="sv-SE"/>
              <a:t>#3-4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C6EE1E-6BA2-4459-B434-416F9315D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90987"/>
          </a:xfrm>
        </p:spPr>
        <p:txBody>
          <a:bodyPr>
            <a:normAutofit fontScale="62500" lnSpcReduction="20000"/>
          </a:bodyPr>
          <a:lstStyle/>
          <a:p>
            <a:r>
              <a:rPr lang="sv-SE" sz="3100" u="sng"/>
              <a:t>Torsdag </a:t>
            </a:r>
            <a:r>
              <a:rPr lang="sv-SE" sz="3100" u="sng" dirty="0"/>
              <a:t>18/2 </a:t>
            </a:r>
            <a:r>
              <a:rPr lang="sv-SE" sz="3100" b="1" u="sng" dirty="0"/>
              <a:t>13:15-14:00</a:t>
            </a:r>
          </a:p>
          <a:p>
            <a:endParaRPr lang="sv-SE" sz="3100" b="1" dirty="0"/>
          </a:p>
          <a:p>
            <a:r>
              <a:rPr lang="sv-SE" sz="3100" b="1" dirty="0"/>
              <a:t>SEE075</a:t>
            </a:r>
            <a:r>
              <a:rPr lang="sv-SE" sz="3100" dirty="0"/>
              <a:t> – Evolution och självorganisation i biologiska system, 5 </a:t>
            </a:r>
            <a:r>
              <a:rPr lang="sv-SE" sz="3100" dirty="0" err="1"/>
              <a:t>hp</a:t>
            </a:r>
            <a:endParaRPr lang="sv-SE" sz="3100" dirty="0"/>
          </a:p>
          <a:p>
            <a:r>
              <a:rPr lang="sv-SE" sz="3100" dirty="0"/>
              <a:t>LP3, 2021 – Globala System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Claes Andersson, Fysisk Resursteori, Chalmers tekniska högskola, </a:t>
            </a:r>
            <a:r>
              <a:rPr lang="sv-SE" dirty="0">
                <a:hlinkClick r:id="rId2"/>
              </a:rPr>
              <a:t>claeand@chalmers.se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35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B892EE-53FC-40C5-AB3C-D63D92F98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352"/>
            <a:ext cx="10515600" cy="55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Första lektionen</a:t>
            </a:r>
            <a:r>
              <a:rPr lang="sv-SE" dirty="0"/>
              <a:t>, fram till rast, cirka 40 minuters diskussion i break-</a:t>
            </a:r>
            <a:r>
              <a:rPr lang="sv-SE" dirty="0" err="1"/>
              <a:t>out</a:t>
            </a:r>
            <a:r>
              <a:rPr lang="sv-SE" dirty="0"/>
              <a:t>-rum.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När ni är på plats, välj ut ett eller ett par teman, begrepp, eller frågor att diskutera sinsemellan.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Jag vandrar runt lite mellan rummen för att bilda mig en uppfattning och delta med mindre inspel om ni vill fråga eller bolla något.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Andra lektionen</a:t>
            </a:r>
            <a:r>
              <a:rPr lang="sv-SE" dirty="0"/>
              <a:t> så kör vi diskussion i helklass för att lyfta upp vad som har kommit fram och fånga upp det sista. </a:t>
            </a:r>
          </a:p>
        </p:txBody>
      </p:sp>
    </p:spTree>
    <p:extLst>
      <p:ext uri="{BB962C8B-B14F-4D97-AF65-F5344CB8AC3E}">
        <p14:creationId xmlns:p14="http://schemas.microsoft.com/office/powerpoint/2010/main" val="3636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4807C0-BF0C-4F49-A6CC-A8666983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Möjliga diskussionsteman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FF7C75-AFE6-48C9-ADD5-5C30B520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finns en lista under </a:t>
            </a:r>
            <a:r>
              <a:rPr lang="sv-SE" b="1" dirty="0"/>
              <a:t>Modul 5</a:t>
            </a:r>
            <a:r>
              <a:rPr lang="sv-SE" dirty="0"/>
              <a:t> på Canvas, men ni kan välja annat om ni vill.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Jag har ju tyvärr inte lyckats få med alla bra uppslag som ni kom med inför denna diskussion – och jag ville undvika att bara sitta och beta av allt i monolog.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Så jag har baserat listan på de frågor och teman som ni själva bidrog med.</a:t>
            </a:r>
          </a:p>
        </p:txBody>
      </p:sp>
    </p:spTree>
    <p:extLst>
      <p:ext uri="{BB962C8B-B14F-4D97-AF65-F5344CB8AC3E}">
        <p14:creationId xmlns:p14="http://schemas.microsoft.com/office/powerpoint/2010/main" val="208938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195</Words>
  <Application>Microsoft Office PowerPoint</Application>
  <PresentationFormat>Bredbild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Forum Forumsession #3-4 </vt:lpstr>
      <vt:lpstr>PowerPoint-presentation</vt:lpstr>
      <vt:lpstr>Möjliga diskussionsteman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Naturhistoria – Livets hierarki Lektion 10.1 </dc:title>
  <dc:creator>Claes Andersson</dc:creator>
  <cp:lastModifiedBy>Claes Andersson</cp:lastModifiedBy>
  <cp:revision>7</cp:revision>
  <dcterms:created xsi:type="dcterms:W3CDTF">2020-12-07T06:47:21Z</dcterms:created>
  <dcterms:modified xsi:type="dcterms:W3CDTF">2021-02-15T12:51:38Z</dcterms:modified>
</cp:coreProperties>
</file>