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9" r:id="rId5"/>
    <p:sldId id="284" r:id="rId6"/>
    <p:sldId id="289" r:id="rId7"/>
    <p:sldId id="294" r:id="rId8"/>
    <p:sldId id="290" r:id="rId9"/>
    <p:sldId id="292" r:id="rId10"/>
    <p:sldId id="291" r:id="rId11"/>
    <p:sldId id="286" r:id="rId12"/>
    <p:sldId id="287" r:id="rId13"/>
    <p:sldId id="293"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8"/>
    <a:srgbClr val="00BCB8"/>
    <a:srgbClr val="00C9C4"/>
    <a:srgbClr val="00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13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06E3E-0CDE-4ED1-8F62-C9DAEB724EE5}" type="doc">
      <dgm:prSet loTypeId="urn:microsoft.com/office/officeart/2005/8/layout/gear1" loCatId="process" qsTypeId="urn:microsoft.com/office/officeart/2005/8/quickstyle/simple1" qsCatId="simple" csTypeId="urn:microsoft.com/office/officeart/2005/8/colors/accent1_2" csCatId="accent1" phldr="1"/>
      <dgm:spPr/>
    </dgm:pt>
    <dgm:pt modelId="{53CC1D84-889B-4869-95FC-29C535F0325E}">
      <dgm:prSet phldrT="[Text]"/>
      <dgm:spPr/>
      <dgm:t>
        <a:bodyPr/>
        <a:lstStyle/>
        <a:p>
          <a:endParaRPr lang="sv-SE" dirty="0"/>
        </a:p>
      </dgm:t>
    </dgm:pt>
    <dgm:pt modelId="{DC2C8561-065C-439D-8777-B6C96FA8BDE5}" type="parTrans" cxnId="{536EADD8-0444-4638-A933-4CC820494C47}">
      <dgm:prSet/>
      <dgm:spPr/>
      <dgm:t>
        <a:bodyPr/>
        <a:lstStyle/>
        <a:p>
          <a:endParaRPr lang="sv-SE"/>
        </a:p>
      </dgm:t>
    </dgm:pt>
    <dgm:pt modelId="{DDAD6A13-BCAE-4AB8-B10B-49D927010F04}" type="sibTrans" cxnId="{536EADD8-0444-4638-A933-4CC820494C47}">
      <dgm:prSet/>
      <dgm:spPr/>
      <dgm:t>
        <a:bodyPr/>
        <a:lstStyle/>
        <a:p>
          <a:endParaRPr lang="sv-SE"/>
        </a:p>
      </dgm:t>
    </dgm:pt>
    <dgm:pt modelId="{FF62F614-256E-43BC-8D1A-C06A5C5092FD}">
      <dgm:prSet phldrT="[Text]"/>
      <dgm:spPr/>
      <dgm:t>
        <a:bodyPr/>
        <a:lstStyle/>
        <a:p>
          <a:r>
            <a:rPr lang="sv-SE" dirty="0"/>
            <a:t> </a:t>
          </a:r>
        </a:p>
      </dgm:t>
    </dgm:pt>
    <dgm:pt modelId="{14E6E9CD-804C-4D2B-9404-D59727291AAB}" type="parTrans" cxnId="{7A6166D0-F33E-4B77-A0A3-E6B32F295485}">
      <dgm:prSet/>
      <dgm:spPr/>
      <dgm:t>
        <a:bodyPr/>
        <a:lstStyle/>
        <a:p>
          <a:endParaRPr lang="sv-SE"/>
        </a:p>
      </dgm:t>
    </dgm:pt>
    <dgm:pt modelId="{DB145E6C-DD76-4606-8A23-3B74C00AD26B}" type="sibTrans" cxnId="{7A6166D0-F33E-4B77-A0A3-E6B32F295485}">
      <dgm:prSet/>
      <dgm:spPr/>
      <dgm:t>
        <a:bodyPr/>
        <a:lstStyle/>
        <a:p>
          <a:endParaRPr lang="sv-SE"/>
        </a:p>
      </dgm:t>
    </dgm:pt>
    <dgm:pt modelId="{C3D797E0-FBD1-479A-B247-60DD5BB3C880}">
      <dgm:prSet phldrT="[Text]"/>
      <dgm:spPr/>
      <dgm:t>
        <a:bodyPr/>
        <a:lstStyle/>
        <a:p>
          <a:r>
            <a:rPr lang="sv-SE" dirty="0"/>
            <a:t> </a:t>
          </a:r>
        </a:p>
      </dgm:t>
    </dgm:pt>
    <dgm:pt modelId="{438A62E1-50FB-4EAC-BF21-3E4FD87CB5B6}" type="parTrans" cxnId="{A6173FE6-B6AA-4497-AA18-AABE93EA5B2B}">
      <dgm:prSet/>
      <dgm:spPr/>
      <dgm:t>
        <a:bodyPr/>
        <a:lstStyle/>
        <a:p>
          <a:endParaRPr lang="sv-SE"/>
        </a:p>
      </dgm:t>
    </dgm:pt>
    <dgm:pt modelId="{8292D9C5-6979-449E-AE3B-7DB9D92DB41E}" type="sibTrans" cxnId="{A6173FE6-B6AA-4497-AA18-AABE93EA5B2B}">
      <dgm:prSet/>
      <dgm:spPr/>
      <dgm:t>
        <a:bodyPr/>
        <a:lstStyle/>
        <a:p>
          <a:endParaRPr lang="sv-SE"/>
        </a:p>
      </dgm:t>
    </dgm:pt>
    <dgm:pt modelId="{B88011D9-5466-4590-9284-0A5CCC970551}" type="pres">
      <dgm:prSet presAssocID="{6A606E3E-0CDE-4ED1-8F62-C9DAEB724EE5}" presName="composite" presStyleCnt="0">
        <dgm:presLayoutVars>
          <dgm:chMax val="3"/>
          <dgm:animLvl val="lvl"/>
          <dgm:resizeHandles val="exact"/>
        </dgm:presLayoutVars>
      </dgm:prSet>
      <dgm:spPr/>
    </dgm:pt>
    <dgm:pt modelId="{D8CBD2AC-6D01-43C0-8CBF-8E60D85C0DFF}" type="pres">
      <dgm:prSet presAssocID="{53CC1D84-889B-4869-95FC-29C535F0325E}" presName="gear1" presStyleLbl="node1" presStyleIdx="0" presStyleCnt="3">
        <dgm:presLayoutVars>
          <dgm:chMax val="1"/>
          <dgm:bulletEnabled val="1"/>
        </dgm:presLayoutVars>
      </dgm:prSet>
      <dgm:spPr/>
    </dgm:pt>
    <dgm:pt modelId="{327AA813-E453-4236-83F4-780221A8D6B9}" type="pres">
      <dgm:prSet presAssocID="{53CC1D84-889B-4869-95FC-29C535F0325E}" presName="gear1srcNode" presStyleLbl="node1" presStyleIdx="0" presStyleCnt="3"/>
      <dgm:spPr/>
    </dgm:pt>
    <dgm:pt modelId="{60933E72-F121-467E-9F9E-2409E6586C3B}" type="pres">
      <dgm:prSet presAssocID="{53CC1D84-889B-4869-95FC-29C535F0325E}" presName="gear1dstNode" presStyleLbl="node1" presStyleIdx="0" presStyleCnt="3"/>
      <dgm:spPr/>
    </dgm:pt>
    <dgm:pt modelId="{04EAF543-A04E-4AD9-827C-EC60F66A5AC7}" type="pres">
      <dgm:prSet presAssocID="{FF62F614-256E-43BC-8D1A-C06A5C5092FD}" presName="gear2" presStyleLbl="node1" presStyleIdx="1" presStyleCnt="3">
        <dgm:presLayoutVars>
          <dgm:chMax val="1"/>
          <dgm:bulletEnabled val="1"/>
        </dgm:presLayoutVars>
      </dgm:prSet>
      <dgm:spPr/>
    </dgm:pt>
    <dgm:pt modelId="{21ED5D20-EF54-46FC-852D-F03898362B75}" type="pres">
      <dgm:prSet presAssocID="{FF62F614-256E-43BC-8D1A-C06A5C5092FD}" presName="gear2srcNode" presStyleLbl="node1" presStyleIdx="1" presStyleCnt="3"/>
      <dgm:spPr/>
    </dgm:pt>
    <dgm:pt modelId="{798557C2-5B2D-455F-B98D-FEC478686BBC}" type="pres">
      <dgm:prSet presAssocID="{FF62F614-256E-43BC-8D1A-C06A5C5092FD}" presName="gear2dstNode" presStyleLbl="node1" presStyleIdx="1" presStyleCnt="3"/>
      <dgm:spPr/>
    </dgm:pt>
    <dgm:pt modelId="{161DAA20-E6B5-4741-818A-68F32C6CDCF4}" type="pres">
      <dgm:prSet presAssocID="{C3D797E0-FBD1-479A-B247-60DD5BB3C880}" presName="gear3" presStyleLbl="node1" presStyleIdx="2" presStyleCnt="3"/>
      <dgm:spPr/>
    </dgm:pt>
    <dgm:pt modelId="{4D96B75E-2C25-4E29-A4E1-02EF6B6A2B35}" type="pres">
      <dgm:prSet presAssocID="{C3D797E0-FBD1-479A-B247-60DD5BB3C880}" presName="gear3tx" presStyleLbl="node1" presStyleIdx="2" presStyleCnt="3">
        <dgm:presLayoutVars>
          <dgm:chMax val="1"/>
          <dgm:bulletEnabled val="1"/>
        </dgm:presLayoutVars>
      </dgm:prSet>
      <dgm:spPr/>
    </dgm:pt>
    <dgm:pt modelId="{625A77E7-4800-4607-9117-BB5BC7FE3AA3}" type="pres">
      <dgm:prSet presAssocID="{C3D797E0-FBD1-479A-B247-60DD5BB3C880}" presName="gear3srcNode" presStyleLbl="node1" presStyleIdx="2" presStyleCnt="3"/>
      <dgm:spPr/>
    </dgm:pt>
    <dgm:pt modelId="{423B0791-D8E8-4786-9CC3-C89D1A25A36C}" type="pres">
      <dgm:prSet presAssocID="{C3D797E0-FBD1-479A-B247-60DD5BB3C880}" presName="gear3dstNode" presStyleLbl="node1" presStyleIdx="2" presStyleCnt="3"/>
      <dgm:spPr/>
    </dgm:pt>
    <dgm:pt modelId="{3D033EF8-4E48-410F-BED8-7DB6549A5C74}" type="pres">
      <dgm:prSet presAssocID="{DDAD6A13-BCAE-4AB8-B10B-49D927010F04}" presName="connector1" presStyleLbl="sibTrans2D1" presStyleIdx="0" presStyleCnt="3"/>
      <dgm:spPr/>
    </dgm:pt>
    <dgm:pt modelId="{A934CEEF-C4B3-4334-90B6-BF9618713DBA}" type="pres">
      <dgm:prSet presAssocID="{DB145E6C-DD76-4606-8A23-3B74C00AD26B}" presName="connector2" presStyleLbl="sibTrans2D1" presStyleIdx="1" presStyleCnt="3"/>
      <dgm:spPr/>
    </dgm:pt>
    <dgm:pt modelId="{001954D5-0E20-407D-B6F4-5E26C0967EAA}" type="pres">
      <dgm:prSet presAssocID="{8292D9C5-6979-449E-AE3B-7DB9D92DB41E}" presName="connector3" presStyleLbl="sibTrans2D1" presStyleIdx="2" presStyleCnt="3"/>
      <dgm:spPr/>
    </dgm:pt>
  </dgm:ptLst>
  <dgm:cxnLst>
    <dgm:cxn modelId="{DAA9DA07-FD1F-45E9-A147-6F8AA15986C9}" type="presOf" srcId="{53CC1D84-889B-4869-95FC-29C535F0325E}" destId="{327AA813-E453-4236-83F4-780221A8D6B9}" srcOrd="1" destOrd="0" presId="urn:microsoft.com/office/officeart/2005/8/layout/gear1"/>
    <dgm:cxn modelId="{92449128-279D-41A9-B755-4A72DFF33DFC}" type="presOf" srcId="{C3D797E0-FBD1-479A-B247-60DD5BB3C880}" destId="{625A77E7-4800-4607-9117-BB5BC7FE3AA3}" srcOrd="2" destOrd="0" presId="urn:microsoft.com/office/officeart/2005/8/layout/gear1"/>
    <dgm:cxn modelId="{8DFC6837-B1F9-45D4-80FB-2C667D2FA630}" type="presOf" srcId="{FF62F614-256E-43BC-8D1A-C06A5C5092FD}" destId="{798557C2-5B2D-455F-B98D-FEC478686BBC}" srcOrd="2" destOrd="0" presId="urn:microsoft.com/office/officeart/2005/8/layout/gear1"/>
    <dgm:cxn modelId="{D7DF155B-6D50-4171-A3E0-ED3A7D06DD69}" type="presOf" srcId="{FF62F614-256E-43BC-8D1A-C06A5C5092FD}" destId="{04EAF543-A04E-4AD9-827C-EC60F66A5AC7}" srcOrd="0" destOrd="0" presId="urn:microsoft.com/office/officeart/2005/8/layout/gear1"/>
    <dgm:cxn modelId="{F3D79B5C-D10B-4B45-9793-F1229E4E094B}" type="presOf" srcId="{8292D9C5-6979-449E-AE3B-7DB9D92DB41E}" destId="{001954D5-0E20-407D-B6F4-5E26C0967EAA}" srcOrd="0" destOrd="0" presId="urn:microsoft.com/office/officeart/2005/8/layout/gear1"/>
    <dgm:cxn modelId="{87427B4B-32BF-4D56-8BFC-8B3B4A1C6079}" type="presOf" srcId="{6A606E3E-0CDE-4ED1-8F62-C9DAEB724EE5}" destId="{B88011D9-5466-4590-9284-0A5CCC970551}" srcOrd="0" destOrd="0" presId="urn:microsoft.com/office/officeart/2005/8/layout/gear1"/>
    <dgm:cxn modelId="{FA8AA76B-E672-4460-85B8-715CE0D907BB}" type="presOf" srcId="{53CC1D84-889B-4869-95FC-29C535F0325E}" destId="{D8CBD2AC-6D01-43C0-8CBF-8E60D85C0DFF}" srcOrd="0" destOrd="0" presId="urn:microsoft.com/office/officeart/2005/8/layout/gear1"/>
    <dgm:cxn modelId="{0D148973-78F6-44DF-9203-F54425D89F11}" type="presOf" srcId="{DB145E6C-DD76-4606-8A23-3B74C00AD26B}" destId="{A934CEEF-C4B3-4334-90B6-BF9618713DBA}" srcOrd="0" destOrd="0" presId="urn:microsoft.com/office/officeart/2005/8/layout/gear1"/>
    <dgm:cxn modelId="{78A2F675-63ED-44CF-9CA8-EC266AA3F4C0}" type="presOf" srcId="{C3D797E0-FBD1-479A-B247-60DD5BB3C880}" destId="{423B0791-D8E8-4786-9CC3-C89D1A25A36C}" srcOrd="3" destOrd="0" presId="urn:microsoft.com/office/officeart/2005/8/layout/gear1"/>
    <dgm:cxn modelId="{2055F17B-B4F4-4694-B4BF-118826208C96}" type="presOf" srcId="{C3D797E0-FBD1-479A-B247-60DD5BB3C880}" destId="{4D96B75E-2C25-4E29-A4E1-02EF6B6A2B35}" srcOrd="1" destOrd="0" presId="urn:microsoft.com/office/officeart/2005/8/layout/gear1"/>
    <dgm:cxn modelId="{73086E8C-407C-407B-88BC-4253426BF95D}" type="presOf" srcId="{53CC1D84-889B-4869-95FC-29C535F0325E}" destId="{60933E72-F121-467E-9F9E-2409E6586C3B}" srcOrd="2" destOrd="0" presId="urn:microsoft.com/office/officeart/2005/8/layout/gear1"/>
    <dgm:cxn modelId="{88A7DFA7-93A4-451D-A771-AEE2A8B7094F}" type="presOf" srcId="{C3D797E0-FBD1-479A-B247-60DD5BB3C880}" destId="{161DAA20-E6B5-4741-818A-68F32C6CDCF4}" srcOrd="0" destOrd="0" presId="urn:microsoft.com/office/officeart/2005/8/layout/gear1"/>
    <dgm:cxn modelId="{9796C7B5-9C93-4528-9FC3-9F12168A40DB}" type="presOf" srcId="{FF62F614-256E-43BC-8D1A-C06A5C5092FD}" destId="{21ED5D20-EF54-46FC-852D-F03898362B75}" srcOrd="1" destOrd="0" presId="urn:microsoft.com/office/officeart/2005/8/layout/gear1"/>
    <dgm:cxn modelId="{7A6166D0-F33E-4B77-A0A3-E6B32F295485}" srcId="{6A606E3E-0CDE-4ED1-8F62-C9DAEB724EE5}" destId="{FF62F614-256E-43BC-8D1A-C06A5C5092FD}" srcOrd="1" destOrd="0" parTransId="{14E6E9CD-804C-4D2B-9404-D59727291AAB}" sibTransId="{DB145E6C-DD76-4606-8A23-3B74C00AD26B}"/>
    <dgm:cxn modelId="{DA2AC2D2-15D0-44AE-B34B-9590B020CF78}" type="presOf" srcId="{DDAD6A13-BCAE-4AB8-B10B-49D927010F04}" destId="{3D033EF8-4E48-410F-BED8-7DB6549A5C74}" srcOrd="0" destOrd="0" presId="urn:microsoft.com/office/officeart/2005/8/layout/gear1"/>
    <dgm:cxn modelId="{536EADD8-0444-4638-A933-4CC820494C47}" srcId="{6A606E3E-0CDE-4ED1-8F62-C9DAEB724EE5}" destId="{53CC1D84-889B-4869-95FC-29C535F0325E}" srcOrd="0" destOrd="0" parTransId="{DC2C8561-065C-439D-8777-B6C96FA8BDE5}" sibTransId="{DDAD6A13-BCAE-4AB8-B10B-49D927010F04}"/>
    <dgm:cxn modelId="{A6173FE6-B6AA-4497-AA18-AABE93EA5B2B}" srcId="{6A606E3E-0CDE-4ED1-8F62-C9DAEB724EE5}" destId="{C3D797E0-FBD1-479A-B247-60DD5BB3C880}" srcOrd="2" destOrd="0" parTransId="{438A62E1-50FB-4EAC-BF21-3E4FD87CB5B6}" sibTransId="{8292D9C5-6979-449E-AE3B-7DB9D92DB41E}"/>
    <dgm:cxn modelId="{7BD957B9-ACAD-4F4C-94DE-CCB4142BEED4}" type="presParOf" srcId="{B88011D9-5466-4590-9284-0A5CCC970551}" destId="{D8CBD2AC-6D01-43C0-8CBF-8E60D85C0DFF}" srcOrd="0" destOrd="0" presId="urn:microsoft.com/office/officeart/2005/8/layout/gear1"/>
    <dgm:cxn modelId="{2673EE86-6AB8-436E-BB65-30716E82D834}" type="presParOf" srcId="{B88011D9-5466-4590-9284-0A5CCC970551}" destId="{327AA813-E453-4236-83F4-780221A8D6B9}" srcOrd="1" destOrd="0" presId="urn:microsoft.com/office/officeart/2005/8/layout/gear1"/>
    <dgm:cxn modelId="{1EDF1B0F-9B8A-4E7C-925C-DDF4FF5D2404}" type="presParOf" srcId="{B88011D9-5466-4590-9284-0A5CCC970551}" destId="{60933E72-F121-467E-9F9E-2409E6586C3B}" srcOrd="2" destOrd="0" presId="urn:microsoft.com/office/officeart/2005/8/layout/gear1"/>
    <dgm:cxn modelId="{5719F3EF-6D62-4066-B41E-39A758D778D7}" type="presParOf" srcId="{B88011D9-5466-4590-9284-0A5CCC970551}" destId="{04EAF543-A04E-4AD9-827C-EC60F66A5AC7}" srcOrd="3" destOrd="0" presId="urn:microsoft.com/office/officeart/2005/8/layout/gear1"/>
    <dgm:cxn modelId="{7DD14BA5-0E67-458E-82DE-D433131EAC2F}" type="presParOf" srcId="{B88011D9-5466-4590-9284-0A5CCC970551}" destId="{21ED5D20-EF54-46FC-852D-F03898362B75}" srcOrd="4" destOrd="0" presId="urn:microsoft.com/office/officeart/2005/8/layout/gear1"/>
    <dgm:cxn modelId="{60E3006E-8FD4-4F4E-A8F2-EBFABE05203A}" type="presParOf" srcId="{B88011D9-5466-4590-9284-0A5CCC970551}" destId="{798557C2-5B2D-455F-B98D-FEC478686BBC}" srcOrd="5" destOrd="0" presId="urn:microsoft.com/office/officeart/2005/8/layout/gear1"/>
    <dgm:cxn modelId="{733A257D-37B8-4A75-88BE-7145E5F1E9C9}" type="presParOf" srcId="{B88011D9-5466-4590-9284-0A5CCC970551}" destId="{161DAA20-E6B5-4741-818A-68F32C6CDCF4}" srcOrd="6" destOrd="0" presId="urn:microsoft.com/office/officeart/2005/8/layout/gear1"/>
    <dgm:cxn modelId="{4B7B9B04-E642-4941-9171-640A61BCE68D}" type="presParOf" srcId="{B88011D9-5466-4590-9284-0A5CCC970551}" destId="{4D96B75E-2C25-4E29-A4E1-02EF6B6A2B35}" srcOrd="7" destOrd="0" presId="urn:microsoft.com/office/officeart/2005/8/layout/gear1"/>
    <dgm:cxn modelId="{E9F0AC75-2EC3-401C-AC17-AC996C95E370}" type="presParOf" srcId="{B88011D9-5466-4590-9284-0A5CCC970551}" destId="{625A77E7-4800-4607-9117-BB5BC7FE3AA3}" srcOrd="8" destOrd="0" presId="urn:microsoft.com/office/officeart/2005/8/layout/gear1"/>
    <dgm:cxn modelId="{9BDE16C5-813A-4CB8-821B-661C3940D670}" type="presParOf" srcId="{B88011D9-5466-4590-9284-0A5CCC970551}" destId="{423B0791-D8E8-4786-9CC3-C89D1A25A36C}" srcOrd="9" destOrd="0" presId="urn:microsoft.com/office/officeart/2005/8/layout/gear1"/>
    <dgm:cxn modelId="{ACE55D34-D294-4EDA-B0B9-D00658DCB6D5}" type="presParOf" srcId="{B88011D9-5466-4590-9284-0A5CCC970551}" destId="{3D033EF8-4E48-410F-BED8-7DB6549A5C74}" srcOrd="10" destOrd="0" presId="urn:microsoft.com/office/officeart/2005/8/layout/gear1"/>
    <dgm:cxn modelId="{F34AACEB-1BDA-4A9E-BFE3-290719D015B9}" type="presParOf" srcId="{B88011D9-5466-4590-9284-0A5CCC970551}" destId="{A934CEEF-C4B3-4334-90B6-BF9618713DBA}" srcOrd="11" destOrd="0" presId="urn:microsoft.com/office/officeart/2005/8/layout/gear1"/>
    <dgm:cxn modelId="{DD7DB359-0B11-4671-9762-7AF8AE0B8D71}" type="presParOf" srcId="{B88011D9-5466-4590-9284-0A5CCC970551}" destId="{001954D5-0E20-407D-B6F4-5E26C0967EAA}"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BD2AC-6D01-43C0-8CBF-8E60D85C0DFF}">
      <dsp:nvSpPr>
        <dsp:cNvPr id="0" name=""/>
        <dsp:cNvSpPr/>
      </dsp:nvSpPr>
      <dsp:spPr>
        <a:xfrm>
          <a:off x="572369" y="367951"/>
          <a:ext cx="449718" cy="449718"/>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sv-SE" sz="900" kern="1200" dirty="0"/>
        </a:p>
      </dsp:txBody>
      <dsp:txXfrm>
        <a:off x="662782" y="473295"/>
        <a:ext cx="268892" cy="231165"/>
      </dsp:txXfrm>
    </dsp:sp>
    <dsp:sp modelId="{04EAF543-A04E-4AD9-827C-EC60F66A5AC7}">
      <dsp:nvSpPr>
        <dsp:cNvPr id="0" name=""/>
        <dsp:cNvSpPr/>
      </dsp:nvSpPr>
      <dsp:spPr>
        <a:xfrm>
          <a:off x="310714" y="261654"/>
          <a:ext cx="327068" cy="32706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t> </a:t>
          </a:r>
        </a:p>
      </dsp:txBody>
      <dsp:txXfrm>
        <a:off x="393054" y="344492"/>
        <a:ext cx="162388" cy="161392"/>
      </dsp:txXfrm>
    </dsp:sp>
    <dsp:sp modelId="{161DAA20-E6B5-4741-818A-68F32C6CDCF4}">
      <dsp:nvSpPr>
        <dsp:cNvPr id="0" name=""/>
        <dsp:cNvSpPr/>
      </dsp:nvSpPr>
      <dsp:spPr>
        <a:xfrm rot="20700000">
          <a:off x="493906" y="36010"/>
          <a:ext cx="320459" cy="32045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t> </a:t>
          </a:r>
        </a:p>
      </dsp:txBody>
      <dsp:txXfrm rot="-20700000">
        <a:off x="564192" y="106297"/>
        <a:ext cx="179887" cy="179887"/>
      </dsp:txXfrm>
    </dsp:sp>
    <dsp:sp modelId="{3D033EF8-4E48-410F-BED8-7DB6549A5C74}">
      <dsp:nvSpPr>
        <dsp:cNvPr id="0" name=""/>
        <dsp:cNvSpPr/>
      </dsp:nvSpPr>
      <dsp:spPr>
        <a:xfrm>
          <a:off x="509613" y="313885"/>
          <a:ext cx="575639" cy="575639"/>
        </a:xfrm>
        <a:prstGeom prst="circularArrow">
          <a:avLst>
            <a:gd name="adj1" fmla="val 4687"/>
            <a:gd name="adj2" fmla="val 299029"/>
            <a:gd name="adj3" fmla="val 2257864"/>
            <a:gd name="adj4" fmla="val 1662257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34CEEF-C4B3-4334-90B6-BF9618713DBA}">
      <dsp:nvSpPr>
        <dsp:cNvPr id="0" name=""/>
        <dsp:cNvSpPr/>
      </dsp:nvSpPr>
      <dsp:spPr>
        <a:xfrm>
          <a:off x="252791" y="203777"/>
          <a:ext cx="418238" cy="41823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1954D5-0E20-407D-B6F4-5E26C0967EAA}">
      <dsp:nvSpPr>
        <dsp:cNvPr id="0" name=""/>
        <dsp:cNvSpPr/>
      </dsp:nvSpPr>
      <dsp:spPr>
        <a:xfrm>
          <a:off x="419780" y="-19690"/>
          <a:ext cx="450945" cy="45094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AA7960-F4AB-4846-A0F7-5BD86A4C7E6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99055E4-B08A-4331-8293-D1DDDE19C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F99E931-7504-4D48-8358-7D8AA24DF426}"/>
              </a:ext>
            </a:extLst>
          </p:cNvPr>
          <p:cNvSpPr>
            <a:spLocks noGrp="1"/>
          </p:cNvSpPr>
          <p:nvPr>
            <p:ph type="dt" sz="half" idx="10"/>
          </p:nvPr>
        </p:nvSpPr>
        <p:spPr/>
        <p:txBody>
          <a:bodyPr/>
          <a:lstStyle/>
          <a:p>
            <a:fld id="{DD6E8B07-3D73-40DF-BC64-C4932857BD45}" type="datetimeFigureOut">
              <a:rPr lang="sv-SE" smtClean="0"/>
              <a:t>2021-02-25</a:t>
            </a:fld>
            <a:endParaRPr lang="sv-SE"/>
          </a:p>
        </p:txBody>
      </p:sp>
      <p:sp>
        <p:nvSpPr>
          <p:cNvPr id="5" name="Platshållare för sidfot 4">
            <a:extLst>
              <a:ext uri="{FF2B5EF4-FFF2-40B4-BE49-F238E27FC236}">
                <a16:creationId xmlns:a16="http://schemas.microsoft.com/office/drawing/2014/main" id="{435B8955-E5B7-43BF-BB2B-41F56EEE9C4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0E48DE9-921E-44E6-B005-7490FD8452D4}"/>
              </a:ext>
            </a:extLst>
          </p:cNvPr>
          <p:cNvSpPr>
            <a:spLocks noGrp="1"/>
          </p:cNvSpPr>
          <p:nvPr>
            <p:ph type="sldNum" sz="quarter" idx="12"/>
          </p:nvPr>
        </p:nvSpPr>
        <p:spPr/>
        <p:txBody>
          <a:bodyPr/>
          <a:lstStyle/>
          <a:p>
            <a:fld id="{D0FF92A8-4B15-4BF3-AB87-77114947C400}" type="slidenum">
              <a:rPr lang="sv-SE" smtClean="0"/>
              <a:t>‹#›</a:t>
            </a:fld>
            <a:endParaRPr lang="sv-SE"/>
          </a:p>
        </p:txBody>
      </p:sp>
    </p:spTree>
    <p:extLst>
      <p:ext uri="{BB962C8B-B14F-4D97-AF65-F5344CB8AC3E}">
        <p14:creationId xmlns:p14="http://schemas.microsoft.com/office/powerpoint/2010/main" val="309818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6058C1-3D6B-47F4-9510-1C7BE0C8377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F38A23C-78EE-44CF-B96C-1044F964A17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1A09287-C4F9-46FD-96E4-2B1461997C66}"/>
              </a:ext>
            </a:extLst>
          </p:cNvPr>
          <p:cNvSpPr>
            <a:spLocks noGrp="1"/>
          </p:cNvSpPr>
          <p:nvPr>
            <p:ph type="dt" sz="half" idx="10"/>
          </p:nvPr>
        </p:nvSpPr>
        <p:spPr/>
        <p:txBody>
          <a:bodyPr/>
          <a:lstStyle/>
          <a:p>
            <a:fld id="{DD6E8B07-3D73-40DF-BC64-C4932857BD45}" type="datetimeFigureOut">
              <a:rPr lang="sv-SE" smtClean="0"/>
              <a:t>2021-02-25</a:t>
            </a:fld>
            <a:endParaRPr lang="sv-SE"/>
          </a:p>
        </p:txBody>
      </p:sp>
      <p:sp>
        <p:nvSpPr>
          <p:cNvPr id="5" name="Platshållare för sidfot 4">
            <a:extLst>
              <a:ext uri="{FF2B5EF4-FFF2-40B4-BE49-F238E27FC236}">
                <a16:creationId xmlns:a16="http://schemas.microsoft.com/office/drawing/2014/main" id="{DC7985F2-BC25-4A7E-A01C-7CF378D922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9B04F06-0109-459F-AD59-28E36A0FD665}"/>
              </a:ext>
            </a:extLst>
          </p:cNvPr>
          <p:cNvSpPr>
            <a:spLocks noGrp="1"/>
          </p:cNvSpPr>
          <p:nvPr>
            <p:ph type="sldNum" sz="quarter" idx="12"/>
          </p:nvPr>
        </p:nvSpPr>
        <p:spPr/>
        <p:txBody>
          <a:bodyPr/>
          <a:lstStyle/>
          <a:p>
            <a:fld id="{D0FF92A8-4B15-4BF3-AB87-77114947C400}" type="slidenum">
              <a:rPr lang="sv-SE" smtClean="0"/>
              <a:t>‹#›</a:t>
            </a:fld>
            <a:endParaRPr lang="sv-SE"/>
          </a:p>
        </p:txBody>
      </p:sp>
    </p:spTree>
    <p:extLst>
      <p:ext uri="{BB962C8B-B14F-4D97-AF65-F5344CB8AC3E}">
        <p14:creationId xmlns:p14="http://schemas.microsoft.com/office/powerpoint/2010/main" val="130926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FDECF09-9E7C-461C-A238-531757422E6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5E3F080-B7E8-46CE-94E1-22285EFE4B4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17632FD-FF37-4165-803A-28843E0940A6}"/>
              </a:ext>
            </a:extLst>
          </p:cNvPr>
          <p:cNvSpPr>
            <a:spLocks noGrp="1"/>
          </p:cNvSpPr>
          <p:nvPr>
            <p:ph type="dt" sz="half" idx="10"/>
          </p:nvPr>
        </p:nvSpPr>
        <p:spPr/>
        <p:txBody>
          <a:bodyPr/>
          <a:lstStyle/>
          <a:p>
            <a:fld id="{DD6E8B07-3D73-40DF-BC64-C4932857BD45}" type="datetimeFigureOut">
              <a:rPr lang="sv-SE" smtClean="0"/>
              <a:t>2021-02-25</a:t>
            </a:fld>
            <a:endParaRPr lang="sv-SE"/>
          </a:p>
        </p:txBody>
      </p:sp>
      <p:sp>
        <p:nvSpPr>
          <p:cNvPr id="5" name="Platshållare för sidfot 4">
            <a:extLst>
              <a:ext uri="{FF2B5EF4-FFF2-40B4-BE49-F238E27FC236}">
                <a16:creationId xmlns:a16="http://schemas.microsoft.com/office/drawing/2014/main" id="{40474DE9-0523-4E45-8218-26ABD63401E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C9FCB7-7512-4D9C-96F9-08B4B7D44D41}"/>
              </a:ext>
            </a:extLst>
          </p:cNvPr>
          <p:cNvSpPr>
            <a:spLocks noGrp="1"/>
          </p:cNvSpPr>
          <p:nvPr>
            <p:ph type="sldNum" sz="quarter" idx="12"/>
          </p:nvPr>
        </p:nvSpPr>
        <p:spPr/>
        <p:txBody>
          <a:bodyPr/>
          <a:lstStyle/>
          <a:p>
            <a:fld id="{D0FF92A8-4B15-4BF3-AB87-77114947C400}" type="slidenum">
              <a:rPr lang="sv-SE" smtClean="0"/>
              <a:t>‹#›</a:t>
            </a:fld>
            <a:endParaRPr lang="sv-SE"/>
          </a:p>
        </p:txBody>
      </p:sp>
    </p:spTree>
    <p:extLst>
      <p:ext uri="{BB962C8B-B14F-4D97-AF65-F5344CB8AC3E}">
        <p14:creationId xmlns:p14="http://schemas.microsoft.com/office/powerpoint/2010/main" val="126539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9A3501-67AC-4AEC-BC35-35847AAA362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3721F7F-CA9A-4BE7-BD11-46BF62B17F8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DF7886-A482-4653-BA29-CFB766CB233D}"/>
              </a:ext>
            </a:extLst>
          </p:cNvPr>
          <p:cNvSpPr>
            <a:spLocks noGrp="1"/>
          </p:cNvSpPr>
          <p:nvPr>
            <p:ph type="dt" sz="half" idx="10"/>
          </p:nvPr>
        </p:nvSpPr>
        <p:spPr/>
        <p:txBody>
          <a:bodyPr/>
          <a:lstStyle/>
          <a:p>
            <a:fld id="{DD6E8B07-3D73-40DF-BC64-C4932857BD45}" type="datetimeFigureOut">
              <a:rPr lang="sv-SE" smtClean="0"/>
              <a:t>2021-02-25</a:t>
            </a:fld>
            <a:endParaRPr lang="sv-SE"/>
          </a:p>
        </p:txBody>
      </p:sp>
      <p:sp>
        <p:nvSpPr>
          <p:cNvPr id="5" name="Platshållare för sidfot 4">
            <a:extLst>
              <a:ext uri="{FF2B5EF4-FFF2-40B4-BE49-F238E27FC236}">
                <a16:creationId xmlns:a16="http://schemas.microsoft.com/office/drawing/2014/main" id="{6AD7346F-4FEA-41CA-BC6E-824FEA445C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CE0AB27-2407-4B70-A142-A5130BB330B5}"/>
              </a:ext>
            </a:extLst>
          </p:cNvPr>
          <p:cNvSpPr>
            <a:spLocks noGrp="1"/>
          </p:cNvSpPr>
          <p:nvPr>
            <p:ph type="sldNum" sz="quarter" idx="12"/>
          </p:nvPr>
        </p:nvSpPr>
        <p:spPr/>
        <p:txBody>
          <a:bodyPr/>
          <a:lstStyle/>
          <a:p>
            <a:fld id="{D0FF92A8-4B15-4BF3-AB87-77114947C400}" type="slidenum">
              <a:rPr lang="sv-SE" smtClean="0"/>
              <a:t>‹#›</a:t>
            </a:fld>
            <a:endParaRPr lang="sv-SE"/>
          </a:p>
        </p:txBody>
      </p:sp>
    </p:spTree>
    <p:extLst>
      <p:ext uri="{BB962C8B-B14F-4D97-AF65-F5344CB8AC3E}">
        <p14:creationId xmlns:p14="http://schemas.microsoft.com/office/powerpoint/2010/main" val="203142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EB6899-2BBB-4E23-B8B6-A9DEFA166EA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E713EE2-1B24-4163-8474-6CB8E3D9E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7379B72-36B0-404D-9188-0317FA7FC17D}"/>
              </a:ext>
            </a:extLst>
          </p:cNvPr>
          <p:cNvSpPr>
            <a:spLocks noGrp="1"/>
          </p:cNvSpPr>
          <p:nvPr>
            <p:ph type="dt" sz="half" idx="10"/>
          </p:nvPr>
        </p:nvSpPr>
        <p:spPr/>
        <p:txBody>
          <a:bodyPr/>
          <a:lstStyle/>
          <a:p>
            <a:fld id="{DD6E8B07-3D73-40DF-BC64-C4932857BD45}" type="datetimeFigureOut">
              <a:rPr lang="sv-SE" smtClean="0"/>
              <a:t>2021-02-25</a:t>
            </a:fld>
            <a:endParaRPr lang="sv-SE"/>
          </a:p>
        </p:txBody>
      </p:sp>
      <p:sp>
        <p:nvSpPr>
          <p:cNvPr id="5" name="Platshållare för sidfot 4">
            <a:extLst>
              <a:ext uri="{FF2B5EF4-FFF2-40B4-BE49-F238E27FC236}">
                <a16:creationId xmlns:a16="http://schemas.microsoft.com/office/drawing/2014/main" id="{4BB29B7D-A868-45CB-BCF8-54ED6FAF0BB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BCF6923-E048-4548-A379-92072C554BDD}"/>
              </a:ext>
            </a:extLst>
          </p:cNvPr>
          <p:cNvSpPr>
            <a:spLocks noGrp="1"/>
          </p:cNvSpPr>
          <p:nvPr>
            <p:ph type="sldNum" sz="quarter" idx="12"/>
          </p:nvPr>
        </p:nvSpPr>
        <p:spPr/>
        <p:txBody>
          <a:bodyPr/>
          <a:lstStyle/>
          <a:p>
            <a:fld id="{D0FF92A8-4B15-4BF3-AB87-77114947C400}" type="slidenum">
              <a:rPr lang="sv-SE" smtClean="0"/>
              <a:t>‹#›</a:t>
            </a:fld>
            <a:endParaRPr lang="sv-SE"/>
          </a:p>
        </p:txBody>
      </p:sp>
    </p:spTree>
    <p:extLst>
      <p:ext uri="{BB962C8B-B14F-4D97-AF65-F5344CB8AC3E}">
        <p14:creationId xmlns:p14="http://schemas.microsoft.com/office/powerpoint/2010/main" val="127880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BCA430-788B-49BB-9200-3561A146806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C7D9882-2C2D-4C9C-978E-CED671B6A18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DD52899-2EF3-4451-B112-E591E783D53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675CBE6-DF7F-475C-98FC-6120AC3B8FAF}"/>
              </a:ext>
            </a:extLst>
          </p:cNvPr>
          <p:cNvSpPr>
            <a:spLocks noGrp="1"/>
          </p:cNvSpPr>
          <p:nvPr>
            <p:ph type="dt" sz="half" idx="10"/>
          </p:nvPr>
        </p:nvSpPr>
        <p:spPr/>
        <p:txBody>
          <a:bodyPr/>
          <a:lstStyle/>
          <a:p>
            <a:fld id="{DD6E8B07-3D73-40DF-BC64-C4932857BD45}" type="datetimeFigureOut">
              <a:rPr lang="sv-SE" smtClean="0"/>
              <a:t>2021-02-25</a:t>
            </a:fld>
            <a:endParaRPr lang="sv-SE"/>
          </a:p>
        </p:txBody>
      </p:sp>
      <p:sp>
        <p:nvSpPr>
          <p:cNvPr id="6" name="Platshållare för sidfot 5">
            <a:extLst>
              <a:ext uri="{FF2B5EF4-FFF2-40B4-BE49-F238E27FC236}">
                <a16:creationId xmlns:a16="http://schemas.microsoft.com/office/drawing/2014/main" id="{A46E1160-73CF-4B66-AA15-275AEF7A82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81896D0-4C17-4F40-A3B4-B8F0C780FA7B}"/>
              </a:ext>
            </a:extLst>
          </p:cNvPr>
          <p:cNvSpPr>
            <a:spLocks noGrp="1"/>
          </p:cNvSpPr>
          <p:nvPr>
            <p:ph type="sldNum" sz="quarter" idx="12"/>
          </p:nvPr>
        </p:nvSpPr>
        <p:spPr/>
        <p:txBody>
          <a:bodyPr/>
          <a:lstStyle/>
          <a:p>
            <a:fld id="{D0FF92A8-4B15-4BF3-AB87-77114947C400}" type="slidenum">
              <a:rPr lang="sv-SE" smtClean="0"/>
              <a:t>‹#›</a:t>
            </a:fld>
            <a:endParaRPr lang="sv-SE"/>
          </a:p>
        </p:txBody>
      </p:sp>
    </p:spTree>
    <p:extLst>
      <p:ext uri="{BB962C8B-B14F-4D97-AF65-F5344CB8AC3E}">
        <p14:creationId xmlns:p14="http://schemas.microsoft.com/office/powerpoint/2010/main" val="3437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E9E5B-F2DF-4018-8D7B-FD6FE183FBA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4BC24D3-8849-41EE-AE8D-2043F0427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8DF7437-CF04-4339-AD0A-5A039BC7C7B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4F1BC75-16D4-44CD-8A36-EACE47EF1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4F8CF20-8A36-4BB7-AC9D-2ECCC8820F7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4B4EF0A-B812-4C14-883D-D7941120C084}"/>
              </a:ext>
            </a:extLst>
          </p:cNvPr>
          <p:cNvSpPr>
            <a:spLocks noGrp="1"/>
          </p:cNvSpPr>
          <p:nvPr>
            <p:ph type="dt" sz="half" idx="10"/>
          </p:nvPr>
        </p:nvSpPr>
        <p:spPr/>
        <p:txBody>
          <a:bodyPr/>
          <a:lstStyle/>
          <a:p>
            <a:fld id="{DD6E8B07-3D73-40DF-BC64-C4932857BD45}" type="datetimeFigureOut">
              <a:rPr lang="sv-SE" smtClean="0"/>
              <a:t>2021-02-25</a:t>
            </a:fld>
            <a:endParaRPr lang="sv-SE"/>
          </a:p>
        </p:txBody>
      </p:sp>
      <p:sp>
        <p:nvSpPr>
          <p:cNvPr id="8" name="Platshållare för sidfot 7">
            <a:extLst>
              <a:ext uri="{FF2B5EF4-FFF2-40B4-BE49-F238E27FC236}">
                <a16:creationId xmlns:a16="http://schemas.microsoft.com/office/drawing/2014/main" id="{6FABD0D3-EFBD-475D-BA56-F8F897E5B77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0908A4C-D831-4212-B588-88A8D8E2ED0D}"/>
              </a:ext>
            </a:extLst>
          </p:cNvPr>
          <p:cNvSpPr>
            <a:spLocks noGrp="1"/>
          </p:cNvSpPr>
          <p:nvPr>
            <p:ph type="sldNum" sz="quarter" idx="12"/>
          </p:nvPr>
        </p:nvSpPr>
        <p:spPr/>
        <p:txBody>
          <a:bodyPr/>
          <a:lstStyle/>
          <a:p>
            <a:fld id="{D0FF92A8-4B15-4BF3-AB87-77114947C400}" type="slidenum">
              <a:rPr lang="sv-SE" smtClean="0"/>
              <a:t>‹#›</a:t>
            </a:fld>
            <a:endParaRPr lang="sv-SE"/>
          </a:p>
        </p:txBody>
      </p:sp>
    </p:spTree>
    <p:extLst>
      <p:ext uri="{BB962C8B-B14F-4D97-AF65-F5344CB8AC3E}">
        <p14:creationId xmlns:p14="http://schemas.microsoft.com/office/powerpoint/2010/main" val="384879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9DB1FC-2185-42BF-A1A8-4747520C5CD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E2FA7CB-5C9A-4B92-A18D-5C81F1D65899}"/>
              </a:ext>
            </a:extLst>
          </p:cNvPr>
          <p:cNvSpPr>
            <a:spLocks noGrp="1"/>
          </p:cNvSpPr>
          <p:nvPr>
            <p:ph type="dt" sz="half" idx="10"/>
          </p:nvPr>
        </p:nvSpPr>
        <p:spPr/>
        <p:txBody>
          <a:bodyPr/>
          <a:lstStyle/>
          <a:p>
            <a:fld id="{DD6E8B07-3D73-40DF-BC64-C4932857BD45}" type="datetimeFigureOut">
              <a:rPr lang="sv-SE" smtClean="0"/>
              <a:t>2021-02-25</a:t>
            </a:fld>
            <a:endParaRPr lang="sv-SE"/>
          </a:p>
        </p:txBody>
      </p:sp>
      <p:sp>
        <p:nvSpPr>
          <p:cNvPr id="4" name="Platshållare för sidfot 3">
            <a:extLst>
              <a:ext uri="{FF2B5EF4-FFF2-40B4-BE49-F238E27FC236}">
                <a16:creationId xmlns:a16="http://schemas.microsoft.com/office/drawing/2014/main" id="{4700124B-B49F-485B-98B8-BB639976C6F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C96FE9E-40D1-46A4-9B94-90A20CD9CAF0}"/>
              </a:ext>
            </a:extLst>
          </p:cNvPr>
          <p:cNvSpPr>
            <a:spLocks noGrp="1"/>
          </p:cNvSpPr>
          <p:nvPr>
            <p:ph type="sldNum" sz="quarter" idx="12"/>
          </p:nvPr>
        </p:nvSpPr>
        <p:spPr/>
        <p:txBody>
          <a:bodyPr/>
          <a:lstStyle/>
          <a:p>
            <a:fld id="{D0FF92A8-4B15-4BF3-AB87-77114947C400}" type="slidenum">
              <a:rPr lang="sv-SE" smtClean="0"/>
              <a:t>‹#›</a:t>
            </a:fld>
            <a:endParaRPr lang="sv-SE"/>
          </a:p>
        </p:txBody>
      </p:sp>
    </p:spTree>
    <p:extLst>
      <p:ext uri="{BB962C8B-B14F-4D97-AF65-F5344CB8AC3E}">
        <p14:creationId xmlns:p14="http://schemas.microsoft.com/office/powerpoint/2010/main" val="341502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9867C57-3C26-421D-9DC8-9D32C1B55848}"/>
              </a:ext>
            </a:extLst>
          </p:cNvPr>
          <p:cNvSpPr>
            <a:spLocks noGrp="1"/>
          </p:cNvSpPr>
          <p:nvPr>
            <p:ph type="dt" sz="half" idx="10"/>
          </p:nvPr>
        </p:nvSpPr>
        <p:spPr/>
        <p:txBody>
          <a:bodyPr/>
          <a:lstStyle/>
          <a:p>
            <a:fld id="{DD6E8B07-3D73-40DF-BC64-C4932857BD45}" type="datetimeFigureOut">
              <a:rPr lang="sv-SE" smtClean="0"/>
              <a:t>2021-02-25</a:t>
            </a:fld>
            <a:endParaRPr lang="sv-SE"/>
          </a:p>
        </p:txBody>
      </p:sp>
      <p:sp>
        <p:nvSpPr>
          <p:cNvPr id="3" name="Platshållare för sidfot 2">
            <a:extLst>
              <a:ext uri="{FF2B5EF4-FFF2-40B4-BE49-F238E27FC236}">
                <a16:creationId xmlns:a16="http://schemas.microsoft.com/office/drawing/2014/main" id="{4A738FAD-5075-487F-B67A-9F228668121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C4EC58B-D846-47CA-A9BF-594B1E66DEF6}"/>
              </a:ext>
            </a:extLst>
          </p:cNvPr>
          <p:cNvSpPr>
            <a:spLocks noGrp="1"/>
          </p:cNvSpPr>
          <p:nvPr>
            <p:ph type="sldNum" sz="quarter" idx="12"/>
          </p:nvPr>
        </p:nvSpPr>
        <p:spPr/>
        <p:txBody>
          <a:bodyPr/>
          <a:lstStyle/>
          <a:p>
            <a:fld id="{D0FF92A8-4B15-4BF3-AB87-77114947C400}" type="slidenum">
              <a:rPr lang="sv-SE" smtClean="0"/>
              <a:t>‹#›</a:t>
            </a:fld>
            <a:endParaRPr lang="sv-SE"/>
          </a:p>
        </p:txBody>
      </p:sp>
    </p:spTree>
    <p:extLst>
      <p:ext uri="{BB962C8B-B14F-4D97-AF65-F5344CB8AC3E}">
        <p14:creationId xmlns:p14="http://schemas.microsoft.com/office/powerpoint/2010/main" val="270547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FBE8A4-CE27-4246-9D6C-594E42BA7CD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D54E656-516C-4925-B0D0-49D8C3E14F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A571BBC-CB24-4F6E-B345-0E0A88CCA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ACD29CE-CF75-4FA4-A3A2-357B6524336F}"/>
              </a:ext>
            </a:extLst>
          </p:cNvPr>
          <p:cNvSpPr>
            <a:spLocks noGrp="1"/>
          </p:cNvSpPr>
          <p:nvPr>
            <p:ph type="dt" sz="half" idx="10"/>
          </p:nvPr>
        </p:nvSpPr>
        <p:spPr/>
        <p:txBody>
          <a:bodyPr/>
          <a:lstStyle/>
          <a:p>
            <a:fld id="{DD6E8B07-3D73-40DF-BC64-C4932857BD45}" type="datetimeFigureOut">
              <a:rPr lang="sv-SE" smtClean="0"/>
              <a:t>2021-02-25</a:t>
            </a:fld>
            <a:endParaRPr lang="sv-SE"/>
          </a:p>
        </p:txBody>
      </p:sp>
      <p:sp>
        <p:nvSpPr>
          <p:cNvPr id="6" name="Platshållare för sidfot 5">
            <a:extLst>
              <a:ext uri="{FF2B5EF4-FFF2-40B4-BE49-F238E27FC236}">
                <a16:creationId xmlns:a16="http://schemas.microsoft.com/office/drawing/2014/main" id="{0FCF8247-0A1B-4609-BC53-F78FB95D02F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54BB059-72EB-4A93-9CAB-3C457D25588D}"/>
              </a:ext>
            </a:extLst>
          </p:cNvPr>
          <p:cNvSpPr>
            <a:spLocks noGrp="1"/>
          </p:cNvSpPr>
          <p:nvPr>
            <p:ph type="sldNum" sz="quarter" idx="12"/>
          </p:nvPr>
        </p:nvSpPr>
        <p:spPr/>
        <p:txBody>
          <a:bodyPr/>
          <a:lstStyle/>
          <a:p>
            <a:fld id="{D0FF92A8-4B15-4BF3-AB87-77114947C400}" type="slidenum">
              <a:rPr lang="sv-SE" smtClean="0"/>
              <a:t>‹#›</a:t>
            </a:fld>
            <a:endParaRPr lang="sv-SE"/>
          </a:p>
        </p:txBody>
      </p:sp>
    </p:spTree>
    <p:extLst>
      <p:ext uri="{BB962C8B-B14F-4D97-AF65-F5344CB8AC3E}">
        <p14:creationId xmlns:p14="http://schemas.microsoft.com/office/powerpoint/2010/main" val="65558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6E6744-33B5-4CFA-9292-0BA8C3CB96D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547293F-7FD2-4073-8140-42D7424145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E8E0911-9824-49D9-9A7E-6A8FD937F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4372997-9A17-463A-9429-0339C808CF10}"/>
              </a:ext>
            </a:extLst>
          </p:cNvPr>
          <p:cNvSpPr>
            <a:spLocks noGrp="1"/>
          </p:cNvSpPr>
          <p:nvPr>
            <p:ph type="dt" sz="half" idx="10"/>
          </p:nvPr>
        </p:nvSpPr>
        <p:spPr/>
        <p:txBody>
          <a:bodyPr/>
          <a:lstStyle/>
          <a:p>
            <a:fld id="{DD6E8B07-3D73-40DF-BC64-C4932857BD45}" type="datetimeFigureOut">
              <a:rPr lang="sv-SE" smtClean="0"/>
              <a:t>2021-02-25</a:t>
            </a:fld>
            <a:endParaRPr lang="sv-SE"/>
          </a:p>
        </p:txBody>
      </p:sp>
      <p:sp>
        <p:nvSpPr>
          <p:cNvPr id="6" name="Platshållare för sidfot 5">
            <a:extLst>
              <a:ext uri="{FF2B5EF4-FFF2-40B4-BE49-F238E27FC236}">
                <a16:creationId xmlns:a16="http://schemas.microsoft.com/office/drawing/2014/main" id="{2B759554-B835-4438-AFF3-4782733041C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303407-2E84-4523-8929-6383D1CB924A}"/>
              </a:ext>
            </a:extLst>
          </p:cNvPr>
          <p:cNvSpPr>
            <a:spLocks noGrp="1"/>
          </p:cNvSpPr>
          <p:nvPr>
            <p:ph type="sldNum" sz="quarter" idx="12"/>
          </p:nvPr>
        </p:nvSpPr>
        <p:spPr/>
        <p:txBody>
          <a:bodyPr/>
          <a:lstStyle/>
          <a:p>
            <a:fld id="{D0FF92A8-4B15-4BF3-AB87-77114947C400}" type="slidenum">
              <a:rPr lang="sv-SE" smtClean="0"/>
              <a:t>‹#›</a:t>
            </a:fld>
            <a:endParaRPr lang="sv-SE"/>
          </a:p>
        </p:txBody>
      </p:sp>
    </p:spTree>
    <p:extLst>
      <p:ext uri="{BB962C8B-B14F-4D97-AF65-F5344CB8AC3E}">
        <p14:creationId xmlns:p14="http://schemas.microsoft.com/office/powerpoint/2010/main" val="344817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78E9E8-415D-45DA-9DE4-F12843800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B16845A-71AB-4238-962E-39D160C9A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368206-275B-4AEC-BF1D-7EF269508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E8B07-3D73-40DF-BC64-C4932857BD45}" type="datetimeFigureOut">
              <a:rPr lang="sv-SE" smtClean="0"/>
              <a:t>2021-02-25</a:t>
            </a:fld>
            <a:endParaRPr lang="sv-SE"/>
          </a:p>
        </p:txBody>
      </p:sp>
      <p:sp>
        <p:nvSpPr>
          <p:cNvPr id="5" name="Platshållare för sidfot 4">
            <a:extLst>
              <a:ext uri="{FF2B5EF4-FFF2-40B4-BE49-F238E27FC236}">
                <a16:creationId xmlns:a16="http://schemas.microsoft.com/office/drawing/2014/main" id="{FB608BF9-6B86-4376-8937-F678411DB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E21E419-5B0F-4403-947B-CEBCF5B31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F92A8-4B15-4BF3-AB87-77114947C400}" type="slidenum">
              <a:rPr lang="sv-SE" smtClean="0"/>
              <a:t>‹#›</a:t>
            </a:fld>
            <a:endParaRPr lang="sv-SE"/>
          </a:p>
        </p:txBody>
      </p:sp>
    </p:spTree>
    <p:extLst>
      <p:ext uri="{BB962C8B-B14F-4D97-AF65-F5344CB8AC3E}">
        <p14:creationId xmlns:p14="http://schemas.microsoft.com/office/powerpoint/2010/main" val="581525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laeand@chalmers.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2D352-94D2-4FBC-83D0-671C8DC6B23B}"/>
              </a:ext>
            </a:extLst>
          </p:cNvPr>
          <p:cNvSpPr>
            <a:spLocks noGrp="1"/>
          </p:cNvSpPr>
          <p:nvPr>
            <p:ph type="ctrTitle"/>
          </p:nvPr>
        </p:nvSpPr>
        <p:spPr>
          <a:xfrm>
            <a:off x="1524000" y="777409"/>
            <a:ext cx="9144000" cy="2478553"/>
          </a:xfrm>
        </p:spPr>
        <p:txBody>
          <a:bodyPr>
            <a:normAutofit/>
          </a:bodyPr>
          <a:lstStyle/>
          <a:p>
            <a:r>
              <a:rPr lang="sv-SE" sz="4000" u="sng" dirty="0" err="1"/>
              <a:t>Extended</a:t>
            </a:r>
            <a:r>
              <a:rPr lang="sv-SE" sz="4000" u="sng" dirty="0"/>
              <a:t> </a:t>
            </a:r>
            <a:r>
              <a:rPr lang="sv-SE" sz="4000" u="sng" dirty="0" err="1"/>
              <a:t>synthesis</a:t>
            </a:r>
            <a:br>
              <a:rPr lang="sv-SE" dirty="0"/>
            </a:br>
            <a:r>
              <a:rPr lang="sv-SE" sz="4800" dirty="0" err="1"/>
              <a:t>Evolutionary</a:t>
            </a:r>
            <a:r>
              <a:rPr lang="sv-SE" sz="4800" dirty="0"/>
              <a:t> </a:t>
            </a:r>
            <a:r>
              <a:rPr lang="sv-SE" sz="4800" dirty="0" err="1"/>
              <a:t>Developmental</a:t>
            </a:r>
            <a:r>
              <a:rPr lang="sv-SE" sz="4800" dirty="0"/>
              <a:t> </a:t>
            </a:r>
            <a:r>
              <a:rPr lang="sv-SE" sz="4800" dirty="0" err="1"/>
              <a:t>Biology</a:t>
            </a:r>
            <a:endParaRPr lang="sv-SE" dirty="0"/>
          </a:p>
        </p:txBody>
      </p:sp>
      <p:sp>
        <p:nvSpPr>
          <p:cNvPr id="3" name="Underrubrik 2">
            <a:extLst>
              <a:ext uri="{FF2B5EF4-FFF2-40B4-BE49-F238E27FC236}">
                <a16:creationId xmlns:a16="http://schemas.microsoft.com/office/drawing/2014/main" id="{B8C6EE1E-6BA2-4459-B434-416F9315D785}"/>
              </a:ext>
            </a:extLst>
          </p:cNvPr>
          <p:cNvSpPr>
            <a:spLocks noGrp="1"/>
          </p:cNvSpPr>
          <p:nvPr>
            <p:ph type="subTitle" idx="1"/>
          </p:nvPr>
        </p:nvSpPr>
        <p:spPr>
          <a:xfrm>
            <a:off x="1524000" y="3602037"/>
            <a:ext cx="9144000" cy="2190987"/>
          </a:xfrm>
        </p:spPr>
        <p:txBody>
          <a:bodyPr>
            <a:normAutofit fontScale="62500" lnSpcReduction="20000"/>
          </a:bodyPr>
          <a:lstStyle/>
          <a:p>
            <a:r>
              <a:rPr lang="sv-SE" sz="3100" u="sng" dirty="0"/>
              <a:t>Torsdag 25/2 </a:t>
            </a:r>
            <a:r>
              <a:rPr lang="sv-SE" sz="3100" b="1" u="sng" dirty="0"/>
              <a:t>13:15-14:00</a:t>
            </a:r>
          </a:p>
          <a:p>
            <a:endParaRPr lang="sv-SE" sz="3100" b="1" dirty="0"/>
          </a:p>
          <a:p>
            <a:r>
              <a:rPr lang="sv-SE" sz="3100" b="1" dirty="0"/>
              <a:t>SEE075</a:t>
            </a:r>
            <a:r>
              <a:rPr lang="sv-SE" sz="3100" dirty="0"/>
              <a:t> – Evolution och självorganisation i biologiska system, 5 </a:t>
            </a:r>
            <a:r>
              <a:rPr lang="sv-SE" sz="3100" dirty="0" err="1"/>
              <a:t>hp</a:t>
            </a:r>
            <a:endParaRPr lang="sv-SE" sz="3100" dirty="0"/>
          </a:p>
          <a:p>
            <a:r>
              <a:rPr lang="sv-SE" sz="3100" dirty="0"/>
              <a:t>LP3, 2021 – Globala System</a:t>
            </a:r>
          </a:p>
          <a:p>
            <a:endParaRPr lang="sv-SE" dirty="0"/>
          </a:p>
          <a:p>
            <a:endParaRPr lang="sv-SE" dirty="0"/>
          </a:p>
          <a:p>
            <a:r>
              <a:rPr lang="sv-SE" dirty="0"/>
              <a:t>Claes Andersson, Fysisk Resursteori, Chalmers tekniska högskola, </a:t>
            </a:r>
            <a:r>
              <a:rPr lang="sv-SE" dirty="0">
                <a:hlinkClick r:id="rId2"/>
              </a:rPr>
              <a:t>claeand@chalmers.se</a:t>
            </a:r>
            <a:endParaRPr lang="sv-SE" dirty="0"/>
          </a:p>
        </p:txBody>
      </p:sp>
    </p:spTree>
    <p:extLst>
      <p:ext uri="{BB962C8B-B14F-4D97-AF65-F5344CB8AC3E}">
        <p14:creationId xmlns:p14="http://schemas.microsoft.com/office/powerpoint/2010/main" val="15735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88B44E-8928-4675-B620-E9429FE0D2A5}"/>
              </a:ext>
            </a:extLst>
          </p:cNvPr>
          <p:cNvSpPr>
            <a:spLocks noGrp="1"/>
          </p:cNvSpPr>
          <p:nvPr>
            <p:ph type="title"/>
          </p:nvPr>
        </p:nvSpPr>
        <p:spPr>
          <a:xfrm>
            <a:off x="761541" y="318866"/>
            <a:ext cx="4524973" cy="2076333"/>
          </a:xfrm>
        </p:spPr>
        <p:txBody>
          <a:bodyPr vert="horz" lIns="91440" tIns="45720" rIns="91440" bIns="45720" rtlCol="0" anchor="t">
            <a:normAutofit/>
          </a:bodyPr>
          <a:lstStyle/>
          <a:p>
            <a:r>
              <a:rPr lang="en-US" sz="4800" dirty="0"/>
              <a:t>Developmental Plasticity</a:t>
            </a:r>
          </a:p>
        </p:txBody>
      </p:sp>
      <p:sp>
        <p:nvSpPr>
          <p:cNvPr id="71"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Bildresultat för atlas beetle">
            <a:extLst>
              <a:ext uri="{FF2B5EF4-FFF2-40B4-BE49-F238E27FC236}">
                <a16:creationId xmlns:a16="http://schemas.microsoft.com/office/drawing/2014/main" id="{2330F466-A3DA-44C9-8822-FEB263A70F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65" r="13002" b="2"/>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79913116-BE38-4368-B026-35BC3629BBCC}"/>
              </a:ext>
            </a:extLst>
          </p:cNvPr>
          <p:cNvSpPr/>
          <p:nvPr/>
        </p:nvSpPr>
        <p:spPr>
          <a:xfrm>
            <a:off x="392737" y="2002963"/>
            <a:ext cx="5382688" cy="4278094"/>
          </a:xfrm>
          <a:prstGeom prst="rect">
            <a:avLst/>
          </a:prstGeom>
        </p:spPr>
        <p:txBody>
          <a:bodyPr wrap="square">
            <a:spAutoFit/>
          </a:bodyPr>
          <a:lstStyle/>
          <a:p>
            <a:r>
              <a:rPr lang="sv-SE" sz="1600" dirty="0"/>
              <a:t>Utvecklingsbanor är bräckliga för mutationer i sina grundläggande tidiga element men medger flexibilitet för införandet av nya mer perifera komponenter.</a:t>
            </a:r>
          </a:p>
          <a:p>
            <a:endParaRPr lang="sv-SE" sz="1600" dirty="0"/>
          </a:p>
          <a:p>
            <a:r>
              <a:rPr lang="sv-SE" sz="1600" dirty="0"/>
              <a:t>Tänker man sig att ett stort horn (som på atlasbaggen) växer fram så lär det förändra väldigt många förutsättningar i baggens kropp i övrigt.</a:t>
            </a:r>
          </a:p>
          <a:p>
            <a:endParaRPr lang="sv-SE" sz="1600" dirty="0"/>
          </a:p>
          <a:p>
            <a:r>
              <a:rPr lang="sv-SE" sz="1600" dirty="0"/>
              <a:t>Tyngdpunkten förändras, ögon och mundelar måste kanske flyttas, vingarna förändras, och så vidare.</a:t>
            </a:r>
          </a:p>
          <a:p>
            <a:endParaRPr lang="sv-SE" sz="1600" dirty="0"/>
          </a:p>
          <a:p>
            <a:r>
              <a:rPr lang="sv-SE" sz="1600" dirty="0"/>
              <a:t>Men övriga delar av utvecklingen följer med förändringen på ett organiskt sätt. Förändringen slår igenom i hela kroppen.</a:t>
            </a:r>
          </a:p>
          <a:p>
            <a:endParaRPr lang="sv-SE" sz="1600" dirty="0"/>
          </a:p>
          <a:p>
            <a:r>
              <a:rPr lang="sv-SE" sz="1600" b="1" dirty="0"/>
              <a:t>Sannolikheten för positiva mutationer ökar då förändring på en plats kan ske utan att flera andra förändringar på andra platser måste ske för att jämka in förändringen i helheten</a:t>
            </a:r>
            <a:r>
              <a:rPr lang="sv-SE" sz="1600" dirty="0"/>
              <a:t>.</a:t>
            </a:r>
          </a:p>
        </p:txBody>
      </p:sp>
    </p:spTree>
    <p:extLst>
      <p:ext uri="{BB962C8B-B14F-4D97-AF65-F5344CB8AC3E}">
        <p14:creationId xmlns:p14="http://schemas.microsoft.com/office/powerpoint/2010/main" val="340061090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CE03CC2-8165-457E-9BEC-374AD117A795}"/>
              </a:ext>
            </a:extLst>
          </p:cNvPr>
          <p:cNvSpPr/>
          <p:nvPr/>
        </p:nvSpPr>
        <p:spPr>
          <a:xfrm>
            <a:off x="2158181" y="564014"/>
            <a:ext cx="8114071" cy="584775"/>
          </a:xfrm>
          <a:prstGeom prst="rect">
            <a:avLst/>
          </a:prstGeom>
        </p:spPr>
        <p:txBody>
          <a:bodyPr wrap="square">
            <a:spAutoFit/>
          </a:bodyPr>
          <a:lstStyle/>
          <a:p>
            <a:pPr algn="ctr"/>
            <a:r>
              <a:rPr lang="sv-SE" sz="3200" dirty="0">
                <a:solidFill>
                  <a:schemeClr val="bg1"/>
                </a:solidFill>
              </a:rPr>
              <a:t>EvoDevo är riktigt svårt på ett konceptuellt plan</a:t>
            </a:r>
          </a:p>
        </p:txBody>
      </p:sp>
      <p:sp>
        <p:nvSpPr>
          <p:cNvPr id="5" name="Rektangel 4">
            <a:extLst>
              <a:ext uri="{FF2B5EF4-FFF2-40B4-BE49-F238E27FC236}">
                <a16:creationId xmlns:a16="http://schemas.microsoft.com/office/drawing/2014/main" id="{25366324-AF10-4109-A769-E9BB270F1971}"/>
              </a:ext>
            </a:extLst>
          </p:cNvPr>
          <p:cNvSpPr/>
          <p:nvPr/>
        </p:nvSpPr>
        <p:spPr>
          <a:xfrm>
            <a:off x="862844" y="2027591"/>
            <a:ext cx="4967685" cy="923330"/>
          </a:xfrm>
          <a:prstGeom prst="rect">
            <a:avLst/>
          </a:prstGeom>
        </p:spPr>
        <p:txBody>
          <a:bodyPr wrap="square">
            <a:spAutoFit/>
          </a:bodyPr>
          <a:lstStyle/>
          <a:p>
            <a:r>
              <a:rPr lang="sv-SE" dirty="0">
                <a:solidFill>
                  <a:schemeClr val="bg1"/>
                </a:solidFill>
              </a:rPr>
              <a:t>Det är en sak att tänka på en massa varianter av organismer i deras vuxna form, som våra ”formätare” i det tidigare exemplet.</a:t>
            </a:r>
            <a:endParaRPr lang="sv-SE" dirty="0"/>
          </a:p>
        </p:txBody>
      </p:sp>
      <p:grpSp>
        <p:nvGrpSpPr>
          <p:cNvPr id="6" name="Grupp 5">
            <a:extLst>
              <a:ext uri="{FF2B5EF4-FFF2-40B4-BE49-F238E27FC236}">
                <a16:creationId xmlns:a16="http://schemas.microsoft.com/office/drawing/2014/main" id="{C6FBA7FE-E13F-4120-BC5D-D9865B14BFB2}"/>
              </a:ext>
            </a:extLst>
          </p:cNvPr>
          <p:cNvGrpSpPr/>
          <p:nvPr/>
        </p:nvGrpSpPr>
        <p:grpSpPr>
          <a:xfrm>
            <a:off x="1098755" y="3217308"/>
            <a:ext cx="3849330" cy="2614099"/>
            <a:chOff x="2605900" y="1732782"/>
            <a:chExt cx="7134389" cy="4844999"/>
          </a:xfrm>
        </p:grpSpPr>
        <p:sp>
          <p:nvSpPr>
            <p:cNvPr id="7" name="Frihandsfigur: Form 6">
              <a:extLst>
                <a:ext uri="{FF2B5EF4-FFF2-40B4-BE49-F238E27FC236}">
                  <a16:creationId xmlns:a16="http://schemas.microsoft.com/office/drawing/2014/main" id="{DBE2DE88-7404-41AF-9F4F-0DE86BDDB850}"/>
                </a:ext>
              </a:extLst>
            </p:cNvPr>
            <p:cNvSpPr/>
            <p:nvPr/>
          </p:nvSpPr>
          <p:spPr>
            <a:xfrm>
              <a:off x="2605900" y="1732782"/>
              <a:ext cx="7134389" cy="4844999"/>
            </a:xfrm>
            <a:custGeom>
              <a:avLst/>
              <a:gdLst>
                <a:gd name="connsiteX0" fmla="*/ 154858 w 4085303"/>
                <a:gd name="connsiteY0" fmla="*/ 648929 h 2765323"/>
                <a:gd name="connsiteX1" fmla="*/ 582561 w 4085303"/>
                <a:gd name="connsiteY1" fmla="*/ 280220 h 2765323"/>
                <a:gd name="connsiteX2" fmla="*/ 1349477 w 4085303"/>
                <a:gd name="connsiteY2" fmla="*/ 44246 h 2765323"/>
                <a:gd name="connsiteX3" fmla="*/ 2212258 w 4085303"/>
                <a:gd name="connsiteY3" fmla="*/ 0 h 2765323"/>
                <a:gd name="connsiteX4" fmla="*/ 2986548 w 4085303"/>
                <a:gd name="connsiteY4" fmla="*/ 81116 h 2765323"/>
                <a:gd name="connsiteX5" fmla="*/ 3628103 w 4085303"/>
                <a:gd name="connsiteY5" fmla="*/ 324465 h 2765323"/>
                <a:gd name="connsiteX6" fmla="*/ 4011561 w 4085303"/>
                <a:gd name="connsiteY6" fmla="*/ 722671 h 2765323"/>
                <a:gd name="connsiteX7" fmla="*/ 4085303 w 4085303"/>
                <a:gd name="connsiteY7" fmla="*/ 1371600 h 2765323"/>
                <a:gd name="connsiteX8" fmla="*/ 3937819 w 4085303"/>
                <a:gd name="connsiteY8" fmla="*/ 1932039 h 2765323"/>
                <a:gd name="connsiteX9" fmla="*/ 3642852 w 4085303"/>
                <a:gd name="connsiteY9" fmla="*/ 2403987 h 2765323"/>
                <a:gd name="connsiteX10" fmla="*/ 3134032 w 4085303"/>
                <a:gd name="connsiteY10" fmla="*/ 2706329 h 2765323"/>
                <a:gd name="connsiteX11" fmla="*/ 2256503 w 4085303"/>
                <a:gd name="connsiteY11" fmla="*/ 2765323 h 2765323"/>
                <a:gd name="connsiteX12" fmla="*/ 1039761 w 4085303"/>
                <a:gd name="connsiteY12" fmla="*/ 2735826 h 2765323"/>
                <a:gd name="connsiteX13" fmla="*/ 324464 w 4085303"/>
                <a:gd name="connsiteY13" fmla="*/ 2551471 h 2765323"/>
                <a:gd name="connsiteX14" fmla="*/ 66368 w 4085303"/>
                <a:gd name="connsiteY14" fmla="*/ 2197510 h 2765323"/>
                <a:gd name="connsiteX15" fmla="*/ 0 w 4085303"/>
                <a:gd name="connsiteY15" fmla="*/ 1496962 h 2765323"/>
                <a:gd name="connsiteX16" fmla="*/ 51619 w 4085303"/>
                <a:gd name="connsiteY16" fmla="*/ 988142 h 2765323"/>
                <a:gd name="connsiteX17" fmla="*/ 154858 w 4085303"/>
                <a:gd name="connsiteY17" fmla="*/ 648929 h 2765323"/>
                <a:gd name="connsiteX0" fmla="*/ 154858 w 4089735"/>
                <a:gd name="connsiteY0" fmla="*/ 648929 h 2765323"/>
                <a:gd name="connsiteX1" fmla="*/ 582561 w 4089735"/>
                <a:gd name="connsiteY1" fmla="*/ 280220 h 2765323"/>
                <a:gd name="connsiteX2" fmla="*/ 1349477 w 4089735"/>
                <a:gd name="connsiteY2" fmla="*/ 44246 h 2765323"/>
                <a:gd name="connsiteX3" fmla="*/ 2212258 w 4089735"/>
                <a:gd name="connsiteY3" fmla="*/ 0 h 2765323"/>
                <a:gd name="connsiteX4" fmla="*/ 2986548 w 4089735"/>
                <a:gd name="connsiteY4" fmla="*/ 81116 h 2765323"/>
                <a:gd name="connsiteX5" fmla="*/ 3628103 w 4089735"/>
                <a:gd name="connsiteY5" fmla="*/ 324465 h 2765323"/>
                <a:gd name="connsiteX6" fmla="*/ 4011561 w 4089735"/>
                <a:gd name="connsiteY6" fmla="*/ 722671 h 2765323"/>
                <a:gd name="connsiteX7" fmla="*/ 4085303 w 4089735"/>
                <a:gd name="connsiteY7" fmla="*/ 1371600 h 2765323"/>
                <a:gd name="connsiteX8" fmla="*/ 3937819 w 4089735"/>
                <a:gd name="connsiteY8" fmla="*/ 1932039 h 2765323"/>
                <a:gd name="connsiteX9" fmla="*/ 3642852 w 4089735"/>
                <a:gd name="connsiteY9" fmla="*/ 2403987 h 2765323"/>
                <a:gd name="connsiteX10" fmla="*/ 3134032 w 4089735"/>
                <a:gd name="connsiteY10" fmla="*/ 2706329 h 2765323"/>
                <a:gd name="connsiteX11" fmla="*/ 2256503 w 4089735"/>
                <a:gd name="connsiteY11" fmla="*/ 2765323 h 2765323"/>
                <a:gd name="connsiteX12" fmla="*/ 1039761 w 4089735"/>
                <a:gd name="connsiteY12" fmla="*/ 2735826 h 2765323"/>
                <a:gd name="connsiteX13" fmla="*/ 324464 w 4089735"/>
                <a:gd name="connsiteY13" fmla="*/ 2551471 h 2765323"/>
                <a:gd name="connsiteX14" fmla="*/ 66368 w 4089735"/>
                <a:gd name="connsiteY14" fmla="*/ 2197510 h 2765323"/>
                <a:gd name="connsiteX15" fmla="*/ 0 w 4089735"/>
                <a:gd name="connsiteY15" fmla="*/ 1496962 h 2765323"/>
                <a:gd name="connsiteX16" fmla="*/ 51619 w 4089735"/>
                <a:gd name="connsiteY16" fmla="*/ 988142 h 2765323"/>
                <a:gd name="connsiteX17" fmla="*/ 154858 w 4089735"/>
                <a:gd name="connsiteY17" fmla="*/ 648929 h 2765323"/>
                <a:gd name="connsiteX0" fmla="*/ 154858 w 4089735"/>
                <a:gd name="connsiteY0" fmla="*/ 648929 h 2765323"/>
                <a:gd name="connsiteX1" fmla="*/ 582561 w 4089735"/>
                <a:gd name="connsiteY1" fmla="*/ 280220 h 2765323"/>
                <a:gd name="connsiteX2" fmla="*/ 1349477 w 4089735"/>
                <a:gd name="connsiteY2" fmla="*/ 44246 h 2765323"/>
                <a:gd name="connsiteX3" fmla="*/ 2212258 w 4089735"/>
                <a:gd name="connsiteY3" fmla="*/ 0 h 2765323"/>
                <a:gd name="connsiteX4" fmla="*/ 2986548 w 4089735"/>
                <a:gd name="connsiteY4" fmla="*/ 81116 h 2765323"/>
                <a:gd name="connsiteX5" fmla="*/ 4011561 w 4089735"/>
                <a:gd name="connsiteY5" fmla="*/ 722671 h 2765323"/>
                <a:gd name="connsiteX6" fmla="*/ 4085303 w 4089735"/>
                <a:gd name="connsiteY6" fmla="*/ 1371600 h 2765323"/>
                <a:gd name="connsiteX7" fmla="*/ 3937819 w 4089735"/>
                <a:gd name="connsiteY7" fmla="*/ 1932039 h 2765323"/>
                <a:gd name="connsiteX8" fmla="*/ 3642852 w 4089735"/>
                <a:gd name="connsiteY8" fmla="*/ 2403987 h 2765323"/>
                <a:gd name="connsiteX9" fmla="*/ 3134032 w 4089735"/>
                <a:gd name="connsiteY9" fmla="*/ 2706329 h 2765323"/>
                <a:gd name="connsiteX10" fmla="*/ 2256503 w 4089735"/>
                <a:gd name="connsiteY10" fmla="*/ 2765323 h 2765323"/>
                <a:gd name="connsiteX11" fmla="*/ 1039761 w 4089735"/>
                <a:gd name="connsiteY11" fmla="*/ 2735826 h 2765323"/>
                <a:gd name="connsiteX12" fmla="*/ 324464 w 4089735"/>
                <a:gd name="connsiteY12" fmla="*/ 2551471 h 2765323"/>
                <a:gd name="connsiteX13" fmla="*/ 66368 w 4089735"/>
                <a:gd name="connsiteY13" fmla="*/ 2197510 h 2765323"/>
                <a:gd name="connsiteX14" fmla="*/ 0 w 4089735"/>
                <a:gd name="connsiteY14" fmla="*/ 1496962 h 2765323"/>
                <a:gd name="connsiteX15" fmla="*/ 51619 w 4089735"/>
                <a:gd name="connsiteY15" fmla="*/ 988142 h 2765323"/>
                <a:gd name="connsiteX16" fmla="*/ 154858 w 4089735"/>
                <a:gd name="connsiteY16" fmla="*/ 648929 h 2765323"/>
                <a:gd name="connsiteX0" fmla="*/ 154858 w 4089735"/>
                <a:gd name="connsiteY0" fmla="*/ 652412 h 2768806"/>
                <a:gd name="connsiteX1" fmla="*/ 582561 w 4089735"/>
                <a:gd name="connsiteY1" fmla="*/ 283703 h 2768806"/>
                <a:gd name="connsiteX2" fmla="*/ 1349477 w 4089735"/>
                <a:gd name="connsiteY2" fmla="*/ 47729 h 2768806"/>
                <a:gd name="connsiteX3" fmla="*/ 2212258 w 4089735"/>
                <a:gd name="connsiteY3" fmla="*/ 3483 h 2768806"/>
                <a:gd name="connsiteX4" fmla="*/ 2986548 w 4089735"/>
                <a:gd name="connsiteY4" fmla="*/ 84599 h 2768806"/>
                <a:gd name="connsiteX5" fmla="*/ 4011561 w 4089735"/>
                <a:gd name="connsiteY5" fmla="*/ 726154 h 2768806"/>
                <a:gd name="connsiteX6" fmla="*/ 4085303 w 4089735"/>
                <a:gd name="connsiteY6" fmla="*/ 1375083 h 2768806"/>
                <a:gd name="connsiteX7" fmla="*/ 3937819 w 4089735"/>
                <a:gd name="connsiteY7" fmla="*/ 1935522 h 2768806"/>
                <a:gd name="connsiteX8" fmla="*/ 3642852 w 4089735"/>
                <a:gd name="connsiteY8" fmla="*/ 2407470 h 2768806"/>
                <a:gd name="connsiteX9" fmla="*/ 3134032 w 4089735"/>
                <a:gd name="connsiteY9" fmla="*/ 2709812 h 2768806"/>
                <a:gd name="connsiteX10" fmla="*/ 2256503 w 4089735"/>
                <a:gd name="connsiteY10" fmla="*/ 2768806 h 2768806"/>
                <a:gd name="connsiteX11" fmla="*/ 1039761 w 4089735"/>
                <a:gd name="connsiteY11" fmla="*/ 2739309 h 2768806"/>
                <a:gd name="connsiteX12" fmla="*/ 324464 w 4089735"/>
                <a:gd name="connsiteY12" fmla="*/ 2554954 h 2768806"/>
                <a:gd name="connsiteX13" fmla="*/ 66368 w 4089735"/>
                <a:gd name="connsiteY13" fmla="*/ 2200993 h 2768806"/>
                <a:gd name="connsiteX14" fmla="*/ 0 w 4089735"/>
                <a:gd name="connsiteY14" fmla="*/ 1500445 h 2768806"/>
                <a:gd name="connsiteX15" fmla="*/ 51619 w 4089735"/>
                <a:gd name="connsiteY15" fmla="*/ 991625 h 2768806"/>
                <a:gd name="connsiteX16" fmla="*/ 154858 w 4089735"/>
                <a:gd name="connsiteY16" fmla="*/ 652412 h 2768806"/>
                <a:gd name="connsiteX0" fmla="*/ 154858 w 4089735"/>
                <a:gd name="connsiteY0" fmla="*/ 604683 h 2721077"/>
                <a:gd name="connsiteX1" fmla="*/ 582561 w 4089735"/>
                <a:gd name="connsiteY1" fmla="*/ 235974 h 2721077"/>
                <a:gd name="connsiteX2" fmla="*/ 1349477 w 4089735"/>
                <a:gd name="connsiteY2" fmla="*/ 0 h 2721077"/>
                <a:gd name="connsiteX3" fmla="*/ 2986548 w 4089735"/>
                <a:gd name="connsiteY3" fmla="*/ 36870 h 2721077"/>
                <a:gd name="connsiteX4" fmla="*/ 4011561 w 4089735"/>
                <a:gd name="connsiteY4" fmla="*/ 678425 h 2721077"/>
                <a:gd name="connsiteX5" fmla="*/ 4085303 w 4089735"/>
                <a:gd name="connsiteY5" fmla="*/ 1327354 h 2721077"/>
                <a:gd name="connsiteX6" fmla="*/ 3937819 w 4089735"/>
                <a:gd name="connsiteY6" fmla="*/ 1887793 h 2721077"/>
                <a:gd name="connsiteX7" fmla="*/ 3642852 w 4089735"/>
                <a:gd name="connsiteY7" fmla="*/ 2359741 h 2721077"/>
                <a:gd name="connsiteX8" fmla="*/ 3134032 w 4089735"/>
                <a:gd name="connsiteY8" fmla="*/ 2662083 h 2721077"/>
                <a:gd name="connsiteX9" fmla="*/ 2256503 w 4089735"/>
                <a:gd name="connsiteY9" fmla="*/ 2721077 h 2721077"/>
                <a:gd name="connsiteX10" fmla="*/ 1039761 w 4089735"/>
                <a:gd name="connsiteY10" fmla="*/ 2691580 h 2721077"/>
                <a:gd name="connsiteX11" fmla="*/ 324464 w 4089735"/>
                <a:gd name="connsiteY11" fmla="*/ 2507225 h 2721077"/>
                <a:gd name="connsiteX12" fmla="*/ 66368 w 4089735"/>
                <a:gd name="connsiteY12" fmla="*/ 2153264 h 2721077"/>
                <a:gd name="connsiteX13" fmla="*/ 0 w 4089735"/>
                <a:gd name="connsiteY13" fmla="*/ 1452716 h 2721077"/>
                <a:gd name="connsiteX14" fmla="*/ 51619 w 4089735"/>
                <a:gd name="connsiteY14" fmla="*/ 943896 h 2721077"/>
                <a:gd name="connsiteX15" fmla="*/ 154858 w 4089735"/>
                <a:gd name="connsiteY15" fmla="*/ 604683 h 2721077"/>
                <a:gd name="connsiteX0" fmla="*/ 154858 w 4089735"/>
                <a:gd name="connsiteY0" fmla="*/ 641117 h 2757511"/>
                <a:gd name="connsiteX1" fmla="*/ 582561 w 4089735"/>
                <a:gd name="connsiteY1" fmla="*/ 272408 h 2757511"/>
                <a:gd name="connsiteX2" fmla="*/ 1349477 w 4089735"/>
                <a:gd name="connsiteY2" fmla="*/ 36434 h 2757511"/>
                <a:gd name="connsiteX3" fmla="*/ 2986548 w 4089735"/>
                <a:gd name="connsiteY3" fmla="*/ 73304 h 2757511"/>
                <a:gd name="connsiteX4" fmla="*/ 4011561 w 4089735"/>
                <a:gd name="connsiteY4" fmla="*/ 714859 h 2757511"/>
                <a:gd name="connsiteX5" fmla="*/ 4085303 w 4089735"/>
                <a:gd name="connsiteY5" fmla="*/ 1363788 h 2757511"/>
                <a:gd name="connsiteX6" fmla="*/ 3937819 w 4089735"/>
                <a:gd name="connsiteY6" fmla="*/ 1924227 h 2757511"/>
                <a:gd name="connsiteX7" fmla="*/ 3642852 w 4089735"/>
                <a:gd name="connsiteY7" fmla="*/ 2396175 h 2757511"/>
                <a:gd name="connsiteX8" fmla="*/ 3134032 w 4089735"/>
                <a:gd name="connsiteY8" fmla="*/ 2698517 h 2757511"/>
                <a:gd name="connsiteX9" fmla="*/ 2256503 w 4089735"/>
                <a:gd name="connsiteY9" fmla="*/ 2757511 h 2757511"/>
                <a:gd name="connsiteX10" fmla="*/ 1039761 w 4089735"/>
                <a:gd name="connsiteY10" fmla="*/ 2728014 h 2757511"/>
                <a:gd name="connsiteX11" fmla="*/ 324464 w 4089735"/>
                <a:gd name="connsiteY11" fmla="*/ 2543659 h 2757511"/>
                <a:gd name="connsiteX12" fmla="*/ 66368 w 4089735"/>
                <a:gd name="connsiteY12" fmla="*/ 2189698 h 2757511"/>
                <a:gd name="connsiteX13" fmla="*/ 0 w 4089735"/>
                <a:gd name="connsiteY13" fmla="*/ 1489150 h 2757511"/>
                <a:gd name="connsiteX14" fmla="*/ 51619 w 4089735"/>
                <a:gd name="connsiteY14" fmla="*/ 980330 h 2757511"/>
                <a:gd name="connsiteX15" fmla="*/ 154858 w 4089735"/>
                <a:gd name="connsiteY15" fmla="*/ 641117 h 2757511"/>
                <a:gd name="connsiteX0" fmla="*/ 154858 w 4089735"/>
                <a:gd name="connsiteY0" fmla="*/ 641117 h 2757511"/>
                <a:gd name="connsiteX1" fmla="*/ 1349477 w 4089735"/>
                <a:gd name="connsiteY1" fmla="*/ 36434 h 2757511"/>
                <a:gd name="connsiteX2" fmla="*/ 2986548 w 4089735"/>
                <a:gd name="connsiteY2" fmla="*/ 73304 h 2757511"/>
                <a:gd name="connsiteX3" fmla="*/ 4011561 w 4089735"/>
                <a:gd name="connsiteY3" fmla="*/ 714859 h 2757511"/>
                <a:gd name="connsiteX4" fmla="*/ 4085303 w 4089735"/>
                <a:gd name="connsiteY4" fmla="*/ 1363788 h 2757511"/>
                <a:gd name="connsiteX5" fmla="*/ 3937819 w 4089735"/>
                <a:gd name="connsiteY5" fmla="*/ 1924227 h 2757511"/>
                <a:gd name="connsiteX6" fmla="*/ 3642852 w 4089735"/>
                <a:gd name="connsiteY6" fmla="*/ 2396175 h 2757511"/>
                <a:gd name="connsiteX7" fmla="*/ 3134032 w 4089735"/>
                <a:gd name="connsiteY7" fmla="*/ 2698517 h 2757511"/>
                <a:gd name="connsiteX8" fmla="*/ 2256503 w 4089735"/>
                <a:gd name="connsiteY8" fmla="*/ 2757511 h 2757511"/>
                <a:gd name="connsiteX9" fmla="*/ 1039761 w 4089735"/>
                <a:gd name="connsiteY9" fmla="*/ 2728014 h 2757511"/>
                <a:gd name="connsiteX10" fmla="*/ 324464 w 4089735"/>
                <a:gd name="connsiteY10" fmla="*/ 2543659 h 2757511"/>
                <a:gd name="connsiteX11" fmla="*/ 66368 w 4089735"/>
                <a:gd name="connsiteY11" fmla="*/ 2189698 h 2757511"/>
                <a:gd name="connsiteX12" fmla="*/ 0 w 4089735"/>
                <a:gd name="connsiteY12" fmla="*/ 1489150 h 2757511"/>
                <a:gd name="connsiteX13" fmla="*/ 51619 w 4089735"/>
                <a:gd name="connsiteY13" fmla="*/ 980330 h 2757511"/>
                <a:gd name="connsiteX14" fmla="*/ 154858 w 4089735"/>
                <a:gd name="connsiteY14" fmla="*/ 641117 h 2757511"/>
                <a:gd name="connsiteX0" fmla="*/ 154858 w 4089735"/>
                <a:gd name="connsiteY0" fmla="*/ 641117 h 2757511"/>
                <a:gd name="connsiteX1" fmla="*/ 1349477 w 4089735"/>
                <a:gd name="connsiteY1" fmla="*/ 36434 h 2757511"/>
                <a:gd name="connsiteX2" fmla="*/ 2986548 w 4089735"/>
                <a:gd name="connsiteY2" fmla="*/ 73304 h 2757511"/>
                <a:gd name="connsiteX3" fmla="*/ 4011561 w 4089735"/>
                <a:gd name="connsiteY3" fmla="*/ 714859 h 2757511"/>
                <a:gd name="connsiteX4" fmla="*/ 4085303 w 4089735"/>
                <a:gd name="connsiteY4" fmla="*/ 1363788 h 2757511"/>
                <a:gd name="connsiteX5" fmla="*/ 3937819 w 4089735"/>
                <a:gd name="connsiteY5" fmla="*/ 1924227 h 2757511"/>
                <a:gd name="connsiteX6" fmla="*/ 3642852 w 4089735"/>
                <a:gd name="connsiteY6" fmla="*/ 2396175 h 2757511"/>
                <a:gd name="connsiteX7" fmla="*/ 3134032 w 4089735"/>
                <a:gd name="connsiteY7" fmla="*/ 2698517 h 2757511"/>
                <a:gd name="connsiteX8" fmla="*/ 2256503 w 4089735"/>
                <a:gd name="connsiteY8" fmla="*/ 2757511 h 2757511"/>
                <a:gd name="connsiteX9" fmla="*/ 1039761 w 4089735"/>
                <a:gd name="connsiteY9" fmla="*/ 2728014 h 2757511"/>
                <a:gd name="connsiteX10" fmla="*/ 324464 w 4089735"/>
                <a:gd name="connsiteY10" fmla="*/ 2543659 h 2757511"/>
                <a:gd name="connsiteX11" fmla="*/ 66368 w 4089735"/>
                <a:gd name="connsiteY11" fmla="*/ 2189698 h 2757511"/>
                <a:gd name="connsiteX12" fmla="*/ 0 w 4089735"/>
                <a:gd name="connsiteY12" fmla="*/ 1489150 h 2757511"/>
                <a:gd name="connsiteX13" fmla="*/ 51619 w 4089735"/>
                <a:gd name="connsiteY13" fmla="*/ 980330 h 2757511"/>
                <a:gd name="connsiteX14" fmla="*/ 154858 w 4089735"/>
                <a:gd name="connsiteY14" fmla="*/ 641117 h 2757511"/>
                <a:gd name="connsiteX0" fmla="*/ 154858 w 4089735"/>
                <a:gd name="connsiteY0" fmla="*/ 641117 h 2757511"/>
                <a:gd name="connsiteX1" fmla="*/ 1349477 w 4089735"/>
                <a:gd name="connsiteY1" fmla="*/ 36434 h 2757511"/>
                <a:gd name="connsiteX2" fmla="*/ 2986548 w 4089735"/>
                <a:gd name="connsiteY2" fmla="*/ 73304 h 2757511"/>
                <a:gd name="connsiteX3" fmla="*/ 4011561 w 4089735"/>
                <a:gd name="connsiteY3" fmla="*/ 714859 h 2757511"/>
                <a:gd name="connsiteX4" fmla="*/ 4085303 w 4089735"/>
                <a:gd name="connsiteY4" fmla="*/ 1363788 h 2757511"/>
                <a:gd name="connsiteX5" fmla="*/ 3937819 w 4089735"/>
                <a:gd name="connsiteY5" fmla="*/ 1924227 h 2757511"/>
                <a:gd name="connsiteX6" fmla="*/ 3642852 w 4089735"/>
                <a:gd name="connsiteY6" fmla="*/ 2396175 h 2757511"/>
                <a:gd name="connsiteX7" fmla="*/ 3134032 w 4089735"/>
                <a:gd name="connsiteY7" fmla="*/ 2698517 h 2757511"/>
                <a:gd name="connsiteX8" fmla="*/ 2256503 w 4089735"/>
                <a:gd name="connsiteY8" fmla="*/ 2757511 h 2757511"/>
                <a:gd name="connsiteX9" fmla="*/ 1039761 w 4089735"/>
                <a:gd name="connsiteY9" fmla="*/ 2728014 h 2757511"/>
                <a:gd name="connsiteX10" fmla="*/ 324464 w 4089735"/>
                <a:gd name="connsiteY10" fmla="*/ 2543659 h 2757511"/>
                <a:gd name="connsiteX11" fmla="*/ 66368 w 4089735"/>
                <a:gd name="connsiteY11" fmla="*/ 2189698 h 2757511"/>
                <a:gd name="connsiteX12" fmla="*/ 0 w 4089735"/>
                <a:gd name="connsiteY12" fmla="*/ 1489150 h 2757511"/>
                <a:gd name="connsiteX13" fmla="*/ 154858 w 4089735"/>
                <a:gd name="connsiteY13" fmla="*/ 641117 h 2757511"/>
                <a:gd name="connsiteX0" fmla="*/ 172418 w 4107295"/>
                <a:gd name="connsiteY0" fmla="*/ 641117 h 2757511"/>
                <a:gd name="connsiteX1" fmla="*/ 1367037 w 4107295"/>
                <a:gd name="connsiteY1" fmla="*/ 36434 h 2757511"/>
                <a:gd name="connsiteX2" fmla="*/ 3004108 w 4107295"/>
                <a:gd name="connsiteY2" fmla="*/ 73304 h 2757511"/>
                <a:gd name="connsiteX3" fmla="*/ 4029121 w 4107295"/>
                <a:gd name="connsiteY3" fmla="*/ 714859 h 2757511"/>
                <a:gd name="connsiteX4" fmla="*/ 4102863 w 4107295"/>
                <a:gd name="connsiteY4" fmla="*/ 1363788 h 2757511"/>
                <a:gd name="connsiteX5" fmla="*/ 3955379 w 4107295"/>
                <a:gd name="connsiteY5" fmla="*/ 1924227 h 2757511"/>
                <a:gd name="connsiteX6" fmla="*/ 3660412 w 4107295"/>
                <a:gd name="connsiteY6" fmla="*/ 2396175 h 2757511"/>
                <a:gd name="connsiteX7" fmla="*/ 3151592 w 4107295"/>
                <a:gd name="connsiteY7" fmla="*/ 2698517 h 2757511"/>
                <a:gd name="connsiteX8" fmla="*/ 2274063 w 4107295"/>
                <a:gd name="connsiteY8" fmla="*/ 2757511 h 2757511"/>
                <a:gd name="connsiteX9" fmla="*/ 1057321 w 4107295"/>
                <a:gd name="connsiteY9" fmla="*/ 2728014 h 2757511"/>
                <a:gd name="connsiteX10" fmla="*/ 342024 w 4107295"/>
                <a:gd name="connsiteY10" fmla="*/ 2543659 h 2757511"/>
                <a:gd name="connsiteX11" fmla="*/ 83928 w 4107295"/>
                <a:gd name="connsiteY11" fmla="*/ 2189698 h 2757511"/>
                <a:gd name="connsiteX12" fmla="*/ 17560 w 4107295"/>
                <a:gd name="connsiteY12" fmla="*/ 1489150 h 2757511"/>
                <a:gd name="connsiteX13" fmla="*/ 172418 w 4107295"/>
                <a:gd name="connsiteY13" fmla="*/ 641117 h 2757511"/>
                <a:gd name="connsiteX0" fmla="*/ 158756 w 4093633"/>
                <a:gd name="connsiteY0" fmla="*/ 641117 h 2757511"/>
                <a:gd name="connsiteX1" fmla="*/ 1353375 w 4093633"/>
                <a:gd name="connsiteY1" fmla="*/ 36434 h 2757511"/>
                <a:gd name="connsiteX2" fmla="*/ 2990446 w 4093633"/>
                <a:gd name="connsiteY2" fmla="*/ 73304 h 2757511"/>
                <a:gd name="connsiteX3" fmla="*/ 4015459 w 4093633"/>
                <a:gd name="connsiteY3" fmla="*/ 714859 h 2757511"/>
                <a:gd name="connsiteX4" fmla="*/ 4089201 w 4093633"/>
                <a:gd name="connsiteY4" fmla="*/ 1363788 h 2757511"/>
                <a:gd name="connsiteX5" fmla="*/ 3941717 w 4093633"/>
                <a:gd name="connsiteY5" fmla="*/ 1924227 h 2757511"/>
                <a:gd name="connsiteX6" fmla="*/ 3646750 w 4093633"/>
                <a:gd name="connsiteY6" fmla="*/ 2396175 h 2757511"/>
                <a:gd name="connsiteX7" fmla="*/ 3137930 w 4093633"/>
                <a:gd name="connsiteY7" fmla="*/ 2698517 h 2757511"/>
                <a:gd name="connsiteX8" fmla="*/ 2260401 w 4093633"/>
                <a:gd name="connsiteY8" fmla="*/ 2757511 h 2757511"/>
                <a:gd name="connsiteX9" fmla="*/ 1043659 w 4093633"/>
                <a:gd name="connsiteY9" fmla="*/ 2728014 h 2757511"/>
                <a:gd name="connsiteX10" fmla="*/ 328362 w 4093633"/>
                <a:gd name="connsiteY10" fmla="*/ 2543659 h 2757511"/>
                <a:gd name="connsiteX11" fmla="*/ 70266 w 4093633"/>
                <a:gd name="connsiteY11" fmla="*/ 2189698 h 2757511"/>
                <a:gd name="connsiteX12" fmla="*/ 3898 w 4093633"/>
                <a:gd name="connsiteY12" fmla="*/ 1489150 h 2757511"/>
                <a:gd name="connsiteX13" fmla="*/ 158756 w 4093633"/>
                <a:gd name="connsiteY13" fmla="*/ 641117 h 2757511"/>
                <a:gd name="connsiteX0" fmla="*/ 158846 w 4093723"/>
                <a:gd name="connsiteY0" fmla="*/ 641117 h 2757511"/>
                <a:gd name="connsiteX1" fmla="*/ 1353465 w 4093723"/>
                <a:gd name="connsiteY1" fmla="*/ 36434 h 2757511"/>
                <a:gd name="connsiteX2" fmla="*/ 2990536 w 4093723"/>
                <a:gd name="connsiteY2" fmla="*/ 73304 h 2757511"/>
                <a:gd name="connsiteX3" fmla="*/ 4015549 w 4093723"/>
                <a:gd name="connsiteY3" fmla="*/ 714859 h 2757511"/>
                <a:gd name="connsiteX4" fmla="*/ 4089291 w 4093723"/>
                <a:gd name="connsiteY4" fmla="*/ 1363788 h 2757511"/>
                <a:gd name="connsiteX5" fmla="*/ 3941807 w 4093723"/>
                <a:gd name="connsiteY5" fmla="*/ 1924227 h 2757511"/>
                <a:gd name="connsiteX6" fmla="*/ 3646840 w 4093723"/>
                <a:gd name="connsiteY6" fmla="*/ 2396175 h 2757511"/>
                <a:gd name="connsiteX7" fmla="*/ 3138020 w 4093723"/>
                <a:gd name="connsiteY7" fmla="*/ 2698517 h 2757511"/>
                <a:gd name="connsiteX8" fmla="*/ 2260491 w 4093723"/>
                <a:gd name="connsiteY8" fmla="*/ 2757511 h 2757511"/>
                <a:gd name="connsiteX9" fmla="*/ 1043749 w 4093723"/>
                <a:gd name="connsiteY9" fmla="*/ 2728014 h 2757511"/>
                <a:gd name="connsiteX10" fmla="*/ 328452 w 4093723"/>
                <a:gd name="connsiteY10" fmla="*/ 2543659 h 2757511"/>
                <a:gd name="connsiteX11" fmla="*/ 70356 w 4093723"/>
                <a:gd name="connsiteY11" fmla="*/ 2189698 h 2757511"/>
                <a:gd name="connsiteX12" fmla="*/ 3988 w 4093723"/>
                <a:gd name="connsiteY12" fmla="*/ 1489150 h 2757511"/>
                <a:gd name="connsiteX13" fmla="*/ 158846 w 4093723"/>
                <a:gd name="connsiteY13" fmla="*/ 641117 h 2757511"/>
                <a:gd name="connsiteX0" fmla="*/ 158756 w 4093633"/>
                <a:gd name="connsiteY0" fmla="*/ 641117 h 2757511"/>
                <a:gd name="connsiteX1" fmla="*/ 1353375 w 4093633"/>
                <a:gd name="connsiteY1" fmla="*/ 36434 h 2757511"/>
                <a:gd name="connsiteX2" fmla="*/ 2990446 w 4093633"/>
                <a:gd name="connsiteY2" fmla="*/ 73304 h 2757511"/>
                <a:gd name="connsiteX3" fmla="*/ 4015459 w 4093633"/>
                <a:gd name="connsiteY3" fmla="*/ 714859 h 2757511"/>
                <a:gd name="connsiteX4" fmla="*/ 4089201 w 4093633"/>
                <a:gd name="connsiteY4" fmla="*/ 1363788 h 2757511"/>
                <a:gd name="connsiteX5" fmla="*/ 3941717 w 4093633"/>
                <a:gd name="connsiteY5" fmla="*/ 1924227 h 2757511"/>
                <a:gd name="connsiteX6" fmla="*/ 3646750 w 4093633"/>
                <a:gd name="connsiteY6" fmla="*/ 2396175 h 2757511"/>
                <a:gd name="connsiteX7" fmla="*/ 3137930 w 4093633"/>
                <a:gd name="connsiteY7" fmla="*/ 2698517 h 2757511"/>
                <a:gd name="connsiteX8" fmla="*/ 2260401 w 4093633"/>
                <a:gd name="connsiteY8" fmla="*/ 2757511 h 2757511"/>
                <a:gd name="connsiteX9" fmla="*/ 1043659 w 4093633"/>
                <a:gd name="connsiteY9" fmla="*/ 2728014 h 2757511"/>
                <a:gd name="connsiteX10" fmla="*/ 328362 w 4093633"/>
                <a:gd name="connsiteY10" fmla="*/ 2543659 h 2757511"/>
                <a:gd name="connsiteX11" fmla="*/ 3898 w 4093633"/>
                <a:gd name="connsiteY11" fmla="*/ 1489150 h 2757511"/>
                <a:gd name="connsiteX12" fmla="*/ 158756 w 4093633"/>
                <a:gd name="connsiteY12" fmla="*/ 641117 h 2757511"/>
                <a:gd name="connsiteX0" fmla="*/ 158756 w 4093633"/>
                <a:gd name="connsiteY0" fmla="*/ 641117 h 2757511"/>
                <a:gd name="connsiteX1" fmla="*/ 1353375 w 4093633"/>
                <a:gd name="connsiteY1" fmla="*/ 36434 h 2757511"/>
                <a:gd name="connsiteX2" fmla="*/ 2990446 w 4093633"/>
                <a:gd name="connsiteY2" fmla="*/ 73304 h 2757511"/>
                <a:gd name="connsiteX3" fmla="*/ 4015459 w 4093633"/>
                <a:gd name="connsiteY3" fmla="*/ 714859 h 2757511"/>
                <a:gd name="connsiteX4" fmla="*/ 4089201 w 4093633"/>
                <a:gd name="connsiteY4" fmla="*/ 1363788 h 2757511"/>
                <a:gd name="connsiteX5" fmla="*/ 3941717 w 4093633"/>
                <a:gd name="connsiteY5" fmla="*/ 1924227 h 2757511"/>
                <a:gd name="connsiteX6" fmla="*/ 3646750 w 4093633"/>
                <a:gd name="connsiteY6" fmla="*/ 2396175 h 2757511"/>
                <a:gd name="connsiteX7" fmla="*/ 3137930 w 4093633"/>
                <a:gd name="connsiteY7" fmla="*/ 2698517 h 2757511"/>
                <a:gd name="connsiteX8" fmla="*/ 2260401 w 4093633"/>
                <a:gd name="connsiteY8" fmla="*/ 2757511 h 2757511"/>
                <a:gd name="connsiteX9" fmla="*/ 1043659 w 4093633"/>
                <a:gd name="connsiteY9" fmla="*/ 2728014 h 2757511"/>
                <a:gd name="connsiteX10" fmla="*/ 328362 w 4093633"/>
                <a:gd name="connsiteY10" fmla="*/ 2543659 h 2757511"/>
                <a:gd name="connsiteX11" fmla="*/ 3898 w 4093633"/>
                <a:gd name="connsiteY11" fmla="*/ 1489150 h 2757511"/>
                <a:gd name="connsiteX12" fmla="*/ 158756 w 4093633"/>
                <a:gd name="connsiteY12" fmla="*/ 641117 h 2757511"/>
                <a:gd name="connsiteX0" fmla="*/ 158756 w 4093633"/>
                <a:gd name="connsiteY0" fmla="*/ 641117 h 2757511"/>
                <a:gd name="connsiteX1" fmla="*/ 1353375 w 4093633"/>
                <a:gd name="connsiteY1" fmla="*/ 36434 h 2757511"/>
                <a:gd name="connsiteX2" fmla="*/ 2990446 w 4093633"/>
                <a:gd name="connsiteY2" fmla="*/ 73304 h 2757511"/>
                <a:gd name="connsiteX3" fmla="*/ 4015459 w 4093633"/>
                <a:gd name="connsiteY3" fmla="*/ 714859 h 2757511"/>
                <a:gd name="connsiteX4" fmla="*/ 4089201 w 4093633"/>
                <a:gd name="connsiteY4" fmla="*/ 1363788 h 2757511"/>
                <a:gd name="connsiteX5" fmla="*/ 3941717 w 4093633"/>
                <a:gd name="connsiteY5" fmla="*/ 1924227 h 2757511"/>
                <a:gd name="connsiteX6" fmla="*/ 3646750 w 4093633"/>
                <a:gd name="connsiteY6" fmla="*/ 2396175 h 2757511"/>
                <a:gd name="connsiteX7" fmla="*/ 3137930 w 4093633"/>
                <a:gd name="connsiteY7" fmla="*/ 2698517 h 2757511"/>
                <a:gd name="connsiteX8" fmla="*/ 2260401 w 4093633"/>
                <a:gd name="connsiteY8" fmla="*/ 2757511 h 2757511"/>
                <a:gd name="connsiteX9" fmla="*/ 328362 w 4093633"/>
                <a:gd name="connsiteY9" fmla="*/ 2543659 h 2757511"/>
                <a:gd name="connsiteX10" fmla="*/ 3898 w 4093633"/>
                <a:gd name="connsiteY10" fmla="*/ 1489150 h 2757511"/>
                <a:gd name="connsiteX11" fmla="*/ 158756 w 4093633"/>
                <a:gd name="connsiteY11" fmla="*/ 641117 h 2757511"/>
                <a:gd name="connsiteX0" fmla="*/ 158756 w 4093633"/>
                <a:gd name="connsiteY0" fmla="*/ 641117 h 2767688"/>
                <a:gd name="connsiteX1" fmla="*/ 1353375 w 4093633"/>
                <a:gd name="connsiteY1" fmla="*/ 36434 h 2767688"/>
                <a:gd name="connsiteX2" fmla="*/ 2990446 w 4093633"/>
                <a:gd name="connsiteY2" fmla="*/ 73304 h 2767688"/>
                <a:gd name="connsiteX3" fmla="*/ 4015459 w 4093633"/>
                <a:gd name="connsiteY3" fmla="*/ 714859 h 2767688"/>
                <a:gd name="connsiteX4" fmla="*/ 4089201 w 4093633"/>
                <a:gd name="connsiteY4" fmla="*/ 1363788 h 2767688"/>
                <a:gd name="connsiteX5" fmla="*/ 3941717 w 4093633"/>
                <a:gd name="connsiteY5" fmla="*/ 1924227 h 2767688"/>
                <a:gd name="connsiteX6" fmla="*/ 3646750 w 4093633"/>
                <a:gd name="connsiteY6" fmla="*/ 2396175 h 2767688"/>
                <a:gd name="connsiteX7" fmla="*/ 3137930 w 4093633"/>
                <a:gd name="connsiteY7" fmla="*/ 2698517 h 2767688"/>
                <a:gd name="connsiteX8" fmla="*/ 2260401 w 4093633"/>
                <a:gd name="connsiteY8" fmla="*/ 2757511 h 2767688"/>
                <a:gd name="connsiteX9" fmla="*/ 328362 w 4093633"/>
                <a:gd name="connsiteY9" fmla="*/ 2543659 h 2767688"/>
                <a:gd name="connsiteX10" fmla="*/ 3898 w 4093633"/>
                <a:gd name="connsiteY10" fmla="*/ 1489150 h 2767688"/>
                <a:gd name="connsiteX11" fmla="*/ 158756 w 4093633"/>
                <a:gd name="connsiteY11" fmla="*/ 641117 h 2767688"/>
                <a:gd name="connsiteX0" fmla="*/ 158756 w 4093633"/>
                <a:gd name="connsiteY0" fmla="*/ 641117 h 2757511"/>
                <a:gd name="connsiteX1" fmla="*/ 1353375 w 4093633"/>
                <a:gd name="connsiteY1" fmla="*/ 36434 h 2757511"/>
                <a:gd name="connsiteX2" fmla="*/ 2990446 w 4093633"/>
                <a:gd name="connsiteY2" fmla="*/ 73304 h 2757511"/>
                <a:gd name="connsiteX3" fmla="*/ 4015459 w 4093633"/>
                <a:gd name="connsiteY3" fmla="*/ 714859 h 2757511"/>
                <a:gd name="connsiteX4" fmla="*/ 4089201 w 4093633"/>
                <a:gd name="connsiteY4" fmla="*/ 1363788 h 2757511"/>
                <a:gd name="connsiteX5" fmla="*/ 3941717 w 4093633"/>
                <a:gd name="connsiteY5" fmla="*/ 1924227 h 2757511"/>
                <a:gd name="connsiteX6" fmla="*/ 3646750 w 4093633"/>
                <a:gd name="connsiteY6" fmla="*/ 2396175 h 2757511"/>
                <a:gd name="connsiteX7" fmla="*/ 2260401 w 4093633"/>
                <a:gd name="connsiteY7" fmla="*/ 2757511 h 2757511"/>
                <a:gd name="connsiteX8" fmla="*/ 328362 w 4093633"/>
                <a:gd name="connsiteY8" fmla="*/ 2543659 h 2757511"/>
                <a:gd name="connsiteX9" fmla="*/ 3898 w 4093633"/>
                <a:gd name="connsiteY9" fmla="*/ 1489150 h 2757511"/>
                <a:gd name="connsiteX10" fmla="*/ 158756 w 4093633"/>
                <a:gd name="connsiteY10" fmla="*/ 641117 h 2757511"/>
                <a:gd name="connsiteX0" fmla="*/ 158756 w 4093633"/>
                <a:gd name="connsiteY0" fmla="*/ 641117 h 2757511"/>
                <a:gd name="connsiteX1" fmla="*/ 1353375 w 4093633"/>
                <a:gd name="connsiteY1" fmla="*/ 36434 h 2757511"/>
                <a:gd name="connsiteX2" fmla="*/ 2990446 w 4093633"/>
                <a:gd name="connsiteY2" fmla="*/ 73304 h 2757511"/>
                <a:gd name="connsiteX3" fmla="*/ 4015459 w 4093633"/>
                <a:gd name="connsiteY3" fmla="*/ 714859 h 2757511"/>
                <a:gd name="connsiteX4" fmla="*/ 4089201 w 4093633"/>
                <a:gd name="connsiteY4" fmla="*/ 1363788 h 2757511"/>
                <a:gd name="connsiteX5" fmla="*/ 3941717 w 4093633"/>
                <a:gd name="connsiteY5" fmla="*/ 1924227 h 2757511"/>
                <a:gd name="connsiteX6" fmla="*/ 3646750 w 4093633"/>
                <a:gd name="connsiteY6" fmla="*/ 2396175 h 2757511"/>
                <a:gd name="connsiteX7" fmla="*/ 2260401 w 4093633"/>
                <a:gd name="connsiteY7" fmla="*/ 2757511 h 2757511"/>
                <a:gd name="connsiteX8" fmla="*/ 328362 w 4093633"/>
                <a:gd name="connsiteY8" fmla="*/ 2543659 h 2757511"/>
                <a:gd name="connsiteX9" fmla="*/ 3898 w 4093633"/>
                <a:gd name="connsiteY9" fmla="*/ 1489150 h 2757511"/>
                <a:gd name="connsiteX10" fmla="*/ 158756 w 4093633"/>
                <a:gd name="connsiteY10" fmla="*/ 641117 h 2757511"/>
                <a:gd name="connsiteX0" fmla="*/ 158756 w 4093633"/>
                <a:gd name="connsiteY0" fmla="*/ 641117 h 2757511"/>
                <a:gd name="connsiteX1" fmla="*/ 1353375 w 4093633"/>
                <a:gd name="connsiteY1" fmla="*/ 36434 h 2757511"/>
                <a:gd name="connsiteX2" fmla="*/ 2990446 w 4093633"/>
                <a:gd name="connsiteY2" fmla="*/ 73304 h 2757511"/>
                <a:gd name="connsiteX3" fmla="*/ 4015459 w 4093633"/>
                <a:gd name="connsiteY3" fmla="*/ 714859 h 2757511"/>
                <a:gd name="connsiteX4" fmla="*/ 4089201 w 4093633"/>
                <a:gd name="connsiteY4" fmla="*/ 1363788 h 2757511"/>
                <a:gd name="connsiteX5" fmla="*/ 3646750 w 4093633"/>
                <a:gd name="connsiteY5" fmla="*/ 2396175 h 2757511"/>
                <a:gd name="connsiteX6" fmla="*/ 2260401 w 4093633"/>
                <a:gd name="connsiteY6" fmla="*/ 2757511 h 2757511"/>
                <a:gd name="connsiteX7" fmla="*/ 328362 w 4093633"/>
                <a:gd name="connsiteY7" fmla="*/ 2543659 h 2757511"/>
                <a:gd name="connsiteX8" fmla="*/ 3898 w 4093633"/>
                <a:gd name="connsiteY8" fmla="*/ 1489150 h 2757511"/>
                <a:gd name="connsiteX9" fmla="*/ 158756 w 4093633"/>
                <a:gd name="connsiteY9" fmla="*/ 641117 h 2757511"/>
                <a:gd name="connsiteX0" fmla="*/ 158756 w 4152798"/>
                <a:gd name="connsiteY0" fmla="*/ 641117 h 2757511"/>
                <a:gd name="connsiteX1" fmla="*/ 1353375 w 4152798"/>
                <a:gd name="connsiteY1" fmla="*/ 36434 h 2757511"/>
                <a:gd name="connsiteX2" fmla="*/ 2990446 w 4152798"/>
                <a:gd name="connsiteY2" fmla="*/ 73304 h 2757511"/>
                <a:gd name="connsiteX3" fmla="*/ 4015459 w 4152798"/>
                <a:gd name="connsiteY3" fmla="*/ 714859 h 2757511"/>
                <a:gd name="connsiteX4" fmla="*/ 4089201 w 4152798"/>
                <a:gd name="connsiteY4" fmla="*/ 1363788 h 2757511"/>
                <a:gd name="connsiteX5" fmla="*/ 3646750 w 4152798"/>
                <a:gd name="connsiteY5" fmla="*/ 2396175 h 2757511"/>
                <a:gd name="connsiteX6" fmla="*/ 2260401 w 4152798"/>
                <a:gd name="connsiteY6" fmla="*/ 2757511 h 2757511"/>
                <a:gd name="connsiteX7" fmla="*/ 328362 w 4152798"/>
                <a:gd name="connsiteY7" fmla="*/ 2543659 h 2757511"/>
                <a:gd name="connsiteX8" fmla="*/ 3898 w 4152798"/>
                <a:gd name="connsiteY8" fmla="*/ 1489150 h 2757511"/>
                <a:gd name="connsiteX9" fmla="*/ 158756 w 4152798"/>
                <a:gd name="connsiteY9" fmla="*/ 641117 h 2757511"/>
                <a:gd name="connsiteX0" fmla="*/ 158756 w 4126699"/>
                <a:gd name="connsiteY0" fmla="*/ 641117 h 2757511"/>
                <a:gd name="connsiteX1" fmla="*/ 1353375 w 4126699"/>
                <a:gd name="connsiteY1" fmla="*/ 36434 h 2757511"/>
                <a:gd name="connsiteX2" fmla="*/ 2990446 w 4126699"/>
                <a:gd name="connsiteY2" fmla="*/ 73304 h 2757511"/>
                <a:gd name="connsiteX3" fmla="*/ 4015459 w 4126699"/>
                <a:gd name="connsiteY3" fmla="*/ 714859 h 2757511"/>
                <a:gd name="connsiteX4" fmla="*/ 4089201 w 4126699"/>
                <a:gd name="connsiteY4" fmla="*/ 1363788 h 2757511"/>
                <a:gd name="connsiteX5" fmla="*/ 3646750 w 4126699"/>
                <a:gd name="connsiteY5" fmla="*/ 2396175 h 2757511"/>
                <a:gd name="connsiteX6" fmla="*/ 2260401 w 4126699"/>
                <a:gd name="connsiteY6" fmla="*/ 2757511 h 2757511"/>
                <a:gd name="connsiteX7" fmla="*/ 328362 w 4126699"/>
                <a:gd name="connsiteY7" fmla="*/ 2543659 h 2757511"/>
                <a:gd name="connsiteX8" fmla="*/ 3898 w 4126699"/>
                <a:gd name="connsiteY8" fmla="*/ 1489150 h 2757511"/>
                <a:gd name="connsiteX9" fmla="*/ 158756 w 4126699"/>
                <a:gd name="connsiteY9" fmla="*/ 641117 h 2757511"/>
                <a:gd name="connsiteX0" fmla="*/ 158756 w 4126699"/>
                <a:gd name="connsiteY0" fmla="*/ 641117 h 2757511"/>
                <a:gd name="connsiteX1" fmla="*/ 1353375 w 4126699"/>
                <a:gd name="connsiteY1" fmla="*/ 36434 h 2757511"/>
                <a:gd name="connsiteX2" fmla="*/ 2990446 w 4126699"/>
                <a:gd name="connsiteY2" fmla="*/ 73304 h 2757511"/>
                <a:gd name="connsiteX3" fmla="*/ 4015459 w 4126699"/>
                <a:gd name="connsiteY3" fmla="*/ 714859 h 2757511"/>
                <a:gd name="connsiteX4" fmla="*/ 4089201 w 4126699"/>
                <a:gd name="connsiteY4" fmla="*/ 1363788 h 2757511"/>
                <a:gd name="connsiteX5" fmla="*/ 3646750 w 4126699"/>
                <a:gd name="connsiteY5" fmla="*/ 2396175 h 2757511"/>
                <a:gd name="connsiteX6" fmla="*/ 2260401 w 4126699"/>
                <a:gd name="connsiteY6" fmla="*/ 2757511 h 2757511"/>
                <a:gd name="connsiteX7" fmla="*/ 328362 w 4126699"/>
                <a:gd name="connsiteY7" fmla="*/ 2543659 h 2757511"/>
                <a:gd name="connsiteX8" fmla="*/ 3898 w 4126699"/>
                <a:gd name="connsiteY8" fmla="*/ 1489150 h 2757511"/>
                <a:gd name="connsiteX9" fmla="*/ 158756 w 4126699"/>
                <a:gd name="connsiteY9" fmla="*/ 641117 h 2757511"/>
                <a:gd name="connsiteX0" fmla="*/ 158756 w 4116953"/>
                <a:gd name="connsiteY0" fmla="*/ 641117 h 2766891"/>
                <a:gd name="connsiteX1" fmla="*/ 1353375 w 4116953"/>
                <a:gd name="connsiteY1" fmla="*/ 36434 h 2766891"/>
                <a:gd name="connsiteX2" fmla="*/ 2990446 w 4116953"/>
                <a:gd name="connsiteY2" fmla="*/ 73304 h 2766891"/>
                <a:gd name="connsiteX3" fmla="*/ 4015459 w 4116953"/>
                <a:gd name="connsiteY3" fmla="*/ 714859 h 2766891"/>
                <a:gd name="connsiteX4" fmla="*/ 4089201 w 4116953"/>
                <a:gd name="connsiteY4" fmla="*/ 1363788 h 2766891"/>
                <a:gd name="connsiteX5" fmla="*/ 3617253 w 4116953"/>
                <a:gd name="connsiteY5" fmla="*/ 2366678 h 2766891"/>
                <a:gd name="connsiteX6" fmla="*/ 2260401 w 4116953"/>
                <a:gd name="connsiteY6" fmla="*/ 2757511 h 2766891"/>
                <a:gd name="connsiteX7" fmla="*/ 328362 w 4116953"/>
                <a:gd name="connsiteY7" fmla="*/ 2543659 h 2766891"/>
                <a:gd name="connsiteX8" fmla="*/ 3898 w 4116953"/>
                <a:gd name="connsiteY8" fmla="*/ 1489150 h 2766891"/>
                <a:gd name="connsiteX9" fmla="*/ 158756 w 4116953"/>
                <a:gd name="connsiteY9" fmla="*/ 641117 h 2766891"/>
                <a:gd name="connsiteX0" fmla="*/ 158756 w 4095733"/>
                <a:gd name="connsiteY0" fmla="*/ 634732 h 2760506"/>
                <a:gd name="connsiteX1" fmla="*/ 1353375 w 4095733"/>
                <a:gd name="connsiteY1" fmla="*/ 30049 h 2760506"/>
                <a:gd name="connsiteX2" fmla="*/ 2990446 w 4095733"/>
                <a:gd name="connsiteY2" fmla="*/ 66919 h 2760506"/>
                <a:gd name="connsiteX3" fmla="*/ 3875349 w 4095733"/>
                <a:gd name="connsiteY3" fmla="*/ 605235 h 2760506"/>
                <a:gd name="connsiteX4" fmla="*/ 4089201 w 4095733"/>
                <a:gd name="connsiteY4" fmla="*/ 1357403 h 2760506"/>
                <a:gd name="connsiteX5" fmla="*/ 3617253 w 4095733"/>
                <a:gd name="connsiteY5" fmla="*/ 2360293 h 2760506"/>
                <a:gd name="connsiteX6" fmla="*/ 2260401 w 4095733"/>
                <a:gd name="connsiteY6" fmla="*/ 2751126 h 2760506"/>
                <a:gd name="connsiteX7" fmla="*/ 328362 w 4095733"/>
                <a:gd name="connsiteY7" fmla="*/ 2537274 h 2760506"/>
                <a:gd name="connsiteX8" fmla="*/ 3898 w 4095733"/>
                <a:gd name="connsiteY8" fmla="*/ 1482765 h 2760506"/>
                <a:gd name="connsiteX9" fmla="*/ 158756 w 4095733"/>
                <a:gd name="connsiteY9" fmla="*/ 634732 h 2760506"/>
                <a:gd name="connsiteX0" fmla="*/ 158756 w 4097309"/>
                <a:gd name="connsiteY0" fmla="*/ 634732 h 2760506"/>
                <a:gd name="connsiteX1" fmla="*/ 1353375 w 4097309"/>
                <a:gd name="connsiteY1" fmla="*/ 30049 h 2760506"/>
                <a:gd name="connsiteX2" fmla="*/ 2990446 w 4097309"/>
                <a:gd name="connsiteY2" fmla="*/ 66919 h 2760506"/>
                <a:gd name="connsiteX3" fmla="*/ 3875349 w 4097309"/>
                <a:gd name="connsiteY3" fmla="*/ 605235 h 2760506"/>
                <a:gd name="connsiteX4" fmla="*/ 4089201 w 4097309"/>
                <a:gd name="connsiteY4" fmla="*/ 1357403 h 2760506"/>
                <a:gd name="connsiteX5" fmla="*/ 3617253 w 4097309"/>
                <a:gd name="connsiteY5" fmla="*/ 2360293 h 2760506"/>
                <a:gd name="connsiteX6" fmla="*/ 2260401 w 4097309"/>
                <a:gd name="connsiteY6" fmla="*/ 2751126 h 2760506"/>
                <a:gd name="connsiteX7" fmla="*/ 328362 w 4097309"/>
                <a:gd name="connsiteY7" fmla="*/ 2537274 h 2760506"/>
                <a:gd name="connsiteX8" fmla="*/ 3898 w 4097309"/>
                <a:gd name="connsiteY8" fmla="*/ 1482765 h 2760506"/>
                <a:gd name="connsiteX9" fmla="*/ 158756 w 4097309"/>
                <a:gd name="connsiteY9" fmla="*/ 634732 h 2760506"/>
                <a:gd name="connsiteX0" fmla="*/ 154888 w 4093441"/>
                <a:gd name="connsiteY0" fmla="*/ 634732 h 2760506"/>
                <a:gd name="connsiteX1" fmla="*/ 1349507 w 4093441"/>
                <a:gd name="connsiteY1" fmla="*/ 30049 h 2760506"/>
                <a:gd name="connsiteX2" fmla="*/ 2986578 w 4093441"/>
                <a:gd name="connsiteY2" fmla="*/ 66919 h 2760506"/>
                <a:gd name="connsiteX3" fmla="*/ 3871481 w 4093441"/>
                <a:gd name="connsiteY3" fmla="*/ 605235 h 2760506"/>
                <a:gd name="connsiteX4" fmla="*/ 4085333 w 4093441"/>
                <a:gd name="connsiteY4" fmla="*/ 1357403 h 2760506"/>
                <a:gd name="connsiteX5" fmla="*/ 3613385 w 4093441"/>
                <a:gd name="connsiteY5" fmla="*/ 2360293 h 2760506"/>
                <a:gd name="connsiteX6" fmla="*/ 2256533 w 4093441"/>
                <a:gd name="connsiteY6" fmla="*/ 2751126 h 2760506"/>
                <a:gd name="connsiteX7" fmla="*/ 324494 w 4093441"/>
                <a:gd name="connsiteY7" fmla="*/ 2537274 h 2760506"/>
                <a:gd name="connsiteX8" fmla="*/ 30 w 4093441"/>
                <a:gd name="connsiteY8" fmla="*/ 1482765 h 2760506"/>
                <a:gd name="connsiteX9" fmla="*/ 154888 w 4093441"/>
                <a:gd name="connsiteY9" fmla="*/ 634732 h 2760506"/>
                <a:gd name="connsiteX0" fmla="*/ 232007 w 4096818"/>
                <a:gd name="connsiteY0" fmla="*/ 691824 h 2788101"/>
                <a:gd name="connsiteX1" fmla="*/ 1352884 w 4096818"/>
                <a:gd name="connsiteY1" fmla="*/ 57644 h 2788101"/>
                <a:gd name="connsiteX2" fmla="*/ 2989955 w 4096818"/>
                <a:gd name="connsiteY2" fmla="*/ 94514 h 2788101"/>
                <a:gd name="connsiteX3" fmla="*/ 3874858 w 4096818"/>
                <a:gd name="connsiteY3" fmla="*/ 632830 h 2788101"/>
                <a:gd name="connsiteX4" fmla="*/ 4088710 w 4096818"/>
                <a:gd name="connsiteY4" fmla="*/ 1384998 h 2788101"/>
                <a:gd name="connsiteX5" fmla="*/ 3616762 w 4096818"/>
                <a:gd name="connsiteY5" fmla="*/ 2387888 h 2788101"/>
                <a:gd name="connsiteX6" fmla="*/ 2259910 w 4096818"/>
                <a:gd name="connsiteY6" fmla="*/ 2778721 h 2788101"/>
                <a:gd name="connsiteX7" fmla="*/ 327871 w 4096818"/>
                <a:gd name="connsiteY7" fmla="*/ 2564869 h 2788101"/>
                <a:gd name="connsiteX8" fmla="*/ 3407 w 4096818"/>
                <a:gd name="connsiteY8" fmla="*/ 1510360 h 2788101"/>
                <a:gd name="connsiteX9" fmla="*/ 232007 w 4096818"/>
                <a:gd name="connsiteY9" fmla="*/ 691824 h 2788101"/>
                <a:gd name="connsiteX0" fmla="*/ 232007 w 4096818"/>
                <a:gd name="connsiteY0" fmla="*/ 691824 h 2805688"/>
                <a:gd name="connsiteX1" fmla="*/ 1352884 w 4096818"/>
                <a:gd name="connsiteY1" fmla="*/ 57644 h 2805688"/>
                <a:gd name="connsiteX2" fmla="*/ 2989955 w 4096818"/>
                <a:gd name="connsiteY2" fmla="*/ 94514 h 2805688"/>
                <a:gd name="connsiteX3" fmla="*/ 3874858 w 4096818"/>
                <a:gd name="connsiteY3" fmla="*/ 632830 h 2805688"/>
                <a:gd name="connsiteX4" fmla="*/ 4088710 w 4096818"/>
                <a:gd name="connsiteY4" fmla="*/ 1384998 h 2805688"/>
                <a:gd name="connsiteX5" fmla="*/ 3616762 w 4096818"/>
                <a:gd name="connsiteY5" fmla="*/ 2387888 h 2805688"/>
                <a:gd name="connsiteX6" fmla="*/ 2259910 w 4096818"/>
                <a:gd name="connsiteY6" fmla="*/ 2778721 h 2805688"/>
                <a:gd name="connsiteX7" fmla="*/ 327871 w 4096818"/>
                <a:gd name="connsiteY7" fmla="*/ 2564869 h 2805688"/>
                <a:gd name="connsiteX8" fmla="*/ 3407 w 4096818"/>
                <a:gd name="connsiteY8" fmla="*/ 1510360 h 2805688"/>
                <a:gd name="connsiteX9" fmla="*/ 232007 w 4096818"/>
                <a:gd name="connsiteY9" fmla="*/ 691824 h 2805688"/>
                <a:gd name="connsiteX0" fmla="*/ 232771 w 4097582"/>
                <a:gd name="connsiteY0" fmla="*/ 691824 h 2789621"/>
                <a:gd name="connsiteX1" fmla="*/ 1353648 w 4097582"/>
                <a:gd name="connsiteY1" fmla="*/ 57644 h 2789621"/>
                <a:gd name="connsiteX2" fmla="*/ 2990719 w 4097582"/>
                <a:gd name="connsiteY2" fmla="*/ 94514 h 2789621"/>
                <a:gd name="connsiteX3" fmla="*/ 3875622 w 4097582"/>
                <a:gd name="connsiteY3" fmla="*/ 632830 h 2789621"/>
                <a:gd name="connsiteX4" fmla="*/ 4089474 w 4097582"/>
                <a:gd name="connsiteY4" fmla="*/ 1384998 h 2789621"/>
                <a:gd name="connsiteX5" fmla="*/ 3617526 w 4097582"/>
                <a:gd name="connsiteY5" fmla="*/ 2387888 h 2789621"/>
                <a:gd name="connsiteX6" fmla="*/ 2260674 w 4097582"/>
                <a:gd name="connsiteY6" fmla="*/ 2778721 h 2789621"/>
                <a:gd name="connsiteX7" fmla="*/ 343384 w 4097582"/>
                <a:gd name="connsiteY7" fmla="*/ 2513249 h 2789621"/>
                <a:gd name="connsiteX8" fmla="*/ 4171 w 4097582"/>
                <a:gd name="connsiteY8" fmla="*/ 1510360 h 2789621"/>
                <a:gd name="connsiteX9" fmla="*/ 232771 w 4097582"/>
                <a:gd name="connsiteY9" fmla="*/ 691824 h 2789621"/>
                <a:gd name="connsiteX0" fmla="*/ 233164 w 4097975"/>
                <a:gd name="connsiteY0" fmla="*/ 691824 h 2782955"/>
                <a:gd name="connsiteX1" fmla="*/ 1354041 w 4097975"/>
                <a:gd name="connsiteY1" fmla="*/ 57644 h 2782955"/>
                <a:gd name="connsiteX2" fmla="*/ 2991112 w 4097975"/>
                <a:gd name="connsiteY2" fmla="*/ 94514 h 2782955"/>
                <a:gd name="connsiteX3" fmla="*/ 3876015 w 4097975"/>
                <a:gd name="connsiteY3" fmla="*/ 632830 h 2782955"/>
                <a:gd name="connsiteX4" fmla="*/ 4089867 w 4097975"/>
                <a:gd name="connsiteY4" fmla="*/ 1384998 h 2782955"/>
                <a:gd name="connsiteX5" fmla="*/ 3617919 w 4097975"/>
                <a:gd name="connsiteY5" fmla="*/ 2387888 h 2782955"/>
                <a:gd name="connsiteX6" fmla="*/ 2261067 w 4097975"/>
                <a:gd name="connsiteY6" fmla="*/ 2778721 h 2782955"/>
                <a:gd name="connsiteX7" fmla="*/ 351151 w 4097975"/>
                <a:gd name="connsiteY7" fmla="*/ 2476378 h 2782955"/>
                <a:gd name="connsiteX8" fmla="*/ 4564 w 4097975"/>
                <a:gd name="connsiteY8" fmla="*/ 1510360 h 2782955"/>
                <a:gd name="connsiteX9" fmla="*/ 233164 w 4097975"/>
                <a:gd name="connsiteY9" fmla="*/ 691824 h 27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7975" h="2782955">
                  <a:moveTo>
                    <a:pt x="233164" y="691824"/>
                  </a:moveTo>
                  <a:cubicBezTo>
                    <a:pt x="443329" y="383337"/>
                    <a:pt x="894383" y="157196"/>
                    <a:pt x="1354041" y="57644"/>
                  </a:cubicBezTo>
                  <a:cubicBezTo>
                    <a:pt x="1813699" y="-41908"/>
                    <a:pt x="2570783" y="-1350"/>
                    <a:pt x="2991112" y="94514"/>
                  </a:cubicBezTo>
                  <a:cubicBezTo>
                    <a:pt x="3411441" y="190378"/>
                    <a:pt x="3755570" y="450934"/>
                    <a:pt x="3876015" y="632830"/>
                  </a:cubicBezTo>
                  <a:cubicBezTo>
                    <a:pt x="3996460" y="814726"/>
                    <a:pt x="4132883" y="1092488"/>
                    <a:pt x="4089867" y="1384998"/>
                  </a:cubicBezTo>
                  <a:cubicBezTo>
                    <a:pt x="4046851" y="1677508"/>
                    <a:pt x="3942384" y="2065881"/>
                    <a:pt x="3617919" y="2387888"/>
                  </a:cubicBezTo>
                  <a:cubicBezTo>
                    <a:pt x="3293454" y="2709895"/>
                    <a:pt x="2805528" y="2763973"/>
                    <a:pt x="2261067" y="2778721"/>
                  </a:cubicBezTo>
                  <a:cubicBezTo>
                    <a:pt x="1716606" y="2793469"/>
                    <a:pt x="642431" y="2786094"/>
                    <a:pt x="351151" y="2476378"/>
                  </a:cubicBezTo>
                  <a:cubicBezTo>
                    <a:pt x="59871" y="2166662"/>
                    <a:pt x="24229" y="1807786"/>
                    <a:pt x="4564" y="1510360"/>
                  </a:cubicBezTo>
                  <a:cubicBezTo>
                    <a:pt x="-15101" y="1212934"/>
                    <a:pt x="22999" y="1000311"/>
                    <a:pt x="233164" y="691824"/>
                  </a:cubicBez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ttryckssymbol 6">
              <a:extLst>
                <a:ext uri="{FF2B5EF4-FFF2-40B4-BE49-F238E27FC236}">
                  <a16:creationId xmlns:a16="http://schemas.microsoft.com/office/drawing/2014/main" id="{FD5A0F22-8549-434F-B9D6-A3F38E6465CD}"/>
                </a:ext>
              </a:extLst>
            </p:cNvPr>
            <p:cNvSpPr/>
            <p:nvPr/>
          </p:nvSpPr>
          <p:spPr>
            <a:xfrm>
              <a:off x="4390606" y="2923593"/>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Uttryckssymbol 6">
              <a:extLst>
                <a:ext uri="{FF2B5EF4-FFF2-40B4-BE49-F238E27FC236}">
                  <a16:creationId xmlns:a16="http://schemas.microsoft.com/office/drawing/2014/main" id="{084CFA99-18EC-415E-9797-6E3E8F6D155F}"/>
                </a:ext>
              </a:extLst>
            </p:cNvPr>
            <p:cNvSpPr/>
            <p:nvPr/>
          </p:nvSpPr>
          <p:spPr>
            <a:xfrm>
              <a:off x="5092384" y="3326716"/>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Uttryckssymbol 6">
              <a:extLst>
                <a:ext uri="{FF2B5EF4-FFF2-40B4-BE49-F238E27FC236}">
                  <a16:creationId xmlns:a16="http://schemas.microsoft.com/office/drawing/2014/main" id="{88BA66B8-B60D-4690-9820-B4B3CB17AAD7}"/>
                </a:ext>
              </a:extLst>
            </p:cNvPr>
            <p:cNvSpPr/>
            <p:nvPr/>
          </p:nvSpPr>
          <p:spPr>
            <a:xfrm>
              <a:off x="5302769" y="2545051"/>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Uttryckssymbol 6">
              <a:extLst>
                <a:ext uri="{FF2B5EF4-FFF2-40B4-BE49-F238E27FC236}">
                  <a16:creationId xmlns:a16="http://schemas.microsoft.com/office/drawing/2014/main" id="{C3E09B02-68D1-48F2-B183-CFE090F9952D}"/>
                </a:ext>
              </a:extLst>
            </p:cNvPr>
            <p:cNvSpPr/>
            <p:nvPr/>
          </p:nvSpPr>
          <p:spPr>
            <a:xfrm>
              <a:off x="5753713" y="3014542"/>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Uttryckssymbol 6">
              <a:extLst>
                <a:ext uri="{FF2B5EF4-FFF2-40B4-BE49-F238E27FC236}">
                  <a16:creationId xmlns:a16="http://schemas.microsoft.com/office/drawing/2014/main" id="{4B40F577-368C-49F8-AFFD-455F0AE95BF1}"/>
                </a:ext>
              </a:extLst>
            </p:cNvPr>
            <p:cNvSpPr/>
            <p:nvPr/>
          </p:nvSpPr>
          <p:spPr>
            <a:xfrm>
              <a:off x="5753713" y="3610623"/>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D2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Uttryckssymbol 6">
              <a:extLst>
                <a:ext uri="{FF2B5EF4-FFF2-40B4-BE49-F238E27FC236}">
                  <a16:creationId xmlns:a16="http://schemas.microsoft.com/office/drawing/2014/main" id="{9D6FB76C-610F-4A62-9AD6-2C0EE2C4255D}"/>
                </a:ext>
              </a:extLst>
            </p:cNvPr>
            <p:cNvSpPr/>
            <p:nvPr/>
          </p:nvSpPr>
          <p:spPr>
            <a:xfrm>
              <a:off x="4466752" y="3894530"/>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Uttryckssymbol 6">
              <a:extLst>
                <a:ext uri="{FF2B5EF4-FFF2-40B4-BE49-F238E27FC236}">
                  <a16:creationId xmlns:a16="http://schemas.microsoft.com/office/drawing/2014/main" id="{193C85D3-DD6D-42FD-B172-A6B136EB54D1}"/>
                </a:ext>
              </a:extLst>
            </p:cNvPr>
            <p:cNvSpPr/>
            <p:nvPr/>
          </p:nvSpPr>
          <p:spPr>
            <a:xfrm>
              <a:off x="5133108" y="3952294"/>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Uttryckssymbol 6">
              <a:extLst>
                <a:ext uri="{FF2B5EF4-FFF2-40B4-BE49-F238E27FC236}">
                  <a16:creationId xmlns:a16="http://schemas.microsoft.com/office/drawing/2014/main" id="{0CCF2375-ACCA-4D38-9BAB-75E6FE93CFC5}"/>
                </a:ext>
              </a:extLst>
            </p:cNvPr>
            <p:cNvSpPr/>
            <p:nvPr/>
          </p:nvSpPr>
          <p:spPr>
            <a:xfrm>
              <a:off x="4547867" y="2282038"/>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Uttryckssymbol 6">
              <a:extLst>
                <a:ext uri="{FF2B5EF4-FFF2-40B4-BE49-F238E27FC236}">
                  <a16:creationId xmlns:a16="http://schemas.microsoft.com/office/drawing/2014/main" id="{301EBD79-3E51-4815-9854-B0403BA6CD6F}"/>
                </a:ext>
              </a:extLst>
            </p:cNvPr>
            <p:cNvSpPr/>
            <p:nvPr/>
          </p:nvSpPr>
          <p:spPr>
            <a:xfrm>
              <a:off x="3894077" y="3329176"/>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Uttryckssymbol 6">
              <a:extLst>
                <a:ext uri="{FF2B5EF4-FFF2-40B4-BE49-F238E27FC236}">
                  <a16:creationId xmlns:a16="http://schemas.microsoft.com/office/drawing/2014/main" id="{72E6248F-4694-4EE3-BA00-41471E679B0D}"/>
                </a:ext>
              </a:extLst>
            </p:cNvPr>
            <p:cNvSpPr/>
            <p:nvPr/>
          </p:nvSpPr>
          <p:spPr>
            <a:xfrm>
              <a:off x="3659221" y="2594212"/>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D2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Uttryckssymbol 6">
              <a:extLst>
                <a:ext uri="{FF2B5EF4-FFF2-40B4-BE49-F238E27FC236}">
                  <a16:creationId xmlns:a16="http://schemas.microsoft.com/office/drawing/2014/main" id="{97ED32D1-8EC9-4046-9F03-85ABC8CCFFB8}"/>
                </a:ext>
              </a:extLst>
            </p:cNvPr>
            <p:cNvSpPr/>
            <p:nvPr/>
          </p:nvSpPr>
          <p:spPr>
            <a:xfrm>
              <a:off x="6076838" y="2438125"/>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Uttryckssymbol 6">
              <a:extLst>
                <a:ext uri="{FF2B5EF4-FFF2-40B4-BE49-F238E27FC236}">
                  <a16:creationId xmlns:a16="http://schemas.microsoft.com/office/drawing/2014/main" id="{D200ED95-7E44-4707-98FA-EFE0AA45AB37}"/>
                </a:ext>
              </a:extLst>
            </p:cNvPr>
            <p:cNvSpPr/>
            <p:nvPr/>
          </p:nvSpPr>
          <p:spPr>
            <a:xfrm>
              <a:off x="6285665" y="3298449"/>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Uttryckssymbol 6">
              <a:extLst>
                <a:ext uri="{FF2B5EF4-FFF2-40B4-BE49-F238E27FC236}">
                  <a16:creationId xmlns:a16="http://schemas.microsoft.com/office/drawing/2014/main" id="{BB3A98EB-DDAD-4398-9831-5DFF5D8CB520}"/>
                </a:ext>
              </a:extLst>
            </p:cNvPr>
            <p:cNvSpPr/>
            <p:nvPr/>
          </p:nvSpPr>
          <p:spPr>
            <a:xfrm>
              <a:off x="3831820" y="3908053"/>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Uttryckssymbol 6">
              <a:extLst>
                <a:ext uri="{FF2B5EF4-FFF2-40B4-BE49-F238E27FC236}">
                  <a16:creationId xmlns:a16="http://schemas.microsoft.com/office/drawing/2014/main" id="{EB55839A-3641-4C0E-958C-AF8CB7E8195D}"/>
                </a:ext>
              </a:extLst>
            </p:cNvPr>
            <p:cNvSpPr/>
            <p:nvPr/>
          </p:nvSpPr>
          <p:spPr>
            <a:xfrm>
              <a:off x="3251239" y="3235767"/>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Cylinder 21">
              <a:extLst>
                <a:ext uri="{FF2B5EF4-FFF2-40B4-BE49-F238E27FC236}">
                  <a16:creationId xmlns:a16="http://schemas.microsoft.com/office/drawing/2014/main" id="{1F87540A-20F6-4681-88DB-6C99016A1094}"/>
                </a:ext>
              </a:extLst>
            </p:cNvPr>
            <p:cNvSpPr/>
            <p:nvPr/>
          </p:nvSpPr>
          <p:spPr>
            <a:xfrm>
              <a:off x="5574384" y="3440055"/>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Cylinder 22">
              <a:extLst>
                <a:ext uri="{FF2B5EF4-FFF2-40B4-BE49-F238E27FC236}">
                  <a16:creationId xmlns:a16="http://schemas.microsoft.com/office/drawing/2014/main" id="{F54B12AD-8E6C-4CA4-9377-D2007D3842D6}"/>
                </a:ext>
              </a:extLst>
            </p:cNvPr>
            <p:cNvSpPr/>
            <p:nvPr/>
          </p:nvSpPr>
          <p:spPr>
            <a:xfrm>
              <a:off x="4970818" y="3014542"/>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Cylinder 23">
              <a:extLst>
                <a:ext uri="{FF2B5EF4-FFF2-40B4-BE49-F238E27FC236}">
                  <a16:creationId xmlns:a16="http://schemas.microsoft.com/office/drawing/2014/main" id="{837BA604-8510-4CBE-A71E-C00672466459}"/>
                </a:ext>
              </a:extLst>
            </p:cNvPr>
            <p:cNvSpPr/>
            <p:nvPr/>
          </p:nvSpPr>
          <p:spPr>
            <a:xfrm>
              <a:off x="6389012" y="2941511"/>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Cylinder 24">
              <a:extLst>
                <a:ext uri="{FF2B5EF4-FFF2-40B4-BE49-F238E27FC236}">
                  <a16:creationId xmlns:a16="http://schemas.microsoft.com/office/drawing/2014/main" id="{FC50390C-D677-4E7F-8C6C-65FED7AA4243}"/>
                </a:ext>
              </a:extLst>
            </p:cNvPr>
            <p:cNvSpPr/>
            <p:nvPr/>
          </p:nvSpPr>
          <p:spPr>
            <a:xfrm>
              <a:off x="6245106" y="3968631"/>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Cylinder 25">
              <a:extLst>
                <a:ext uri="{FF2B5EF4-FFF2-40B4-BE49-F238E27FC236}">
                  <a16:creationId xmlns:a16="http://schemas.microsoft.com/office/drawing/2014/main" id="{B250A9D1-593F-4C45-B4D1-505CB8E88648}"/>
                </a:ext>
              </a:extLst>
            </p:cNvPr>
            <p:cNvSpPr/>
            <p:nvPr/>
          </p:nvSpPr>
          <p:spPr>
            <a:xfrm>
              <a:off x="4930259" y="3786644"/>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Cylinder 26">
              <a:extLst>
                <a:ext uri="{FF2B5EF4-FFF2-40B4-BE49-F238E27FC236}">
                  <a16:creationId xmlns:a16="http://schemas.microsoft.com/office/drawing/2014/main" id="{7E1275EB-EB56-4F42-8948-059F5CB65142}"/>
                </a:ext>
              </a:extLst>
            </p:cNvPr>
            <p:cNvSpPr/>
            <p:nvPr/>
          </p:nvSpPr>
          <p:spPr>
            <a:xfrm>
              <a:off x="4480774" y="3414382"/>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Cylinder 27">
              <a:extLst>
                <a:ext uri="{FF2B5EF4-FFF2-40B4-BE49-F238E27FC236}">
                  <a16:creationId xmlns:a16="http://schemas.microsoft.com/office/drawing/2014/main" id="{6E6716BD-A569-4C02-8C48-5397F76A723D}"/>
                </a:ext>
              </a:extLst>
            </p:cNvPr>
            <p:cNvSpPr/>
            <p:nvPr/>
          </p:nvSpPr>
          <p:spPr>
            <a:xfrm>
              <a:off x="4206251" y="2647195"/>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Cylinder 28">
              <a:extLst>
                <a:ext uri="{FF2B5EF4-FFF2-40B4-BE49-F238E27FC236}">
                  <a16:creationId xmlns:a16="http://schemas.microsoft.com/office/drawing/2014/main" id="{3C5A2AEB-0E74-483A-88A6-FD447D5D0C6B}"/>
                </a:ext>
              </a:extLst>
            </p:cNvPr>
            <p:cNvSpPr/>
            <p:nvPr/>
          </p:nvSpPr>
          <p:spPr>
            <a:xfrm>
              <a:off x="5582987" y="2330239"/>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Cylinder 29">
              <a:extLst>
                <a:ext uri="{FF2B5EF4-FFF2-40B4-BE49-F238E27FC236}">
                  <a16:creationId xmlns:a16="http://schemas.microsoft.com/office/drawing/2014/main" id="{948BE53A-7CDB-4150-853E-B17F1E31A01F}"/>
                </a:ext>
              </a:extLst>
            </p:cNvPr>
            <p:cNvSpPr/>
            <p:nvPr/>
          </p:nvSpPr>
          <p:spPr>
            <a:xfrm>
              <a:off x="3482296" y="3772030"/>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Cylinder 30">
              <a:extLst>
                <a:ext uri="{FF2B5EF4-FFF2-40B4-BE49-F238E27FC236}">
                  <a16:creationId xmlns:a16="http://schemas.microsoft.com/office/drawing/2014/main" id="{8E4EE0C7-3340-4677-B6E6-1D4C3751E90D}"/>
                </a:ext>
              </a:extLst>
            </p:cNvPr>
            <p:cNvSpPr/>
            <p:nvPr/>
          </p:nvSpPr>
          <p:spPr>
            <a:xfrm>
              <a:off x="3824581" y="3102072"/>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Kub 31">
              <a:extLst>
                <a:ext uri="{FF2B5EF4-FFF2-40B4-BE49-F238E27FC236}">
                  <a16:creationId xmlns:a16="http://schemas.microsoft.com/office/drawing/2014/main" id="{D842FE71-FCB3-4370-ACEF-550E73411668}"/>
                </a:ext>
              </a:extLst>
            </p:cNvPr>
            <p:cNvSpPr/>
            <p:nvPr/>
          </p:nvSpPr>
          <p:spPr>
            <a:xfrm>
              <a:off x="5855354" y="2774068"/>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Kub 32">
              <a:extLst>
                <a:ext uri="{FF2B5EF4-FFF2-40B4-BE49-F238E27FC236}">
                  <a16:creationId xmlns:a16="http://schemas.microsoft.com/office/drawing/2014/main" id="{550AE0A2-2F0B-4275-838E-070E26CF656C}"/>
                </a:ext>
              </a:extLst>
            </p:cNvPr>
            <p:cNvSpPr/>
            <p:nvPr/>
          </p:nvSpPr>
          <p:spPr>
            <a:xfrm>
              <a:off x="5736302" y="4076517"/>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Kub 33">
              <a:extLst>
                <a:ext uri="{FF2B5EF4-FFF2-40B4-BE49-F238E27FC236}">
                  <a16:creationId xmlns:a16="http://schemas.microsoft.com/office/drawing/2014/main" id="{2BCE9435-764A-4093-AEBD-83A79862FC7E}"/>
                </a:ext>
              </a:extLst>
            </p:cNvPr>
            <p:cNvSpPr/>
            <p:nvPr/>
          </p:nvSpPr>
          <p:spPr>
            <a:xfrm>
              <a:off x="4805595" y="3404329"/>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Kub 34">
              <a:extLst>
                <a:ext uri="{FF2B5EF4-FFF2-40B4-BE49-F238E27FC236}">
                  <a16:creationId xmlns:a16="http://schemas.microsoft.com/office/drawing/2014/main" id="{46D6EA2F-A351-4D0F-8097-B63660197DDF}"/>
                </a:ext>
              </a:extLst>
            </p:cNvPr>
            <p:cNvSpPr/>
            <p:nvPr/>
          </p:nvSpPr>
          <p:spPr>
            <a:xfrm>
              <a:off x="4947592" y="2631024"/>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Kub 35">
              <a:extLst>
                <a:ext uri="{FF2B5EF4-FFF2-40B4-BE49-F238E27FC236}">
                  <a16:creationId xmlns:a16="http://schemas.microsoft.com/office/drawing/2014/main" id="{6B5AD813-D467-4382-B29A-0ACE449BA6D7}"/>
                </a:ext>
              </a:extLst>
            </p:cNvPr>
            <p:cNvSpPr/>
            <p:nvPr/>
          </p:nvSpPr>
          <p:spPr>
            <a:xfrm>
              <a:off x="3400171" y="4111336"/>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Kub 36">
              <a:extLst>
                <a:ext uri="{FF2B5EF4-FFF2-40B4-BE49-F238E27FC236}">
                  <a16:creationId xmlns:a16="http://schemas.microsoft.com/office/drawing/2014/main" id="{B60CFC52-3063-4BEE-87D8-258C53FDFF4A}"/>
                </a:ext>
              </a:extLst>
            </p:cNvPr>
            <p:cNvSpPr/>
            <p:nvPr/>
          </p:nvSpPr>
          <p:spPr>
            <a:xfrm>
              <a:off x="3427850" y="2927281"/>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Kub 37">
              <a:extLst>
                <a:ext uri="{FF2B5EF4-FFF2-40B4-BE49-F238E27FC236}">
                  <a16:creationId xmlns:a16="http://schemas.microsoft.com/office/drawing/2014/main" id="{33FB5B52-D5C7-4953-AD0A-FC19637B2647}"/>
                </a:ext>
              </a:extLst>
            </p:cNvPr>
            <p:cNvSpPr/>
            <p:nvPr/>
          </p:nvSpPr>
          <p:spPr>
            <a:xfrm>
              <a:off x="4027973" y="2290429"/>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Kub 38">
              <a:extLst>
                <a:ext uri="{FF2B5EF4-FFF2-40B4-BE49-F238E27FC236}">
                  <a16:creationId xmlns:a16="http://schemas.microsoft.com/office/drawing/2014/main" id="{8DAF6963-E80D-49AE-9247-99FE2D025385}"/>
                </a:ext>
              </a:extLst>
            </p:cNvPr>
            <p:cNvSpPr/>
            <p:nvPr/>
          </p:nvSpPr>
          <p:spPr>
            <a:xfrm>
              <a:off x="4232922" y="3761509"/>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Kub 39">
              <a:extLst>
                <a:ext uri="{FF2B5EF4-FFF2-40B4-BE49-F238E27FC236}">
                  <a16:creationId xmlns:a16="http://schemas.microsoft.com/office/drawing/2014/main" id="{8B73EC5A-6B75-437E-B0FB-51EA07E0FEF9}"/>
                </a:ext>
              </a:extLst>
            </p:cNvPr>
            <p:cNvSpPr/>
            <p:nvPr/>
          </p:nvSpPr>
          <p:spPr>
            <a:xfrm>
              <a:off x="5133829" y="2297519"/>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Uttryckssymbol 6">
              <a:extLst>
                <a:ext uri="{FF2B5EF4-FFF2-40B4-BE49-F238E27FC236}">
                  <a16:creationId xmlns:a16="http://schemas.microsoft.com/office/drawing/2014/main" id="{51A7D1E1-CA72-45D3-A98E-BEDE43C429DF}"/>
                </a:ext>
              </a:extLst>
            </p:cNvPr>
            <p:cNvSpPr/>
            <p:nvPr/>
          </p:nvSpPr>
          <p:spPr>
            <a:xfrm>
              <a:off x="6713751" y="4854857"/>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Uttryckssymbol 6">
              <a:extLst>
                <a:ext uri="{FF2B5EF4-FFF2-40B4-BE49-F238E27FC236}">
                  <a16:creationId xmlns:a16="http://schemas.microsoft.com/office/drawing/2014/main" id="{7C155F16-50A7-4EE0-8F18-94B553B12919}"/>
                </a:ext>
              </a:extLst>
            </p:cNvPr>
            <p:cNvSpPr/>
            <p:nvPr/>
          </p:nvSpPr>
          <p:spPr>
            <a:xfrm>
              <a:off x="7415529" y="5257980"/>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Uttryckssymbol 6">
              <a:extLst>
                <a:ext uri="{FF2B5EF4-FFF2-40B4-BE49-F238E27FC236}">
                  <a16:creationId xmlns:a16="http://schemas.microsoft.com/office/drawing/2014/main" id="{5EDE9521-5306-435A-AD9D-ED9FF31F5482}"/>
                </a:ext>
              </a:extLst>
            </p:cNvPr>
            <p:cNvSpPr/>
            <p:nvPr/>
          </p:nvSpPr>
          <p:spPr>
            <a:xfrm>
              <a:off x="7625914" y="4476315"/>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Uttryckssymbol 6">
              <a:extLst>
                <a:ext uri="{FF2B5EF4-FFF2-40B4-BE49-F238E27FC236}">
                  <a16:creationId xmlns:a16="http://schemas.microsoft.com/office/drawing/2014/main" id="{3B675B51-063B-446D-9D7D-4E2AA2796254}"/>
                </a:ext>
              </a:extLst>
            </p:cNvPr>
            <p:cNvSpPr/>
            <p:nvPr/>
          </p:nvSpPr>
          <p:spPr>
            <a:xfrm>
              <a:off x="8076858" y="4945806"/>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Uttryckssymbol 6">
              <a:extLst>
                <a:ext uri="{FF2B5EF4-FFF2-40B4-BE49-F238E27FC236}">
                  <a16:creationId xmlns:a16="http://schemas.microsoft.com/office/drawing/2014/main" id="{A1448A9C-320C-4636-A3B5-4B09E0914C73}"/>
                </a:ext>
              </a:extLst>
            </p:cNvPr>
            <p:cNvSpPr/>
            <p:nvPr/>
          </p:nvSpPr>
          <p:spPr>
            <a:xfrm>
              <a:off x="8076858" y="5541887"/>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Uttryckssymbol 6">
              <a:extLst>
                <a:ext uri="{FF2B5EF4-FFF2-40B4-BE49-F238E27FC236}">
                  <a16:creationId xmlns:a16="http://schemas.microsoft.com/office/drawing/2014/main" id="{C0286907-A6C8-49CD-B49D-5852EA2B6EBE}"/>
                </a:ext>
              </a:extLst>
            </p:cNvPr>
            <p:cNvSpPr/>
            <p:nvPr/>
          </p:nvSpPr>
          <p:spPr>
            <a:xfrm>
              <a:off x="6789897" y="5825794"/>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Uttryckssymbol 6">
              <a:extLst>
                <a:ext uri="{FF2B5EF4-FFF2-40B4-BE49-F238E27FC236}">
                  <a16:creationId xmlns:a16="http://schemas.microsoft.com/office/drawing/2014/main" id="{FFBCCBED-634C-4C85-B547-7940B092AD9C}"/>
                </a:ext>
              </a:extLst>
            </p:cNvPr>
            <p:cNvSpPr/>
            <p:nvPr/>
          </p:nvSpPr>
          <p:spPr>
            <a:xfrm>
              <a:off x="7456253" y="5883558"/>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Uttryckssymbol 6">
              <a:extLst>
                <a:ext uri="{FF2B5EF4-FFF2-40B4-BE49-F238E27FC236}">
                  <a16:creationId xmlns:a16="http://schemas.microsoft.com/office/drawing/2014/main" id="{49C58589-950D-4BAE-BBE3-183460D80E4A}"/>
                </a:ext>
              </a:extLst>
            </p:cNvPr>
            <p:cNvSpPr/>
            <p:nvPr/>
          </p:nvSpPr>
          <p:spPr>
            <a:xfrm>
              <a:off x="6871012" y="4213302"/>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Uttryckssymbol 6">
              <a:extLst>
                <a:ext uri="{FF2B5EF4-FFF2-40B4-BE49-F238E27FC236}">
                  <a16:creationId xmlns:a16="http://schemas.microsoft.com/office/drawing/2014/main" id="{9CBF99D4-EAC2-49A1-9CBD-EF1A35E64994}"/>
                </a:ext>
              </a:extLst>
            </p:cNvPr>
            <p:cNvSpPr/>
            <p:nvPr/>
          </p:nvSpPr>
          <p:spPr>
            <a:xfrm>
              <a:off x="6217222" y="5260440"/>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Uttryckssymbol 6">
              <a:extLst>
                <a:ext uri="{FF2B5EF4-FFF2-40B4-BE49-F238E27FC236}">
                  <a16:creationId xmlns:a16="http://schemas.microsoft.com/office/drawing/2014/main" id="{1A95C006-60B1-4539-AC21-38A93D01D58B}"/>
                </a:ext>
              </a:extLst>
            </p:cNvPr>
            <p:cNvSpPr/>
            <p:nvPr/>
          </p:nvSpPr>
          <p:spPr>
            <a:xfrm>
              <a:off x="5982366" y="4525476"/>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Uttryckssymbol 6">
              <a:extLst>
                <a:ext uri="{FF2B5EF4-FFF2-40B4-BE49-F238E27FC236}">
                  <a16:creationId xmlns:a16="http://schemas.microsoft.com/office/drawing/2014/main" id="{96AA44E5-ABE4-461D-A52D-C5204B114EAA}"/>
                </a:ext>
              </a:extLst>
            </p:cNvPr>
            <p:cNvSpPr/>
            <p:nvPr/>
          </p:nvSpPr>
          <p:spPr>
            <a:xfrm>
              <a:off x="8399983" y="4369389"/>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Uttryckssymbol 6">
              <a:extLst>
                <a:ext uri="{FF2B5EF4-FFF2-40B4-BE49-F238E27FC236}">
                  <a16:creationId xmlns:a16="http://schemas.microsoft.com/office/drawing/2014/main" id="{EEBD7613-0513-4E0D-93A8-F8754A64A371}"/>
                </a:ext>
              </a:extLst>
            </p:cNvPr>
            <p:cNvSpPr/>
            <p:nvPr/>
          </p:nvSpPr>
          <p:spPr>
            <a:xfrm>
              <a:off x="8608810" y="5229713"/>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Uttryckssymbol 6">
              <a:extLst>
                <a:ext uri="{FF2B5EF4-FFF2-40B4-BE49-F238E27FC236}">
                  <a16:creationId xmlns:a16="http://schemas.microsoft.com/office/drawing/2014/main" id="{1DDF2D82-0F7B-4E82-AD8B-138FB88EFAC1}"/>
                </a:ext>
              </a:extLst>
            </p:cNvPr>
            <p:cNvSpPr/>
            <p:nvPr/>
          </p:nvSpPr>
          <p:spPr>
            <a:xfrm>
              <a:off x="6089019" y="6029216"/>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Uttryckssymbol 6">
              <a:extLst>
                <a:ext uri="{FF2B5EF4-FFF2-40B4-BE49-F238E27FC236}">
                  <a16:creationId xmlns:a16="http://schemas.microsoft.com/office/drawing/2014/main" id="{EDAE54CE-74A6-4A1D-BB66-5BECB1A015AF}"/>
                </a:ext>
              </a:extLst>
            </p:cNvPr>
            <p:cNvSpPr/>
            <p:nvPr/>
          </p:nvSpPr>
          <p:spPr>
            <a:xfrm>
              <a:off x="5664048" y="5335593"/>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Cylinder 54">
              <a:extLst>
                <a:ext uri="{FF2B5EF4-FFF2-40B4-BE49-F238E27FC236}">
                  <a16:creationId xmlns:a16="http://schemas.microsoft.com/office/drawing/2014/main" id="{3574581C-F6EB-4589-A5B9-848BE6DEA8CF}"/>
                </a:ext>
              </a:extLst>
            </p:cNvPr>
            <p:cNvSpPr/>
            <p:nvPr/>
          </p:nvSpPr>
          <p:spPr>
            <a:xfrm>
              <a:off x="7897529" y="5371319"/>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Cylinder 55">
              <a:extLst>
                <a:ext uri="{FF2B5EF4-FFF2-40B4-BE49-F238E27FC236}">
                  <a16:creationId xmlns:a16="http://schemas.microsoft.com/office/drawing/2014/main" id="{0E2DD825-5310-4857-B75D-C8E58CFBCF40}"/>
                </a:ext>
              </a:extLst>
            </p:cNvPr>
            <p:cNvSpPr/>
            <p:nvPr/>
          </p:nvSpPr>
          <p:spPr>
            <a:xfrm>
              <a:off x="7293963" y="4945806"/>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Cylinder 56">
              <a:extLst>
                <a:ext uri="{FF2B5EF4-FFF2-40B4-BE49-F238E27FC236}">
                  <a16:creationId xmlns:a16="http://schemas.microsoft.com/office/drawing/2014/main" id="{B936EBB0-337C-4F30-96F1-D1281840F49B}"/>
                </a:ext>
              </a:extLst>
            </p:cNvPr>
            <p:cNvSpPr/>
            <p:nvPr/>
          </p:nvSpPr>
          <p:spPr>
            <a:xfrm>
              <a:off x="8712157" y="4872775"/>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Cylinder 57">
              <a:extLst>
                <a:ext uri="{FF2B5EF4-FFF2-40B4-BE49-F238E27FC236}">
                  <a16:creationId xmlns:a16="http://schemas.microsoft.com/office/drawing/2014/main" id="{DFB98C86-C649-4983-8D1F-39EF713CA5B0}"/>
                </a:ext>
              </a:extLst>
            </p:cNvPr>
            <p:cNvSpPr/>
            <p:nvPr/>
          </p:nvSpPr>
          <p:spPr>
            <a:xfrm>
              <a:off x="8568251" y="5899895"/>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Cylinder 58">
              <a:extLst>
                <a:ext uri="{FF2B5EF4-FFF2-40B4-BE49-F238E27FC236}">
                  <a16:creationId xmlns:a16="http://schemas.microsoft.com/office/drawing/2014/main" id="{B317248A-D6F9-4F38-A9FE-F641F195DB58}"/>
                </a:ext>
              </a:extLst>
            </p:cNvPr>
            <p:cNvSpPr/>
            <p:nvPr/>
          </p:nvSpPr>
          <p:spPr>
            <a:xfrm>
              <a:off x="7253404" y="5717908"/>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Cylinder 59">
              <a:extLst>
                <a:ext uri="{FF2B5EF4-FFF2-40B4-BE49-F238E27FC236}">
                  <a16:creationId xmlns:a16="http://schemas.microsoft.com/office/drawing/2014/main" id="{BA9D2A84-7752-4B55-BE04-E1EA94554D73}"/>
                </a:ext>
              </a:extLst>
            </p:cNvPr>
            <p:cNvSpPr/>
            <p:nvPr/>
          </p:nvSpPr>
          <p:spPr>
            <a:xfrm>
              <a:off x="6803919" y="5345646"/>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Cylinder 60">
              <a:extLst>
                <a:ext uri="{FF2B5EF4-FFF2-40B4-BE49-F238E27FC236}">
                  <a16:creationId xmlns:a16="http://schemas.microsoft.com/office/drawing/2014/main" id="{CD25FA8B-4846-4DA3-85C3-D52A802076AE}"/>
                </a:ext>
              </a:extLst>
            </p:cNvPr>
            <p:cNvSpPr/>
            <p:nvPr/>
          </p:nvSpPr>
          <p:spPr>
            <a:xfrm>
              <a:off x="6492168" y="4476315"/>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Cylinder 61">
              <a:extLst>
                <a:ext uri="{FF2B5EF4-FFF2-40B4-BE49-F238E27FC236}">
                  <a16:creationId xmlns:a16="http://schemas.microsoft.com/office/drawing/2014/main" id="{F15FD7E2-D88E-41B5-A518-BFA89910CF30}"/>
                </a:ext>
              </a:extLst>
            </p:cNvPr>
            <p:cNvSpPr/>
            <p:nvPr/>
          </p:nvSpPr>
          <p:spPr>
            <a:xfrm>
              <a:off x="7906132" y="4261503"/>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Cylinder 62">
              <a:extLst>
                <a:ext uri="{FF2B5EF4-FFF2-40B4-BE49-F238E27FC236}">
                  <a16:creationId xmlns:a16="http://schemas.microsoft.com/office/drawing/2014/main" id="{DA9004B6-CDDA-4575-B5D5-A96C65B56EE2}"/>
                </a:ext>
              </a:extLst>
            </p:cNvPr>
            <p:cNvSpPr/>
            <p:nvPr/>
          </p:nvSpPr>
          <p:spPr>
            <a:xfrm>
              <a:off x="5805441" y="5703294"/>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Cylinder 63">
              <a:extLst>
                <a:ext uri="{FF2B5EF4-FFF2-40B4-BE49-F238E27FC236}">
                  <a16:creationId xmlns:a16="http://schemas.microsoft.com/office/drawing/2014/main" id="{AB346174-ADBD-46A0-B369-E82C354AF788}"/>
                </a:ext>
              </a:extLst>
            </p:cNvPr>
            <p:cNvSpPr/>
            <p:nvPr/>
          </p:nvSpPr>
          <p:spPr>
            <a:xfrm>
              <a:off x="6147726" y="5033336"/>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Kub 64">
              <a:extLst>
                <a:ext uri="{FF2B5EF4-FFF2-40B4-BE49-F238E27FC236}">
                  <a16:creationId xmlns:a16="http://schemas.microsoft.com/office/drawing/2014/main" id="{E5E56BCB-3489-420A-A0B2-CF4037582955}"/>
                </a:ext>
              </a:extLst>
            </p:cNvPr>
            <p:cNvSpPr/>
            <p:nvPr/>
          </p:nvSpPr>
          <p:spPr>
            <a:xfrm>
              <a:off x="8178499" y="4705332"/>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Kub 65">
              <a:extLst>
                <a:ext uri="{FF2B5EF4-FFF2-40B4-BE49-F238E27FC236}">
                  <a16:creationId xmlns:a16="http://schemas.microsoft.com/office/drawing/2014/main" id="{44B9266F-3B5E-49CF-B45A-72BE7D134799}"/>
                </a:ext>
              </a:extLst>
            </p:cNvPr>
            <p:cNvSpPr/>
            <p:nvPr/>
          </p:nvSpPr>
          <p:spPr>
            <a:xfrm>
              <a:off x="8059447" y="6007781"/>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Kub 66">
              <a:extLst>
                <a:ext uri="{FF2B5EF4-FFF2-40B4-BE49-F238E27FC236}">
                  <a16:creationId xmlns:a16="http://schemas.microsoft.com/office/drawing/2014/main" id="{841730F4-0A3E-432C-B111-0226918DC482}"/>
                </a:ext>
              </a:extLst>
            </p:cNvPr>
            <p:cNvSpPr/>
            <p:nvPr/>
          </p:nvSpPr>
          <p:spPr>
            <a:xfrm>
              <a:off x="7128740" y="5335593"/>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Kub 67">
              <a:extLst>
                <a:ext uri="{FF2B5EF4-FFF2-40B4-BE49-F238E27FC236}">
                  <a16:creationId xmlns:a16="http://schemas.microsoft.com/office/drawing/2014/main" id="{65F8BA00-9277-4363-AEF1-AC5A67E56CBB}"/>
                </a:ext>
              </a:extLst>
            </p:cNvPr>
            <p:cNvSpPr/>
            <p:nvPr/>
          </p:nvSpPr>
          <p:spPr>
            <a:xfrm>
              <a:off x="7270737" y="4562288"/>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Kub 68">
              <a:extLst>
                <a:ext uri="{FF2B5EF4-FFF2-40B4-BE49-F238E27FC236}">
                  <a16:creationId xmlns:a16="http://schemas.microsoft.com/office/drawing/2014/main" id="{5DFE8E5E-DEF5-4AA6-9BEC-E4B2CE3178E3}"/>
                </a:ext>
              </a:extLst>
            </p:cNvPr>
            <p:cNvSpPr/>
            <p:nvPr/>
          </p:nvSpPr>
          <p:spPr>
            <a:xfrm>
              <a:off x="5662800" y="6137968"/>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Kub 69">
              <a:extLst>
                <a:ext uri="{FF2B5EF4-FFF2-40B4-BE49-F238E27FC236}">
                  <a16:creationId xmlns:a16="http://schemas.microsoft.com/office/drawing/2014/main" id="{B47C3E0B-2D54-4BAD-A2BD-740CF5C46B24}"/>
                </a:ext>
              </a:extLst>
            </p:cNvPr>
            <p:cNvSpPr/>
            <p:nvPr/>
          </p:nvSpPr>
          <p:spPr>
            <a:xfrm>
              <a:off x="5750995" y="4858545"/>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Kub 70">
              <a:extLst>
                <a:ext uri="{FF2B5EF4-FFF2-40B4-BE49-F238E27FC236}">
                  <a16:creationId xmlns:a16="http://schemas.microsoft.com/office/drawing/2014/main" id="{076E4BC9-4BCA-406A-B4AB-0532AE46C858}"/>
                </a:ext>
              </a:extLst>
            </p:cNvPr>
            <p:cNvSpPr/>
            <p:nvPr/>
          </p:nvSpPr>
          <p:spPr>
            <a:xfrm>
              <a:off x="6610512" y="4081485"/>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Kub 71">
              <a:extLst>
                <a:ext uri="{FF2B5EF4-FFF2-40B4-BE49-F238E27FC236}">
                  <a16:creationId xmlns:a16="http://schemas.microsoft.com/office/drawing/2014/main" id="{9F94FB83-337C-4429-B237-DC6F908B7CA8}"/>
                </a:ext>
              </a:extLst>
            </p:cNvPr>
            <p:cNvSpPr/>
            <p:nvPr/>
          </p:nvSpPr>
          <p:spPr>
            <a:xfrm>
              <a:off x="6556067" y="5692773"/>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Kub 72">
              <a:extLst>
                <a:ext uri="{FF2B5EF4-FFF2-40B4-BE49-F238E27FC236}">
                  <a16:creationId xmlns:a16="http://schemas.microsoft.com/office/drawing/2014/main" id="{971D42C3-43A0-4C33-8D79-F2F85543669A}"/>
                </a:ext>
              </a:extLst>
            </p:cNvPr>
            <p:cNvSpPr/>
            <p:nvPr/>
          </p:nvSpPr>
          <p:spPr>
            <a:xfrm>
              <a:off x="7456974" y="4228783"/>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Uttryckssymbol 6">
              <a:extLst>
                <a:ext uri="{FF2B5EF4-FFF2-40B4-BE49-F238E27FC236}">
                  <a16:creationId xmlns:a16="http://schemas.microsoft.com/office/drawing/2014/main" id="{3E0A24D7-2FEF-476B-B40A-11AF9A05DC34}"/>
                </a:ext>
              </a:extLst>
            </p:cNvPr>
            <p:cNvSpPr/>
            <p:nvPr/>
          </p:nvSpPr>
          <p:spPr>
            <a:xfrm>
              <a:off x="7566975" y="2777747"/>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Uttryckssymbol 6">
              <a:extLst>
                <a:ext uri="{FF2B5EF4-FFF2-40B4-BE49-F238E27FC236}">
                  <a16:creationId xmlns:a16="http://schemas.microsoft.com/office/drawing/2014/main" id="{FADA7928-DCB5-4C9C-AE30-16AE34107DBF}"/>
                </a:ext>
              </a:extLst>
            </p:cNvPr>
            <p:cNvSpPr/>
            <p:nvPr/>
          </p:nvSpPr>
          <p:spPr>
            <a:xfrm>
              <a:off x="8939914" y="3048721"/>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Uttryckssymbol 6">
              <a:extLst>
                <a:ext uri="{FF2B5EF4-FFF2-40B4-BE49-F238E27FC236}">
                  <a16:creationId xmlns:a16="http://schemas.microsoft.com/office/drawing/2014/main" id="{FDDC7624-F092-46BF-BECA-AA676BA7D20B}"/>
                </a:ext>
              </a:extLst>
            </p:cNvPr>
            <p:cNvSpPr/>
            <p:nvPr/>
          </p:nvSpPr>
          <p:spPr>
            <a:xfrm>
              <a:off x="8243896" y="2509736"/>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Uttryckssymbol 6">
              <a:extLst>
                <a:ext uri="{FF2B5EF4-FFF2-40B4-BE49-F238E27FC236}">
                  <a16:creationId xmlns:a16="http://schemas.microsoft.com/office/drawing/2014/main" id="{15EB7124-BD57-4E60-AB32-B324CAD98FFE}"/>
                </a:ext>
              </a:extLst>
            </p:cNvPr>
            <p:cNvSpPr/>
            <p:nvPr/>
          </p:nvSpPr>
          <p:spPr>
            <a:xfrm>
              <a:off x="8161512" y="3318639"/>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D2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Uttryckssymbol 6">
              <a:extLst>
                <a:ext uri="{FF2B5EF4-FFF2-40B4-BE49-F238E27FC236}">
                  <a16:creationId xmlns:a16="http://schemas.microsoft.com/office/drawing/2014/main" id="{9001D883-461D-46B4-92B8-F10BADFED44A}"/>
                </a:ext>
              </a:extLst>
            </p:cNvPr>
            <p:cNvSpPr/>
            <p:nvPr/>
          </p:nvSpPr>
          <p:spPr>
            <a:xfrm>
              <a:off x="9196722" y="3699731"/>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Uttryckssymbol 6">
              <a:extLst>
                <a:ext uri="{FF2B5EF4-FFF2-40B4-BE49-F238E27FC236}">
                  <a16:creationId xmlns:a16="http://schemas.microsoft.com/office/drawing/2014/main" id="{E004DC19-5603-4BFB-A63E-F0334FBE5852}"/>
                </a:ext>
              </a:extLst>
            </p:cNvPr>
            <p:cNvSpPr/>
            <p:nvPr/>
          </p:nvSpPr>
          <p:spPr>
            <a:xfrm>
              <a:off x="7602044" y="3635925"/>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Uttryckssymbol 6">
              <a:extLst>
                <a:ext uri="{FF2B5EF4-FFF2-40B4-BE49-F238E27FC236}">
                  <a16:creationId xmlns:a16="http://schemas.microsoft.com/office/drawing/2014/main" id="{FB2095D9-FE93-4FBE-99F6-2734A4939608}"/>
                </a:ext>
              </a:extLst>
            </p:cNvPr>
            <p:cNvSpPr/>
            <p:nvPr/>
          </p:nvSpPr>
          <p:spPr>
            <a:xfrm>
              <a:off x="9037237" y="4484916"/>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Uttryckssymbol 6">
              <a:extLst>
                <a:ext uri="{FF2B5EF4-FFF2-40B4-BE49-F238E27FC236}">
                  <a16:creationId xmlns:a16="http://schemas.microsoft.com/office/drawing/2014/main" id="{6F87D4EF-6EDF-47E2-8AA8-3D09C048DBA8}"/>
                </a:ext>
              </a:extLst>
            </p:cNvPr>
            <p:cNvSpPr/>
            <p:nvPr/>
          </p:nvSpPr>
          <p:spPr>
            <a:xfrm>
              <a:off x="7334521" y="2113934"/>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D2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Uttryckssymbol 6">
              <a:extLst>
                <a:ext uri="{FF2B5EF4-FFF2-40B4-BE49-F238E27FC236}">
                  <a16:creationId xmlns:a16="http://schemas.microsoft.com/office/drawing/2014/main" id="{DE96EA0D-4823-4609-ACB1-E2A83F600788}"/>
                </a:ext>
              </a:extLst>
            </p:cNvPr>
            <p:cNvSpPr/>
            <p:nvPr/>
          </p:nvSpPr>
          <p:spPr>
            <a:xfrm>
              <a:off x="6675653" y="2282038"/>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Uttryckssymbol 6">
              <a:extLst>
                <a:ext uri="{FF2B5EF4-FFF2-40B4-BE49-F238E27FC236}">
                  <a16:creationId xmlns:a16="http://schemas.microsoft.com/office/drawing/2014/main" id="{C7A07098-51A5-4BEE-B00E-1BDA83EB89B9}"/>
                </a:ext>
              </a:extLst>
            </p:cNvPr>
            <p:cNvSpPr/>
            <p:nvPr/>
          </p:nvSpPr>
          <p:spPr>
            <a:xfrm>
              <a:off x="5883007" y="1924164"/>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Uttryckssymbol 6">
              <a:extLst>
                <a:ext uri="{FF2B5EF4-FFF2-40B4-BE49-F238E27FC236}">
                  <a16:creationId xmlns:a16="http://schemas.microsoft.com/office/drawing/2014/main" id="{2E7A5502-F9E7-4394-8904-17179F31E65C}"/>
                </a:ext>
              </a:extLst>
            </p:cNvPr>
            <p:cNvSpPr/>
            <p:nvPr/>
          </p:nvSpPr>
          <p:spPr>
            <a:xfrm>
              <a:off x="5292741" y="4564514"/>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5" name="Uttryckssymbol 6">
              <a:extLst>
                <a:ext uri="{FF2B5EF4-FFF2-40B4-BE49-F238E27FC236}">
                  <a16:creationId xmlns:a16="http://schemas.microsoft.com/office/drawing/2014/main" id="{8EEBE36D-0652-4D72-B81D-98A180B08B1F}"/>
                </a:ext>
              </a:extLst>
            </p:cNvPr>
            <p:cNvSpPr/>
            <p:nvPr/>
          </p:nvSpPr>
          <p:spPr>
            <a:xfrm>
              <a:off x="8556070" y="3777864"/>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Uttryckssymbol 6">
              <a:extLst>
                <a:ext uri="{FF2B5EF4-FFF2-40B4-BE49-F238E27FC236}">
                  <a16:creationId xmlns:a16="http://schemas.microsoft.com/office/drawing/2014/main" id="{F82B9D67-6E76-4C18-8506-D2B4531B5819}"/>
                </a:ext>
              </a:extLst>
            </p:cNvPr>
            <p:cNvSpPr/>
            <p:nvPr/>
          </p:nvSpPr>
          <p:spPr>
            <a:xfrm>
              <a:off x="6903369" y="3595879"/>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Uttryckssymbol 6">
              <a:extLst>
                <a:ext uri="{FF2B5EF4-FFF2-40B4-BE49-F238E27FC236}">
                  <a16:creationId xmlns:a16="http://schemas.microsoft.com/office/drawing/2014/main" id="{B1A3ADF1-F806-4240-B3F5-EACF715E53E9}"/>
                </a:ext>
              </a:extLst>
            </p:cNvPr>
            <p:cNvSpPr/>
            <p:nvPr/>
          </p:nvSpPr>
          <p:spPr>
            <a:xfrm>
              <a:off x="6859429" y="2950629"/>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Cylinder 87">
              <a:extLst>
                <a:ext uri="{FF2B5EF4-FFF2-40B4-BE49-F238E27FC236}">
                  <a16:creationId xmlns:a16="http://schemas.microsoft.com/office/drawing/2014/main" id="{AFFB59F2-C78F-4972-AA34-BBC00F1608E0}"/>
                </a:ext>
              </a:extLst>
            </p:cNvPr>
            <p:cNvSpPr/>
            <p:nvPr/>
          </p:nvSpPr>
          <p:spPr>
            <a:xfrm>
              <a:off x="4747272" y="5771851"/>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9" name="Cylinder 88">
              <a:extLst>
                <a:ext uri="{FF2B5EF4-FFF2-40B4-BE49-F238E27FC236}">
                  <a16:creationId xmlns:a16="http://schemas.microsoft.com/office/drawing/2014/main" id="{910B6B8E-C479-48FF-B822-81DAC716D3D6}"/>
                </a:ext>
              </a:extLst>
            </p:cNvPr>
            <p:cNvSpPr/>
            <p:nvPr/>
          </p:nvSpPr>
          <p:spPr>
            <a:xfrm>
              <a:off x="4236480" y="5030106"/>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Cylinder 89">
              <a:extLst>
                <a:ext uri="{FF2B5EF4-FFF2-40B4-BE49-F238E27FC236}">
                  <a16:creationId xmlns:a16="http://schemas.microsoft.com/office/drawing/2014/main" id="{CE6BF0B6-8D80-499D-BF6A-1A7F2584AB02}"/>
                </a:ext>
              </a:extLst>
            </p:cNvPr>
            <p:cNvSpPr/>
            <p:nvPr/>
          </p:nvSpPr>
          <p:spPr>
            <a:xfrm>
              <a:off x="4823478" y="4343817"/>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Cylinder 90">
              <a:extLst>
                <a:ext uri="{FF2B5EF4-FFF2-40B4-BE49-F238E27FC236}">
                  <a16:creationId xmlns:a16="http://schemas.microsoft.com/office/drawing/2014/main" id="{B2F19D26-BB9C-4400-9D95-1CA931FD8A8F}"/>
                </a:ext>
              </a:extLst>
            </p:cNvPr>
            <p:cNvSpPr/>
            <p:nvPr/>
          </p:nvSpPr>
          <p:spPr>
            <a:xfrm>
              <a:off x="8956120" y="4175342"/>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Cylinder 91">
              <a:extLst>
                <a:ext uri="{FF2B5EF4-FFF2-40B4-BE49-F238E27FC236}">
                  <a16:creationId xmlns:a16="http://schemas.microsoft.com/office/drawing/2014/main" id="{6309731E-70D9-4C7D-B1C7-D18BEA6A6E17}"/>
                </a:ext>
              </a:extLst>
            </p:cNvPr>
            <p:cNvSpPr/>
            <p:nvPr/>
          </p:nvSpPr>
          <p:spPr>
            <a:xfrm>
              <a:off x="9411101" y="3404329"/>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Cylinder 92">
              <a:extLst>
                <a:ext uri="{FF2B5EF4-FFF2-40B4-BE49-F238E27FC236}">
                  <a16:creationId xmlns:a16="http://schemas.microsoft.com/office/drawing/2014/main" id="{A8784C56-7038-4146-B084-67DCA2272F4C}"/>
                </a:ext>
              </a:extLst>
            </p:cNvPr>
            <p:cNvSpPr/>
            <p:nvPr/>
          </p:nvSpPr>
          <p:spPr>
            <a:xfrm>
              <a:off x="8527416" y="2669861"/>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4" name="Cylinder 93">
              <a:extLst>
                <a:ext uri="{FF2B5EF4-FFF2-40B4-BE49-F238E27FC236}">
                  <a16:creationId xmlns:a16="http://schemas.microsoft.com/office/drawing/2014/main" id="{A9723D34-9B45-4823-B847-4DBA980C8A20}"/>
                </a:ext>
              </a:extLst>
            </p:cNvPr>
            <p:cNvSpPr/>
            <p:nvPr/>
          </p:nvSpPr>
          <p:spPr>
            <a:xfrm>
              <a:off x="6675162" y="2029547"/>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Cylinder 94">
              <a:extLst>
                <a:ext uri="{FF2B5EF4-FFF2-40B4-BE49-F238E27FC236}">
                  <a16:creationId xmlns:a16="http://schemas.microsoft.com/office/drawing/2014/main" id="{9D7C2C4E-3178-4811-AF6F-479D4735B7D5}"/>
                </a:ext>
              </a:extLst>
            </p:cNvPr>
            <p:cNvSpPr/>
            <p:nvPr/>
          </p:nvSpPr>
          <p:spPr>
            <a:xfrm>
              <a:off x="4206251" y="4307009"/>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6" name="Cylinder 95">
              <a:extLst>
                <a:ext uri="{FF2B5EF4-FFF2-40B4-BE49-F238E27FC236}">
                  <a16:creationId xmlns:a16="http://schemas.microsoft.com/office/drawing/2014/main" id="{4DB7EA24-BEF6-4623-9F32-CBCF6E210E9D}"/>
                </a:ext>
              </a:extLst>
            </p:cNvPr>
            <p:cNvSpPr/>
            <p:nvPr/>
          </p:nvSpPr>
          <p:spPr>
            <a:xfrm>
              <a:off x="7528938" y="3027509"/>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7" name="Cylinder 96">
              <a:extLst>
                <a:ext uri="{FF2B5EF4-FFF2-40B4-BE49-F238E27FC236}">
                  <a16:creationId xmlns:a16="http://schemas.microsoft.com/office/drawing/2014/main" id="{535E70F8-DF4B-468D-8D63-59D425016DC0}"/>
                </a:ext>
              </a:extLst>
            </p:cNvPr>
            <p:cNvSpPr/>
            <p:nvPr/>
          </p:nvSpPr>
          <p:spPr>
            <a:xfrm>
              <a:off x="7871223" y="2357551"/>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8" name="Kub 97">
              <a:extLst>
                <a:ext uri="{FF2B5EF4-FFF2-40B4-BE49-F238E27FC236}">
                  <a16:creationId xmlns:a16="http://schemas.microsoft.com/office/drawing/2014/main" id="{D6F78DBB-E853-4CF4-96CC-4D229199B1F1}"/>
                </a:ext>
              </a:extLst>
            </p:cNvPr>
            <p:cNvSpPr/>
            <p:nvPr/>
          </p:nvSpPr>
          <p:spPr>
            <a:xfrm>
              <a:off x="8813798" y="3431788"/>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9" name="Kub 98">
              <a:extLst>
                <a:ext uri="{FF2B5EF4-FFF2-40B4-BE49-F238E27FC236}">
                  <a16:creationId xmlns:a16="http://schemas.microsoft.com/office/drawing/2014/main" id="{007B5839-8D4B-4EF3-B0FD-9372F41F3049}"/>
                </a:ext>
              </a:extLst>
            </p:cNvPr>
            <p:cNvSpPr/>
            <p:nvPr/>
          </p:nvSpPr>
          <p:spPr>
            <a:xfrm>
              <a:off x="8972811" y="5077629"/>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0" name="Kub 99">
              <a:extLst>
                <a:ext uri="{FF2B5EF4-FFF2-40B4-BE49-F238E27FC236}">
                  <a16:creationId xmlns:a16="http://schemas.microsoft.com/office/drawing/2014/main" id="{4908CF68-66A9-4A95-8263-1B1C0BA09559}"/>
                </a:ext>
              </a:extLst>
            </p:cNvPr>
            <p:cNvSpPr/>
            <p:nvPr/>
          </p:nvSpPr>
          <p:spPr>
            <a:xfrm>
              <a:off x="8852237" y="2659808"/>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1" name="Kub 100">
              <a:extLst>
                <a:ext uri="{FF2B5EF4-FFF2-40B4-BE49-F238E27FC236}">
                  <a16:creationId xmlns:a16="http://schemas.microsoft.com/office/drawing/2014/main" id="{8C8BACB0-A2B0-4040-926C-75FCB94D61A1}"/>
                </a:ext>
              </a:extLst>
            </p:cNvPr>
            <p:cNvSpPr/>
            <p:nvPr/>
          </p:nvSpPr>
          <p:spPr>
            <a:xfrm>
              <a:off x="5063379" y="4991020"/>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2" name="Kub 101">
              <a:extLst>
                <a:ext uri="{FF2B5EF4-FFF2-40B4-BE49-F238E27FC236}">
                  <a16:creationId xmlns:a16="http://schemas.microsoft.com/office/drawing/2014/main" id="{DBF51054-C9CB-4834-A9BF-27DFBD24A980}"/>
                </a:ext>
              </a:extLst>
            </p:cNvPr>
            <p:cNvSpPr/>
            <p:nvPr/>
          </p:nvSpPr>
          <p:spPr>
            <a:xfrm>
              <a:off x="7446813" y="3366815"/>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3" name="Kub 102">
              <a:extLst>
                <a:ext uri="{FF2B5EF4-FFF2-40B4-BE49-F238E27FC236}">
                  <a16:creationId xmlns:a16="http://schemas.microsoft.com/office/drawing/2014/main" id="{99FEB4F1-55F6-46CC-B6AD-294E23E18862}"/>
                </a:ext>
              </a:extLst>
            </p:cNvPr>
            <p:cNvSpPr/>
            <p:nvPr/>
          </p:nvSpPr>
          <p:spPr>
            <a:xfrm>
              <a:off x="7402528" y="2472533"/>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 name="Kub 103">
              <a:extLst>
                <a:ext uri="{FF2B5EF4-FFF2-40B4-BE49-F238E27FC236}">
                  <a16:creationId xmlns:a16="http://schemas.microsoft.com/office/drawing/2014/main" id="{2FE0A002-DA54-4D28-98A3-FD426E03DA12}"/>
                </a:ext>
              </a:extLst>
            </p:cNvPr>
            <p:cNvSpPr/>
            <p:nvPr/>
          </p:nvSpPr>
          <p:spPr>
            <a:xfrm>
              <a:off x="8215786" y="3840084"/>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 name="Kub 104">
              <a:extLst>
                <a:ext uri="{FF2B5EF4-FFF2-40B4-BE49-F238E27FC236}">
                  <a16:creationId xmlns:a16="http://schemas.microsoft.com/office/drawing/2014/main" id="{F3DA9DFD-DF37-4502-93CD-61F876DD08B9}"/>
                </a:ext>
              </a:extLst>
            </p:cNvPr>
            <p:cNvSpPr/>
            <p:nvPr/>
          </p:nvSpPr>
          <p:spPr>
            <a:xfrm>
              <a:off x="8279564" y="3016988"/>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 name="Kub 105">
              <a:extLst>
                <a:ext uri="{FF2B5EF4-FFF2-40B4-BE49-F238E27FC236}">
                  <a16:creationId xmlns:a16="http://schemas.microsoft.com/office/drawing/2014/main" id="{0EF84ACD-4779-46F9-9BC9-815D30E3D947}"/>
                </a:ext>
              </a:extLst>
            </p:cNvPr>
            <p:cNvSpPr/>
            <p:nvPr/>
          </p:nvSpPr>
          <p:spPr>
            <a:xfrm>
              <a:off x="7144513" y="6228035"/>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 name="Uttryckssymbol 6">
              <a:extLst>
                <a:ext uri="{FF2B5EF4-FFF2-40B4-BE49-F238E27FC236}">
                  <a16:creationId xmlns:a16="http://schemas.microsoft.com/office/drawing/2014/main" id="{52326D91-F36F-4937-8397-19619336387F}"/>
                </a:ext>
              </a:extLst>
            </p:cNvPr>
            <p:cNvSpPr/>
            <p:nvPr/>
          </p:nvSpPr>
          <p:spPr>
            <a:xfrm>
              <a:off x="3971395" y="4515907"/>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 name="Uttryckssymbol 6">
              <a:extLst>
                <a:ext uri="{FF2B5EF4-FFF2-40B4-BE49-F238E27FC236}">
                  <a16:creationId xmlns:a16="http://schemas.microsoft.com/office/drawing/2014/main" id="{E9137BFE-238C-477D-8EDB-2BB1EE0035BE}"/>
                </a:ext>
              </a:extLst>
            </p:cNvPr>
            <p:cNvSpPr/>
            <p:nvPr/>
          </p:nvSpPr>
          <p:spPr>
            <a:xfrm>
              <a:off x="4648556" y="4632402"/>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 name="Uttryckssymbol 6">
              <a:extLst>
                <a:ext uri="{FF2B5EF4-FFF2-40B4-BE49-F238E27FC236}">
                  <a16:creationId xmlns:a16="http://schemas.microsoft.com/office/drawing/2014/main" id="{84741F49-5A23-4B07-AD67-6D97FCEF8252}"/>
                </a:ext>
              </a:extLst>
            </p:cNvPr>
            <p:cNvSpPr/>
            <p:nvPr/>
          </p:nvSpPr>
          <p:spPr>
            <a:xfrm>
              <a:off x="5043011" y="5286320"/>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D2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 name="Uttryckssymbol 6">
              <a:extLst>
                <a:ext uri="{FF2B5EF4-FFF2-40B4-BE49-F238E27FC236}">
                  <a16:creationId xmlns:a16="http://schemas.microsoft.com/office/drawing/2014/main" id="{397AB30A-8503-4348-9C29-2F29190BE2BB}"/>
                </a:ext>
              </a:extLst>
            </p:cNvPr>
            <p:cNvSpPr/>
            <p:nvPr/>
          </p:nvSpPr>
          <p:spPr>
            <a:xfrm>
              <a:off x="4361748" y="5257980"/>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 name="Uttryckssymbol 6">
              <a:extLst>
                <a:ext uri="{FF2B5EF4-FFF2-40B4-BE49-F238E27FC236}">
                  <a16:creationId xmlns:a16="http://schemas.microsoft.com/office/drawing/2014/main" id="{59D3F0CF-5A04-4325-95E7-DE84D59A507A}"/>
                </a:ext>
              </a:extLst>
            </p:cNvPr>
            <p:cNvSpPr/>
            <p:nvPr/>
          </p:nvSpPr>
          <p:spPr>
            <a:xfrm>
              <a:off x="2909953" y="4607635"/>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D2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 name="Uttryckssymbol 6">
              <a:extLst>
                <a:ext uri="{FF2B5EF4-FFF2-40B4-BE49-F238E27FC236}">
                  <a16:creationId xmlns:a16="http://schemas.microsoft.com/office/drawing/2014/main" id="{5C53BE91-1D15-4911-990F-D60715069329}"/>
                </a:ext>
              </a:extLst>
            </p:cNvPr>
            <p:cNvSpPr/>
            <p:nvPr/>
          </p:nvSpPr>
          <p:spPr>
            <a:xfrm>
              <a:off x="4996444" y="5970307"/>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3" name="Uttryckssymbol 6">
              <a:extLst>
                <a:ext uri="{FF2B5EF4-FFF2-40B4-BE49-F238E27FC236}">
                  <a16:creationId xmlns:a16="http://schemas.microsoft.com/office/drawing/2014/main" id="{03EE2D83-400D-43FF-8CE7-A0C5FDC7AF7C}"/>
                </a:ext>
              </a:extLst>
            </p:cNvPr>
            <p:cNvSpPr/>
            <p:nvPr/>
          </p:nvSpPr>
          <p:spPr>
            <a:xfrm>
              <a:off x="4269688" y="5948788"/>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4" name="Uttryckssymbol 6">
              <a:extLst>
                <a:ext uri="{FF2B5EF4-FFF2-40B4-BE49-F238E27FC236}">
                  <a16:creationId xmlns:a16="http://schemas.microsoft.com/office/drawing/2014/main" id="{0CD4CA48-2FDB-4B62-A766-6D2841F146E0}"/>
                </a:ext>
              </a:extLst>
            </p:cNvPr>
            <p:cNvSpPr/>
            <p:nvPr/>
          </p:nvSpPr>
          <p:spPr>
            <a:xfrm>
              <a:off x="3238881" y="5536686"/>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5" name="Uttryckssymbol 6">
              <a:extLst>
                <a:ext uri="{FF2B5EF4-FFF2-40B4-BE49-F238E27FC236}">
                  <a16:creationId xmlns:a16="http://schemas.microsoft.com/office/drawing/2014/main" id="{532B0FDE-C545-4D5A-83F2-7BEDB6145C6B}"/>
                </a:ext>
              </a:extLst>
            </p:cNvPr>
            <p:cNvSpPr/>
            <p:nvPr/>
          </p:nvSpPr>
          <p:spPr>
            <a:xfrm>
              <a:off x="3548718" y="5042045"/>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6" name="Uttryckssymbol 6">
              <a:extLst>
                <a:ext uri="{FF2B5EF4-FFF2-40B4-BE49-F238E27FC236}">
                  <a16:creationId xmlns:a16="http://schemas.microsoft.com/office/drawing/2014/main" id="{78650AED-1984-4EEB-A397-B092CB6840EB}"/>
                </a:ext>
              </a:extLst>
            </p:cNvPr>
            <p:cNvSpPr/>
            <p:nvPr/>
          </p:nvSpPr>
          <p:spPr>
            <a:xfrm>
              <a:off x="2899382" y="3825973"/>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7" name="Uttryckssymbol 6">
              <a:extLst>
                <a:ext uri="{FF2B5EF4-FFF2-40B4-BE49-F238E27FC236}">
                  <a16:creationId xmlns:a16="http://schemas.microsoft.com/office/drawing/2014/main" id="{76C567BC-2E3B-4D49-884A-F4AE1B4B71DF}"/>
                </a:ext>
              </a:extLst>
            </p:cNvPr>
            <p:cNvSpPr/>
            <p:nvPr/>
          </p:nvSpPr>
          <p:spPr>
            <a:xfrm>
              <a:off x="3790843" y="5639251"/>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8" name="Uttryckssymbol 6">
              <a:extLst>
                <a:ext uri="{FF2B5EF4-FFF2-40B4-BE49-F238E27FC236}">
                  <a16:creationId xmlns:a16="http://schemas.microsoft.com/office/drawing/2014/main" id="{9E516206-6780-4D05-B6E0-DCB8F2D1F709}"/>
                </a:ext>
              </a:extLst>
            </p:cNvPr>
            <p:cNvSpPr/>
            <p:nvPr/>
          </p:nvSpPr>
          <p:spPr>
            <a:xfrm>
              <a:off x="3374166" y="4337674"/>
              <a:ext cx="312174" cy="3121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9" name="Kub 118">
              <a:extLst>
                <a:ext uri="{FF2B5EF4-FFF2-40B4-BE49-F238E27FC236}">
                  <a16:creationId xmlns:a16="http://schemas.microsoft.com/office/drawing/2014/main" id="{A3CADD16-C288-4D3C-936E-A3414D0B45D5}"/>
                </a:ext>
              </a:extLst>
            </p:cNvPr>
            <p:cNvSpPr/>
            <p:nvPr/>
          </p:nvSpPr>
          <p:spPr>
            <a:xfrm>
              <a:off x="3102665" y="5151550"/>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0" name="Kub 119">
              <a:extLst>
                <a:ext uri="{FF2B5EF4-FFF2-40B4-BE49-F238E27FC236}">
                  <a16:creationId xmlns:a16="http://schemas.microsoft.com/office/drawing/2014/main" id="{2DA63553-6B09-409B-BB14-F7E35BBF6025}"/>
                </a:ext>
              </a:extLst>
            </p:cNvPr>
            <p:cNvSpPr/>
            <p:nvPr/>
          </p:nvSpPr>
          <p:spPr>
            <a:xfrm>
              <a:off x="5294694" y="5757237"/>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1" name="Kub 120">
              <a:extLst>
                <a:ext uri="{FF2B5EF4-FFF2-40B4-BE49-F238E27FC236}">
                  <a16:creationId xmlns:a16="http://schemas.microsoft.com/office/drawing/2014/main" id="{B1FE5F50-0A4D-4C37-A69E-263803EFA044}"/>
                </a:ext>
              </a:extLst>
            </p:cNvPr>
            <p:cNvSpPr/>
            <p:nvPr/>
          </p:nvSpPr>
          <p:spPr>
            <a:xfrm>
              <a:off x="4695752" y="6244894"/>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2" name="Kub 121">
              <a:extLst>
                <a:ext uri="{FF2B5EF4-FFF2-40B4-BE49-F238E27FC236}">
                  <a16:creationId xmlns:a16="http://schemas.microsoft.com/office/drawing/2014/main" id="{526F7197-0F96-48A2-8DA8-CE9B7C434A74}"/>
                </a:ext>
              </a:extLst>
            </p:cNvPr>
            <p:cNvSpPr/>
            <p:nvPr/>
          </p:nvSpPr>
          <p:spPr>
            <a:xfrm>
              <a:off x="3793065" y="5461158"/>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3" name="Kub 122">
              <a:extLst>
                <a:ext uri="{FF2B5EF4-FFF2-40B4-BE49-F238E27FC236}">
                  <a16:creationId xmlns:a16="http://schemas.microsoft.com/office/drawing/2014/main" id="{D72C10FD-6938-4A6D-9012-48A32415E084}"/>
                </a:ext>
              </a:extLst>
            </p:cNvPr>
            <p:cNvSpPr/>
            <p:nvPr/>
          </p:nvSpPr>
          <p:spPr>
            <a:xfrm>
              <a:off x="6987827" y="2765685"/>
              <a:ext cx="108891" cy="108891"/>
            </a:xfrm>
            <a:prstGeom prst="cub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4" name="Cylinder 123">
              <a:extLst>
                <a:ext uri="{FF2B5EF4-FFF2-40B4-BE49-F238E27FC236}">
                  <a16:creationId xmlns:a16="http://schemas.microsoft.com/office/drawing/2014/main" id="{17A01AFC-65D6-4A9F-976A-D95D1EB601AF}"/>
                </a:ext>
              </a:extLst>
            </p:cNvPr>
            <p:cNvSpPr/>
            <p:nvPr/>
          </p:nvSpPr>
          <p:spPr>
            <a:xfrm>
              <a:off x="5503603" y="6355198"/>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5" name="Cylinder 124">
              <a:extLst>
                <a:ext uri="{FF2B5EF4-FFF2-40B4-BE49-F238E27FC236}">
                  <a16:creationId xmlns:a16="http://schemas.microsoft.com/office/drawing/2014/main" id="{66B2B32B-E4DA-446D-8BF9-3896BC2494FE}"/>
                </a:ext>
              </a:extLst>
            </p:cNvPr>
            <p:cNvSpPr/>
            <p:nvPr/>
          </p:nvSpPr>
          <p:spPr>
            <a:xfrm>
              <a:off x="3701600" y="6007781"/>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6" name="Cylinder 125">
              <a:extLst>
                <a:ext uri="{FF2B5EF4-FFF2-40B4-BE49-F238E27FC236}">
                  <a16:creationId xmlns:a16="http://schemas.microsoft.com/office/drawing/2014/main" id="{7B533098-A06A-42D7-B917-5A26FBF5AAE9}"/>
                </a:ext>
              </a:extLst>
            </p:cNvPr>
            <p:cNvSpPr/>
            <p:nvPr/>
          </p:nvSpPr>
          <p:spPr>
            <a:xfrm>
              <a:off x="2821116" y="4307009"/>
              <a:ext cx="81117" cy="107886"/>
            </a:xfrm>
            <a:prstGeom prst="can">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27" name="Rektangel 126">
            <a:extLst>
              <a:ext uri="{FF2B5EF4-FFF2-40B4-BE49-F238E27FC236}">
                <a16:creationId xmlns:a16="http://schemas.microsoft.com/office/drawing/2014/main" id="{FBFAB23A-0330-4296-BAFC-27266EBE71EC}"/>
              </a:ext>
            </a:extLst>
          </p:cNvPr>
          <p:cNvSpPr/>
          <p:nvPr/>
        </p:nvSpPr>
        <p:spPr>
          <a:xfrm>
            <a:off x="6096000" y="2027591"/>
            <a:ext cx="4967685" cy="1754326"/>
          </a:xfrm>
          <a:prstGeom prst="rect">
            <a:avLst/>
          </a:prstGeom>
        </p:spPr>
        <p:txBody>
          <a:bodyPr wrap="square">
            <a:spAutoFit/>
          </a:bodyPr>
          <a:lstStyle/>
          <a:p>
            <a:r>
              <a:rPr lang="sv-SE" dirty="0">
                <a:solidFill>
                  <a:schemeClr val="bg1"/>
                </a:solidFill>
              </a:rPr>
              <a:t>Med utveckling med i beräkningen ser vi att organismen utsätts för naturligt urval i alla sina former: Från befruktat ägg till vuxen!</a:t>
            </a:r>
          </a:p>
          <a:p>
            <a:endParaRPr lang="sv-SE" dirty="0">
              <a:solidFill>
                <a:schemeClr val="bg1"/>
              </a:solidFill>
            </a:endParaRPr>
          </a:p>
          <a:p>
            <a:r>
              <a:rPr lang="sv-SE" dirty="0">
                <a:solidFill>
                  <a:schemeClr val="bg1"/>
                </a:solidFill>
              </a:rPr>
              <a:t>Alltså: </a:t>
            </a:r>
            <a:r>
              <a:rPr lang="sv-SE" b="1" dirty="0">
                <a:solidFill>
                  <a:schemeClr val="bg1"/>
                </a:solidFill>
              </a:rPr>
              <a:t>Evolution av livscykler </a:t>
            </a:r>
            <a:r>
              <a:rPr lang="sv-SE" dirty="0">
                <a:solidFill>
                  <a:schemeClr val="bg1"/>
                </a:solidFill>
              </a:rPr>
              <a:t>– inte evolution av vuxna fenotyper. </a:t>
            </a:r>
            <a:endParaRPr lang="sv-SE" dirty="0"/>
          </a:p>
        </p:txBody>
      </p:sp>
      <p:sp>
        <p:nvSpPr>
          <p:cNvPr id="128" name="Uttryckssymbol 6">
            <a:extLst>
              <a:ext uri="{FF2B5EF4-FFF2-40B4-BE49-F238E27FC236}">
                <a16:creationId xmlns:a16="http://schemas.microsoft.com/office/drawing/2014/main" id="{25C576E7-B3A9-45A2-AB20-72F4D744CFDC}"/>
              </a:ext>
            </a:extLst>
          </p:cNvPr>
          <p:cNvSpPr/>
          <p:nvPr/>
        </p:nvSpPr>
        <p:spPr>
          <a:xfrm>
            <a:off x="9600557" y="4222534"/>
            <a:ext cx="1090653" cy="1090653"/>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209395 w 914400"/>
              <a:gd name="connsiteY2"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49827 w 914400"/>
              <a:gd name="connsiteY2" fmla="*/ 654306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2" fmla="*/ 457201 w 914400"/>
              <a:gd name="connsiteY2" fmla="*/ 587938 h 914400"/>
              <a:gd name="connsiteX3" fmla="*/ 209395 w 914400"/>
              <a:gd name="connsiteY3"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9395" y="656588"/>
                </a:moveTo>
                <a:cubicBezTo>
                  <a:pt x="374598" y="770047"/>
                  <a:pt x="539609" y="770047"/>
                  <a:pt x="704427" y="656588"/>
                </a:cubicBezTo>
                <a:lnTo>
                  <a:pt x="457201" y="587938"/>
                </a:lnTo>
                <a:lnTo>
                  <a:pt x="209395" y="656588"/>
                </a:lnTo>
                <a:close/>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62" name="Grupp 161">
            <a:extLst>
              <a:ext uri="{FF2B5EF4-FFF2-40B4-BE49-F238E27FC236}">
                <a16:creationId xmlns:a16="http://schemas.microsoft.com/office/drawing/2014/main" id="{B874B106-BC7C-4292-9F7D-AC396D5D8892}"/>
              </a:ext>
            </a:extLst>
          </p:cNvPr>
          <p:cNvGrpSpPr/>
          <p:nvPr/>
        </p:nvGrpSpPr>
        <p:grpSpPr>
          <a:xfrm>
            <a:off x="8550229" y="4263777"/>
            <a:ext cx="903278" cy="1008166"/>
            <a:chOff x="9117274" y="4382914"/>
            <a:chExt cx="903278" cy="1008166"/>
          </a:xfrm>
        </p:grpSpPr>
        <p:sp>
          <p:nvSpPr>
            <p:cNvPr id="134" name="Ellips 133">
              <a:extLst>
                <a:ext uri="{FF2B5EF4-FFF2-40B4-BE49-F238E27FC236}">
                  <a16:creationId xmlns:a16="http://schemas.microsoft.com/office/drawing/2014/main" id="{BB69E79B-5320-4D1C-A2A6-FD5A049D29F7}"/>
                </a:ext>
              </a:extLst>
            </p:cNvPr>
            <p:cNvSpPr/>
            <p:nvPr/>
          </p:nvSpPr>
          <p:spPr>
            <a:xfrm>
              <a:off x="9117274" y="4382914"/>
              <a:ext cx="903278" cy="1008166"/>
            </a:xfrm>
            <a:prstGeom prst="ellipse">
              <a:avLst/>
            </a:pr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3" name="Ofullständig cirkel 132">
              <a:extLst>
                <a:ext uri="{FF2B5EF4-FFF2-40B4-BE49-F238E27FC236}">
                  <a16:creationId xmlns:a16="http://schemas.microsoft.com/office/drawing/2014/main" id="{C9B772D2-7DD7-49B0-9DAF-6EF1D7676C98}"/>
                </a:ext>
              </a:extLst>
            </p:cNvPr>
            <p:cNvSpPr/>
            <p:nvPr/>
          </p:nvSpPr>
          <p:spPr>
            <a:xfrm>
              <a:off x="9267820" y="5030561"/>
              <a:ext cx="602185" cy="256503"/>
            </a:xfrm>
            <a:prstGeom prst="pie">
              <a:avLst>
                <a:gd name="adj1" fmla="val 889527"/>
                <a:gd name="adj2" fmla="val 98648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35" name="Ellips 134">
              <a:extLst>
                <a:ext uri="{FF2B5EF4-FFF2-40B4-BE49-F238E27FC236}">
                  <a16:creationId xmlns:a16="http://schemas.microsoft.com/office/drawing/2014/main" id="{828FAA82-E19D-4F3D-A619-38B923164E24}"/>
                </a:ext>
              </a:extLst>
            </p:cNvPr>
            <p:cNvSpPr/>
            <p:nvPr/>
          </p:nvSpPr>
          <p:spPr>
            <a:xfrm>
              <a:off x="9316700" y="4757853"/>
              <a:ext cx="110544" cy="110544"/>
            </a:xfrm>
            <a:prstGeom prst="ellipse">
              <a:avLst/>
            </a:prstGeom>
            <a:solidFill>
              <a:srgbClr val="00AC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6" name="Ellips 135">
              <a:extLst>
                <a:ext uri="{FF2B5EF4-FFF2-40B4-BE49-F238E27FC236}">
                  <a16:creationId xmlns:a16="http://schemas.microsoft.com/office/drawing/2014/main" id="{EAD8F2E4-4735-4EEA-AD10-24504A5A6519}"/>
                </a:ext>
              </a:extLst>
            </p:cNvPr>
            <p:cNvSpPr/>
            <p:nvPr/>
          </p:nvSpPr>
          <p:spPr>
            <a:xfrm>
              <a:off x="9705000" y="4750516"/>
              <a:ext cx="110544" cy="110544"/>
            </a:xfrm>
            <a:prstGeom prst="ellipse">
              <a:avLst/>
            </a:prstGeom>
            <a:solidFill>
              <a:srgbClr val="00AC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43" name="Grupp 142">
            <a:extLst>
              <a:ext uri="{FF2B5EF4-FFF2-40B4-BE49-F238E27FC236}">
                <a16:creationId xmlns:a16="http://schemas.microsoft.com/office/drawing/2014/main" id="{CC53A2D7-68F8-48D6-9642-442A53A801E2}"/>
              </a:ext>
            </a:extLst>
          </p:cNvPr>
          <p:cNvGrpSpPr/>
          <p:nvPr/>
        </p:nvGrpSpPr>
        <p:grpSpPr>
          <a:xfrm>
            <a:off x="7674599" y="4285627"/>
            <a:ext cx="744396" cy="964467"/>
            <a:chOff x="8442644" y="4581669"/>
            <a:chExt cx="744396" cy="964467"/>
          </a:xfrm>
        </p:grpSpPr>
        <p:sp>
          <p:nvSpPr>
            <p:cNvPr id="138" name="Ellips 137">
              <a:extLst>
                <a:ext uri="{FF2B5EF4-FFF2-40B4-BE49-F238E27FC236}">
                  <a16:creationId xmlns:a16="http://schemas.microsoft.com/office/drawing/2014/main" id="{5ED6969D-B356-4D3F-99DD-68C8DD1389F9}"/>
                </a:ext>
              </a:extLst>
            </p:cNvPr>
            <p:cNvSpPr/>
            <p:nvPr/>
          </p:nvSpPr>
          <p:spPr>
            <a:xfrm>
              <a:off x="8442644" y="4581669"/>
              <a:ext cx="744396" cy="964467"/>
            </a:xfrm>
            <a:prstGeom prst="ellipse">
              <a:avLst/>
            </a:pr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9" name="Ofullständig cirkel 138">
              <a:extLst>
                <a:ext uri="{FF2B5EF4-FFF2-40B4-BE49-F238E27FC236}">
                  <a16:creationId xmlns:a16="http://schemas.microsoft.com/office/drawing/2014/main" id="{2C4A8584-ABB4-443F-91AB-6466FA3CBE78}"/>
                </a:ext>
              </a:extLst>
            </p:cNvPr>
            <p:cNvSpPr/>
            <p:nvPr/>
          </p:nvSpPr>
          <p:spPr>
            <a:xfrm>
              <a:off x="8722797" y="5206886"/>
              <a:ext cx="184090" cy="256503"/>
            </a:xfrm>
            <a:prstGeom prst="pie">
              <a:avLst>
                <a:gd name="adj1" fmla="val 889527"/>
                <a:gd name="adj2" fmla="val 98648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41" name="Ellips 140">
              <a:extLst>
                <a:ext uri="{FF2B5EF4-FFF2-40B4-BE49-F238E27FC236}">
                  <a16:creationId xmlns:a16="http://schemas.microsoft.com/office/drawing/2014/main" id="{0FB850F8-3927-41F4-B4DE-53EF15466E7E}"/>
                </a:ext>
              </a:extLst>
            </p:cNvPr>
            <p:cNvSpPr/>
            <p:nvPr/>
          </p:nvSpPr>
          <p:spPr>
            <a:xfrm>
              <a:off x="8967187" y="4866966"/>
              <a:ext cx="157345" cy="66783"/>
            </a:xfrm>
            <a:prstGeom prst="ellipse">
              <a:avLst/>
            </a:prstGeom>
            <a:solidFill>
              <a:srgbClr val="00AC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2" name="Ellips 141">
              <a:extLst>
                <a:ext uri="{FF2B5EF4-FFF2-40B4-BE49-F238E27FC236}">
                  <a16:creationId xmlns:a16="http://schemas.microsoft.com/office/drawing/2014/main" id="{F958535F-17D5-4CE7-A353-C8DF1073D544}"/>
                </a:ext>
              </a:extLst>
            </p:cNvPr>
            <p:cNvSpPr/>
            <p:nvPr/>
          </p:nvSpPr>
          <p:spPr>
            <a:xfrm>
              <a:off x="8505775" y="4864421"/>
              <a:ext cx="157345" cy="66783"/>
            </a:xfrm>
            <a:prstGeom prst="ellipse">
              <a:avLst/>
            </a:prstGeom>
            <a:solidFill>
              <a:srgbClr val="00AC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0" name="Grupp 149">
            <a:extLst>
              <a:ext uri="{FF2B5EF4-FFF2-40B4-BE49-F238E27FC236}">
                <a16:creationId xmlns:a16="http://schemas.microsoft.com/office/drawing/2014/main" id="{4D190581-EDE2-4B18-95AC-AD2AC3603245}"/>
              </a:ext>
            </a:extLst>
          </p:cNvPr>
          <p:cNvGrpSpPr/>
          <p:nvPr/>
        </p:nvGrpSpPr>
        <p:grpSpPr>
          <a:xfrm>
            <a:off x="7175200" y="4339355"/>
            <a:ext cx="305348" cy="857010"/>
            <a:chOff x="7390159" y="4577732"/>
            <a:chExt cx="744396" cy="964467"/>
          </a:xfrm>
        </p:grpSpPr>
        <p:sp>
          <p:nvSpPr>
            <p:cNvPr id="145" name="Ellips 144">
              <a:extLst>
                <a:ext uri="{FF2B5EF4-FFF2-40B4-BE49-F238E27FC236}">
                  <a16:creationId xmlns:a16="http://schemas.microsoft.com/office/drawing/2014/main" id="{348109EE-D740-4B05-AB27-4E68DECEE954}"/>
                </a:ext>
              </a:extLst>
            </p:cNvPr>
            <p:cNvSpPr/>
            <p:nvPr/>
          </p:nvSpPr>
          <p:spPr>
            <a:xfrm>
              <a:off x="7390159" y="4577732"/>
              <a:ext cx="744396" cy="964467"/>
            </a:xfrm>
            <a:prstGeom prst="ellipse">
              <a:avLst/>
            </a:pr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6" name="Ofullständig cirkel 145">
              <a:extLst>
                <a:ext uri="{FF2B5EF4-FFF2-40B4-BE49-F238E27FC236}">
                  <a16:creationId xmlns:a16="http://schemas.microsoft.com/office/drawing/2014/main" id="{C7F5473D-BB1D-4A56-8A70-463485C90DE8}"/>
                </a:ext>
              </a:extLst>
            </p:cNvPr>
            <p:cNvSpPr/>
            <p:nvPr/>
          </p:nvSpPr>
          <p:spPr>
            <a:xfrm>
              <a:off x="7752094" y="5023090"/>
              <a:ext cx="45719" cy="63703"/>
            </a:xfrm>
            <a:prstGeom prst="pie">
              <a:avLst>
                <a:gd name="adj1" fmla="val 889527"/>
                <a:gd name="adj2" fmla="val 98648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47" name="Ellips 146">
              <a:extLst>
                <a:ext uri="{FF2B5EF4-FFF2-40B4-BE49-F238E27FC236}">
                  <a16:creationId xmlns:a16="http://schemas.microsoft.com/office/drawing/2014/main" id="{FDEBD5AC-83F4-4D6C-978F-7B6177E4BA0E}"/>
                </a:ext>
              </a:extLst>
            </p:cNvPr>
            <p:cNvSpPr/>
            <p:nvPr/>
          </p:nvSpPr>
          <p:spPr>
            <a:xfrm>
              <a:off x="7995818" y="4745480"/>
              <a:ext cx="45719" cy="45719"/>
            </a:xfrm>
            <a:prstGeom prst="ellipse">
              <a:avLst/>
            </a:prstGeom>
            <a:solidFill>
              <a:srgbClr val="00AC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9" name="Ellips 148">
              <a:extLst>
                <a:ext uri="{FF2B5EF4-FFF2-40B4-BE49-F238E27FC236}">
                  <a16:creationId xmlns:a16="http://schemas.microsoft.com/office/drawing/2014/main" id="{403215F8-650F-4427-86DF-35C2673EF355}"/>
                </a:ext>
              </a:extLst>
            </p:cNvPr>
            <p:cNvSpPr/>
            <p:nvPr/>
          </p:nvSpPr>
          <p:spPr>
            <a:xfrm>
              <a:off x="7471929" y="4756989"/>
              <a:ext cx="45719" cy="45719"/>
            </a:xfrm>
            <a:prstGeom prst="ellipse">
              <a:avLst/>
            </a:prstGeom>
            <a:solidFill>
              <a:srgbClr val="00AC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6" name="Grupp 155">
            <a:extLst>
              <a:ext uri="{FF2B5EF4-FFF2-40B4-BE49-F238E27FC236}">
                <a16:creationId xmlns:a16="http://schemas.microsoft.com/office/drawing/2014/main" id="{0F2791D4-5A4A-48AD-BDFB-6B2397F1C4A9}"/>
              </a:ext>
            </a:extLst>
          </p:cNvPr>
          <p:cNvGrpSpPr/>
          <p:nvPr/>
        </p:nvGrpSpPr>
        <p:grpSpPr>
          <a:xfrm>
            <a:off x="6732605" y="4426078"/>
            <a:ext cx="189543" cy="683565"/>
            <a:chOff x="6899050" y="4602051"/>
            <a:chExt cx="323420" cy="885657"/>
          </a:xfrm>
        </p:grpSpPr>
        <p:sp>
          <p:nvSpPr>
            <p:cNvPr id="152" name="Ellips 151">
              <a:extLst>
                <a:ext uri="{FF2B5EF4-FFF2-40B4-BE49-F238E27FC236}">
                  <a16:creationId xmlns:a16="http://schemas.microsoft.com/office/drawing/2014/main" id="{5B93648E-993E-4A29-93A3-271368D7EF45}"/>
                </a:ext>
              </a:extLst>
            </p:cNvPr>
            <p:cNvSpPr/>
            <p:nvPr/>
          </p:nvSpPr>
          <p:spPr>
            <a:xfrm>
              <a:off x="6899050" y="4602051"/>
              <a:ext cx="323420" cy="885657"/>
            </a:xfrm>
            <a:prstGeom prst="ellipse">
              <a:avLst/>
            </a:pr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4" name="Ellips 153">
              <a:extLst>
                <a:ext uri="{FF2B5EF4-FFF2-40B4-BE49-F238E27FC236}">
                  <a16:creationId xmlns:a16="http://schemas.microsoft.com/office/drawing/2014/main" id="{E6570CC7-8A40-424E-A026-1C03C73B3BA8}"/>
                </a:ext>
              </a:extLst>
            </p:cNvPr>
            <p:cNvSpPr/>
            <p:nvPr/>
          </p:nvSpPr>
          <p:spPr>
            <a:xfrm>
              <a:off x="7162193" y="4756092"/>
              <a:ext cx="19864" cy="41983"/>
            </a:xfrm>
            <a:prstGeom prst="ellipse">
              <a:avLst/>
            </a:prstGeom>
            <a:solidFill>
              <a:srgbClr val="00AC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5" name="Ellips 154">
              <a:extLst>
                <a:ext uri="{FF2B5EF4-FFF2-40B4-BE49-F238E27FC236}">
                  <a16:creationId xmlns:a16="http://schemas.microsoft.com/office/drawing/2014/main" id="{A3EB3F9F-533D-4D9F-B194-421B15642F71}"/>
                </a:ext>
              </a:extLst>
            </p:cNvPr>
            <p:cNvSpPr/>
            <p:nvPr/>
          </p:nvSpPr>
          <p:spPr>
            <a:xfrm>
              <a:off x="6934577" y="4766660"/>
              <a:ext cx="19864" cy="41983"/>
            </a:xfrm>
            <a:prstGeom prst="ellipse">
              <a:avLst/>
            </a:prstGeom>
            <a:solidFill>
              <a:srgbClr val="00AC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58" name="Ellips 157">
            <a:extLst>
              <a:ext uri="{FF2B5EF4-FFF2-40B4-BE49-F238E27FC236}">
                <a16:creationId xmlns:a16="http://schemas.microsoft.com/office/drawing/2014/main" id="{EF15BCC2-8740-43AF-BA59-61ADC010B4BB}"/>
              </a:ext>
            </a:extLst>
          </p:cNvPr>
          <p:cNvSpPr/>
          <p:nvPr/>
        </p:nvSpPr>
        <p:spPr>
          <a:xfrm>
            <a:off x="6369508" y="4495480"/>
            <a:ext cx="100825" cy="544760"/>
          </a:xfrm>
          <a:prstGeom prst="ellipse">
            <a:avLst/>
          </a:pr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1" name="Ellips 160">
            <a:extLst>
              <a:ext uri="{FF2B5EF4-FFF2-40B4-BE49-F238E27FC236}">
                <a16:creationId xmlns:a16="http://schemas.microsoft.com/office/drawing/2014/main" id="{DB1D18BE-4A2E-4312-9B14-41CF4F893BC0}"/>
              </a:ext>
            </a:extLst>
          </p:cNvPr>
          <p:cNvSpPr/>
          <p:nvPr/>
        </p:nvSpPr>
        <p:spPr>
          <a:xfrm>
            <a:off x="6026290" y="4699224"/>
            <a:ext cx="112597" cy="137272"/>
          </a:xfrm>
          <a:prstGeom prst="ellipse">
            <a:avLst/>
          </a:prstGeom>
          <a:solidFill>
            <a:srgbClr val="00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3" name="Rektangel 162">
            <a:extLst>
              <a:ext uri="{FF2B5EF4-FFF2-40B4-BE49-F238E27FC236}">
                <a16:creationId xmlns:a16="http://schemas.microsoft.com/office/drawing/2014/main" id="{02161452-D884-46E9-B3FE-66E218355B53}"/>
              </a:ext>
            </a:extLst>
          </p:cNvPr>
          <p:cNvSpPr/>
          <p:nvPr/>
        </p:nvSpPr>
        <p:spPr>
          <a:xfrm>
            <a:off x="7009142" y="5650755"/>
            <a:ext cx="2591415" cy="369332"/>
          </a:xfrm>
          <a:prstGeom prst="rect">
            <a:avLst/>
          </a:prstGeom>
        </p:spPr>
        <p:txBody>
          <a:bodyPr wrap="none">
            <a:spAutoFit/>
          </a:bodyPr>
          <a:lstStyle/>
          <a:p>
            <a:r>
              <a:rPr lang="sv-SE" dirty="0">
                <a:solidFill>
                  <a:schemeClr val="bg1"/>
                </a:solidFill>
              </a:rPr>
              <a:t>Fyrdimensionell organism</a:t>
            </a:r>
            <a:endParaRPr lang="sv-SE" dirty="0"/>
          </a:p>
        </p:txBody>
      </p:sp>
    </p:spTree>
    <p:extLst>
      <p:ext uri="{BB962C8B-B14F-4D97-AF65-F5344CB8AC3E}">
        <p14:creationId xmlns:p14="http://schemas.microsoft.com/office/powerpoint/2010/main" val="303574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6981929-7278-4D25-AB52-91BCC089B0BD}"/>
              </a:ext>
            </a:extLst>
          </p:cNvPr>
          <p:cNvSpPr/>
          <p:nvPr/>
        </p:nvSpPr>
        <p:spPr>
          <a:xfrm>
            <a:off x="597050" y="1241008"/>
            <a:ext cx="7003508" cy="707886"/>
          </a:xfrm>
          <a:prstGeom prst="rect">
            <a:avLst/>
          </a:prstGeom>
        </p:spPr>
        <p:txBody>
          <a:bodyPr wrap="square">
            <a:spAutoFit/>
          </a:bodyPr>
          <a:lstStyle/>
          <a:p>
            <a:r>
              <a:rPr lang="sv-SE" sz="2000" dirty="0">
                <a:solidFill>
                  <a:schemeClr val="bg1"/>
                </a:solidFill>
              </a:rPr>
              <a:t>Varför kan man ändå med viss framgång tänka på evolution som en evolution av vuxna former?</a:t>
            </a:r>
            <a:endParaRPr lang="sv-SE" sz="2000" dirty="0"/>
          </a:p>
        </p:txBody>
      </p:sp>
      <p:sp>
        <p:nvSpPr>
          <p:cNvPr id="5" name="Rektangel 4">
            <a:extLst>
              <a:ext uri="{FF2B5EF4-FFF2-40B4-BE49-F238E27FC236}">
                <a16:creationId xmlns:a16="http://schemas.microsoft.com/office/drawing/2014/main" id="{529E1356-0E28-4743-93ED-ADD84A0D5974}"/>
              </a:ext>
            </a:extLst>
          </p:cNvPr>
          <p:cNvSpPr/>
          <p:nvPr/>
        </p:nvSpPr>
        <p:spPr>
          <a:xfrm>
            <a:off x="597050" y="2285962"/>
            <a:ext cx="6831480" cy="1015663"/>
          </a:xfrm>
          <a:prstGeom prst="rect">
            <a:avLst/>
          </a:prstGeom>
        </p:spPr>
        <p:txBody>
          <a:bodyPr wrap="square">
            <a:spAutoFit/>
          </a:bodyPr>
          <a:lstStyle/>
          <a:p>
            <a:r>
              <a:rPr lang="sv-SE" sz="2000" dirty="0">
                <a:solidFill>
                  <a:schemeClr val="bg1"/>
                </a:solidFill>
              </a:rPr>
              <a:t>Den vuxna formen är den</a:t>
            </a:r>
            <a:r>
              <a:rPr lang="sv-SE" sz="2000" b="1" dirty="0">
                <a:solidFill>
                  <a:schemeClr val="bg1"/>
                </a:solidFill>
              </a:rPr>
              <a:t> del av </a:t>
            </a:r>
            <a:r>
              <a:rPr lang="sv-SE" sz="2000" dirty="0">
                <a:solidFill>
                  <a:schemeClr val="bg1"/>
                </a:solidFill>
              </a:rPr>
              <a:t>organismen-som-livscykel som är specialiserad på att ta sig an det mesta av den tuffa interaktionen med en omvärld utan skydd och filter.</a:t>
            </a:r>
            <a:endParaRPr lang="sv-SE" sz="2000" dirty="0"/>
          </a:p>
        </p:txBody>
      </p:sp>
      <p:sp>
        <p:nvSpPr>
          <p:cNvPr id="6" name="Rektangel 5">
            <a:extLst>
              <a:ext uri="{FF2B5EF4-FFF2-40B4-BE49-F238E27FC236}">
                <a16:creationId xmlns:a16="http://schemas.microsoft.com/office/drawing/2014/main" id="{EAC1F90A-06A2-416E-AE31-2ED01A524D4D}"/>
              </a:ext>
            </a:extLst>
          </p:cNvPr>
          <p:cNvSpPr/>
          <p:nvPr/>
        </p:nvSpPr>
        <p:spPr>
          <a:xfrm>
            <a:off x="597050" y="3638693"/>
            <a:ext cx="6831480" cy="1015663"/>
          </a:xfrm>
          <a:prstGeom prst="rect">
            <a:avLst/>
          </a:prstGeom>
        </p:spPr>
        <p:txBody>
          <a:bodyPr wrap="square">
            <a:spAutoFit/>
          </a:bodyPr>
          <a:lstStyle/>
          <a:p>
            <a:r>
              <a:rPr lang="sv-SE" sz="2000" dirty="0">
                <a:solidFill>
                  <a:schemeClr val="bg1"/>
                </a:solidFill>
              </a:rPr>
              <a:t>Tidiga faser har kommit att skyddas. Inom en förälder. I ägg som ligger gömda. Under beskydd och med bistånd av vuxna former. Osv.</a:t>
            </a:r>
            <a:endParaRPr lang="sv-SE" sz="2000" dirty="0"/>
          </a:p>
        </p:txBody>
      </p:sp>
      <p:sp>
        <p:nvSpPr>
          <p:cNvPr id="9" name="Rektangel 8">
            <a:extLst>
              <a:ext uri="{FF2B5EF4-FFF2-40B4-BE49-F238E27FC236}">
                <a16:creationId xmlns:a16="http://schemas.microsoft.com/office/drawing/2014/main" id="{14B27458-4822-4E43-B738-EB4BFAA9F0B9}"/>
              </a:ext>
            </a:extLst>
          </p:cNvPr>
          <p:cNvSpPr/>
          <p:nvPr/>
        </p:nvSpPr>
        <p:spPr>
          <a:xfrm>
            <a:off x="597050" y="4881403"/>
            <a:ext cx="6831480" cy="1015663"/>
          </a:xfrm>
          <a:prstGeom prst="rect">
            <a:avLst/>
          </a:prstGeom>
        </p:spPr>
        <p:txBody>
          <a:bodyPr wrap="square">
            <a:spAutoFit/>
          </a:bodyPr>
          <a:lstStyle/>
          <a:p>
            <a:r>
              <a:rPr lang="sv-SE" sz="2000" b="1" dirty="0">
                <a:solidFill>
                  <a:schemeClr val="bg1"/>
                </a:solidFill>
              </a:rPr>
              <a:t>Tidiga faser kan därför vara anpassade för att vara just förstadier</a:t>
            </a:r>
            <a:r>
              <a:rPr lang="sv-SE" sz="2000" dirty="0">
                <a:solidFill>
                  <a:schemeClr val="bg1"/>
                </a:solidFill>
              </a:rPr>
              <a:t>. Varje stadium är anpassad till att ge upphov till nästa stadium, samt att hantera de krav som ändå ställs.</a:t>
            </a:r>
            <a:endParaRPr lang="sv-SE" sz="2000" dirty="0"/>
          </a:p>
        </p:txBody>
      </p:sp>
      <p:pic>
        <p:nvPicPr>
          <p:cNvPr id="1026" name="Picture 2" descr="What Are the Advantages of the Amniotic Egg?">
            <a:extLst>
              <a:ext uri="{FF2B5EF4-FFF2-40B4-BE49-F238E27FC236}">
                <a16:creationId xmlns:a16="http://schemas.microsoft.com/office/drawing/2014/main" id="{15C935A3-DADB-43AA-87C8-014C2589A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970" y="515112"/>
            <a:ext cx="2912983" cy="16533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d and white concrete building, ship, shipyard, dock, construction HD  wallpaper | Wallpaper Flare">
            <a:extLst>
              <a:ext uri="{FF2B5EF4-FFF2-40B4-BE49-F238E27FC236}">
                <a16:creationId xmlns:a16="http://schemas.microsoft.com/office/drawing/2014/main" id="{00495AFD-1A5A-41D4-A8B5-33034ACA1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554" y="1666336"/>
            <a:ext cx="2912808" cy="1941872"/>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a:extLst>
              <a:ext uri="{FF2B5EF4-FFF2-40B4-BE49-F238E27FC236}">
                <a16:creationId xmlns:a16="http://schemas.microsoft.com/office/drawing/2014/main" id="{6637129E-F91E-4641-B5ED-60164E002424}"/>
              </a:ext>
            </a:extLst>
          </p:cNvPr>
          <p:cNvSpPr/>
          <p:nvPr/>
        </p:nvSpPr>
        <p:spPr>
          <a:xfrm>
            <a:off x="7857970" y="3681074"/>
            <a:ext cx="4095598" cy="2400657"/>
          </a:xfrm>
          <a:prstGeom prst="rect">
            <a:avLst/>
          </a:prstGeom>
        </p:spPr>
        <p:txBody>
          <a:bodyPr wrap="square">
            <a:spAutoFit/>
          </a:bodyPr>
          <a:lstStyle/>
          <a:p>
            <a:r>
              <a:rPr lang="sv-SE" sz="1500" dirty="0">
                <a:solidFill>
                  <a:schemeClr val="bg1"/>
                </a:solidFill>
              </a:rPr>
              <a:t>Ofärdiga former måste i varje steg vara anpassade som förstadium till nästa steg, samt till de aspekter av omgivningen som man inte kan skydda dem emot.</a:t>
            </a:r>
          </a:p>
          <a:p>
            <a:endParaRPr lang="sv-SE" sz="1500" dirty="0">
              <a:solidFill>
                <a:schemeClr val="bg1"/>
              </a:solidFill>
            </a:endParaRPr>
          </a:p>
          <a:p>
            <a:r>
              <a:rPr lang="sv-SE" sz="1500" dirty="0">
                <a:solidFill>
                  <a:schemeClr val="bg1"/>
                </a:solidFill>
              </a:rPr>
              <a:t>Fågelembryon skyddas av ägg som skyddas av bon, föräldrar samt av boets läge och kamouflage.</a:t>
            </a:r>
          </a:p>
          <a:p>
            <a:endParaRPr lang="sv-SE" sz="1500" dirty="0">
              <a:solidFill>
                <a:schemeClr val="bg1"/>
              </a:solidFill>
            </a:endParaRPr>
          </a:p>
          <a:p>
            <a:r>
              <a:rPr lang="sv-SE" sz="1500" dirty="0">
                <a:solidFill>
                  <a:schemeClr val="bg1"/>
                </a:solidFill>
              </a:rPr>
              <a:t>Ofärdiga fartyg stöttas mekaniskt och behöver inte klara av att färdas på havet medan de konstrueras. </a:t>
            </a:r>
            <a:endParaRPr lang="sv-SE" sz="1500" dirty="0"/>
          </a:p>
        </p:txBody>
      </p:sp>
    </p:spTree>
    <p:extLst>
      <p:ext uri="{BB962C8B-B14F-4D97-AF65-F5344CB8AC3E}">
        <p14:creationId xmlns:p14="http://schemas.microsoft.com/office/powerpoint/2010/main" val="75682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BAC482-1D91-44ED-B93D-76432733AF42}"/>
              </a:ext>
            </a:extLst>
          </p:cNvPr>
          <p:cNvSpPr>
            <a:spLocks noGrp="1"/>
          </p:cNvSpPr>
          <p:nvPr>
            <p:ph type="title"/>
          </p:nvPr>
        </p:nvSpPr>
        <p:spPr>
          <a:xfrm>
            <a:off x="838200" y="212730"/>
            <a:ext cx="10515600" cy="1325563"/>
          </a:xfrm>
        </p:spPr>
        <p:txBody>
          <a:bodyPr/>
          <a:lstStyle/>
          <a:p>
            <a:pPr algn="ctr"/>
            <a:r>
              <a:rPr lang="sv-SE" dirty="0">
                <a:solidFill>
                  <a:schemeClr val="bg1"/>
                </a:solidFill>
              </a:rPr>
              <a:t>EvoDevo kompletterar Darwinismen</a:t>
            </a:r>
          </a:p>
        </p:txBody>
      </p:sp>
      <p:sp>
        <p:nvSpPr>
          <p:cNvPr id="4" name="Rektangel 3">
            <a:extLst>
              <a:ext uri="{FF2B5EF4-FFF2-40B4-BE49-F238E27FC236}">
                <a16:creationId xmlns:a16="http://schemas.microsoft.com/office/drawing/2014/main" id="{19943205-D14B-4FE3-9F6D-18B62B569FB0}"/>
              </a:ext>
            </a:extLst>
          </p:cNvPr>
          <p:cNvSpPr/>
          <p:nvPr/>
        </p:nvSpPr>
        <p:spPr>
          <a:xfrm>
            <a:off x="740167" y="1586324"/>
            <a:ext cx="5957318" cy="4801314"/>
          </a:xfrm>
          <a:prstGeom prst="rect">
            <a:avLst/>
          </a:prstGeom>
        </p:spPr>
        <p:txBody>
          <a:bodyPr wrap="square">
            <a:spAutoFit/>
          </a:bodyPr>
          <a:lstStyle/>
          <a:p>
            <a:r>
              <a:rPr lang="sv-SE" dirty="0">
                <a:solidFill>
                  <a:schemeClr val="bg1"/>
                </a:solidFill>
              </a:rPr>
              <a:t>Det är inte Darwinismens pelare som påverkas. </a:t>
            </a:r>
            <a:r>
              <a:rPr lang="sv-SE" b="1" dirty="0">
                <a:solidFill>
                  <a:schemeClr val="bg1"/>
                </a:solidFill>
              </a:rPr>
              <a:t>Ingen alternativ förklaring ges till adapterad form</a:t>
            </a:r>
            <a:r>
              <a:rPr lang="sv-SE" dirty="0">
                <a:solidFill>
                  <a:schemeClr val="bg1"/>
                </a:solidFill>
              </a:rPr>
              <a:t>.</a:t>
            </a:r>
          </a:p>
          <a:p>
            <a:endParaRPr lang="sv-SE" dirty="0">
              <a:solidFill>
                <a:schemeClr val="bg1"/>
              </a:solidFill>
            </a:endParaRPr>
          </a:p>
          <a:p>
            <a:r>
              <a:rPr lang="sv-SE" dirty="0">
                <a:solidFill>
                  <a:schemeClr val="bg1"/>
                </a:solidFill>
              </a:rPr>
              <a:t>Det är upptäckten av </a:t>
            </a:r>
            <a:r>
              <a:rPr lang="sv-SE" b="1" dirty="0">
                <a:solidFill>
                  <a:schemeClr val="bg1"/>
                </a:solidFill>
              </a:rPr>
              <a:t>nya principer och processer som</a:t>
            </a:r>
            <a:r>
              <a:rPr lang="sv-SE" dirty="0">
                <a:solidFill>
                  <a:schemeClr val="bg1"/>
                </a:solidFill>
              </a:rPr>
              <a:t> </a:t>
            </a:r>
            <a:r>
              <a:rPr lang="sv-SE" b="1" dirty="0">
                <a:solidFill>
                  <a:schemeClr val="bg1"/>
                </a:solidFill>
              </a:rPr>
              <a:t>också</a:t>
            </a:r>
            <a:r>
              <a:rPr lang="sv-SE" dirty="0">
                <a:solidFill>
                  <a:schemeClr val="bg1"/>
                </a:solidFill>
              </a:rPr>
              <a:t> behövs för att förstå hur livet på jorden uppstod och hur det fungerar.</a:t>
            </a:r>
          </a:p>
          <a:p>
            <a:endParaRPr lang="sv-SE" dirty="0">
              <a:solidFill>
                <a:schemeClr val="bg1"/>
              </a:solidFill>
            </a:endParaRPr>
          </a:p>
          <a:p>
            <a:r>
              <a:rPr lang="sv-SE" dirty="0">
                <a:solidFill>
                  <a:schemeClr val="bg1"/>
                </a:solidFill>
              </a:rPr>
              <a:t>Nästa föreläsning skall vi tala om en ytterligare sådan process, som på många sätt är besläktad, nämligen </a:t>
            </a:r>
            <a:r>
              <a:rPr lang="sv-SE" b="1" dirty="0" err="1">
                <a:solidFill>
                  <a:schemeClr val="bg1"/>
                </a:solidFill>
              </a:rPr>
              <a:t>Niche</a:t>
            </a:r>
            <a:r>
              <a:rPr lang="sv-SE" b="1" dirty="0">
                <a:solidFill>
                  <a:schemeClr val="bg1"/>
                </a:solidFill>
              </a:rPr>
              <a:t> Construction </a:t>
            </a:r>
            <a:r>
              <a:rPr lang="sv-SE" b="1" dirty="0" err="1">
                <a:solidFill>
                  <a:schemeClr val="bg1"/>
                </a:solidFill>
              </a:rPr>
              <a:t>Theory</a:t>
            </a:r>
            <a:r>
              <a:rPr lang="sv-SE" dirty="0">
                <a:solidFill>
                  <a:schemeClr val="bg1"/>
                </a:solidFill>
              </a:rPr>
              <a:t>.</a:t>
            </a:r>
          </a:p>
          <a:p>
            <a:endParaRPr lang="sv-SE" dirty="0">
              <a:solidFill>
                <a:schemeClr val="bg1"/>
              </a:solidFill>
            </a:endParaRPr>
          </a:p>
          <a:p>
            <a:r>
              <a:rPr lang="sv-SE" dirty="0">
                <a:solidFill>
                  <a:schemeClr val="bg1"/>
                </a:solidFill>
              </a:rPr>
              <a:t>En liknande komplex dynamik äger nämligen rum i interaktionen mellan organismer och deras ekologiska omgivningar.</a:t>
            </a:r>
          </a:p>
          <a:p>
            <a:endParaRPr lang="sv-SE" dirty="0">
              <a:solidFill>
                <a:schemeClr val="bg1"/>
              </a:solidFill>
            </a:endParaRPr>
          </a:p>
          <a:p>
            <a:r>
              <a:rPr lang="sv-SE" dirty="0">
                <a:solidFill>
                  <a:schemeClr val="bg1"/>
                </a:solidFill>
              </a:rPr>
              <a:t>Det kan vara svårt att veta var organismen slutar och omgivningen börjar!</a:t>
            </a:r>
            <a:endParaRPr lang="sv-SE" dirty="0"/>
          </a:p>
        </p:txBody>
      </p:sp>
      <p:grpSp>
        <p:nvGrpSpPr>
          <p:cNvPr id="21" name="Grupp 20">
            <a:extLst>
              <a:ext uri="{FF2B5EF4-FFF2-40B4-BE49-F238E27FC236}">
                <a16:creationId xmlns:a16="http://schemas.microsoft.com/office/drawing/2014/main" id="{328FE26B-F03D-4580-A9E9-30F800E0CA91}"/>
              </a:ext>
            </a:extLst>
          </p:cNvPr>
          <p:cNvGrpSpPr/>
          <p:nvPr/>
        </p:nvGrpSpPr>
        <p:grpSpPr>
          <a:xfrm>
            <a:off x="7063833" y="2020219"/>
            <a:ext cx="4572638" cy="3467584"/>
            <a:chOff x="6781162" y="2927244"/>
            <a:chExt cx="4572638" cy="3467584"/>
          </a:xfrm>
        </p:grpSpPr>
        <p:sp>
          <p:nvSpPr>
            <p:cNvPr id="5" name="Rektangel 4">
              <a:extLst>
                <a:ext uri="{FF2B5EF4-FFF2-40B4-BE49-F238E27FC236}">
                  <a16:creationId xmlns:a16="http://schemas.microsoft.com/office/drawing/2014/main" id="{CB2ACB9D-28ED-4093-95C9-B3A4322B62B8}"/>
                </a:ext>
              </a:extLst>
            </p:cNvPr>
            <p:cNvSpPr/>
            <p:nvPr/>
          </p:nvSpPr>
          <p:spPr>
            <a:xfrm>
              <a:off x="7252586" y="3107234"/>
              <a:ext cx="651164" cy="3148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1F6FAC68-E72F-4E81-95B6-CC4EE231C7E0}"/>
                </a:ext>
              </a:extLst>
            </p:cNvPr>
            <p:cNvSpPr/>
            <p:nvPr/>
          </p:nvSpPr>
          <p:spPr>
            <a:xfrm>
              <a:off x="8707818" y="3107234"/>
              <a:ext cx="651164" cy="3148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511E4580-B8B3-4196-8E89-0FF3403B3280}"/>
                </a:ext>
              </a:extLst>
            </p:cNvPr>
            <p:cNvSpPr/>
            <p:nvPr/>
          </p:nvSpPr>
          <p:spPr>
            <a:xfrm>
              <a:off x="10192155" y="3107234"/>
              <a:ext cx="651164" cy="3148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BBE569F6-9E74-47C0-B552-DA28D04F01A2}"/>
                </a:ext>
              </a:extLst>
            </p:cNvPr>
            <p:cNvSpPr/>
            <p:nvPr/>
          </p:nvSpPr>
          <p:spPr>
            <a:xfrm>
              <a:off x="7140755" y="3121982"/>
              <a:ext cx="940611" cy="125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F098F9B-1EFE-4C4B-94AC-3EAE7BE4799D}"/>
                </a:ext>
              </a:extLst>
            </p:cNvPr>
            <p:cNvSpPr/>
            <p:nvPr/>
          </p:nvSpPr>
          <p:spPr>
            <a:xfrm>
              <a:off x="8597175" y="3114607"/>
              <a:ext cx="940611" cy="125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55DB2457-34BE-4A41-9CFD-C2B255C6946A}"/>
                </a:ext>
              </a:extLst>
            </p:cNvPr>
            <p:cNvSpPr/>
            <p:nvPr/>
          </p:nvSpPr>
          <p:spPr>
            <a:xfrm>
              <a:off x="10053595" y="3120087"/>
              <a:ext cx="940611" cy="125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5C0928C0-BFDE-42CF-B1DB-FFF2DF9E822B}"/>
                </a:ext>
              </a:extLst>
            </p:cNvPr>
            <p:cNvGrpSpPr/>
            <p:nvPr/>
          </p:nvGrpSpPr>
          <p:grpSpPr>
            <a:xfrm>
              <a:off x="6781162" y="2927244"/>
              <a:ext cx="4572638" cy="3467584"/>
              <a:chOff x="4859400" y="1962294"/>
              <a:chExt cx="4572638" cy="3467584"/>
            </a:xfrm>
          </p:grpSpPr>
          <p:pic>
            <p:nvPicPr>
              <p:cNvPr id="12" name="Bildobjekt 11">
                <a:extLst>
                  <a:ext uri="{FF2B5EF4-FFF2-40B4-BE49-F238E27FC236}">
                    <a16:creationId xmlns:a16="http://schemas.microsoft.com/office/drawing/2014/main" id="{3C4ED953-46C6-4DD5-8C55-A1E8DF4A82F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59400" y="1962294"/>
                <a:ext cx="4572638" cy="3467584"/>
              </a:xfrm>
              <a:prstGeom prst="rect">
                <a:avLst/>
              </a:prstGeom>
            </p:spPr>
          </p:pic>
          <p:sp>
            <p:nvSpPr>
              <p:cNvPr id="13" name="textruta 12">
                <a:extLst>
                  <a:ext uri="{FF2B5EF4-FFF2-40B4-BE49-F238E27FC236}">
                    <a16:creationId xmlns:a16="http://schemas.microsoft.com/office/drawing/2014/main" id="{380F3B12-E5B2-4E79-AAEC-F5BEC300C85D}"/>
                  </a:ext>
                </a:extLst>
              </p:cNvPr>
              <p:cNvSpPr txBox="1"/>
              <p:nvPr/>
            </p:nvSpPr>
            <p:spPr>
              <a:xfrm rot="16200000">
                <a:off x="4673759" y="3631065"/>
                <a:ext cx="2001125" cy="369332"/>
              </a:xfrm>
              <a:prstGeom prst="rect">
                <a:avLst/>
              </a:prstGeom>
              <a:noFill/>
            </p:spPr>
            <p:txBody>
              <a:bodyPr wrap="none" rtlCol="0">
                <a:spAutoFit/>
              </a:bodyPr>
              <a:lstStyle/>
              <a:p>
                <a:r>
                  <a:rPr lang="sv-SE" b="1" dirty="0"/>
                  <a:t>SUPERFEKUNDITET</a:t>
                </a:r>
              </a:p>
            </p:txBody>
          </p:sp>
          <p:sp>
            <p:nvSpPr>
              <p:cNvPr id="14" name="textruta 13">
                <a:extLst>
                  <a:ext uri="{FF2B5EF4-FFF2-40B4-BE49-F238E27FC236}">
                    <a16:creationId xmlns:a16="http://schemas.microsoft.com/office/drawing/2014/main" id="{D895B819-22C7-4AD9-8D7E-C4AD216D778B}"/>
                  </a:ext>
                </a:extLst>
              </p:cNvPr>
              <p:cNvSpPr txBox="1"/>
              <p:nvPr/>
            </p:nvSpPr>
            <p:spPr>
              <a:xfrm rot="16200000">
                <a:off x="6524332" y="3656422"/>
                <a:ext cx="1242776" cy="369332"/>
              </a:xfrm>
              <a:prstGeom prst="rect">
                <a:avLst/>
              </a:prstGeom>
              <a:noFill/>
            </p:spPr>
            <p:txBody>
              <a:bodyPr wrap="none" rtlCol="0">
                <a:spAutoFit/>
              </a:bodyPr>
              <a:lstStyle/>
              <a:p>
                <a:r>
                  <a:rPr lang="sv-SE" b="1" dirty="0"/>
                  <a:t>VARIATION</a:t>
                </a:r>
              </a:p>
            </p:txBody>
          </p:sp>
          <p:sp>
            <p:nvSpPr>
              <p:cNvPr id="15" name="textruta 14">
                <a:extLst>
                  <a:ext uri="{FF2B5EF4-FFF2-40B4-BE49-F238E27FC236}">
                    <a16:creationId xmlns:a16="http://schemas.microsoft.com/office/drawing/2014/main" id="{982B9AC0-3ECD-4A04-910F-987A6E1A0E5D}"/>
                  </a:ext>
                </a:extLst>
              </p:cNvPr>
              <p:cNvSpPr txBox="1"/>
              <p:nvPr/>
            </p:nvSpPr>
            <p:spPr>
              <a:xfrm rot="16200000">
                <a:off x="7754439" y="3656422"/>
                <a:ext cx="1761188" cy="369332"/>
              </a:xfrm>
              <a:prstGeom prst="rect">
                <a:avLst/>
              </a:prstGeom>
              <a:noFill/>
            </p:spPr>
            <p:txBody>
              <a:bodyPr wrap="none" rtlCol="0">
                <a:spAutoFit/>
              </a:bodyPr>
              <a:lstStyle/>
              <a:p>
                <a:r>
                  <a:rPr lang="sv-SE" b="1" dirty="0"/>
                  <a:t>NEDÄRVBARHET</a:t>
                </a:r>
              </a:p>
            </p:txBody>
          </p:sp>
        </p:grpSp>
      </p:grpSp>
    </p:spTree>
    <p:extLst>
      <p:ext uri="{BB962C8B-B14F-4D97-AF65-F5344CB8AC3E}">
        <p14:creationId xmlns:p14="http://schemas.microsoft.com/office/powerpoint/2010/main" val="38431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1EE59-801B-4DC5-B344-B6874447AA57}"/>
              </a:ext>
            </a:extLst>
          </p:cNvPr>
          <p:cNvSpPr>
            <a:spLocks noGrp="1"/>
          </p:cNvSpPr>
          <p:nvPr>
            <p:ph type="title"/>
          </p:nvPr>
        </p:nvSpPr>
        <p:spPr/>
        <p:txBody>
          <a:bodyPr/>
          <a:lstStyle/>
          <a:p>
            <a:pPr algn="ctr"/>
            <a:r>
              <a:rPr lang="sv-SE" dirty="0"/>
              <a:t>Föreläsningens lärandemål</a:t>
            </a:r>
          </a:p>
        </p:txBody>
      </p:sp>
      <p:sp>
        <p:nvSpPr>
          <p:cNvPr id="3" name="Platshållare för innehåll 2">
            <a:extLst>
              <a:ext uri="{FF2B5EF4-FFF2-40B4-BE49-F238E27FC236}">
                <a16:creationId xmlns:a16="http://schemas.microsoft.com/office/drawing/2014/main" id="{634708B4-1F7E-4DF6-9F93-C6B686FAEF03}"/>
              </a:ext>
            </a:extLst>
          </p:cNvPr>
          <p:cNvSpPr>
            <a:spLocks noGrp="1"/>
          </p:cNvSpPr>
          <p:nvPr>
            <p:ph idx="1"/>
          </p:nvPr>
        </p:nvSpPr>
        <p:spPr/>
        <p:txBody>
          <a:bodyPr>
            <a:normAutofit fontScale="92500" lnSpcReduction="10000"/>
          </a:bodyPr>
          <a:lstStyle/>
          <a:p>
            <a:r>
              <a:rPr lang="sv-SE" dirty="0"/>
              <a:t>EvoDevo är en </a:t>
            </a:r>
            <a:r>
              <a:rPr lang="sv-SE" b="1" dirty="0"/>
              <a:t>syntes mellan den Moderna Syntesen och utvecklingsbiologi</a:t>
            </a:r>
            <a:r>
              <a:rPr lang="sv-SE" dirty="0"/>
              <a:t>. Den förklarar Darwinismens koncept via kunskap om hur gener och form är kopplade via morfogenes.</a:t>
            </a:r>
          </a:p>
          <a:p>
            <a:r>
              <a:rPr lang="sv-SE" dirty="0"/>
              <a:t>EvoDevo </a:t>
            </a:r>
            <a:r>
              <a:rPr lang="sv-SE" b="1" dirty="0"/>
              <a:t>kompletterar den Moderna Syntesen</a:t>
            </a:r>
            <a:r>
              <a:rPr lang="sv-SE" dirty="0"/>
              <a:t> genom att tillföra ytterligare principer och processer som behövs för att förstå livet.</a:t>
            </a:r>
          </a:p>
          <a:p>
            <a:r>
              <a:rPr lang="sv-SE" dirty="0"/>
              <a:t>EvoDevo förutser flera saker om naturhistorien som den Moderna Syntesen inte förutser eller till och med förutser helt fel.</a:t>
            </a:r>
          </a:p>
          <a:p>
            <a:r>
              <a:rPr lang="sv-SE" b="1" dirty="0"/>
              <a:t>Variation är variation i utvecklingsbanor</a:t>
            </a:r>
            <a:r>
              <a:rPr lang="sv-SE" dirty="0"/>
              <a:t>. Mutationer modifierar inte egenskaper utan en dynamisk process som producerar en hel organism.</a:t>
            </a:r>
          </a:p>
          <a:p>
            <a:r>
              <a:rPr lang="sv-SE" dirty="0"/>
              <a:t>Det är inte vuxna fenotyper som selekteras och produceras. </a:t>
            </a:r>
            <a:r>
              <a:rPr lang="sv-SE" b="1" dirty="0"/>
              <a:t>Det är livscykler som selekteras och produceras</a:t>
            </a:r>
            <a:r>
              <a:rPr lang="sv-SE" dirty="0"/>
              <a:t>.</a:t>
            </a:r>
          </a:p>
        </p:txBody>
      </p:sp>
    </p:spTree>
    <p:extLst>
      <p:ext uri="{BB962C8B-B14F-4D97-AF65-F5344CB8AC3E}">
        <p14:creationId xmlns:p14="http://schemas.microsoft.com/office/powerpoint/2010/main" val="42179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7BA752-6C0B-4CEA-A3A3-C189EB7BE3F7}"/>
              </a:ext>
            </a:extLst>
          </p:cNvPr>
          <p:cNvSpPr>
            <a:spLocks noGrp="1"/>
          </p:cNvSpPr>
          <p:nvPr>
            <p:ph type="title"/>
          </p:nvPr>
        </p:nvSpPr>
        <p:spPr/>
        <p:txBody>
          <a:bodyPr>
            <a:normAutofit/>
          </a:bodyPr>
          <a:lstStyle/>
          <a:p>
            <a:r>
              <a:rPr lang="sv-SE" dirty="0"/>
              <a:t>Litteratur:</a:t>
            </a:r>
          </a:p>
        </p:txBody>
      </p:sp>
      <p:sp>
        <p:nvSpPr>
          <p:cNvPr id="3" name="Platshållare för innehåll 2">
            <a:extLst>
              <a:ext uri="{FF2B5EF4-FFF2-40B4-BE49-F238E27FC236}">
                <a16:creationId xmlns:a16="http://schemas.microsoft.com/office/drawing/2014/main" id="{34F4E7CB-567B-4B3A-80FA-29F9257A3D1F}"/>
              </a:ext>
            </a:extLst>
          </p:cNvPr>
          <p:cNvSpPr>
            <a:spLocks noGrp="1"/>
          </p:cNvSpPr>
          <p:nvPr>
            <p:ph idx="1"/>
          </p:nvPr>
        </p:nvSpPr>
        <p:spPr>
          <a:xfrm>
            <a:off x="838200" y="1825625"/>
            <a:ext cx="9441426" cy="4351338"/>
          </a:xfrm>
        </p:spPr>
        <p:txBody>
          <a:bodyPr>
            <a:normAutofit/>
          </a:bodyPr>
          <a:lstStyle/>
          <a:p>
            <a:r>
              <a:rPr lang="en-US" dirty="0" err="1"/>
              <a:t>Kapitel</a:t>
            </a:r>
            <a:r>
              <a:rPr lang="en-US" dirty="0"/>
              <a:t> i Wallace Arthur (2011)</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sz="1600" dirty="0"/>
              <a:t>Arthur, W. (2011). </a:t>
            </a:r>
            <a:r>
              <a:rPr lang="en-US" sz="1600" i="1" dirty="0"/>
              <a:t>Evolution: a developmental approach</a:t>
            </a:r>
            <a:r>
              <a:rPr lang="en-US" sz="1600" dirty="0"/>
              <a:t>. Wiley-Blackwell.</a:t>
            </a:r>
          </a:p>
        </p:txBody>
      </p:sp>
    </p:spTree>
    <p:extLst>
      <p:ext uri="{BB962C8B-B14F-4D97-AF65-F5344CB8AC3E}">
        <p14:creationId xmlns:p14="http://schemas.microsoft.com/office/powerpoint/2010/main" val="253096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AC9DA-76A9-4F30-A40F-59201012B45B}"/>
              </a:ext>
            </a:extLst>
          </p:cNvPr>
          <p:cNvSpPr>
            <a:spLocks noGrp="1"/>
          </p:cNvSpPr>
          <p:nvPr>
            <p:ph type="title"/>
          </p:nvPr>
        </p:nvSpPr>
        <p:spPr>
          <a:xfrm>
            <a:off x="2602111" y="74245"/>
            <a:ext cx="10515600" cy="1325563"/>
          </a:xfrm>
        </p:spPr>
        <p:txBody>
          <a:bodyPr>
            <a:normAutofit/>
          </a:bodyPr>
          <a:lstStyle/>
          <a:p>
            <a:pPr algn="ctr"/>
            <a:r>
              <a:rPr lang="sv-SE" sz="6600" dirty="0">
                <a:solidFill>
                  <a:schemeClr val="bg1"/>
                </a:solidFill>
              </a:rPr>
              <a:t>EvoDevo</a:t>
            </a:r>
          </a:p>
        </p:txBody>
      </p:sp>
      <p:sp>
        <p:nvSpPr>
          <p:cNvPr id="3" name="Platshållare för innehåll 2">
            <a:extLst>
              <a:ext uri="{FF2B5EF4-FFF2-40B4-BE49-F238E27FC236}">
                <a16:creationId xmlns:a16="http://schemas.microsoft.com/office/drawing/2014/main" id="{3350B86C-3A61-4E70-ACD1-B84BEBF1AB54}"/>
              </a:ext>
            </a:extLst>
          </p:cNvPr>
          <p:cNvSpPr>
            <a:spLocks noGrp="1"/>
          </p:cNvSpPr>
          <p:nvPr>
            <p:ph idx="1"/>
          </p:nvPr>
        </p:nvSpPr>
        <p:spPr>
          <a:xfrm>
            <a:off x="400772" y="665920"/>
            <a:ext cx="4735807" cy="709940"/>
          </a:xfrm>
        </p:spPr>
        <p:txBody>
          <a:bodyPr>
            <a:normAutofit/>
          </a:bodyPr>
          <a:lstStyle/>
          <a:p>
            <a:pPr marL="0" indent="0">
              <a:buNone/>
            </a:pPr>
            <a:r>
              <a:rPr lang="sv-SE" sz="2000" dirty="0">
                <a:solidFill>
                  <a:schemeClr val="bg1"/>
                </a:solidFill>
              </a:rPr>
              <a:t>Låt oss titta på embryon för att friska upp minnet om utveckling och variation.</a:t>
            </a:r>
          </a:p>
          <a:p>
            <a:pPr marL="0" indent="0">
              <a:buNone/>
            </a:pPr>
            <a:endParaRPr lang="sv-SE" sz="2000" dirty="0">
              <a:solidFill>
                <a:schemeClr val="bg1"/>
              </a:solidFill>
            </a:endParaRPr>
          </a:p>
        </p:txBody>
      </p:sp>
      <p:pic>
        <p:nvPicPr>
          <p:cNvPr id="4" name="Picture 2" descr="Bildresultat för comparison ontogeny species">
            <a:extLst>
              <a:ext uri="{FF2B5EF4-FFF2-40B4-BE49-F238E27FC236}">
                <a16:creationId xmlns:a16="http://schemas.microsoft.com/office/drawing/2014/main" id="{38B08256-D80B-473E-AD93-039869970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579" y="1944397"/>
            <a:ext cx="5818907"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750D795F-E345-4D59-ADBB-208AEB886DBC}"/>
              </a:ext>
            </a:extLst>
          </p:cNvPr>
          <p:cNvSpPr/>
          <p:nvPr/>
        </p:nvSpPr>
        <p:spPr>
          <a:xfrm>
            <a:off x="743130" y="2179912"/>
            <a:ext cx="3550222" cy="523220"/>
          </a:xfrm>
          <a:prstGeom prst="rect">
            <a:avLst/>
          </a:prstGeom>
        </p:spPr>
        <p:txBody>
          <a:bodyPr wrap="square">
            <a:spAutoFit/>
          </a:bodyPr>
          <a:lstStyle/>
          <a:p>
            <a:r>
              <a:rPr lang="sv-SE" sz="1400" dirty="0">
                <a:solidFill>
                  <a:schemeClr val="bg1"/>
                </a:solidFill>
              </a:rPr>
              <a:t>Arterna liknar varandra men ingen liknar slut-resultatet särskilt mycket.</a:t>
            </a:r>
          </a:p>
        </p:txBody>
      </p:sp>
      <p:sp>
        <p:nvSpPr>
          <p:cNvPr id="6" name="Rektangel 5">
            <a:extLst>
              <a:ext uri="{FF2B5EF4-FFF2-40B4-BE49-F238E27FC236}">
                <a16:creationId xmlns:a16="http://schemas.microsoft.com/office/drawing/2014/main" id="{02304B15-6F53-434D-A1B0-0B60A1354343}"/>
              </a:ext>
            </a:extLst>
          </p:cNvPr>
          <p:cNvSpPr/>
          <p:nvPr/>
        </p:nvSpPr>
        <p:spPr>
          <a:xfrm>
            <a:off x="743130" y="3228875"/>
            <a:ext cx="3715458" cy="1384995"/>
          </a:xfrm>
          <a:prstGeom prst="rect">
            <a:avLst/>
          </a:prstGeom>
        </p:spPr>
        <p:txBody>
          <a:bodyPr wrap="square">
            <a:spAutoFit/>
          </a:bodyPr>
          <a:lstStyle/>
          <a:p>
            <a:r>
              <a:rPr lang="sv-SE" sz="1400" dirty="0">
                <a:solidFill>
                  <a:schemeClr val="bg1"/>
                </a:solidFill>
              </a:rPr>
              <a:t>När embryot växer agerar genetiska skillnader genom att knuffa på utvecklingsbanor. Däggdjuren liknar varandra, med vissa likheter med kycklingen och sköldpaddan. Alla dessa har dock få likheter med fisk och salamander, som däremot liknar varandra.</a:t>
            </a:r>
          </a:p>
        </p:txBody>
      </p:sp>
      <p:sp>
        <p:nvSpPr>
          <p:cNvPr id="8" name="Pil: höger 7">
            <a:extLst>
              <a:ext uri="{FF2B5EF4-FFF2-40B4-BE49-F238E27FC236}">
                <a16:creationId xmlns:a16="http://schemas.microsoft.com/office/drawing/2014/main" id="{55223528-2FF4-4385-8B85-6E822E1A85AD}"/>
              </a:ext>
            </a:extLst>
          </p:cNvPr>
          <p:cNvSpPr/>
          <p:nvPr/>
        </p:nvSpPr>
        <p:spPr>
          <a:xfrm>
            <a:off x="4461243" y="2300684"/>
            <a:ext cx="50744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il: höger 8">
            <a:extLst>
              <a:ext uri="{FF2B5EF4-FFF2-40B4-BE49-F238E27FC236}">
                <a16:creationId xmlns:a16="http://schemas.microsoft.com/office/drawing/2014/main" id="{095AA714-3B5A-4772-9DD5-A2725B2A5F86}"/>
              </a:ext>
            </a:extLst>
          </p:cNvPr>
          <p:cNvSpPr/>
          <p:nvPr/>
        </p:nvSpPr>
        <p:spPr>
          <a:xfrm>
            <a:off x="4458588" y="3443876"/>
            <a:ext cx="50744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il: höger 9">
            <a:extLst>
              <a:ext uri="{FF2B5EF4-FFF2-40B4-BE49-F238E27FC236}">
                <a16:creationId xmlns:a16="http://schemas.microsoft.com/office/drawing/2014/main" id="{1F82A871-27B8-4661-BBC3-5FBD8C255505}"/>
              </a:ext>
            </a:extLst>
          </p:cNvPr>
          <p:cNvSpPr/>
          <p:nvPr/>
        </p:nvSpPr>
        <p:spPr>
          <a:xfrm>
            <a:off x="4458588" y="5053401"/>
            <a:ext cx="50744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D985EA40-F7EA-47B1-A337-4E0AAA722AF2}"/>
              </a:ext>
            </a:extLst>
          </p:cNvPr>
          <p:cNvSpPr/>
          <p:nvPr/>
        </p:nvSpPr>
        <p:spPr>
          <a:xfrm>
            <a:off x="737820" y="5014813"/>
            <a:ext cx="3550222" cy="523220"/>
          </a:xfrm>
          <a:prstGeom prst="rect">
            <a:avLst/>
          </a:prstGeom>
        </p:spPr>
        <p:txBody>
          <a:bodyPr wrap="square">
            <a:spAutoFit/>
          </a:bodyPr>
          <a:lstStyle/>
          <a:p>
            <a:r>
              <a:rPr lang="sv-SE" sz="1400" dirty="0">
                <a:solidFill>
                  <a:schemeClr val="bg1"/>
                </a:solidFill>
              </a:rPr>
              <a:t>När embryoutvecklingen är färdig är det ganska lätt att gissa vilken art de tillhör.</a:t>
            </a:r>
          </a:p>
        </p:txBody>
      </p:sp>
    </p:spTree>
    <p:extLst>
      <p:ext uri="{BB962C8B-B14F-4D97-AF65-F5344CB8AC3E}">
        <p14:creationId xmlns:p14="http://schemas.microsoft.com/office/powerpoint/2010/main" val="191224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030" name="Rak pilkoppling 1029">
            <a:extLst>
              <a:ext uri="{FF2B5EF4-FFF2-40B4-BE49-F238E27FC236}">
                <a16:creationId xmlns:a16="http://schemas.microsoft.com/office/drawing/2014/main" id="{D073B744-1B51-448A-AC5F-F6CB721E3C09}"/>
              </a:ext>
            </a:extLst>
          </p:cNvPr>
          <p:cNvCxnSpPr>
            <a:cxnSpLocks/>
            <a:stCxn id="1027" idx="1"/>
          </p:cNvCxnSpPr>
          <p:nvPr/>
        </p:nvCxnSpPr>
        <p:spPr>
          <a:xfrm>
            <a:off x="8974462" y="4008572"/>
            <a:ext cx="1226505" cy="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05" name="Rektangel 104">
            <a:extLst>
              <a:ext uri="{FF2B5EF4-FFF2-40B4-BE49-F238E27FC236}">
                <a16:creationId xmlns:a16="http://schemas.microsoft.com/office/drawing/2014/main" id="{24CBEEEB-504C-4C61-AA22-E378FCD4513F}"/>
              </a:ext>
            </a:extLst>
          </p:cNvPr>
          <p:cNvSpPr/>
          <p:nvPr/>
        </p:nvSpPr>
        <p:spPr>
          <a:xfrm>
            <a:off x="2622755" y="313292"/>
            <a:ext cx="7252243" cy="1066833"/>
          </a:xfrm>
          <a:prstGeom prst="rect">
            <a:avLst/>
          </a:prstGeom>
        </p:spPr>
        <p:txBody>
          <a:bodyPr wrap="square">
            <a:spAutoFit/>
          </a:bodyPr>
          <a:lstStyle/>
          <a:p>
            <a:pPr algn="ctr"/>
            <a:r>
              <a:rPr lang="sv-SE" sz="3200" dirty="0">
                <a:solidFill>
                  <a:schemeClr val="bg1"/>
                </a:solidFill>
              </a:rPr>
              <a:t>Vad är skillnaden från hur gener och egenskaper förstods tidigare?</a:t>
            </a:r>
          </a:p>
        </p:txBody>
      </p:sp>
      <p:sp>
        <p:nvSpPr>
          <p:cNvPr id="124" name="Frihandsfigur: Form 123">
            <a:extLst>
              <a:ext uri="{FF2B5EF4-FFF2-40B4-BE49-F238E27FC236}">
                <a16:creationId xmlns:a16="http://schemas.microsoft.com/office/drawing/2014/main" id="{0A9F2E5A-74C0-4364-9590-43A5E78E1C48}"/>
              </a:ext>
            </a:extLst>
          </p:cNvPr>
          <p:cNvSpPr/>
          <p:nvPr/>
        </p:nvSpPr>
        <p:spPr>
          <a:xfrm>
            <a:off x="1548581" y="3129293"/>
            <a:ext cx="1765044" cy="1469609"/>
          </a:xfrm>
          <a:custGeom>
            <a:avLst/>
            <a:gdLst>
              <a:gd name="connsiteX0" fmla="*/ 0 w 1769806"/>
              <a:gd name="connsiteY0" fmla="*/ 199103 h 1474839"/>
              <a:gd name="connsiteX1" fmla="*/ 0 w 1769806"/>
              <a:gd name="connsiteY1" fmla="*/ 199103 h 1474839"/>
              <a:gd name="connsiteX2" fmla="*/ 22123 w 1769806"/>
              <a:gd name="connsiteY2" fmla="*/ 88490 h 1474839"/>
              <a:gd name="connsiteX3" fmla="*/ 29497 w 1769806"/>
              <a:gd name="connsiteY3" fmla="*/ 81116 h 1474839"/>
              <a:gd name="connsiteX4" fmla="*/ 73742 w 1769806"/>
              <a:gd name="connsiteY4" fmla="*/ 29497 h 1474839"/>
              <a:gd name="connsiteX5" fmla="*/ 191729 w 1769806"/>
              <a:gd name="connsiteY5" fmla="*/ 22123 h 1474839"/>
              <a:gd name="connsiteX6" fmla="*/ 287594 w 1769806"/>
              <a:gd name="connsiteY6" fmla="*/ 81116 h 1474839"/>
              <a:gd name="connsiteX7" fmla="*/ 317090 w 1769806"/>
              <a:gd name="connsiteY7" fmla="*/ 184355 h 1474839"/>
              <a:gd name="connsiteX8" fmla="*/ 331839 w 1769806"/>
              <a:gd name="connsiteY8" fmla="*/ 420329 h 1474839"/>
              <a:gd name="connsiteX9" fmla="*/ 339213 w 1769806"/>
              <a:gd name="connsiteY9" fmla="*/ 870155 h 1474839"/>
              <a:gd name="connsiteX10" fmla="*/ 368710 w 1769806"/>
              <a:gd name="connsiteY10" fmla="*/ 1069258 h 1474839"/>
              <a:gd name="connsiteX11" fmla="*/ 449826 w 1769806"/>
              <a:gd name="connsiteY11" fmla="*/ 1297858 h 1474839"/>
              <a:gd name="connsiteX12" fmla="*/ 523568 w 1769806"/>
              <a:gd name="connsiteY12" fmla="*/ 1342103 h 1474839"/>
              <a:gd name="connsiteX13" fmla="*/ 803787 w 1769806"/>
              <a:gd name="connsiteY13" fmla="*/ 1401097 h 1474839"/>
              <a:gd name="connsiteX14" fmla="*/ 1010265 w 1769806"/>
              <a:gd name="connsiteY14" fmla="*/ 1393723 h 1474839"/>
              <a:gd name="connsiteX15" fmla="*/ 1253613 w 1769806"/>
              <a:gd name="connsiteY15" fmla="*/ 1356852 h 1474839"/>
              <a:gd name="connsiteX16" fmla="*/ 1319981 w 1769806"/>
              <a:gd name="connsiteY16" fmla="*/ 1305232 h 1474839"/>
              <a:gd name="connsiteX17" fmla="*/ 1371600 w 1769806"/>
              <a:gd name="connsiteY17" fmla="*/ 1135626 h 1474839"/>
              <a:gd name="connsiteX18" fmla="*/ 1393723 w 1769806"/>
              <a:gd name="connsiteY18" fmla="*/ 781665 h 1474839"/>
              <a:gd name="connsiteX19" fmla="*/ 1408471 w 1769806"/>
              <a:gd name="connsiteY19" fmla="*/ 457200 h 1474839"/>
              <a:gd name="connsiteX20" fmla="*/ 1445342 w 1769806"/>
              <a:gd name="connsiteY20" fmla="*/ 169607 h 1474839"/>
              <a:gd name="connsiteX21" fmla="*/ 1482213 w 1769806"/>
              <a:gd name="connsiteY21" fmla="*/ 29497 h 1474839"/>
              <a:gd name="connsiteX22" fmla="*/ 1482213 w 1769806"/>
              <a:gd name="connsiteY22" fmla="*/ 29497 h 1474839"/>
              <a:gd name="connsiteX23" fmla="*/ 1548581 w 1769806"/>
              <a:gd name="connsiteY23" fmla="*/ 0 h 1474839"/>
              <a:gd name="connsiteX24" fmla="*/ 1673942 w 1769806"/>
              <a:gd name="connsiteY24" fmla="*/ 14749 h 1474839"/>
              <a:gd name="connsiteX25" fmla="*/ 1725561 w 1769806"/>
              <a:gd name="connsiteY25" fmla="*/ 73742 h 1474839"/>
              <a:gd name="connsiteX26" fmla="*/ 1769806 w 1769806"/>
              <a:gd name="connsiteY26" fmla="*/ 191729 h 1474839"/>
              <a:gd name="connsiteX27" fmla="*/ 1755058 w 1769806"/>
              <a:gd name="connsiteY27" fmla="*/ 265471 h 1474839"/>
              <a:gd name="connsiteX28" fmla="*/ 1732935 w 1769806"/>
              <a:gd name="connsiteY28" fmla="*/ 265471 h 1474839"/>
              <a:gd name="connsiteX29" fmla="*/ 1710813 w 1769806"/>
              <a:gd name="connsiteY29" fmla="*/ 235974 h 1474839"/>
              <a:gd name="connsiteX30" fmla="*/ 1688690 w 1769806"/>
              <a:gd name="connsiteY30" fmla="*/ 147484 h 1474839"/>
              <a:gd name="connsiteX31" fmla="*/ 1659194 w 1769806"/>
              <a:gd name="connsiteY31" fmla="*/ 95865 h 1474839"/>
              <a:gd name="connsiteX32" fmla="*/ 1585452 w 1769806"/>
              <a:gd name="connsiteY32" fmla="*/ 73742 h 1474839"/>
              <a:gd name="connsiteX33" fmla="*/ 1526458 w 1769806"/>
              <a:gd name="connsiteY33" fmla="*/ 103239 h 1474839"/>
              <a:gd name="connsiteX34" fmla="*/ 1496961 w 1769806"/>
              <a:gd name="connsiteY34" fmla="*/ 265471 h 1474839"/>
              <a:gd name="connsiteX35" fmla="*/ 1474839 w 1769806"/>
              <a:gd name="connsiteY35" fmla="*/ 516194 h 1474839"/>
              <a:gd name="connsiteX36" fmla="*/ 1445342 w 1769806"/>
              <a:gd name="connsiteY36" fmla="*/ 988142 h 1474839"/>
              <a:gd name="connsiteX37" fmla="*/ 1423219 w 1769806"/>
              <a:gd name="connsiteY37" fmla="*/ 1165123 h 1474839"/>
              <a:gd name="connsiteX38" fmla="*/ 1371600 w 1769806"/>
              <a:gd name="connsiteY38" fmla="*/ 1349478 h 1474839"/>
              <a:gd name="connsiteX39" fmla="*/ 1305232 w 1769806"/>
              <a:gd name="connsiteY39" fmla="*/ 1423220 h 1474839"/>
              <a:gd name="connsiteX40" fmla="*/ 1150374 w 1769806"/>
              <a:gd name="connsiteY40" fmla="*/ 1460090 h 1474839"/>
              <a:gd name="connsiteX41" fmla="*/ 951271 w 1769806"/>
              <a:gd name="connsiteY41" fmla="*/ 1474839 h 1474839"/>
              <a:gd name="connsiteX42" fmla="*/ 752168 w 1769806"/>
              <a:gd name="connsiteY42" fmla="*/ 1474839 h 1474839"/>
              <a:gd name="connsiteX43" fmla="*/ 457200 w 1769806"/>
              <a:gd name="connsiteY43" fmla="*/ 1401097 h 1474839"/>
              <a:gd name="connsiteX44" fmla="*/ 376084 w 1769806"/>
              <a:gd name="connsiteY44" fmla="*/ 1319981 h 1474839"/>
              <a:gd name="connsiteX45" fmla="*/ 309716 w 1769806"/>
              <a:gd name="connsiteY45" fmla="*/ 1098755 h 1474839"/>
              <a:gd name="connsiteX46" fmla="*/ 280219 w 1769806"/>
              <a:gd name="connsiteY46" fmla="*/ 855407 h 1474839"/>
              <a:gd name="connsiteX47" fmla="*/ 272845 w 1769806"/>
              <a:gd name="connsiteY47" fmla="*/ 634181 h 1474839"/>
              <a:gd name="connsiteX48" fmla="*/ 272845 w 1769806"/>
              <a:gd name="connsiteY48" fmla="*/ 383458 h 1474839"/>
              <a:gd name="connsiteX49" fmla="*/ 265471 w 1769806"/>
              <a:gd name="connsiteY49" fmla="*/ 162232 h 1474839"/>
              <a:gd name="connsiteX50" fmla="*/ 213852 w 1769806"/>
              <a:gd name="connsiteY50" fmla="*/ 88490 h 1474839"/>
              <a:gd name="connsiteX51" fmla="*/ 140110 w 1769806"/>
              <a:gd name="connsiteY51" fmla="*/ 81116 h 1474839"/>
              <a:gd name="connsiteX52" fmla="*/ 81116 w 1769806"/>
              <a:gd name="connsiteY52" fmla="*/ 95865 h 1474839"/>
              <a:gd name="connsiteX53" fmla="*/ 66368 w 1769806"/>
              <a:gd name="connsiteY53" fmla="*/ 191729 h 1474839"/>
              <a:gd name="connsiteX54" fmla="*/ 0 w 1769806"/>
              <a:gd name="connsiteY54" fmla="*/ 199103 h 1474839"/>
              <a:gd name="connsiteX0" fmla="*/ 0 w 1769806"/>
              <a:gd name="connsiteY0" fmla="*/ 199103 h 1474839"/>
              <a:gd name="connsiteX1" fmla="*/ 0 w 1769806"/>
              <a:gd name="connsiteY1" fmla="*/ 199103 h 1474839"/>
              <a:gd name="connsiteX2" fmla="*/ 22123 w 1769806"/>
              <a:gd name="connsiteY2" fmla="*/ 88490 h 1474839"/>
              <a:gd name="connsiteX3" fmla="*/ 29497 w 1769806"/>
              <a:gd name="connsiteY3" fmla="*/ 81116 h 1474839"/>
              <a:gd name="connsiteX4" fmla="*/ 73742 w 1769806"/>
              <a:gd name="connsiteY4" fmla="*/ 29497 h 1474839"/>
              <a:gd name="connsiteX5" fmla="*/ 191729 w 1769806"/>
              <a:gd name="connsiteY5" fmla="*/ 22123 h 1474839"/>
              <a:gd name="connsiteX6" fmla="*/ 287594 w 1769806"/>
              <a:gd name="connsiteY6" fmla="*/ 81116 h 1474839"/>
              <a:gd name="connsiteX7" fmla="*/ 317090 w 1769806"/>
              <a:gd name="connsiteY7" fmla="*/ 184355 h 1474839"/>
              <a:gd name="connsiteX8" fmla="*/ 331839 w 1769806"/>
              <a:gd name="connsiteY8" fmla="*/ 420329 h 1474839"/>
              <a:gd name="connsiteX9" fmla="*/ 339213 w 1769806"/>
              <a:gd name="connsiteY9" fmla="*/ 870155 h 1474839"/>
              <a:gd name="connsiteX10" fmla="*/ 368710 w 1769806"/>
              <a:gd name="connsiteY10" fmla="*/ 1069258 h 1474839"/>
              <a:gd name="connsiteX11" fmla="*/ 449826 w 1769806"/>
              <a:gd name="connsiteY11" fmla="*/ 1297858 h 1474839"/>
              <a:gd name="connsiteX12" fmla="*/ 523568 w 1769806"/>
              <a:gd name="connsiteY12" fmla="*/ 1342103 h 1474839"/>
              <a:gd name="connsiteX13" fmla="*/ 803787 w 1769806"/>
              <a:gd name="connsiteY13" fmla="*/ 1401097 h 1474839"/>
              <a:gd name="connsiteX14" fmla="*/ 1010265 w 1769806"/>
              <a:gd name="connsiteY14" fmla="*/ 1393723 h 1474839"/>
              <a:gd name="connsiteX15" fmla="*/ 1253613 w 1769806"/>
              <a:gd name="connsiteY15" fmla="*/ 1356852 h 1474839"/>
              <a:gd name="connsiteX16" fmla="*/ 1319981 w 1769806"/>
              <a:gd name="connsiteY16" fmla="*/ 1305232 h 1474839"/>
              <a:gd name="connsiteX17" fmla="*/ 1371600 w 1769806"/>
              <a:gd name="connsiteY17" fmla="*/ 1135626 h 1474839"/>
              <a:gd name="connsiteX18" fmla="*/ 1393723 w 1769806"/>
              <a:gd name="connsiteY18" fmla="*/ 781665 h 1474839"/>
              <a:gd name="connsiteX19" fmla="*/ 1408471 w 1769806"/>
              <a:gd name="connsiteY19" fmla="*/ 457200 h 1474839"/>
              <a:gd name="connsiteX20" fmla="*/ 1445342 w 1769806"/>
              <a:gd name="connsiteY20" fmla="*/ 169607 h 1474839"/>
              <a:gd name="connsiteX21" fmla="*/ 1482213 w 1769806"/>
              <a:gd name="connsiteY21" fmla="*/ 29497 h 1474839"/>
              <a:gd name="connsiteX22" fmla="*/ 1482213 w 1769806"/>
              <a:gd name="connsiteY22" fmla="*/ 29497 h 1474839"/>
              <a:gd name="connsiteX23" fmla="*/ 1548581 w 1769806"/>
              <a:gd name="connsiteY23" fmla="*/ 0 h 1474839"/>
              <a:gd name="connsiteX24" fmla="*/ 1673942 w 1769806"/>
              <a:gd name="connsiteY24" fmla="*/ 14749 h 1474839"/>
              <a:gd name="connsiteX25" fmla="*/ 1725561 w 1769806"/>
              <a:gd name="connsiteY25" fmla="*/ 73742 h 1474839"/>
              <a:gd name="connsiteX26" fmla="*/ 1769806 w 1769806"/>
              <a:gd name="connsiteY26" fmla="*/ 191729 h 1474839"/>
              <a:gd name="connsiteX27" fmla="*/ 1755058 w 1769806"/>
              <a:gd name="connsiteY27" fmla="*/ 265471 h 1474839"/>
              <a:gd name="connsiteX28" fmla="*/ 1732935 w 1769806"/>
              <a:gd name="connsiteY28" fmla="*/ 265471 h 1474839"/>
              <a:gd name="connsiteX29" fmla="*/ 1710813 w 1769806"/>
              <a:gd name="connsiteY29" fmla="*/ 235974 h 1474839"/>
              <a:gd name="connsiteX30" fmla="*/ 1688690 w 1769806"/>
              <a:gd name="connsiteY30" fmla="*/ 147484 h 1474839"/>
              <a:gd name="connsiteX31" fmla="*/ 1659194 w 1769806"/>
              <a:gd name="connsiteY31" fmla="*/ 95865 h 1474839"/>
              <a:gd name="connsiteX32" fmla="*/ 1585452 w 1769806"/>
              <a:gd name="connsiteY32" fmla="*/ 73742 h 1474839"/>
              <a:gd name="connsiteX33" fmla="*/ 1526458 w 1769806"/>
              <a:gd name="connsiteY33" fmla="*/ 103239 h 1474839"/>
              <a:gd name="connsiteX34" fmla="*/ 1496961 w 1769806"/>
              <a:gd name="connsiteY34" fmla="*/ 265471 h 1474839"/>
              <a:gd name="connsiteX35" fmla="*/ 1474839 w 1769806"/>
              <a:gd name="connsiteY35" fmla="*/ 516194 h 1474839"/>
              <a:gd name="connsiteX36" fmla="*/ 1445342 w 1769806"/>
              <a:gd name="connsiteY36" fmla="*/ 988142 h 1474839"/>
              <a:gd name="connsiteX37" fmla="*/ 1423219 w 1769806"/>
              <a:gd name="connsiteY37" fmla="*/ 1165123 h 1474839"/>
              <a:gd name="connsiteX38" fmla="*/ 1371600 w 1769806"/>
              <a:gd name="connsiteY38" fmla="*/ 1349478 h 1474839"/>
              <a:gd name="connsiteX39" fmla="*/ 1305232 w 1769806"/>
              <a:gd name="connsiteY39" fmla="*/ 1423220 h 1474839"/>
              <a:gd name="connsiteX40" fmla="*/ 1150374 w 1769806"/>
              <a:gd name="connsiteY40" fmla="*/ 1460090 h 1474839"/>
              <a:gd name="connsiteX41" fmla="*/ 951271 w 1769806"/>
              <a:gd name="connsiteY41" fmla="*/ 1474839 h 1474839"/>
              <a:gd name="connsiteX42" fmla="*/ 752168 w 1769806"/>
              <a:gd name="connsiteY42" fmla="*/ 1474839 h 1474839"/>
              <a:gd name="connsiteX43" fmla="*/ 457200 w 1769806"/>
              <a:gd name="connsiteY43" fmla="*/ 1401097 h 1474839"/>
              <a:gd name="connsiteX44" fmla="*/ 376084 w 1769806"/>
              <a:gd name="connsiteY44" fmla="*/ 1319981 h 1474839"/>
              <a:gd name="connsiteX45" fmla="*/ 309716 w 1769806"/>
              <a:gd name="connsiteY45" fmla="*/ 1098755 h 1474839"/>
              <a:gd name="connsiteX46" fmla="*/ 280219 w 1769806"/>
              <a:gd name="connsiteY46" fmla="*/ 855407 h 1474839"/>
              <a:gd name="connsiteX47" fmla="*/ 272845 w 1769806"/>
              <a:gd name="connsiteY47" fmla="*/ 634181 h 1474839"/>
              <a:gd name="connsiteX48" fmla="*/ 272845 w 1769806"/>
              <a:gd name="connsiteY48" fmla="*/ 383458 h 1474839"/>
              <a:gd name="connsiteX49" fmla="*/ 265471 w 1769806"/>
              <a:gd name="connsiteY49" fmla="*/ 162232 h 1474839"/>
              <a:gd name="connsiteX50" fmla="*/ 213852 w 1769806"/>
              <a:gd name="connsiteY50" fmla="*/ 88490 h 1474839"/>
              <a:gd name="connsiteX51" fmla="*/ 140110 w 1769806"/>
              <a:gd name="connsiteY51" fmla="*/ 81116 h 1474839"/>
              <a:gd name="connsiteX52" fmla="*/ 81116 w 1769806"/>
              <a:gd name="connsiteY52" fmla="*/ 95865 h 1474839"/>
              <a:gd name="connsiteX53" fmla="*/ 66368 w 1769806"/>
              <a:gd name="connsiteY53" fmla="*/ 191729 h 1474839"/>
              <a:gd name="connsiteX54" fmla="*/ 0 w 1769806"/>
              <a:gd name="connsiteY54" fmla="*/ 199103 h 1474839"/>
              <a:gd name="connsiteX0" fmla="*/ 0 w 1769806"/>
              <a:gd name="connsiteY0" fmla="*/ 199103 h 1474839"/>
              <a:gd name="connsiteX1" fmla="*/ 0 w 1769806"/>
              <a:gd name="connsiteY1" fmla="*/ 199103 h 1474839"/>
              <a:gd name="connsiteX2" fmla="*/ 22123 w 1769806"/>
              <a:gd name="connsiteY2" fmla="*/ 88490 h 1474839"/>
              <a:gd name="connsiteX3" fmla="*/ 73742 w 1769806"/>
              <a:gd name="connsiteY3" fmla="*/ 29497 h 1474839"/>
              <a:gd name="connsiteX4" fmla="*/ 191729 w 1769806"/>
              <a:gd name="connsiteY4" fmla="*/ 22123 h 1474839"/>
              <a:gd name="connsiteX5" fmla="*/ 287594 w 1769806"/>
              <a:gd name="connsiteY5" fmla="*/ 81116 h 1474839"/>
              <a:gd name="connsiteX6" fmla="*/ 317090 w 1769806"/>
              <a:gd name="connsiteY6" fmla="*/ 184355 h 1474839"/>
              <a:gd name="connsiteX7" fmla="*/ 331839 w 1769806"/>
              <a:gd name="connsiteY7" fmla="*/ 420329 h 1474839"/>
              <a:gd name="connsiteX8" fmla="*/ 339213 w 1769806"/>
              <a:gd name="connsiteY8" fmla="*/ 870155 h 1474839"/>
              <a:gd name="connsiteX9" fmla="*/ 368710 w 1769806"/>
              <a:gd name="connsiteY9" fmla="*/ 1069258 h 1474839"/>
              <a:gd name="connsiteX10" fmla="*/ 449826 w 1769806"/>
              <a:gd name="connsiteY10" fmla="*/ 1297858 h 1474839"/>
              <a:gd name="connsiteX11" fmla="*/ 523568 w 1769806"/>
              <a:gd name="connsiteY11" fmla="*/ 1342103 h 1474839"/>
              <a:gd name="connsiteX12" fmla="*/ 803787 w 1769806"/>
              <a:gd name="connsiteY12" fmla="*/ 1401097 h 1474839"/>
              <a:gd name="connsiteX13" fmla="*/ 1010265 w 1769806"/>
              <a:gd name="connsiteY13" fmla="*/ 1393723 h 1474839"/>
              <a:gd name="connsiteX14" fmla="*/ 1253613 w 1769806"/>
              <a:gd name="connsiteY14" fmla="*/ 1356852 h 1474839"/>
              <a:gd name="connsiteX15" fmla="*/ 1319981 w 1769806"/>
              <a:gd name="connsiteY15" fmla="*/ 1305232 h 1474839"/>
              <a:gd name="connsiteX16" fmla="*/ 1371600 w 1769806"/>
              <a:gd name="connsiteY16" fmla="*/ 1135626 h 1474839"/>
              <a:gd name="connsiteX17" fmla="*/ 1393723 w 1769806"/>
              <a:gd name="connsiteY17" fmla="*/ 781665 h 1474839"/>
              <a:gd name="connsiteX18" fmla="*/ 1408471 w 1769806"/>
              <a:gd name="connsiteY18" fmla="*/ 457200 h 1474839"/>
              <a:gd name="connsiteX19" fmla="*/ 1445342 w 1769806"/>
              <a:gd name="connsiteY19" fmla="*/ 169607 h 1474839"/>
              <a:gd name="connsiteX20" fmla="*/ 1482213 w 1769806"/>
              <a:gd name="connsiteY20" fmla="*/ 29497 h 1474839"/>
              <a:gd name="connsiteX21" fmla="*/ 1482213 w 1769806"/>
              <a:gd name="connsiteY21" fmla="*/ 29497 h 1474839"/>
              <a:gd name="connsiteX22" fmla="*/ 1548581 w 1769806"/>
              <a:gd name="connsiteY22" fmla="*/ 0 h 1474839"/>
              <a:gd name="connsiteX23" fmla="*/ 1673942 w 1769806"/>
              <a:gd name="connsiteY23" fmla="*/ 14749 h 1474839"/>
              <a:gd name="connsiteX24" fmla="*/ 1725561 w 1769806"/>
              <a:gd name="connsiteY24" fmla="*/ 73742 h 1474839"/>
              <a:gd name="connsiteX25" fmla="*/ 1769806 w 1769806"/>
              <a:gd name="connsiteY25" fmla="*/ 191729 h 1474839"/>
              <a:gd name="connsiteX26" fmla="*/ 1755058 w 1769806"/>
              <a:gd name="connsiteY26" fmla="*/ 265471 h 1474839"/>
              <a:gd name="connsiteX27" fmla="*/ 1732935 w 1769806"/>
              <a:gd name="connsiteY27" fmla="*/ 265471 h 1474839"/>
              <a:gd name="connsiteX28" fmla="*/ 1710813 w 1769806"/>
              <a:gd name="connsiteY28" fmla="*/ 235974 h 1474839"/>
              <a:gd name="connsiteX29" fmla="*/ 1688690 w 1769806"/>
              <a:gd name="connsiteY29" fmla="*/ 147484 h 1474839"/>
              <a:gd name="connsiteX30" fmla="*/ 1659194 w 1769806"/>
              <a:gd name="connsiteY30" fmla="*/ 95865 h 1474839"/>
              <a:gd name="connsiteX31" fmla="*/ 1585452 w 1769806"/>
              <a:gd name="connsiteY31" fmla="*/ 73742 h 1474839"/>
              <a:gd name="connsiteX32" fmla="*/ 1526458 w 1769806"/>
              <a:gd name="connsiteY32" fmla="*/ 103239 h 1474839"/>
              <a:gd name="connsiteX33" fmla="*/ 1496961 w 1769806"/>
              <a:gd name="connsiteY33" fmla="*/ 265471 h 1474839"/>
              <a:gd name="connsiteX34" fmla="*/ 1474839 w 1769806"/>
              <a:gd name="connsiteY34" fmla="*/ 516194 h 1474839"/>
              <a:gd name="connsiteX35" fmla="*/ 1445342 w 1769806"/>
              <a:gd name="connsiteY35" fmla="*/ 988142 h 1474839"/>
              <a:gd name="connsiteX36" fmla="*/ 1423219 w 1769806"/>
              <a:gd name="connsiteY36" fmla="*/ 1165123 h 1474839"/>
              <a:gd name="connsiteX37" fmla="*/ 1371600 w 1769806"/>
              <a:gd name="connsiteY37" fmla="*/ 1349478 h 1474839"/>
              <a:gd name="connsiteX38" fmla="*/ 1305232 w 1769806"/>
              <a:gd name="connsiteY38" fmla="*/ 1423220 h 1474839"/>
              <a:gd name="connsiteX39" fmla="*/ 1150374 w 1769806"/>
              <a:gd name="connsiteY39" fmla="*/ 1460090 h 1474839"/>
              <a:gd name="connsiteX40" fmla="*/ 951271 w 1769806"/>
              <a:gd name="connsiteY40" fmla="*/ 1474839 h 1474839"/>
              <a:gd name="connsiteX41" fmla="*/ 752168 w 1769806"/>
              <a:gd name="connsiteY41" fmla="*/ 1474839 h 1474839"/>
              <a:gd name="connsiteX42" fmla="*/ 457200 w 1769806"/>
              <a:gd name="connsiteY42" fmla="*/ 1401097 h 1474839"/>
              <a:gd name="connsiteX43" fmla="*/ 376084 w 1769806"/>
              <a:gd name="connsiteY43" fmla="*/ 1319981 h 1474839"/>
              <a:gd name="connsiteX44" fmla="*/ 309716 w 1769806"/>
              <a:gd name="connsiteY44" fmla="*/ 1098755 h 1474839"/>
              <a:gd name="connsiteX45" fmla="*/ 280219 w 1769806"/>
              <a:gd name="connsiteY45" fmla="*/ 855407 h 1474839"/>
              <a:gd name="connsiteX46" fmla="*/ 272845 w 1769806"/>
              <a:gd name="connsiteY46" fmla="*/ 634181 h 1474839"/>
              <a:gd name="connsiteX47" fmla="*/ 272845 w 1769806"/>
              <a:gd name="connsiteY47" fmla="*/ 383458 h 1474839"/>
              <a:gd name="connsiteX48" fmla="*/ 265471 w 1769806"/>
              <a:gd name="connsiteY48" fmla="*/ 162232 h 1474839"/>
              <a:gd name="connsiteX49" fmla="*/ 213852 w 1769806"/>
              <a:gd name="connsiteY49" fmla="*/ 88490 h 1474839"/>
              <a:gd name="connsiteX50" fmla="*/ 140110 w 1769806"/>
              <a:gd name="connsiteY50" fmla="*/ 81116 h 1474839"/>
              <a:gd name="connsiteX51" fmla="*/ 81116 w 1769806"/>
              <a:gd name="connsiteY51" fmla="*/ 95865 h 1474839"/>
              <a:gd name="connsiteX52" fmla="*/ 66368 w 1769806"/>
              <a:gd name="connsiteY52" fmla="*/ 191729 h 1474839"/>
              <a:gd name="connsiteX53" fmla="*/ 0 w 1769806"/>
              <a:gd name="connsiteY53" fmla="*/ 199103 h 1474839"/>
              <a:gd name="connsiteX0" fmla="*/ 0 w 1769806"/>
              <a:gd name="connsiteY0" fmla="*/ 199103 h 1474839"/>
              <a:gd name="connsiteX1" fmla="*/ 0 w 1769806"/>
              <a:gd name="connsiteY1" fmla="*/ 199103 h 1474839"/>
              <a:gd name="connsiteX2" fmla="*/ 22123 w 1769806"/>
              <a:gd name="connsiteY2" fmla="*/ 88490 h 1474839"/>
              <a:gd name="connsiteX3" fmla="*/ 73742 w 1769806"/>
              <a:gd name="connsiteY3" fmla="*/ 29497 h 1474839"/>
              <a:gd name="connsiteX4" fmla="*/ 191729 w 1769806"/>
              <a:gd name="connsiteY4" fmla="*/ 22123 h 1474839"/>
              <a:gd name="connsiteX5" fmla="*/ 287594 w 1769806"/>
              <a:gd name="connsiteY5" fmla="*/ 81116 h 1474839"/>
              <a:gd name="connsiteX6" fmla="*/ 317090 w 1769806"/>
              <a:gd name="connsiteY6" fmla="*/ 184355 h 1474839"/>
              <a:gd name="connsiteX7" fmla="*/ 331839 w 1769806"/>
              <a:gd name="connsiteY7" fmla="*/ 420329 h 1474839"/>
              <a:gd name="connsiteX8" fmla="*/ 339213 w 1769806"/>
              <a:gd name="connsiteY8" fmla="*/ 870155 h 1474839"/>
              <a:gd name="connsiteX9" fmla="*/ 368710 w 1769806"/>
              <a:gd name="connsiteY9" fmla="*/ 1069258 h 1474839"/>
              <a:gd name="connsiteX10" fmla="*/ 449826 w 1769806"/>
              <a:gd name="connsiteY10" fmla="*/ 1297858 h 1474839"/>
              <a:gd name="connsiteX11" fmla="*/ 523568 w 1769806"/>
              <a:gd name="connsiteY11" fmla="*/ 1342103 h 1474839"/>
              <a:gd name="connsiteX12" fmla="*/ 803787 w 1769806"/>
              <a:gd name="connsiteY12" fmla="*/ 1401097 h 1474839"/>
              <a:gd name="connsiteX13" fmla="*/ 1010265 w 1769806"/>
              <a:gd name="connsiteY13" fmla="*/ 1393723 h 1474839"/>
              <a:gd name="connsiteX14" fmla="*/ 1253613 w 1769806"/>
              <a:gd name="connsiteY14" fmla="*/ 1356852 h 1474839"/>
              <a:gd name="connsiteX15" fmla="*/ 1319981 w 1769806"/>
              <a:gd name="connsiteY15" fmla="*/ 1305232 h 1474839"/>
              <a:gd name="connsiteX16" fmla="*/ 1371600 w 1769806"/>
              <a:gd name="connsiteY16" fmla="*/ 1135626 h 1474839"/>
              <a:gd name="connsiteX17" fmla="*/ 1393723 w 1769806"/>
              <a:gd name="connsiteY17" fmla="*/ 781665 h 1474839"/>
              <a:gd name="connsiteX18" fmla="*/ 1408471 w 1769806"/>
              <a:gd name="connsiteY18" fmla="*/ 457200 h 1474839"/>
              <a:gd name="connsiteX19" fmla="*/ 1445342 w 1769806"/>
              <a:gd name="connsiteY19" fmla="*/ 169607 h 1474839"/>
              <a:gd name="connsiteX20" fmla="*/ 1482213 w 1769806"/>
              <a:gd name="connsiteY20" fmla="*/ 29497 h 1474839"/>
              <a:gd name="connsiteX21" fmla="*/ 1482213 w 1769806"/>
              <a:gd name="connsiteY21" fmla="*/ 29497 h 1474839"/>
              <a:gd name="connsiteX22" fmla="*/ 1548581 w 1769806"/>
              <a:gd name="connsiteY22" fmla="*/ 0 h 1474839"/>
              <a:gd name="connsiteX23" fmla="*/ 1673942 w 1769806"/>
              <a:gd name="connsiteY23" fmla="*/ 14749 h 1474839"/>
              <a:gd name="connsiteX24" fmla="*/ 1725561 w 1769806"/>
              <a:gd name="connsiteY24" fmla="*/ 73742 h 1474839"/>
              <a:gd name="connsiteX25" fmla="*/ 1769806 w 1769806"/>
              <a:gd name="connsiteY25" fmla="*/ 191729 h 1474839"/>
              <a:gd name="connsiteX26" fmla="*/ 1755058 w 1769806"/>
              <a:gd name="connsiteY26" fmla="*/ 265471 h 1474839"/>
              <a:gd name="connsiteX27" fmla="*/ 1732935 w 1769806"/>
              <a:gd name="connsiteY27" fmla="*/ 265471 h 1474839"/>
              <a:gd name="connsiteX28" fmla="*/ 1710813 w 1769806"/>
              <a:gd name="connsiteY28" fmla="*/ 235974 h 1474839"/>
              <a:gd name="connsiteX29" fmla="*/ 1688690 w 1769806"/>
              <a:gd name="connsiteY29" fmla="*/ 147484 h 1474839"/>
              <a:gd name="connsiteX30" fmla="*/ 1659194 w 1769806"/>
              <a:gd name="connsiteY30" fmla="*/ 95865 h 1474839"/>
              <a:gd name="connsiteX31" fmla="*/ 1585452 w 1769806"/>
              <a:gd name="connsiteY31" fmla="*/ 73742 h 1474839"/>
              <a:gd name="connsiteX32" fmla="*/ 1526458 w 1769806"/>
              <a:gd name="connsiteY32" fmla="*/ 103239 h 1474839"/>
              <a:gd name="connsiteX33" fmla="*/ 1496961 w 1769806"/>
              <a:gd name="connsiteY33" fmla="*/ 265471 h 1474839"/>
              <a:gd name="connsiteX34" fmla="*/ 1474839 w 1769806"/>
              <a:gd name="connsiteY34" fmla="*/ 516194 h 1474839"/>
              <a:gd name="connsiteX35" fmla="*/ 1445342 w 1769806"/>
              <a:gd name="connsiteY35" fmla="*/ 988142 h 1474839"/>
              <a:gd name="connsiteX36" fmla="*/ 1423219 w 1769806"/>
              <a:gd name="connsiteY36" fmla="*/ 1165123 h 1474839"/>
              <a:gd name="connsiteX37" fmla="*/ 1371600 w 1769806"/>
              <a:gd name="connsiteY37" fmla="*/ 1349478 h 1474839"/>
              <a:gd name="connsiteX38" fmla="*/ 1305232 w 1769806"/>
              <a:gd name="connsiteY38" fmla="*/ 1423220 h 1474839"/>
              <a:gd name="connsiteX39" fmla="*/ 1150374 w 1769806"/>
              <a:gd name="connsiteY39" fmla="*/ 1460090 h 1474839"/>
              <a:gd name="connsiteX40" fmla="*/ 951271 w 1769806"/>
              <a:gd name="connsiteY40" fmla="*/ 1474839 h 1474839"/>
              <a:gd name="connsiteX41" fmla="*/ 752168 w 1769806"/>
              <a:gd name="connsiteY41" fmla="*/ 1474839 h 1474839"/>
              <a:gd name="connsiteX42" fmla="*/ 457200 w 1769806"/>
              <a:gd name="connsiteY42" fmla="*/ 1401097 h 1474839"/>
              <a:gd name="connsiteX43" fmla="*/ 376084 w 1769806"/>
              <a:gd name="connsiteY43" fmla="*/ 1319981 h 1474839"/>
              <a:gd name="connsiteX44" fmla="*/ 309716 w 1769806"/>
              <a:gd name="connsiteY44" fmla="*/ 1098755 h 1474839"/>
              <a:gd name="connsiteX45" fmla="*/ 280219 w 1769806"/>
              <a:gd name="connsiteY45" fmla="*/ 855407 h 1474839"/>
              <a:gd name="connsiteX46" fmla="*/ 272845 w 1769806"/>
              <a:gd name="connsiteY46" fmla="*/ 634181 h 1474839"/>
              <a:gd name="connsiteX47" fmla="*/ 272845 w 1769806"/>
              <a:gd name="connsiteY47" fmla="*/ 383458 h 1474839"/>
              <a:gd name="connsiteX48" fmla="*/ 265471 w 1769806"/>
              <a:gd name="connsiteY48" fmla="*/ 162232 h 1474839"/>
              <a:gd name="connsiteX49" fmla="*/ 213852 w 1769806"/>
              <a:gd name="connsiteY49" fmla="*/ 88490 h 1474839"/>
              <a:gd name="connsiteX50" fmla="*/ 140110 w 1769806"/>
              <a:gd name="connsiteY50" fmla="*/ 81116 h 1474839"/>
              <a:gd name="connsiteX51" fmla="*/ 81116 w 1769806"/>
              <a:gd name="connsiteY51" fmla="*/ 95865 h 1474839"/>
              <a:gd name="connsiteX52" fmla="*/ 66368 w 1769806"/>
              <a:gd name="connsiteY52" fmla="*/ 191729 h 1474839"/>
              <a:gd name="connsiteX53" fmla="*/ 0 w 1769806"/>
              <a:gd name="connsiteY53"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191729 w 1769806"/>
              <a:gd name="connsiteY3" fmla="*/ 22123 h 1474839"/>
              <a:gd name="connsiteX4" fmla="*/ 287594 w 1769806"/>
              <a:gd name="connsiteY4" fmla="*/ 81116 h 1474839"/>
              <a:gd name="connsiteX5" fmla="*/ 317090 w 1769806"/>
              <a:gd name="connsiteY5" fmla="*/ 184355 h 1474839"/>
              <a:gd name="connsiteX6" fmla="*/ 331839 w 1769806"/>
              <a:gd name="connsiteY6" fmla="*/ 420329 h 1474839"/>
              <a:gd name="connsiteX7" fmla="*/ 339213 w 1769806"/>
              <a:gd name="connsiteY7" fmla="*/ 870155 h 1474839"/>
              <a:gd name="connsiteX8" fmla="*/ 368710 w 1769806"/>
              <a:gd name="connsiteY8" fmla="*/ 1069258 h 1474839"/>
              <a:gd name="connsiteX9" fmla="*/ 449826 w 1769806"/>
              <a:gd name="connsiteY9" fmla="*/ 1297858 h 1474839"/>
              <a:gd name="connsiteX10" fmla="*/ 523568 w 1769806"/>
              <a:gd name="connsiteY10" fmla="*/ 1342103 h 1474839"/>
              <a:gd name="connsiteX11" fmla="*/ 803787 w 1769806"/>
              <a:gd name="connsiteY11" fmla="*/ 1401097 h 1474839"/>
              <a:gd name="connsiteX12" fmla="*/ 1010265 w 1769806"/>
              <a:gd name="connsiteY12" fmla="*/ 1393723 h 1474839"/>
              <a:gd name="connsiteX13" fmla="*/ 1253613 w 1769806"/>
              <a:gd name="connsiteY13" fmla="*/ 1356852 h 1474839"/>
              <a:gd name="connsiteX14" fmla="*/ 1319981 w 1769806"/>
              <a:gd name="connsiteY14" fmla="*/ 1305232 h 1474839"/>
              <a:gd name="connsiteX15" fmla="*/ 1371600 w 1769806"/>
              <a:gd name="connsiteY15" fmla="*/ 1135626 h 1474839"/>
              <a:gd name="connsiteX16" fmla="*/ 1393723 w 1769806"/>
              <a:gd name="connsiteY16" fmla="*/ 781665 h 1474839"/>
              <a:gd name="connsiteX17" fmla="*/ 1408471 w 1769806"/>
              <a:gd name="connsiteY17" fmla="*/ 457200 h 1474839"/>
              <a:gd name="connsiteX18" fmla="*/ 1445342 w 1769806"/>
              <a:gd name="connsiteY18" fmla="*/ 169607 h 1474839"/>
              <a:gd name="connsiteX19" fmla="*/ 1482213 w 1769806"/>
              <a:gd name="connsiteY19" fmla="*/ 29497 h 1474839"/>
              <a:gd name="connsiteX20" fmla="*/ 1482213 w 1769806"/>
              <a:gd name="connsiteY20" fmla="*/ 29497 h 1474839"/>
              <a:gd name="connsiteX21" fmla="*/ 1548581 w 1769806"/>
              <a:gd name="connsiteY21" fmla="*/ 0 h 1474839"/>
              <a:gd name="connsiteX22" fmla="*/ 1673942 w 1769806"/>
              <a:gd name="connsiteY22" fmla="*/ 14749 h 1474839"/>
              <a:gd name="connsiteX23" fmla="*/ 1725561 w 1769806"/>
              <a:gd name="connsiteY23" fmla="*/ 73742 h 1474839"/>
              <a:gd name="connsiteX24" fmla="*/ 1769806 w 1769806"/>
              <a:gd name="connsiteY24" fmla="*/ 191729 h 1474839"/>
              <a:gd name="connsiteX25" fmla="*/ 1755058 w 1769806"/>
              <a:gd name="connsiteY25" fmla="*/ 265471 h 1474839"/>
              <a:gd name="connsiteX26" fmla="*/ 1732935 w 1769806"/>
              <a:gd name="connsiteY26" fmla="*/ 265471 h 1474839"/>
              <a:gd name="connsiteX27" fmla="*/ 1710813 w 1769806"/>
              <a:gd name="connsiteY27" fmla="*/ 235974 h 1474839"/>
              <a:gd name="connsiteX28" fmla="*/ 1688690 w 1769806"/>
              <a:gd name="connsiteY28" fmla="*/ 147484 h 1474839"/>
              <a:gd name="connsiteX29" fmla="*/ 1659194 w 1769806"/>
              <a:gd name="connsiteY29" fmla="*/ 95865 h 1474839"/>
              <a:gd name="connsiteX30" fmla="*/ 1585452 w 1769806"/>
              <a:gd name="connsiteY30" fmla="*/ 73742 h 1474839"/>
              <a:gd name="connsiteX31" fmla="*/ 1526458 w 1769806"/>
              <a:gd name="connsiteY31" fmla="*/ 103239 h 1474839"/>
              <a:gd name="connsiteX32" fmla="*/ 1496961 w 1769806"/>
              <a:gd name="connsiteY32" fmla="*/ 265471 h 1474839"/>
              <a:gd name="connsiteX33" fmla="*/ 1474839 w 1769806"/>
              <a:gd name="connsiteY33" fmla="*/ 516194 h 1474839"/>
              <a:gd name="connsiteX34" fmla="*/ 1445342 w 1769806"/>
              <a:gd name="connsiteY34" fmla="*/ 988142 h 1474839"/>
              <a:gd name="connsiteX35" fmla="*/ 1423219 w 1769806"/>
              <a:gd name="connsiteY35" fmla="*/ 1165123 h 1474839"/>
              <a:gd name="connsiteX36" fmla="*/ 1371600 w 1769806"/>
              <a:gd name="connsiteY36" fmla="*/ 1349478 h 1474839"/>
              <a:gd name="connsiteX37" fmla="*/ 1305232 w 1769806"/>
              <a:gd name="connsiteY37" fmla="*/ 1423220 h 1474839"/>
              <a:gd name="connsiteX38" fmla="*/ 1150374 w 1769806"/>
              <a:gd name="connsiteY38" fmla="*/ 1460090 h 1474839"/>
              <a:gd name="connsiteX39" fmla="*/ 951271 w 1769806"/>
              <a:gd name="connsiteY39" fmla="*/ 1474839 h 1474839"/>
              <a:gd name="connsiteX40" fmla="*/ 752168 w 1769806"/>
              <a:gd name="connsiteY40" fmla="*/ 1474839 h 1474839"/>
              <a:gd name="connsiteX41" fmla="*/ 457200 w 1769806"/>
              <a:gd name="connsiteY41" fmla="*/ 1401097 h 1474839"/>
              <a:gd name="connsiteX42" fmla="*/ 376084 w 1769806"/>
              <a:gd name="connsiteY42" fmla="*/ 1319981 h 1474839"/>
              <a:gd name="connsiteX43" fmla="*/ 309716 w 1769806"/>
              <a:gd name="connsiteY43" fmla="*/ 1098755 h 1474839"/>
              <a:gd name="connsiteX44" fmla="*/ 280219 w 1769806"/>
              <a:gd name="connsiteY44" fmla="*/ 855407 h 1474839"/>
              <a:gd name="connsiteX45" fmla="*/ 272845 w 1769806"/>
              <a:gd name="connsiteY45" fmla="*/ 634181 h 1474839"/>
              <a:gd name="connsiteX46" fmla="*/ 272845 w 1769806"/>
              <a:gd name="connsiteY46" fmla="*/ 383458 h 1474839"/>
              <a:gd name="connsiteX47" fmla="*/ 265471 w 1769806"/>
              <a:gd name="connsiteY47" fmla="*/ 162232 h 1474839"/>
              <a:gd name="connsiteX48" fmla="*/ 213852 w 1769806"/>
              <a:gd name="connsiteY48" fmla="*/ 88490 h 1474839"/>
              <a:gd name="connsiteX49" fmla="*/ 140110 w 1769806"/>
              <a:gd name="connsiteY49" fmla="*/ 81116 h 1474839"/>
              <a:gd name="connsiteX50" fmla="*/ 81116 w 1769806"/>
              <a:gd name="connsiteY50" fmla="*/ 95865 h 1474839"/>
              <a:gd name="connsiteX51" fmla="*/ 66368 w 1769806"/>
              <a:gd name="connsiteY51" fmla="*/ 191729 h 1474839"/>
              <a:gd name="connsiteX52" fmla="*/ 0 w 1769806"/>
              <a:gd name="connsiteY52"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191729 w 1769806"/>
              <a:gd name="connsiteY3" fmla="*/ 22123 h 1474839"/>
              <a:gd name="connsiteX4" fmla="*/ 287594 w 1769806"/>
              <a:gd name="connsiteY4" fmla="*/ 81116 h 1474839"/>
              <a:gd name="connsiteX5" fmla="*/ 317090 w 1769806"/>
              <a:gd name="connsiteY5" fmla="*/ 184355 h 1474839"/>
              <a:gd name="connsiteX6" fmla="*/ 331839 w 1769806"/>
              <a:gd name="connsiteY6" fmla="*/ 420329 h 1474839"/>
              <a:gd name="connsiteX7" fmla="*/ 339213 w 1769806"/>
              <a:gd name="connsiteY7" fmla="*/ 870155 h 1474839"/>
              <a:gd name="connsiteX8" fmla="*/ 368710 w 1769806"/>
              <a:gd name="connsiteY8" fmla="*/ 1069258 h 1474839"/>
              <a:gd name="connsiteX9" fmla="*/ 449826 w 1769806"/>
              <a:gd name="connsiteY9" fmla="*/ 1297858 h 1474839"/>
              <a:gd name="connsiteX10" fmla="*/ 523568 w 1769806"/>
              <a:gd name="connsiteY10" fmla="*/ 1342103 h 1474839"/>
              <a:gd name="connsiteX11" fmla="*/ 803787 w 1769806"/>
              <a:gd name="connsiteY11" fmla="*/ 1401097 h 1474839"/>
              <a:gd name="connsiteX12" fmla="*/ 1010265 w 1769806"/>
              <a:gd name="connsiteY12" fmla="*/ 1393723 h 1474839"/>
              <a:gd name="connsiteX13" fmla="*/ 1253613 w 1769806"/>
              <a:gd name="connsiteY13" fmla="*/ 1356852 h 1474839"/>
              <a:gd name="connsiteX14" fmla="*/ 1319981 w 1769806"/>
              <a:gd name="connsiteY14" fmla="*/ 1305232 h 1474839"/>
              <a:gd name="connsiteX15" fmla="*/ 1371600 w 1769806"/>
              <a:gd name="connsiteY15" fmla="*/ 1135626 h 1474839"/>
              <a:gd name="connsiteX16" fmla="*/ 1393723 w 1769806"/>
              <a:gd name="connsiteY16" fmla="*/ 781665 h 1474839"/>
              <a:gd name="connsiteX17" fmla="*/ 1408471 w 1769806"/>
              <a:gd name="connsiteY17" fmla="*/ 457200 h 1474839"/>
              <a:gd name="connsiteX18" fmla="*/ 1445342 w 1769806"/>
              <a:gd name="connsiteY18" fmla="*/ 169607 h 1474839"/>
              <a:gd name="connsiteX19" fmla="*/ 1482213 w 1769806"/>
              <a:gd name="connsiteY19" fmla="*/ 29497 h 1474839"/>
              <a:gd name="connsiteX20" fmla="*/ 1482213 w 1769806"/>
              <a:gd name="connsiteY20" fmla="*/ 29497 h 1474839"/>
              <a:gd name="connsiteX21" fmla="*/ 1548581 w 1769806"/>
              <a:gd name="connsiteY21" fmla="*/ 0 h 1474839"/>
              <a:gd name="connsiteX22" fmla="*/ 1673942 w 1769806"/>
              <a:gd name="connsiteY22" fmla="*/ 14749 h 1474839"/>
              <a:gd name="connsiteX23" fmla="*/ 1725561 w 1769806"/>
              <a:gd name="connsiteY23" fmla="*/ 73742 h 1474839"/>
              <a:gd name="connsiteX24" fmla="*/ 1769806 w 1769806"/>
              <a:gd name="connsiteY24" fmla="*/ 191729 h 1474839"/>
              <a:gd name="connsiteX25" fmla="*/ 1755058 w 1769806"/>
              <a:gd name="connsiteY25" fmla="*/ 265471 h 1474839"/>
              <a:gd name="connsiteX26" fmla="*/ 1732935 w 1769806"/>
              <a:gd name="connsiteY26" fmla="*/ 265471 h 1474839"/>
              <a:gd name="connsiteX27" fmla="*/ 1710813 w 1769806"/>
              <a:gd name="connsiteY27" fmla="*/ 235974 h 1474839"/>
              <a:gd name="connsiteX28" fmla="*/ 1688690 w 1769806"/>
              <a:gd name="connsiteY28" fmla="*/ 147484 h 1474839"/>
              <a:gd name="connsiteX29" fmla="*/ 1659194 w 1769806"/>
              <a:gd name="connsiteY29" fmla="*/ 95865 h 1474839"/>
              <a:gd name="connsiteX30" fmla="*/ 1585452 w 1769806"/>
              <a:gd name="connsiteY30" fmla="*/ 73742 h 1474839"/>
              <a:gd name="connsiteX31" fmla="*/ 1526458 w 1769806"/>
              <a:gd name="connsiteY31" fmla="*/ 103239 h 1474839"/>
              <a:gd name="connsiteX32" fmla="*/ 1496961 w 1769806"/>
              <a:gd name="connsiteY32" fmla="*/ 265471 h 1474839"/>
              <a:gd name="connsiteX33" fmla="*/ 1474839 w 1769806"/>
              <a:gd name="connsiteY33" fmla="*/ 516194 h 1474839"/>
              <a:gd name="connsiteX34" fmla="*/ 1445342 w 1769806"/>
              <a:gd name="connsiteY34" fmla="*/ 988142 h 1474839"/>
              <a:gd name="connsiteX35" fmla="*/ 1423219 w 1769806"/>
              <a:gd name="connsiteY35" fmla="*/ 1165123 h 1474839"/>
              <a:gd name="connsiteX36" fmla="*/ 1371600 w 1769806"/>
              <a:gd name="connsiteY36" fmla="*/ 1349478 h 1474839"/>
              <a:gd name="connsiteX37" fmla="*/ 1305232 w 1769806"/>
              <a:gd name="connsiteY37" fmla="*/ 1423220 h 1474839"/>
              <a:gd name="connsiteX38" fmla="*/ 1150374 w 1769806"/>
              <a:gd name="connsiteY38" fmla="*/ 1460090 h 1474839"/>
              <a:gd name="connsiteX39" fmla="*/ 951271 w 1769806"/>
              <a:gd name="connsiteY39" fmla="*/ 1474839 h 1474839"/>
              <a:gd name="connsiteX40" fmla="*/ 752168 w 1769806"/>
              <a:gd name="connsiteY40" fmla="*/ 1474839 h 1474839"/>
              <a:gd name="connsiteX41" fmla="*/ 457200 w 1769806"/>
              <a:gd name="connsiteY41" fmla="*/ 1401097 h 1474839"/>
              <a:gd name="connsiteX42" fmla="*/ 376084 w 1769806"/>
              <a:gd name="connsiteY42" fmla="*/ 1319981 h 1474839"/>
              <a:gd name="connsiteX43" fmla="*/ 309716 w 1769806"/>
              <a:gd name="connsiteY43" fmla="*/ 1098755 h 1474839"/>
              <a:gd name="connsiteX44" fmla="*/ 280219 w 1769806"/>
              <a:gd name="connsiteY44" fmla="*/ 855407 h 1474839"/>
              <a:gd name="connsiteX45" fmla="*/ 272845 w 1769806"/>
              <a:gd name="connsiteY45" fmla="*/ 634181 h 1474839"/>
              <a:gd name="connsiteX46" fmla="*/ 272845 w 1769806"/>
              <a:gd name="connsiteY46" fmla="*/ 383458 h 1474839"/>
              <a:gd name="connsiteX47" fmla="*/ 265471 w 1769806"/>
              <a:gd name="connsiteY47" fmla="*/ 162232 h 1474839"/>
              <a:gd name="connsiteX48" fmla="*/ 213852 w 1769806"/>
              <a:gd name="connsiteY48" fmla="*/ 88490 h 1474839"/>
              <a:gd name="connsiteX49" fmla="*/ 140110 w 1769806"/>
              <a:gd name="connsiteY49" fmla="*/ 81116 h 1474839"/>
              <a:gd name="connsiteX50" fmla="*/ 81116 w 1769806"/>
              <a:gd name="connsiteY50" fmla="*/ 95865 h 1474839"/>
              <a:gd name="connsiteX51" fmla="*/ 66368 w 1769806"/>
              <a:gd name="connsiteY51" fmla="*/ 191729 h 1474839"/>
              <a:gd name="connsiteX52" fmla="*/ 0 w 1769806"/>
              <a:gd name="connsiteY52"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17090 w 1769806"/>
              <a:gd name="connsiteY4" fmla="*/ 184355 h 1474839"/>
              <a:gd name="connsiteX5" fmla="*/ 331839 w 1769806"/>
              <a:gd name="connsiteY5" fmla="*/ 420329 h 1474839"/>
              <a:gd name="connsiteX6" fmla="*/ 339213 w 1769806"/>
              <a:gd name="connsiteY6" fmla="*/ 870155 h 1474839"/>
              <a:gd name="connsiteX7" fmla="*/ 368710 w 1769806"/>
              <a:gd name="connsiteY7" fmla="*/ 1069258 h 1474839"/>
              <a:gd name="connsiteX8" fmla="*/ 449826 w 1769806"/>
              <a:gd name="connsiteY8" fmla="*/ 1297858 h 1474839"/>
              <a:gd name="connsiteX9" fmla="*/ 523568 w 1769806"/>
              <a:gd name="connsiteY9" fmla="*/ 1342103 h 1474839"/>
              <a:gd name="connsiteX10" fmla="*/ 803787 w 1769806"/>
              <a:gd name="connsiteY10" fmla="*/ 1401097 h 1474839"/>
              <a:gd name="connsiteX11" fmla="*/ 1010265 w 1769806"/>
              <a:gd name="connsiteY11" fmla="*/ 1393723 h 1474839"/>
              <a:gd name="connsiteX12" fmla="*/ 1253613 w 1769806"/>
              <a:gd name="connsiteY12" fmla="*/ 1356852 h 1474839"/>
              <a:gd name="connsiteX13" fmla="*/ 1319981 w 1769806"/>
              <a:gd name="connsiteY13" fmla="*/ 1305232 h 1474839"/>
              <a:gd name="connsiteX14" fmla="*/ 1371600 w 1769806"/>
              <a:gd name="connsiteY14" fmla="*/ 1135626 h 1474839"/>
              <a:gd name="connsiteX15" fmla="*/ 1393723 w 1769806"/>
              <a:gd name="connsiteY15" fmla="*/ 781665 h 1474839"/>
              <a:gd name="connsiteX16" fmla="*/ 1408471 w 1769806"/>
              <a:gd name="connsiteY16" fmla="*/ 457200 h 1474839"/>
              <a:gd name="connsiteX17" fmla="*/ 1445342 w 1769806"/>
              <a:gd name="connsiteY17" fmla="*/ 169607 h 1474839"/>
              <a:gd name="connsiteX18" fmla="*/ 1482213 w 1769806"/>
              <a:gd name="connsiteY18" fmla="*/ 29497 h 1474839"/>
              <a:gd name="connsiteX19" fmla="*/ 1482213 w 1769806"/>
              <a:gd name="connsiteY19" fmla="*/ 29497 h 1474839"/>
              <a:gd name="connsiteX20" fmla="*/ 1548581 w 1769806"/>
              <a:gd name="connsiteY20" fmla="*/ 0 h 1474839"/>
              <a:gd name="connsiteX21" fmla="*/ 1673942 w 1769806"/>
              <a:gd name="connsiteY21" fmla="*/ 14749 h 1474839"/>
              <a:gd name="connsiteX22" fmla="*/ 1725561 w 1769806"/>
              <a:gd name="connsiteY22" fmla="*/ 73742 h 1474839"/>
              <a:gd name="connsiteX23" fmla="*/ 1769806 w 1769806"/>
              <a:gd name="connsiteY23" fmla="*/ 191729 h 1474839"/>
              <a:gd name="connsiteX24" fmla="*/ 1755058 w 1769806"/>
              <a:gd name="connsiteY24" fmla="*/ 265471 h 1474839"/>
              <a:gd name="connsiteX25" fmla="*/ 1732935 w 1769806"/>
              <a:gd name="connsiteY25" fmla="*/ 265471 h 1474839"/>
              <a:gd name="connsiteX26" fmla="*/ 1710813 w 1769806"/>
              <a:gd name="connsiteY26" fmla="*/ 235974 h 1474839"/>
              <a:gd name="connsiteX27" fmla="*/ 1688690 w 1769806"/>
              <a:gd name="connsiteY27" fmla="*/ 147484 h 1474839"/>
              <a:gd name="connsiteX28" fmla="*/ 1659194 w 1769806"/>
              <a:gd name="connsiteY28" fmla="*/ 95865 h 1474839"/>
              <a:gd name="connsiteX29" fmla="*/ 1585452 w 1769806"/>
              <a:gd name="connsiteY29" fmla="*/ 73742 h 1474839"/>
              <a:gd name="connsiteX30" fmla="*/ 1526458 w 1769806"/>
              <a:gd name="connsiteY30" fmla="*/ 103239 h 1474839"/>
              <a:gd name="connsiteX31" fmla="*/ 1496961 w 1769806"/>
              <a:gd name="connsiteY31" fmla="*/ 265471 h 1474839"/>
              <a:gd name="connsiteX32" fmla="*/ 1474839 w 1769806"/>
              <a:gd name="connsiteY32" fmla="*/ 516194 h 1474839"/>
              <a:gd name="connsiteX33" fmla="*/ 1445342 w 1769806"/>
              <a:gd name="connsiteY33" fmla="*/ 988142 h 1474839"/>
              <a:gd name="connsiteX34" fmla="*/ 1423219 w 1769806"/>
              <a:gd name="connsiteY34" fmla="*/ 1165123 h 1474839"/>
              <a:gd name="connsiteX35" fmla="*/ 1371600 w 1769806"/>
              <a:gd name="connsiteY35" fmla="*/ 1349478 h 1474839"/>
              <a:gd name="connsiteX36" fmla="*/ 1305232 w 1769806"/>
              <a:gd name="connsiteY36" fmla="*/ 1423220 h 1474839"/>
              <a:gd name="connsiteX37" fmla="*/ 1150374 w 1769806"/>
              <a:gd name="connsiteY37" fmla="*/ 1460090 h 1474839"/>
              <a:gd name="connsiteX38" fmla="*/ 951271 w 1769806"/>
              <a:gd name="connsiteY38" fmla="*/ 1474839 h 1474839"/>
              <a:gd name="connsiteX39" fmla="*/ 752168 w 1769806"/>
              <a:gd name="connsiteY39" fmla="*/ 1474839 h 1474839"/>
              <a:gd name="connsiteX40" fmla="*/ 457200 w 1769806"/>
              <a:gd name="connsiteY40" fmla="*/ 1401097 h 1474839"/>
              <a:gd name="connsiteX41" fmla="*/ 376084 w 1769806"/>
              <a:gd name="connsiteY41" fmla="*/ 1319981 h 1474839"/>
              <a:gd name="connsiteX42" fmla="*/ 309716 w 1769806"/>
              <a:gd name="connsiteY42" fmla="*/ 1098755 h 1474839"/>
              <a:gd name="connsiteX43" fmla="*/ 280219 w 1769806"/>
              <a:gd name="connsiteY43" fmla="*/ 855407 h 1474839"/>
              <a:gd name="connsiteX44" fmla="*/ 272845 w 1769806"/>
              <a:gd name="connsiteY44" fmla="*/ 634181 h 1474839"/>
              <a:gd name="connsiteX45" fmla="*/ 272845 w 1769806"/>
              <a:gd name="connsiteY45" fmla="*/ 383458 h 1474839"/>
              <a:gd name="connsiteX46" fmla="*/ 265471 w 1769806"/>
              <a:gd name="connsiteY46" fmla="*/ 162232 h 1474839"/>
              <a:gd name="connsiteX47" fmla="*/ 213852 w 1769806"/>
              <a:gd name="connsiteY47" fmla="*/ 88490 h 1474839"/>
              <a:gd name="connsiteX48" fmla="*/ 140110 w 1769806"/>
              <a:gd name="connsiteY48" fmla="*/ 81116 h 1474839"/>
              <a:gd name="connsiteX49" fmla="*/ 81116 w 1769806"/>
              <a:gd name="connsiteY49" fmla="*/ 95865 h 1474839"/>
              <a:gd name="connsiteX50" fmla="*/ 66368 w 1769806"/>
              <a:gd name="connsiteY50" fmla="*/ 191729 h 1474839"/>
              <a:gd name="connsiteX51" fmla="*/ 0 w 1769806"/>
              <a:gd name="connsiteY51"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17090 w 1769806"/>
              <a:gd name="connsiteY4" fmla="*/ 184355 h 1474839"/>
              <a:gd name="connsiteX5" fmla="*/ 331839 w 1769806"/>
              <a:gd name="connsiteY5" fmla="*/ 420329 h 1474839"/>
              <a:gd name="connsiteX6" fmla="*/ 339213 w 1769806"/>
              <a:gd name="connsiteY6" fmla="*/ 870155 h 1474839"/>
              <a:gd name="connsiteX7" fmla="*/ 368710 w 1769806"/>
              <a:gd name="connsiteY7" fmla="*/ 1069258 h 1474839"/>
              <a:gd name="connsiteX8" fmla="*/ 449826 w 1769806"/>
              <a:gd name="connsiteY8" fmla="*/ 1297858 h 1474839"/>
              <a:gd name="connsiteX9" fmla="*/ 523568 w 1769806"/>
              <a:gd name="connsiteY9" fmla="*/ 1342103 h 1474839"/>
              <a:gd name="connsiteX10" fmla="*/ 803787 w 1769806"/>
              <a:gd name="connsiteY10" fmla="*/ 1401097 h 1474839"/>
              <a:gd name="connsiteX11" fmla="*/ 1010265 w 1769806"/>
              <a:gd name="connsiteY11" fmla="*/ 1393723 h 1474839"/>
              <a:gd name="connsiteX12" fmla="*/ 1253613 w 1769806"/>
              <a:gd name="connsiteY12" fmla="*/ 1356852 h 1474839"/>
              <a:gd name="connsiteX13" fmla="*/ 1319981 w 1769806"/>
              <a:gd name="connsiteY13" fmla="*/ 1305232 h 1474839"/>
              <a:gd name="connsiteX14" fmla="*/ 1371600 w 1769806"/>
              <a:gd name="connsiteY14" fmla="*/ 1135626 h 1474839"/>
              <a:gd name="connsiteX15" fmla="*/ 1393723 w 1769806"/>
              <a:gd name="connsiteY15" fmla="*/ 781665 h 1474839"/>
              <a:gd name="connsiteX16" fmla="*/ 1408471 w 1769806"/>
              <a:gd name="connsiteY16" fmla="*/ 457200 h 1474839"/>
              <a:gd name="connsiteX17" fmla="*/ 1445342 w 1769806"/>
              <a:gd name="connsiteY17" fmla="*/ 169607 h 1474839"/>
              <a:gd name="connsiteX18" fmla="*/ 1482213 w 1769806"/>
              <a:gd name="connsiteY18" fmla="*/ 29497 h 1474839"/>
              <a:gd name="connsiteX19" fmla="*/ 1482213 w 1769806"/>
              <a:gd name="connsiteY19" fmla="*/ 29497 h 1474839"/>
              <a:gd name="connsiteX20" fmla="*/ 1548581 w 1769806"/>
              <a:gd name="connsiteY20" fmla="*/ 0 h 1474839"/>
              <a:gd name="connsiteX21" fmla="*/ 1673942 w 1769806"/>
              <a:gd name="connsiteY21" fmla="*/ 14749 h 1474839"/>
              <a:gd name="connsiteX22" fmla="*/ 1725561 w 1769806"/>
              <a:gd name="connsiteY22" fmla="*/ 73742 h 1474839"/>
              <a:gd name="connsiteX23" fmla="*/ 1769806 w 1769806"/>
              <a:gd name="connsiteY23" fmla="*/ 191729 h 1474839"/>
              <a:gd name="connsiteX24" fmla="*/ 1755058 w 1769806"/>
              <a:gd name="connsiteY24" fmla="*/ 265471 h 1474839"/>
              <a:gd name="connsiteX25" fmla="*/ 1732935 w 1769806"/>
              <a:gd name="connsiteY25" fmla="*/ 265471 h 1474839"/>
              <a:gd name="connsiteX26" fmla="*/ 1710813 w 1769806"/>
              <a:gd name="connsiteY26" fmla="*/ 235974 h 1474839"/>
              <a:gd name="connsiteX27" fmla="*/ 1688690 w 1769806"/>
              <a:gd name="connsiteY27" fmla="*/ 147484 h 1474839"/>
              <a:gd name="connsiteX28" fmla="*/ 1659194 w 1769806"/>
              <a:gd name="connsiteY28" fmla="*/ 95865 h 1474839"/>
              <a:gd name="connsiteX29" fmla="*/ 1585452 w 1769806"/>
              <a:gd name="connsiteY29" fmla="*/ 73742 h 1474839"/>
              <a:gd name="connsiteX30" fmla="*/ 1526458 w 1769806"/>
              <a:gd name="connsiteY30" fmla="*/ 103239 h 1474839"/>
              <a:gd name="connsiteX31" fmla="*/ 1496961 w 1769806"/>
              <a:gd name="connsiteY31" fmla="*/ 265471 h 1474839"/>
              <a:gd name="connsiteX32" fmla="*/ 1474839 w 1769806"/>
              <a:gd name="connsiteY32" fmla="*/ 516194 h 1474839"/>
              <a:gd name="connsiteX33" fmla="*/ 1445342 w 1769806"/>
              <a:gd name="connsiteY33" fmla="*/ 988142 h 1474839"/>
              <a:gd name="connsiteX34" fmla="*/ 1423219 w 1769806"/>
              <a:gd name="connsiteY34" fmla="*/ 1165123 h 1474839"/>
              <a:gd name="connsiteX35" fmla="*/ 1371600 w 1769806"/>
              <a:gd name="connsiteY35" fmla="*/ 1349478 h 1474839"/>
              <a:gd name="connsiteX36" fmla="*/ 1305232 w 1769806"/>
              <a:gd name="connsiteY36" fmla="*/ 1423220 h 1474839"/>
              <a:gd name="connsiteX37" fmla="*/ 1150374 w 1769806"/>
              <a:gd name="connsiteY37" fmla="*/ 1460090 h 1474839"/>
              <a:gd name="connsiteX38" fmla="*/ 951271 w 1769806"/>
              <a:gd name="connsiteY38" fmla="*/ 1474839 h 1474839"/>
              <a:gd name="connsiteX39" fmla="*/ 752168 w 1769806"/>
              <a:gd name="connsiteY39" fmla="*/ 1474839 h 1474839"/>
              <a:gd name="connsiteX40" fmla="*/ 457200 w 1769806"/>
              <a:gd name="connsiteY40" fmla="*/ 1401097 h 1474839"/>
              <a:gd name="connsiteX41" fmla="*/ 376084 w 1769806"/>
              <a:gd name="connsiteY41" fmla="*/ 1319981 h 1474839"/>
              <a:gd name="connsiteX42" fmla="*/ 309716 w 1769806"/>
              <a:gd name="connsiteY42" fmla="*/ 1098755 h 1474839"/>
              <a:gd name="connsiteX43" fmla="*/ 280219 w 1769806"/>
              <a:gd name="connsiteY43" fmla="*/ 855407 h 1474839"/>
              <a:gd name="connsiteX44" fmla="*/ 272845 w 1769806"/>
              <a:gd name="connsiteY44" fmla="*/ 634181 h 1474839"/>
              <a:gd name="connsiteX45" fmla="*/ 272845 w 1769806"/>
              <a:gd name="connsiteY45" fmla="*/ 383458 h 1474839"/>
              <a:gd name="connsiteX46" fmla="*/ 265471 w 1769806"/>
              <a:gd name="connsiteY46" fmla="*/ 162232 h 1474839"/>
              <a:gd name="connsiteX47" fmla="*/ 213852 w 1769806"/>
              <a:gd name="connsiteY47" fmla="*/ 88490 h 1474839"/>
              <a:gd name="connsiteX48" fmla="*/ 140110 w 1769806"/>
              <a:gd name="connsiteY48" fmla="*/ 81116 h 1474839"/>
              <a:gd name="connsiteX49" fmla="*/ 81116 w 1769806"/>
              <a:gd name="connsiteY49" fmla="*/ 95865 h 1474839"/>
              <a:gd name="connsiteX50" fmla="*/ 66368 w 1769806"/>
              <a:gd name="connsiteY50" fmla="*/ 191729 h 1474839"/>
              <a:gd name="connsiteX51" fmla="*/ 0 w 1769806"/>
              <a:gd name="connsiteY51"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17090 w 1769806"/>
              <a:gd name="connsiteY4" fmla="*/ 184355 h 1474839"/>
              <a:gd name="connsiteX5" fmla="*/ 331839 w 1769806"/>
              <a:gd name="connsiteY5" fmla="*/ 420329 h 1474839"/>
              <a:gd name="connsiteX6" fmla="*/ 339213 w 1769806"/>
              <a:gd name="connsiteY6" fmla="*/ 870155 h 1474839"/>
              <a:gd name="connsiteX7" fmla="*/ 368710 w 1769806"/>
              <a:gd name="connsiteY7" fmla="*/ 1069258 h 1474839"/>
              <a:gd name="connsiteX8" fmla="*/ 449826 w 1769806"/>
              <a:gd name="connsiteY8" fmla="*/ 1297858 h 1474839"/>
              <a:gd name="connsiteX9" fmla="*/ 523568 w 1769806"/>
              <a:gd name="connsiteY9" fmla="*/ 1342103 h 1474839"/>
              <a:gd name="connsiteX10" fmla="*/ 803787 w 1769806"/>
              <a:gd name="connsiteY10" fmla="*/ 1401097 h 1474839"/>
              <a:gd name="connsiteX11" fmla="*/ 1010265 w 1769806"/>
              <a:gd name="connsiteY11" fmla="*/ 1393723 h 1474839"/>
              <a:gd name="connsiteX12" fmla="*/ 1253613 w 1769806"/>
              <a:gd name="connsiteY12" fmla="*/ 1356852 h 1474839"/>
              <a:gd name="connsiteX13" fmla="*/ 1319981 w 1769806"/>
              <a:gd name="connsiteY13" fmla="*/ 1305232 h 1474839"/>
              <a:gd name="connsiteX14" fmla="*/ 1371600 w 1769806"/>
              <a:gd name="connsiteY14" fmla="*/ 1135626 h 1474839"/>
              <a:gd name="connsiteX15" fmla="*/ 1393723 w 1769806"/>
              <a:gd name="connsiteY15" fmla="*/ 781665 h 1474839"/>
              <a:gd name="connsiteX16" fmla="*/ 1408471 w 1769806"/>
              <a:gd name="connsiteY16" fmla="*/ 457200 h 1474839"/>
              <a:gd name="connsiteX17" fmla="*/ 1445342 w 1769806"/>
              <a:gd name="connsiteY17" fmla="*/ 169607 h 1474839"/>
              <a:gd name="connsiteX18" fmla="*/ 1482213 w 1769806"/>
              <a:gd name="connsiteY18" fmla="*/ 29497 h 1474839"/>
              <a:gd name="connsiteX19" fmla="*/ 1482213 w 1769806"/>
              <a:gd name="connsiteY19" fmla="*/ 29497 h 1474839"/>
              <a:gd name="connsiteX20" fmla="*/ 1548581 w 1769806"/>
              <a:gd name="connsiteY20" fmla="*/ 0 h 1474839"/>
              <a:gd name="connsiteX21" fmla="*/ 1673942 w 1769806"/>
              <a:gd name="connsiteY21" fmla="*/ 14749 h 1474839"/>
              <a:gd name="connsiteX22" fmla="*/ 1725561 w 1769806"/>
              <a:gd name="connsiteY22" fmla="*/ 73742 h 1474839"/>
              <a:gd name="connsiteX23" fmla="*/ 1769806 w 1769806"/>
              <a:gd name="connsiteY23" fmla="*/ 191729 h 1474839"/>
              <a:gd name="connsiteX24" fmla="*/ 1755058 w 1769806"/>
              <a:gd name="connsiteY24" fmla="*/ 265471 h 1474839"/>
              <a:gd name="connsiteX25" fmla="*/ 1732935 w 1769806"/>
              <a:gd name="connsiteY25" fmla="*/ 265471 h 1474839"/>
              <a:gd name="connsiteX26" fmla="*/ 1710813 w 1769806"/>
              <a:gd name="connsiteY26" fmla="*/ 235974 h 1474839"/>
              <a:gd name="connsiteX27" fmla="*/ 1688690 w 1769806"/>
              <a:gd name="connsiteY27" fmla="*/ 147484 h 1474839"/>
              <a:gd name="connsiteX28" fmla="*/ 1659194 w 1769806"/>
              <a:gd name="connsiteY28" fmla="*/ 95865 h 1474839"/>
              <a:gd name="connsiteX29" fmla="*/ 1585452 w 1769806"/>
              <a:gd name="connsiteY29" fmla="*/ 73742 h 1474839"/>
              <a:gd name="connsiteX30" fmla="*/ 1526458 w 1769806"/>
              <a:gd name="connsiteY30" fmla="*/ 103239 h 1474839"/>
              <a:gd name="connsiteX31" fmla="*/ 1496961 w 1769806"/>
              <a:gd name="connsiteY31" fmla="*/ 265471 h 1474839"/>
              <a:gd name="connsiteX32" fmla="*/ 1474839 w 1769806"/>
              <a:gd name="connsiteY32" fmla="*/ 516194 h 1474839"/>
              <a:gd name="connsiteX33" fmla="*/ 1445342 w 1769806"/>
              <a:gd name="connsiteY33" fmla="*/ 988142 h 1474839"/>
              <a:gd name="connsiteX34" fmla="*/ 1423219 w 1769806"/>
              <a:gd name="connsiteY34" fmla="*/ 1165123 h 1474839"/>
              <a:gd name="connsiteX35" fmla="*/ 1371600 w 1769806"/>
              <a:gd name="connsiteY35" fmla="*/ 1349478 h 1474839"/>
              <a:gd name="connsiteX36" fmla="*/ 1305232 w 1769806"/>
              <a:gd name="connsiteY36" fmla="*/ 1423220 h 1474839"/>
              <a:gd name="connsiteX37" fmla="*/ 1150374 w 1769806"/>
              <a:gd name="connsiteY37" fmla="*/ 1460090 h 1474839"/>
              <a:gd name="connsiteX38" fmla="*/ 951271 w 1769806"/>
              <a:gd name="connsiteY38" fmla="*/ 1474839 h 1474839"/>
              <a:gd name="connsiteX39" fmla="*/ 752168 w 1769806"/>
              <a:gd name="connsiteY39" fmla="*/ 1474839 h 1474839"/>
              <a:gd name="connsiteX40" fmla="*/ 457200 w 1769806"/>
              <a:gd name="connsiteY40" fmla="*/ 1401097 h 1474839"/>
              <a:gd name="connsiteX41" fmla="*/ 376084 w 1769806"/>
              <a:gd name="connsiteY41" fmla="*/ 1319981 h 1474839"/>
              <a:gd name="connsiteX42" fmla="*/ 309716 w 1769806"/>
              <a:gd name="connsiteY42" fmla="*/ 1098755 h 1474839"/>
              <a:gd name="connsiteX43" fmla="*/ 280219 w 1769806"/>
              <a:gd name="connsiteY43" fmla="*/ 855407 h 1474839"/>
              <a:gd name="connsiteX44" fmla="*/ 272845 w 1769806"/>
              <a:gd name="connsiteY44" fmla="*/ 634181 h 1474839"/>
              <a:gd name="connsiteX45" fmla="*/ 272845 w 1769806"/>
              <a:gd name="connsiteY45" fmla="*/ 383458 h 1474839"/>
              <a:gd name="connsiteX46" fmla="*/ 265471 w 1769806"/>
              <a:gd name="connsiteY46" fmla="*/ 162232 h 1474839"/>
              <a:gd name="connsiteX47" fmla="*/ 213852 w 1769806"/>
              <a:gd name="connsiteY47" fmla="*/ 88490 h 1474839"/>
              <a:gd name="connsiteX48" fmla="*/ 81116 w 1769806"/>
              <a:gd name="connsiteY48" fmla="*/ 95865 h 1474839"/>
              <a:gd name="connsiteX49" fmla="*/ 66368 w 1769806"/>
              <a:gd name="connsiteY49" fmla="*/ 191729 h 1474839"/>
              <a:gd name="connsiteX50" fmla="*/ 0 w 1769806"/>
              <a:gd name="connsiteY50"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17090 w 1769806"/>
              <a:gd name="connsiteY4" fmla="*/ 184355 h 1474839"/>
              <a:gd name="connsiteX5" fmla="*/ 331839 w 1769806"/>
              <a:gd name="connsiteY5" fmla="*/ 420329 h 1474839"/>
              <a:gd name="connsiteX6" fmla="*/ 339213 w 1769806"/>
              <a:gd name="connsiteY6" fmla="*/ 870155 h 1474839"/>
              <a:gd name="connsiteX7" fmla="*/ 368710 w 1769806"/>
              <a:gd name="connsiteY7" fmla="*/ 1069258 h 1474839"/>
              <a:gd name="connsiteX8" fmla="*/ 449826 w 1769806"/>
              <a:gd name="connsiteY8" fmla="*/ 1297858 h 1474839"/>
              <a:gd name="connsiteX9" fmla="*/ 523568 w 1769806"/>
              <a:gd name="connsiteY9" fmla="*/ 1342103 h 1474839"/>
              <a:gd name="connsiteX10" fmla="*/ 803787 w 1769806"/>
              <a:gd name="connsiteY10" fmla="*/ 1401097 h 1474839"/>
              <a:gd name="connsiteX11" fmla="*/ 1010265 w 1769806"/>
              <a:gd name="connsiteY11" fmla="*/ 1393723 h 1474839"/>
              <a:gd name="connsiteX12" fmla="*/ 1253613 w 1769806"/>
              <a:gd name="connsiteY12" fmla="*/ 1356852 h 1474839"/>
              <a:gd name="connsiteX13" fmla="*/ 1319981 w 1769806"/>
              <a:gd name="connsiteY13" fmla="*/ 1305232 h 1474839"/>
              <a:gd name="connsiteX14" fmla="*/ 1371600 w 1769806"/>
              <a:gd name="connsiteY14" fmla="*/ 1135626 h 1474839"/>
              <a:gd name="connsiteX15" fmla="*/ 1393723 w 1769806"/>
              <a:gd name="connsiteY15" fmla="*/ 781665 h 1474839"/>
              <a:gd name="connsiteX16" fmla="*/ 1408471 w 1769806"/>
              <a:gd name="connsiteY16" fmla="*/ 457200 h 1474839"/>
              <a:gd name="connsiteX17" fmla="*/ 1445342 w 1769806"/>
              <a:gd name="connsiteY17" fmla="*/ 169607 h 1474839"/>
              <a:gd name="connsiteX18" fmla="*/ 1482213 w 1769806"/>
              <a:gd name="connsiteY18" fmla="*/ 29497 h 1474839"/>
              <a:gd name="connsiteX19" fmla="*/ 1482213 w 1769806"/>
              <a:gd name="connsiteY19" fmla="*/ 29497 h 1474839"/>
              <a:gd name="connsiteX20" fmla="*/ 1548581 w 1769806"/>
              <a:gd name="connsiteY20" fmla="*/ 0 h 1474839"/>
              <a:gd name="connsiteX21" fmla="*/ 1673942 w 1769806"/>
              <a:gd name="connsiteY21" fmla="*/ 14749 h 1474839"/>
              <a:gd name="connsiteX22" fmla="*/ 1725561 w 1769806"/>
              <a:gd name="connsiteY22" fmla="*/ 73742 h 1474839"/>
              <a:gd name="connsiteX23" fmla="*/ 1769806 w 1769806"/>
              <a:gd name="connsiteY23" fmla="*/ 191729 h 1474839"/>
              <a:gd name="connsiteX24" fmla="*/ 1755058 w 1769806"/>
              <a:gd name="connsiteY24" fmla="*/ 265471 h 1474839"/>
              <a:gd name="connsiteX25" fmla="*/ 1732935 w 1769806"/>
              <a:gd name="connsiteY25" fmla="*/ 265471 h 1474839"/>
              <a:gd name="connsiteX26" fmla="*/ 1710813 w 1769806"/>
              <a:gd name="connsiteY26" fmla="*/ 235974 h 1474839"/>
              <a:gd name="connsiteX27" fmla="*/ 1688690 w 1769806"/>
              <a:gd name="connsiteY27" fmla="*/ 147484 h 1474839"/>
              <a:gd name="connsiteX28" fmla="*/ 1659194 w 1769806"/>
              <a:gd name="connsiteY28" fmla="*/ 95865 h 1474839"/>
              <a:gd name="connsiteX29" fmla="*/ 1585452 w 1769806"/>
              <a:gd name="connsiteY29" fmla="*/ 73742 h 1474839"/>
              <a:gd name="connsiteX30" fmla="*/ 1526458 w 1769806"/>
              <a:gd name="connsiteY30" fmla="*/ 103239 h 1474839"/>
              <a:gd name="connsiteX31" fmla="*/ 1496961 w 1769806"/>
              <a:gd name="connsiteY31" fmla="*/ 265471 h 1474839"/>
              <a:gd name="connsiteX32" fmla="*/ 1474839 w 1769806"/>
              <a:gd name="connsiteY32" fmla="*/ 516194 h 1474839"/>
              <a:gd name="connsiteX33" fmla="*/ 1445342 w 1769806"/>
              <a:gd name="connsiteY33" fmla="*/ 988142 h 1474839"/>
              <a:gd name="connsiteX34" fmla="*/ 1423219 w 1769806"/>
              <a:gd name="connsiteY34" fmla="*/ 1165123 h 1474839"/>
              <a:gd name="connsiteX35" fmla="*/ 1371600 w 1769806"/>
              <a:gd name="connsiteY35" fmla="*/ 1349478 h 1474839"/>
              <a:gd name="connsiteX36" fmla="*/ 1305232 w 1769806"/>
              <a:gd name="connsiteY36" fmla="*/ 1423220 h 1474839"/>
              <a:gd name="connsiteX37" fmla="*/ 1150374 w 1769806"/>
              <a:gd name="connsiteY37" fmla="*/ 1460090 h 1474839"/>
              <a:gd name="connsiteX38" fmla="*/ 951271 w 1769806"/>
              <a:gd name="connsiteY38" fmla="*/ 1474839 h 1474839"/>
              <a:gd name="connsiteX39" fmla="*/ 752168 w 1769806"/>
              <a:gd name="connsiteY39" fmla="*/ 1474839 h 1474839"/>
              <a:gd name="connsiteX40" fmla="*/ 457200 w 1769806"/>
              <a:gd name="connsiteY40" fmla="*/ 1401097 h 1474839"/>
              <a:gd name="connsiteX41" fmla="*/ 376084 w 1769806"/>
              <a:gd name="connsiteY41" fmla="*/ 1319981 h 1474839"/>
              <a:gd name="connsiteX42" fmla="*/ 309716 w 1769806"/>
              <a:gd name="connsiteY42" fmla="*/ 1098755 h 1474839"/>
              <a:gd name="connsiteX43" fmla="*/ 280219 w 1769806"/>
              <a:gd name="connsiteY43" fmla="*/ 855407 h 1474839"/>
              <a:gd name="connsiteX44" fmla="*/ 272845 w 1769806"/>
              <a:gd name="connsiteY44" fmla="*/ 634181 h 1474839"/>
              <a:gd name="connsiteX45" fmla="*/ 272845 w 1769806"/>
              <a:gd name="connsiteY45" fmla="*/ 383458 h 1474839"/>
              <a:gd name="connsiteX46" fmla="*/ 265471 w 1769806"/>
              <a:gd name="connsiteY46" fmla="*/ 162232 h 1474839"/>
              <a:gd name="connsiteX47" fmla="*/ 213852 w 1769806"/>
              <a:gd name="connsiteY47" fmla="*/ 88490 h 1474839"/>
              <a:gd name="connsiteX48" fmla="*/ 81116 w 1769806"/>
              <a:gd name="connsiteY48" fmla="*/ 95865 h 1474839"/>
              <a:gd name="connsiteX49" fmla="*/ 66368 w 1769806"/>
              <a:gd name="connsiteY49" fmla="*/ 191729 h 1474839"/>
              <a:gd name="connsiteX50" fmla="*/ 0 w 1769806"/>
              <a:gd name="connsiteY50"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17090 w 1769806"/>
              <a:gd name="connsiteY4" fmla="*/ 184355 h 1474839"/>
              <a:gd name="connsiteX5" fmla="*/ 331839 w 1769806"/>
              <a:gd name="connsiteY5" fmla="*/ 420329 h 1474839"/>
              <a:gd name="connsiteX6" fmla="*/ 339213 w 1769806"/>
              <a:gd name="connsiteY6" fmla="*/ 870155 h 1474839"/>
              <a:gd name="connsiteX7" fmla="*/ 368710 w 1769806"/>
              <a:gd name="connsiteY7" fmla="*/ 1069258 h 1474839"/>
              <a:gd name="connsiteX8" fmla="*/ 449826 w 1769806"/>
              <a:gd name="connsiteY8" fmla="*/ 1297858 h 1474839"/>
              <a:gd name="connsiteX9" fmla="*/ 523568 w 1769806"/>
              <a:gd name="connsiteY9" fmla="*/ 1342103 h 1474839"/>
              <a:gd name="connsiteX10" fmla="*/ 803787 w 1769806"/>
              <a:gd name="connsiteY10" fmla="*/ 1401097 h 1474839"/>
              <a:gd name="connsiteX11" fmla="*/ 1010265 w 1769806"/>
              <a:gd name="connsiteY11" fmla="*/ 1393723 h 1474839"/>
              <a:gd name="connsiteX12" fmla="*/ 1253613 w 1769806"/>
              <a:gd name="connsiteY12" fmla="*/ 1356852 h 1474839"/>
              <a:gd name="connsiteX13" fmla="*/ 1319981 w 1769806"/>
              <a:gd name="connsiteY13" fmla="*/ 1305232 h 1474839"/>
              <a:gd name="connsiteX14" fmla="*/ 1371600 w 1769806"/>
              <a:gd name="connsiteY14" fmla="*/ 1135626 h 1474839"/>
              <a:gd name="connsiteX15" fmla="*/ 1393723 w 1769806"/>
              <a:gd name="connsiteY15" fmla="*/ 781665 h 1474839"/>
              <a:gd name="connsiteX16" fmla="*/ 1408471 w 1769806"/>
              <a:gd name="connsiteY16" fmla="*/ 457200 h 1474839"/>
              <a:gd name="connsiteX17" fmla="*/ 1445342 w 1769806"/>
              <a:gd name="connsiteY17" fmla="*/ 169607 h 1474839"/>
              <a:gd name="connsiteX18" fmla="*/ 1482213 w 1769806"/>
              <a:gd name="connsiteY18" fmla="*/ 29497 h 1474839"/>
              <a:gd name="connsiteX19" fmla="*/ 1482213 w 1769806"/>
              <a:gd name="connsiteY19" fmla="*/ 29497 h 1474839"/>
              <a:gd name="connsiteX20" fmla="*/ 1548581 w 1769806"/>
              <a:gd name="connsiteY20" fmla="*/ 0 h 1474839"/>
              <a:gd name="connsiteX21" fmla="*/ 1673942 w 1769806"/>
              <a:gd name="connsiteY21" fmla="*/ 14749 h 1474839"/>
              <a:gd name="connsiteX22" fmla="*/ 1725561 w 1769806"/>
              <a:gd name="connsiteY22" fmla="*/ 73742 h 1474839"/>
              <a:gd name="connsiteX23" fmla="*/ 1769806 w 1769806"/>
              <a:gd name="connsiteY23" fmla="*/ 191729 h 1474839"/>
              <a:gd name="connsiteX24" fmla="*/ 1755058 w 1769806"/>
              <a:gd name="connsiteY24" fmla="*/ 265471 h 1474839"/>
              <a:gd name="connsiteX25" fmla="*/ 1732935 w 1769806"/>
              <a:gd name="connsiteY25" fmla="*/ 265471 h 1474839"/>
              <a:gd name="connsiteX26" fmla="*/ 1710813 w 1769806"/>
              <a:gd name="connsiteY26" fmla="*/ 235974 h 1474839"/>
              <a:gd name="connsiteX27" fmla="*/ 1688690 w 1769806"/>
              <a:gd name="connsiteY27" fmla="*/ 147484 h 1474839"/>
              <a:gd name="connsiteX28" fmla="*/ 1659194 w 1769806"/>
              <a:gd name="connsiteY28" fmla="*/ 95865 h 1474839"/>
              <a:gd name="connsiteX29" fmla="*/ 1585452 w 1769806"/>
              <a:gd name="connsiteY29" fmla="*/ 73742 h 1474839"/>
              <a:gd name="connsiteX30" fmla="*/ 1526458 w 1769806"/>
              <a:gd name="connsiteY30" fmla="*/ 103239 h 1474839"/>
              <a:gd name="connsiteX31" fmla="*/ 1496961 w 1769806"/>
              <a:gd name="connsiteY31" fmla="*/ 265471 h 1474839"/>
              <a:gd name="connsiteX32" fmla="*/ 1474839 w 1769806"/>
              <a:gd name="connsiteY32" fmla="*/ 516194 h 1474839"/>
              <a:gd name="connsiteX33" fmla="*/ 1445342 w 1769806"/>
              <a:gd name="connsiteY33" fmla="*/ 988142 h 1474839"/>
              <a:gd name="connsiteX34" fmla="*/ 1423219 w 1769806"/>
              <a:gd name="connsiteY34" fmla="*/ 1165123 h 1474839"/>
              <a:gd name="connsiteX35" fmla="*/ 1371600 w 1769806"/>
              <a:gd name="connsiteY35" fmla="*/ 1349478 h 1474839"/>
              <a:gd name="connsiteX36" fmla="*/ 1305232 w 1769806"/>
              <a:gd name="connsiteY36" fmla="*/ 1423220 h 1474839"/>
              <a:gd name="connsiteX37" fmla="*/ 1150374 w 1769806"/>
              <a:gd name="connsiteY37" fmla="*/ 1460090 h 1474839"/>
              <a:gd name="connsiteX38" fmla="*/ 951271 w 1769806"/>
              <a:gd name="connsiteY38" fmla="*/ 1474839 h 1474839"/>
              <a:gd name="connsiteX39" fmla="*/ 752168 w 1769806"/>
              <a:gd name="connsiteY39" fmla="*/ 1474839 h 1474839"/>
              <a:gd name="connsiteX40" fmla="*/ 457200 w 1769806"/>
              <a:gd name="connsiteY40" fmla="*/ 1401097 h 1474839"/>
              <a:gd name="connsiteX41" fmla="*/ 376084 w 1769806"/>
              <a:gd name="connsiteY41" fmla="*/ 1319981 h 1474839"/>
              <a:gd name="connsiteX42" fmla="*/ 309716 w 1769806"/>
              <a:gd name="connsiteY42" fmla="*/ 1098755 h 1474839"/>
              <a:gd name="connsiteX43" fmla="*/ 280219 w 1769806"/>
              <a:gd name="connsiteY43" fmla="*/ 855407 h 1474839"/>
              <a:gd name="connsiteX44" fmla="*/ 272845 w 1769806"/>
              <a:gd name="connsiteY44" fmla="*/ 634181 h 1474839"/>
              <a:gd name="connsiteX45" fmla="*/ 272845 w 1769806"/>
              <a:gd name="connsiteY45" fmla="*/ 383458 h 1474839"/>
              <a:gd name="connsiteX46" fmla="*/ 265471 w 1769806"/>
              <a:gd name="connsiteY46" fmla="*/ 162232 h 1474839"/>
              <a:gd name="connsiteX47" fmla="*/ 213852 w 1769806"/>
              <a:gd name="connsiteY47" fmla="*/ 88490 h 1474839"/>
              <a:gd name="connsiteX48" fmla="*/ 81116 w 1769806"/>
              <a:gd name="connsiteY48" fmla="*/ 95865 h 1474839"/>
              <a:gd name="connsiteX49" fmla="*/ 66368 w 1769806"/>
              <a:gd name="connsiteY49" fmla="*/ 191729 h 1474839"/>
              <a:gd name="connsiteX50" fmla="*/ 0 w 1769806"/>
              <a:gd name="connsiteY50"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17090 w 1769806"/>
              <a:gd name="connsiteY4" fmla="*/ 184355 h 1474839"/>
              <a:gd name="connsiteX5" fmla="*/ 331839 w 1769806"/>
              <a:gd name="connsiteY5" fmla="*/ 420329 h 1474839"/>
              <a:gd name="connsiteX6" fmla="*/ 339213 w 1769806"/>
              <a:gd name="connsiteY6" fmla="*/ 870155 h 1474839"/>
              <a:gd name="connsiteX7" fmla="*/ 368710 w 1769806"/>
              <a:gd name="connsiteY7" fmla="*/ 1069258 h 1474839"/>
              <a:gd name="connsiteX8" fmla="*/ 449826 w 1769806"/>
              <a:gd name="connsiteY8" fmla="*/ 1297858 h 1474839"/>
              <a:gd name="connsiteX9" fmla="*/ 523568 w 1769806"/>
              <a:gd name="connsiteY9" fmla="*/ 1342103 h 1474839"/>
              <a:gd name="connsiteX10" fmla="*/ 803787 w 1769806"/>
              <a:gd name="connsiteY10" fmla="*/ 1401097 h 1474839"/>
              <a:gd name="connsiteX11" fmla="*/ 1010265 w 1769806"/>
              <a:gd name="connsiteY11" fmla="*/ 1393723 h 1474839"/>
              <a:gd name="connsiteX12" fmla="*/ 1253613 w 1769806"/>
              <a:gd name="connsiteY12" fmla="*/ 1356852 h 1474839"/>
              <a:gd name="connsiteX13" fmla="*/ 1319981 w 1769806"/>
              <a:gd name="connsiteY13" fmla="*/ 1305232 h 1474839"/>
              <a:gd name="connsiteX14" fmla="*/ 1371600 w 1769806"/>
              <a:gd name="connsiteY14" fmla="*/ 1135626 h 1474839"/>
              <a:gd name="connsiteX15" fmla="*/ 1393723 w 1769806"/>
              <a:gd name="connsiteY15" fmla="*/ 781665 h 1474839"/>
              <a:gd name="connsiteX16" fmla="*/ 1408471 w 1769806"/>
              <a:gd name="connsiteY16" fmla="*/ 457200 h 1474839"/>
              <a:gd name="connsiteX17" fmla="*/ 1445342 w 1769806"/>
              <a:gd name="connsiteY17" fmla="*/ 169607 h 1474839"/>
              <a:gd name="connsiteX18" fmla="*/ 1482213 w 1769806"/>
              <a:gd name="connsiteY18" fmla="*/ 29497 h 1474839"/>
              <a:gd name="connsiteX19" fmla="*/ 1482213 w 1769806"/>
              <a:gd name="connsiteY19" fmla="*/ 29497 h 1474839"/>
              <a:gd name="connsiteX20" fmla="*/ 1548581 w 1769806"/>
              <a:gd name="connsiteY20" fmla="*/ 0 h 1474839"/>
              <a:gd name="connsiteX21" fmla="*/ 1673942 w 1769806"/>
              <a:gd name="connsiteY21" fmla="*/ 14749 h 1474839"/>
              <a:gd name="connsiteX22" fmla="*/ 1725561 w 1769806"/>
              <a:gd name="connsiteY22" fmla="*/ 73742 h 1474839"/>
              <a:gd name="connsiteX23" fmla="*/ 1769806 w 1769806"/>
              <a:gd name="connsiteY23" fmla="*/ 191729 h 1474839"/>
              <a:gd name="connsiteX24" fmla="*/ 1755058 w 1769806"/>
              <a:gd name="connsiteY24" fmla="*/ 265471 h 1474839"/>
              <a:gd name="connsiteX25" fmla="*/ 1732935 w 1769806"/>
              <a:gd name="connsiteY25" fmla="*/ 265471 h 1474839"/>
              <a:gd name="connsiteX26" fmla="*/ 1710813 w 1769806"/>
              <a:gd name="connsiteY26" fmla="*/ 235974 h 1474839"/>
              <a:gd name="connsiteX27" fmla="*/ 1688690 w 1769806"/>
              <a:gd name="connsiteY27" fmla="*/ 147484 h 1474839"/>
              <a:gd name="connsiteX28" fmla="*/ 1659194 w 1769806"/>
              <a:gd name="connsiteY28" fmla="*/ 95865 h 1474839"/>
              <a:gd name="connsiteX29" fmla="*/ 1585452 w 1769806"/>
              <a:gd name="connsiteY29" fmla="*/ 73742 h 1474839"/>
              <a:gd name="connsiteX30" fmla="*/ 1526458 w 1769806"/>
              <a:gd name="connsiteY30" fmla="*/ 103239 h 1474839"/>
              <a:gd name="connsiteX31" fmla="*/ 1496961 w 1769806"/>
              <a:gd name="connsiteY31" fmla="*/ 265471 h 1474839"/>
              <a:gd name="connsiteX32" fmla="*/ 1474839 w 1769806"/>
              <a:gd name="connsiteY32" fmla="*/ 516194 h 1474839"/>
              <a:gd name="connsiteX33" fmla="*/ 1445342 w 1769806"/>
              <a:gd name="connsiteY33" fmla="*/ 988142 h 1474839"/>
              <a:gd name="connsiteX34" fmla="*/ 1423219 w 1769806"/>
              <a:gd name="connsiteY34" fmla="*/ 1165123 h 1474839"/>
              <a:gd name="connsiteX35" fmla="*/ 1371600 w 1769806"/>
              <a:gd name="connsiteY35" fmla="*/ 1349478 h 1474839"/>
              <a:gd name="connsiteX36" fmla="*/ 1305232 w 1769806"/>
              <a:gd name="connsiteY36" fmla="*/ 1423220 h 1474839"/>
              <a:gd name="connsiteX37" fmla="*/ 1150374 w 1769806"/>
              <a:gd name="connsiteY37" fmla="*/ 1460090 h 1474839"/>
              <a:gd name="connsiteX38" fmla="*/ 951271 w 1769806"/>
              <a:gd name="connsiteY38" fmla="*/ 1474839 h 1474839"/>
              <a:gd name="connsiteX39" fmla="*/ 752168 w 1769806"/>
              <a:gd name="connsiteY39" fmla="*/ 1474839 h 1474839"/>
              <a:gd name="connsiteX40" fmla="*/ 457200 w 1769806"/>
              <a:gd name="connsiteY40" fmla="*/ 1401097 h 1474839"/>
              <a:gd name="connsiteX41" fmla="*/ 376084 w 1769806"/>
              <a:gd name="connsiteY41" fmla="*/ 1319981 h 1474839"/>
              <a:gd name="connsiteX42" fmla="*/ 309716 w 1769806"/>
              <a:gd name="connsiteY42" fmla="*/ 1098755 h 1474839"/>
              <a:gd name="connsiteX43" fmla="*/ 280219 w 1769806"/>
              <a:gd name="connsiteY43" fmla="*/ 855407 h 1474839"/>
              <a:gd name="connsiteX44" fmla="*/ 272845 w 1769806"/>
              <a:gd name="connsiteY44" fmla="*/ 634181 h 1474839"/>
              <a:gd name="connsiteX45" fmla="*/ 272845 w 1769806"/>
              <a:gd name="connsiteY45" fmla="*/ 383458 h 1474839"/>
              <a:gd name="connsiteX46" fmla="*/ 265471 w 1769806"/>
              <a:gd name="connsiteY46" fmla="*/ 162232 h 1474839"/>
              <a:gd name="connsiteX47" fmla="*/ 213852 w 1769806"/>
              <a:gd name="connsiteY47" fmla="*/ 88490 h 1474839"/>
              <a:gd name="connsiteX48" fmla="*/ 81116 w 1769806"/>
              <a:gd name="connsiteY48" fmla="*/ 95865 h 1474839"/>
              <a:gd name="connsiteX49" fmla="*/ 66368 w 1769806"/>
              <a:gd name="connsiteY49" fmla="*/ 191729 h 1474839"/>
              <a:gd name="connsiteX50" fmla="*/ 0 w 1769806"/>
              <a:gd name="connsiteY50"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17090 w 1769806"/>
              <a:gd name="connsiteY4" fmla="*/ 184355 h 1474839"/>
              <a:gd name="connsiteX5" fmla="*/ 331839 w 1769806"/>
              <a:gd name="connsiteY5" fmla="*/ 420329 h 1474839"/>
              <a:gd name="connsiteX6" fmla="*/ 339213 w 1769806"/>
              <a:gd name="connsiteY6" fmla="*/ 870155 h 1474839"/>
              <a:gd name="connsiteX7" fmla="*/ 368710 w 1769806"/>
              <a:gd name="connsiteY7" fmla="*/ 1069258 h 1474839"/>
              <a:gd name="connsiteX8" fmla="*/ 449826 w 1769806"/>
              <a:gd name="connsiteY8" fmla="*/ 1297858 h 1474839"/>
              <a:gd name="connsiteX9" fmla="*/ 523568 w 1769806"/>
              <a:gd name="connsiteY9" fmla="*/ 1342103 h 1474839"/>
              <a:gd name="connsiteX10" fmla="*/ 803787 w 1769806"/>
              <a:gd name="connsiteY10" fmla="*/ 1401097 h 1474839"/>
              <a:gd name="connsiteX11" fmla="*/ 1010265 w 1769806"/>
              <a:gd name="connsiteY11" fmla="*/ 1393723 h 1474839"/>
              <a:gd name="connsiteX12" fmla="*/ 1253613 w 1769806"/>
              <a:gd name="connsiteY12" fmla="*/ 1356852 h 1474839"/>
              <a:gd name="connsiteX13" fmla="*/ 1319981 w 1769806"/>
              <a:gd name="connsiteY13" fmla="*/ 1305232 h 1474839"/>
              <a:gd name="connsiteX14" fmla="*/ 1371600 w 1769806"/>
              <a:gd name="connsiteY14" fmla="*/ 1135626 h 1474839"/>
              <a:gd name="connsiteX15" fmla="*/ 1393723 w 1769806"/>
              <a:gd name="connsiteY15" fmla="*/ 781665 h 1474839"/>
              <a:gd name="connsiteX16" fmla="*/ 1408471 w 1769806"/>
              <a:gd name="connsiteY16" fmla="*/ 457200 h 1474839"/>
              <a:gd name="connsiteX17" fmla="*/ 1445342 w 1769806"/>
              <a:gd name="connsiteY17" fmla="*/ 169607 h 1474839"/>
              <a:gd name="connsiteX18" fmla="*/ 1482213 w 1769806"/>
              <a:gd name="connsiteY18" fmla="*/ 29497 h 1474839"/>
              <a:gd name="connsiteX19" fmla="*/ 1482213 w 1769806"/>
              <a:gd name="connsiteY19" fmla="*/ 29497 h 1474839"/>
              <a:gd name="connsiteX20" fmla="*/ 1548581 w 1769806"/>
              <a:gd name="connsiteY20" fmla="*/ 0 h 1474839"/>
              <a:gd name="connsiteX21" fmla="*/ 1673942 w 1769806"/>
              <a:gd name="connsiteY21" fmla="*/ 14749 h 1474839"/>
              <a:gd name="connsiteX22" fmla="*/ 1725561 w 1769806"/>
              <a:gd name="connsiteY22" fmla="*/ 73742 h 1474839"/>
              <a:gd name="connsiteX23" fmla="*/ 1769806 w 1769806"/>
              <a:gd name="connsiteY23" fmla="*/ 191729 h 1474839"/>
              <a:gd name="connsiteX24" fmla="*/ 1755058 w 1769806"/>
              <a:gd name="connsiteY24" fmla="*/ 265471 h 1474839"/>
              <a:gd name="connsiteX25" fmla="*/ 1732935 w 1769806"/>
              <a:gd name="connsiteY25" fmla="*/ 265471 h 1474839"/>
              <a:gd name="connsiteX26" fmla="*/ 1710813 w 1769806"/>
              <a:gd name="connsiteY26" fmla="*/ 235974 h 1474839"/>
              <a:gd name="connsiteX27" fmla="*/ 1688690 w 1769806"/>
              <a:gd name="connsiteY27" fmla="*/ 147484 h 1474839"/>
              <a:gd name="connsiteX28" fmla="*/ 1659194 w 1769806"/>
              <a:gd name="connsiteY28" fmla="*/ 95865 h 1474839"/>
              <a:gd name="connsiteX29" fmla="*/ 1585452 w 1769806"/>
              <a:gd name="connsiteY29" fmla="*/ 73742 h 1474839"/>
              <a:gd name="connsiteX30" fmla="*/ 1526458 w 1769806"/>
              <a:gd name="connsiteY30" fmla="*/ 103239 h 1474839"/>
              <a:gd name="connsiteX31" fmla="*/ 1496961 w 1769806"/>
              <a:gd name="connsiteY31" fmla="*/ 265471 h 1474839"/>
              <a:gd name="connsiteX32" fmla="*/ 1474839 w 1769806"/>
              <a:gd name="connsiteY32" fmla="*/ 516194 h 1474839"/>
              <a:gd name="connsiteX33" fmla="*/ 1445342 w 1769806"/>
              <a:gd name="connsiteY33" fmla="*/ 988142 h 1474839"/>
              <a:gd name="connsiteX34" fmla="*/ 1423219 w 1769806"/>
              <a:gd name="connsiteY34" fmla="*/ 1165123 h 1474839"/>
              <a:gd name="connsiteX35" fmla="*/ 1371600 w 1769806"/>
              <a:gd name="connsiteY35" fmla="*/ 1349478 h 1474839"/>
              <a:gd name="connsiteX36" fmla="*/ 1305232 w 1769806"/>
              <a:gd name="connsiteY36" fmla="*/ 1423220 h 1474839"/>
              <a:gd name="connsiteX37" fmla="*/ 1150374 w 1769806"/>
              <a:gd name="connsiteY37" fmla="*/ 1460090 h 1474839"/>
              <a:gd name="connsiteX38" fmla="*/ 951271 w 1769806"/>
              <a:gd name="connsiteY38" fmla="*/ 1474839 h 1474839"/>
              <a:gd name="connsiteX39" fmla="*/ 752168 w 1769806"/>
              <a:gd name="connsiteY39" fmla="*/ 1474839 h 1474839"/>
              <a:gd name="connsiteX40" fmla="*/ 457200 w 1769806"/>
              <a:gd name="connsiteY40" fmla="*/ 1401097 h 1474839"/>
              <a:gd name="connsiteX41" fmla="*/ 376084 w 1769806"/>
              <a:gd name="connsiteY41" fmla="*/ 1319981 h 1474839"/>
              <a:gd name="connsiteX42" fmla="*/ 309716 w 1769806"/>
              <a:gd name="connsiteY42" fmla="*/ 1098755 h 1474839"/>
              <a:gd name="connsiteX43" fmla="*/ 280219 w 1769806"/>
              <a:gd name="connsiteY43" fmla="*/ 855407 h 1474839"/>
              <a:gd name="connsiteX44" fmla="*/ 272845 w 1769806"/>
              <a:gd name="connsiteY44" fmla="*/ 634181 h 1474839"/>
              <a:gd name="connsiteX45" fmla="*/ 272845 w 1769806"/>
              <a:gd name="connsiteY45" fmla="*/ 383458 h 1474839"/>
              <a:gd name="connsiteX46" fmla="*/ 265471 w 1769806"/>
              <a:gd name="connsiteY46" fmla="*/ 162232 h 1474839"/>
              <a:gd name="connsiteX47" fmla="*/ 213852 w 1769806"/>
              <a:gd name="connsiteY47" fmla="*/ 88490 h 1474839"/>
              <a:gd name="connsiteX48" fmla="*/ 81116 w 1769806"/>
              <a:gd name="connsiteY48" fmla="*/ 95865 h 1474839"/>
              <a:gd name="connsiteX49" fmla="*/ 66368 w 1769806"/>
              <a:gd name="connsiteY49" fmla="*/ 191729 h 1474839"/>
              <a:gd name="connsiteX50" fmla="*/ 0 w 1769806"/>
              <a:gd name="connsiteY50"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17090 w 1769806"/>
              <a:gd name="connsiteY4" fmla="*/ 184355 h 1474839"/>
              <a:gd name="connsiteX5" fmla="*/ 331839 w 1769806"/>
              <a:gd name="connsiteY5" fmla="*/ 420329 h 1474839"/>
              <a:gd name="connsiteX6" fmla="*/ 339213 w 1769806"/>
              <a:gd name="connsiteY6" fmla="*/ 870155 h 1474839"/>
              <a:gd name="connsiteX7" fmla="*/ 368710 w 1769806"/>
              <a:gd name="connsiteY7" fmla="*/ 1069258 h 1474839"/>
              <a:gd name="connsiteX8" fmla="*/ 449826 w 1769806"/>
              <a:gd name="connsiteY8" fmla="*/ 1297858 h 1474839"/>
              <a:gd name="connsiteX9" fmla="*/ 523568 w 1769806"/>
              <a:gd name="connsiteY9" fmla="*/ 1342103 h 1474839"/>
              <a:gd name="connsiteX10" fmla="*/ 803787 w 1769806"/>
              <a:gd name="connsiteY10" fmla="*/ 1401097 h 1474839"/>
              <a:gd name="connsiteX11" fmla="*/ 1010265 w 1769806"/>
              <a:gd name="connsiteY11" fmla="*/ 1393723 h 1474839"/>
              <a:gd name="connsiteX12" fmla="*/ 1253613 w 1769806"/>
              <a:gd name="connsiteY12" fmla="*/ 1356852 h 1474839"/>
              <a:gd name="connsiteX13" fmla="*/ 1319981 w 1769806"/>
              <a:gd name="connsiteY13" fmla="*/ 1305232 h 1474839"/>
              <a:gd name="connsiteX14" fmla="*/ 1371600 w 1769806"/>
              <a:gd name="connsiteY14" fmla="*/ 1135626 h 1474839"/>
              <a:gd name="connsiteX15" fmla="*/ 1393723 w 1769806"/>
              <a:gd name="connsiteY15" fmla="*/ 781665 h 1474839"/>
              <a:gd name="connsiteX16" fmla="*/ 1408471 w 1769806"/>
              <a:gd name="connsiteY16" fmla="*/ 457200 h 1474839"/>
              <a:gd name="connsiteX17" fmla="*/ 1445342 w 1769806"/>
              <a:gd name="connsiteY17" fmla="*/ 169607 h 1474839"/>
              <a:gd name="connsiteX18" fmla="*/ 1482213 w 1769806"/>
              <a:gd name="connsiteY18" fmla="*/ 29497 h 1474839"/>
              <a:gd name="connsiteX19" fmla="*/ 1482213 w 1769806"/>
              <a:gd name="connsiteY19" fmla="*/ 29497 h 1474839"/>
              <a:gd name="connsiteX20" fmla="*/ 1548581 w 1769806"/>
              <a:gd name="connsiteY20" fmla="*/ 0 h 1474839"/>
              <a:gd name="connsiteX21" fmla="*/ 1673942 w 1769806"/>
              <a:gd name="connsiteY21" fmla="*/ 14749 h 1474839"/>
              <a:gd name="connsiteX22" fmla="*/ 1725561 w 1769806"/>
              <a:gd name="connsiteY22" fmla="*/ 73742 h 1474839"/>
              <a:gd name="connsiteX23" fmla="*/ 1769806 w 1769806"/>
              <a:gd name="connsiteY23" fmla="*/ 191729 h 1474839"/>
              <a:gd name="connsiteX24" fmla="*/ 1755058 w 1769806"/>
              <a:gd name="connsiteY24" fmla="*/ 265471 h 1474839"/>
              <a:gd name="connsiteX25" fmla="*/ 1732935 w 1769806"/>
              <a:gd name="connsiteY25" fmla="*/ 265471 h 1474839"/>
              <a:gd name="connsiteX26" fmla="*/ 1710813 w 1769806"/>
              <a:gd name="connsiteY26" fmla="*/ 235974 h 1474839"/>
              <a:gd name="connsiteX27" fmla="*/ 1688690 w 1769806"/>
              <a:gd name="connsiteY27" fmla="*/ 147484 h 1474839"/>
              <a:gd name="connsiteX28" fmla="*/ 1659194 w 1769806"/>
              <a:gd name="connsiteY28" fmla="*/ 95865 h 1474839"/>
              <a:gd name="connsiteX29" fmla="*/ 1585452 w 1769806"/>
              <a:gd name="connsiteY29" fmla="*/ 73742 h 1474839"/>
              <a:gd name="connsiteX30" fmla="*/ 1526458 w 1769806"/>
              <a:gd name="connsiteY30" fmla="*/ 103239 h 1474839"/>
              <a:gd name="connsiteX31" fmla="*/ 1496961 w 1769806"/>
              <a:gd name="connsiteY31" fmla="*/ 265471 h 1474839"/>
              <a:gd name="connsiteX32" fmla="*/ 1474839 w 1769806"/>
              <a:gd name="connsiteY32" fmla="*/ 516194 h 1474839"/>
              <a:gd name="connsiteX33" fmla="*/ 1445342 w 1769806"/>
              <a:gd name="connsiteY33" fmla="*/ 988142 h 1474839"/>
              <a:gd name="connsiteX34" fmla="*/ 1423219 w 1769806"/>
              <a:gd name="connsiteY34" fmla="*/ 1165123 h 1474839"/>
              <a:gd name="connsiteX35" fmla="*/ 1371600 w 1769806"/>
              <a:gd name="connsiteY35" fmla="*/ 1349478 h 1474839"/>
              <a:gd name="connsiteX36" fmla="*/ 1305232 w 1769806"/>
              <a:gd name="connsiteY36" fmla="*/ 1423220 h 1474839"/>
              <a:gd name="connsiteX37" fmla="*/ 1150374 w 1769806"/>
              <a:gd name="connsiteY37" fmla="*/ 1460090 h 1474839"/>
              <a:gd name="connsiteX38" fmla="*/ 951271 w 1769806"/>
              <a:gd name="connsiteY38" fmla="*/ 1474839 h 1474839"/>
              <a:gd name="connsiteX39" fmla="*/ 752168 w 1769806"/>
              <a:gd name="connsiteY39" fmla="*/ 1474839 h 1474839"/>
              <a:gd name="connsiteX40" fmla="*/ 457200 w 1769806"/>
              <a:gd name="connsiteY40" fmla="*/ 1401097 h 1474839"/>
              <a:gd name="connsiteX41" fmla="*/ 376084 w 1769806"/>
              <a:gd name="connsiteY41" fmla="*/ 1319981 h 1474839"/>
              <a:gd name="connsiteX42" fmla="*/ 309716 w 1769806"/>
              <a:gd name="connsiteY42" fmla="*/ 1098755 h 1474839"/>
              <a:gd name="connsiteX43" fmla="*/ 280219 w 1769806"/>
              <a:gd name="connsiteY43" fmla="*/ 855407 h 1474839"/>
              <a:gd name="connsiteX44" fmla="*/ 272845 w 1769806"/>
              <a:gd name="connsiteY44" fmla="*/ 634181 h 1474839"/>
              <a:gd name="connsiteX45" fmla="*/ 272845 w 1769806"/>
              <a:gd name="connsiteY45" fmla="*/ 383458 h 1474839"/>
              <a:gd name="connsiteX46" fmla="*/ 213852 w 1769806"/>
              <a:gd name="connsiteY46" fmla="*/ 88490 h 1474839"/>
              <a:gd name="connsiteX47" fmla="*/ 81116 w 1769806"/>
              <a:gd name="connsiteY47" fmla="*/ 95865 h 1474839"/>
              <a:gd name="connsiteX48" fmla="*/ 66368 w 1769806"/>
              <a:gd name="connsiteY48" fmla="*/ 191729 h 1474839"/>
              <a:gd name="connsiteX49" fmla="*/ 0 w 1769806"/>
              <a:gd name="connsiteY49"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17090 w 1769806"/>
              <a:gd name="connsiteY4" fmla="*/ 184355 h 1474839"/>
              <a:gd name="connsiteX5" fmla="*/ 331839 w 1769806"/>
              <a:gd name="connsiteY5" fmla="*/ 420329 h 1474839"/>
              <a:gd name="connsiteX6" fmla="*/ 339213 w 1769806"/>
              <a:gd name="connsiteY6" fmla="*/ 870155 h 1474839"/>
              <a:gd name="connsiteX7" fmla="*/ 368710 w 1769806"/>
              <a:gd name="connsiteY7" fmla="*/ 1069258 h 1474839"/>
              <a:gd name="connsiteX8" fmla="*/ 449826 w 1769806"/>
              <a:gd name="connsiteY8" fmla="*/ 1297858 h 1474839"/>
              <a:gd name="connsiteX9" fmla="*/ 523568 w 1769806"/>
              <a:gd name="connsiteY9" fmla="*/ 1342103 h 1474839"/>
              <a:gd name="connsiteX10" fmla="*/ 803787 w 1769806"/>
              <a:gd name="connsiteY10" fmla="*/ 1401097 h 1474839"/>
              <a:gd name="connsiteX11" fmla="*/ 1010265 w 1769806"/>
              <a:gd name="connsiteY11" fmla="*/ 1393723 h 1474839"/>
              <a:gd name="connsiteX12" fmla="*/ 1253613 w 1769806"/>
              <a:gd name="connsiteY12" fmla="*/ 1356852 h 1474839"/>
              <a:gd name="connsiteX13" fmla="*/ 1319981 w 1769806"/>
              <a:gd name="connsiteY13" fmla="*/ 1305232 h 1474839"/>
              <a:gd name="connsiteX14" fmla="*/ 1371600 w 1769806"/>
              <a:gd name="connsiteY14" fmla="*/ 1135626 h 1474839"/>
              <a:gd name="connsiteX15" fmla="*/ 1393723 w 1769806"/>
              <a:gd name="connsiteY15" fmla="*/ 781665 h 1474839"/>
              <a:gd name="connsiteX16" fmla="*/ 1408471 w 1769806"/>
              <a:gd name="connsiteY16" fmla="*/ 457200 h 1474839"/>
              <a:gd name="connsiteX17" fmla="*/ 1445342 w 1769806"/>
              <a:gd name="connsiteY17" fmla="*/ 169607 h 1474839"/>
              <a:gd name="connsiteX18" fmla="*/ 1482213 w 1769806"/>
              <a:gd name="connsiteY18" fmla="*/ 29497 h 1474839"/>
              <a:gd name="connsiteX19" fmla="*/ 1482213 w 1769806"/>
              <a:gd name="connsiteY19" fmla="*/ 29497 h 1474839"/>
              <a:gd name="connsiteX20" fmla="*/ 1548581 w 1769806"/>
              <a:gd name="connsiteY20" fmla="*/ 0 h 1474839"/>
              <a:gd name="connsiteX21" fmla="*/ 1673942 w 1769806"/>
              <a:gd name="connsiteY21" fmla="*/ 14749 h 1474839"/>
              <a:gd name="connsiteX22" fmla="*/ 1725561 w 1769806"/>
              <a:gd name="connsiteY22" fmla="*/ 73742 h 1474839"/>
              <a:gd name="connsiteX23" fmla="*/ 1769806 w 1769806"/>
              <a:gd name="connsiteY23" fmla="*/ 191729 h 1474839"/>
              <a:gd name="connsiteX24" fmla="*/ 1755058 w 1769806"/>
              <a:gd name="connsiteY24" fmla="*/ 265471 h 1474839"/>
              <a:gd name="connsiteX25" fmla="*/ 1732935 w 1769806"/>
              <a:gd name="connsiteY25" fmla="*/ 265471 h 1474839"/>
              <a:gd name="connsiteX26" fmla="*/ 1710813 w 1769806"/>
              <a:gd name="connsiteY26" fmla="*/ 235974 h 1474839"/>
              <a:gd name="connsiteX27" fmla="*/ 1688690 w 1769806"/>
              <a:gd name="connsiteY27" fmla="*/ 147484 h 1474839"/>
              <a:gd name="connsiteX28" fmla="*/ 1659194 w 1769806"/>
              <a:gd name="connsiteY28" fmla="*/ 95865 h 1474839"/>
              <a:gd name="connsiteX29" fmla="*/ 1585452 w 1769806"/>
              <a:gd name="connsiteY29" fmla="*/ 73742 h 1474839"/>
              <a:gd name="connsiteX30" fmla="*/ 1526458 w 1769806"/>
              <a:gd name="connsiteY30" fmla="*/ 103239 h 1474839"/>
              <a:gd name="connsiteX31" fmla="*/ 1496961 w 1769806"/>
              <a:gd name="connsiteY31" fmla="*/ 265471 h 1474839"/>
              <a:gd name="connsiteX32" fmla="*/ 1474839 w 1769806"/>
              <a:gd name="connsiteY32" fmla="*/ 516194 h 1474839"/>
              <a:gd name="connsiteX33" fmla="*/ 1445342 w 1769806"/>
              <a:gd name="connsiteY33" fmla="*/ 988142 h 1474839"/>
              <a:gd name="connsiteX34" fmla="*/ 1423219 w 1769806"/>
              <a:gd name="connsiteY34" fmla="*/ 1165123 h 1474839"/>
              <a:gd name="connsiteX35" fmla="*/ 1371600 w 1769806"/>
              <a:gd name="connsiteY35" fmla="*/ 1349478 h 1474839"/>
              <a:gd name="connsiteX36" fmla="*/ 1305232 w 1769806"/>
              <a:gd name="connsiteY36" fmla="*/ 1423220 h 1474839"/>
              <a:gd name="connsiteX37" fmla="*/ 1150374 w 1769806"/>
              <a:gd name="connsiteY37" fmla="*/ 1460090 h 1474839"/>
              <a:gd name="connsiteX38" fmla="*/ 951271 w 1769806"/>
              <a:gd name="connsiteY38" fmla="*/ 1474839 h 1474839"/>
              <a:gd name="connsiteX39" fmla="*/ 752168 w 1769806"/>
              <a:gd name="connsiteY39" fmla="*/ 1474839 h 1474839"/>
              <a:gd name="connsiteX40" fmla="*/ 457200 w 1769806"/>
              <a:gd name="connsiteY40" fmla="*/ 1401097 h 1474839"/>
              <a:gd name="connsiteX41" fmla="*/ 376084 w 1769806"/>
              <a:gd name="connsiteY41" fmla="*/ 1319981 h 1474839"/>
              <a:gd name="connsiteX42" fmla="*/ 309716 w 1769806"/>
              <a:gd name="connsiteY42" fmla="*/ 1098755 h 1474839"/>
              <a:gd name="connsiteX43" fmla="*/ 280219 w 1769806"/>
              <a:gd name="connsiteY43" fmla="*/ 855407 h 1474839"/>
              <a:gd name="connsiteX44" fmla="*/ 272845 w 1769806"/>
              <a:gd name="connsiteY44" fmla="*/ 634181 h 1474839"/>
              <a:gd name="connsiteX45" fmla="*/ 272845 w 1769806"/>
              <a:gd name="connsiteY45" fmla="*/ 383458 h 1474839"/>
              <a:gd name="connsiteX46" fmla="*/ 213852 w 1769806"/>
              <a:gd name="connsiteY46" fmla="*/ 88490 h 1474839"/>
              <a:gd name="connsiteX47" fmla="*/ 81116 w 1769806"/>
              <a:gd name="connsiteY47" fmla="*/ 95865 h 1474839"/>
              <a:gd name="connsiteX48" fmla="*/ 66368 w 1769806"/>
              <a:gd name="connsiteY48" fmla="*/ 191729 h 1474839"/>
              <a:gd name="connsiteX49" fmla="*/ 0 w 1769806"/>
              <a:gd name="connsiteY49"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39213 w 1769806"/>
              <a:gd name="connsiteY5" fmla="*/ 870155 h 1474839"/>
              <a:gd name="connsiteX6" fmla="*/ 368710 w 1769806"/>
              <a:gd name="connsiteY6" fmla="*/ 1069258 h 1474839"/>
              <a:gd name="connsiteX7" fmla="*/ 449826 w 1769806"/>
              <a:gd name="connsiteY7" fmla="*/ 1297858 h 1474839"/>
              <a:gd name="connsiteX8" fmla="*/ 523568 w 1769806"/>
              <a:gd name="connsiteY8" fmla="*/ 1342103 h 1474839"/>
              <a:gd name="connsiteX9" fmla="*/ 803787 w 1769806"/>
              <a:gd name="connsiteY9" fmla="*/ 1401097 h 1474839"/>
              <a:gd name="connsiteX10" fmla="*/ 1010265 w 1769806"/>
              <a:gd name="connsiteY10" fmla="*/ 1393723 h 1474839"/>
              <a:gd name="connsiteX11" fmla="*/ 1253613 w 1769806"/>
              <a:gd name="connsiteY11" fmla="*/ 1356852 h 1474839"/>
              <a:gd name="connsiteX12" fmla="*/ 1319981 w 1769806"/>
              <a:gd name="connsiteY12" fmla="*/ 1305232 h 1474839"/>
              <a:gd name="connsiteX13" fmla="*/ 1371600 w 1769806"/>
              <a:gd name="connsiteY13" fmla="*/ 1135626 h 1474839"/>
              <a:gd name="connsiteX14" fmla="*/ 1393723 w 1769806"/>
              <a:gd name="connsiteY14" fmla="*/ 781665 h 1474839"/>
              <a:gd name="connsiteX15" fmla="*/ 1408471 w 1769806"/>
              <a:gd name="connsiteY15" fmla="*/ 457200 h 1474839"/>
              <a:gd name="connsiteX16" fmla="*/ 1445342 w 1769806"/>
              <a:gd name="connsiteY16" fmla="*/ 169607 h 1474839"/>
              <a:gd name="connsiteX17" fmla="*/ 1482213 w 1769806"/>
              <a:gd name="connsiteY17" fmla="*/ 29497 h 1474839"/>
              <a:gd name="connsiteX18" fmla="*/ 1482213 w 1769806"/>
              <a:gd name="connsiteY18" fmla="*/ 29497 h 1474839"/>
              <a:gd name="connsiteX19" fmla="*/ 1548581 w 1769806"/>
              <a:gd name="connsiteY19" fmla="*/ 0 h 1474839"/>
              <a:gd name="connsiteX20" fmla="*/ 1673942 w 1769806"/>
              <a:gd name="connsiteY20" fmla="*/ 14749 h 1474839"/>
              <a:gd name="connsiteX21" fmla="*/ 1725561 w 1769806"/>
              <a:gd name="connsiteY21" fmla="*/ 73742 h 1474839"/>
              <a:gd name="connsiteX22" fmla="*/ 1769806 w 1769806"/>
              <a:gd name="connsiteY22" fmla="*/ 191729 h 1474839"/>
              <a:gd name="connsiteX23" fmla="*/ 1755058 w 1769806"/>
              <a:gd name="connsiteY23" fmla="*/ 265471 h 1474839"/>
              <a:gd name="connsiteX24" fmla="*/ 1732935 w 1769806"/>
              <a:gd name="connsiteY24" fmla="*/ 265471 h 1474839"/>
              <a:gd name="connsiteX25" fmla="*/ 1710813 w 1769806"/>
              <a:gd name="connsiteY25" fmla="*/ 235974 h 1474839"/>
              <a:gd name="connsiteX26" fmla="*/ 1688690 w 1769806"/>
              <a:gd name="connsiteY26" fmla="*/ 147484 h 1474839"/>
              <a:gd name="connsiteX27" fmla="*/ 1659194 w 1769806"/>
              <a:gd name="connsiteY27" fmla="*/ 95865 h 1474839"/>
              <a:gd name="connsiteX28" fmla="*/ 1585452 w 1769806"/>
              <a:gd name="connsiteY28" fmla="*/ 73742 h 1474839"/>
              <a:gd name="connsiteX29" fmla="*/ 1526458 w 1769806"/>
              <a:gd name="connsiteY29" fmla="*/ 103239 h 1474839"/>
              <a:gd name="connsiteX30" fmla="*/ 1496961 w 1769806"/>
              <a:gd name="connsiteY30" fmla="*/ 265471 h 1474839"/>
              <a:gd name="connsiteX31" fmla="*/ 1474839 w 1769806"/>
              <a:gd name="connsiteY31" fmla="*/ 516194 h 1474839"/>
              <a:gd name="connsiteX32" fmla="*/ 1445342 w 1769806"/>
              <a:gd name="connsiteY32" fmla="*/ 988142 h 1474839"/>
              <a:gd name="connsiteX33" fmla="*/ 1423219 w 1769806"/>
              <a:gd name="connsiteY33" fmla="*/ 1165123 h 1474839"/>
              <a:gd name="connsiteX34" fmla="*/ 1371600 w 1769806"/>
              <a:gd name="connsiteY34" fmla="*/ 1349478 h 1474839"/>
              <a:gd name="connsiteX35" fmla="*/ 1305232 w 1769806"/>
              <a:gd name="connsiteY35" fmla="*/ 1423220 h 1474839"/>
              <a:gd name="connsiteX36" fmla="*/ 1150374 w 1769806"/>
              <a:gd name="connsiteY36" fmla="*/ 1460090 h 1474839"/>
              <a:gd name="connsiteX37" fmla="*/ 951271 w 1769806"/>
              <a:gd name="connsiteY37" fmla="*/ 1474839 h 1474839"/>
              <a:gd name="connsiteX38" fmla="*/ 752168 w 1769806"/>
              <a:gd name="connsiteY38" fmla="*/ 1474839 h 1474839"/>
              <a:gd name="connsiteX39" fmla="*/ 457200 w 1769806"/>
              <a:gd name="connsiteY39" fmla="*/ 1401097 h 1474839"/>
              <a:gd name="connsiteX40" fmla="*/ 376084 w 1769806"/>
              <a:gd name="connsiteY40" fmla="*/ 1319981 h 1474839"/>
              <a:gd name="connsiteX41" fmla="*/ 309716 w 1769806"/>
              <a:gd name="connsiteY41" fmla="*/ 1098755 h 1474839"/>
              <a:gd name="connsiteX42" fmla="*/ 280219 w 1769806"/>
              <a:gd name="connsiteY42" fmla="*/ 855407 h 1474839"/>
              <a:gd name="connsiteX43" fmla="*/ 272845 w 1769806"/>
              <a:gd name="connsiteY43" fmla="*/ 634181 h 1474839"/>
              <a:gd name="connsiteX44" fmla="*/ 272845 w 1769806"/>
              <a:gd name="connsiteY44" fmla="*/ 383458 h 1474839"/>
              <a:gd name="connsiteX45" fmla="*/ 213852 w 1769806"/>
              <a:gd name="connsiteY45" fmla="*/ 88490 h 1474839"/>
              <a:gd name="connsiteX46" fmla="*/ 81116 w 1769806"/>
              <a:gd name="connsiteY46" fmla="*/ 95865 h 1474839"/>
              <a:gd name="connsiteX47" fmla="*/ 66368 w 1769806"/>
              <a:gd name="connsiteY47" fmla="*/ 191729 h 1474839"/>
              <a:gd name="connsiteX48" fmla="*/ 0 w 1769806"/>
              <a:gd name="connsiteY48"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39213 w 1769806"/>
              <a:gd name="connsiteY5" fmla="*/ 870155 h 1474839"/>
              <a:gd name="connsiteX6" fmla="*/ 368710 w 1769806"/>
              <a:gd name="connsiteY6" fmla="*/ 1069258 h 1474839"/>
              <a:gd name="connsiteX7" fmla="*/ 449826 w 1769806"/>
              <a:gd name="connsiteY7" fmla="*/ 1297858 h 1474839"/>
              <a:gd name="connsiteX8" fmla="*/ 523568 w 1769806"/>
              <a:gd name="connsiteY8" fmla="*/ 1342103 h 1474839"/>
              <a:gd name="connsiteX9" fmla="*/ 803787 w 1769806"/>
              <a:gd name="connsiteY9" fmla="*/ 1401097 h 1474839"/>
              <a:gd name="connsiteX10" fmla="*/ 1010265 w 1769806"/>
              <a:gd name="connsiteY10" fmla="*/ 1393723 h 1474839"/>
              <a:gd name="connsiteX11" fmla="*/ 1253613 w 1769806"/>
              <a:gd name="connsiteY11" fmla="*/ 1356852 h 1474839"/>
              <a:gd name="connsiteX12" fmla="*/ 1319981 w 1769806"/>
              <a:gd name="connsiteY12" fmla="*/ 1305232 h 1474839"/>
              <a:gd name="connsiteX13" fmla="*/ 1371600 w 1769806"/>
              <a:gd name="connsiteY13" fmla="*/ 1135626 h 1474839"/>
              <a:gd name="connsiteX14" fmla="*/ 1393723 w 1769806"/>
              <a:gd name="connsiteY14" fmla="*/ 781665 h 1474839"/>
              <a:gd name="connsiteX15" fmla="*/ 1408471 w 1769806"/>
              <a:gd name="connsiteY15" fmla="*/ 457200 h 1474839"/>
              <a:gd name="connsiteX16" fmla="*/ 1445342 w 1769806"/>
              <a:gd name="connsiteY16" fmla="*/ 169607 h 1474839"/>
              <a:gd name="connsiteX17" fmla="*/ 1482213 w 1769806"/>
              <a:gd name="connsiteY17" fmla="*/ 29497 h 1474839"/>
              <a:gd name="connsiteX18" fmla="*/ 1482213 w 1769806"/>
              <a:gd name="connsiteY18" fmla="*/ 29497 h 1474839"/>
              <a:gd name="connsiteX19" fmla="*/ 1548581 w 1769806"/>
              <a:gd name="connsiteY19" fmla="*/ 0 h 1474839"/>
              <a:gd name="connsiteX20" fmla="*/ 1673942 w 1769806"/>
              <a:gd name="connsiteY20" fmla="*/ 14749 h 1474839"/>
              <a:gd name="connsiteX21" fmla="*/ 1725561 w 1769806"/>
              <a:gd name="connsiteY21" fmla="*/ 73742 h 1474839"/>
              <a:gd name="connsiteX22" fmla="*/ 1769806 w 1769806"/>
              <a:gd name="connsiteY22" fmla="*/ 191729 h 1474839"/>
              <a:gd name="connsiteX23" fmla="*/ 1755058 w 1769806"/>
              <a:gd name="connsiteY23" fmla="*/ 265471 h 1474839"/>
              <a:gd name="connsiteX24" fmla="*/ 1732935 w 1769806"/>
              <a:gd name="connsiteY24" fmla="*/ 265471 h 1474839"/>
              <a:gd name="connsiteX25" fmla="*/ 1710813 w 1769806"/>
              <a:gd name="connsiteY25" fmla="*/ 235974 h 1474839"/>
              <a:gd name="connsiteX26" fmla="*/ 1688690 w 1769806"/>
              <a:gd name="connsiteY26" fmla="*/ 147484 h 1474839"/>
              <a:gd name="connsiteX27" fmla="*/ 1659194 w 1769806"/>
              <a:gd name="connsiteY27" fmla="*/ 95865 h 1474839"/>
              <a:gd name="connsiteX28" fmla="*/ 1585452 w 1769806"/>
              <a:gd name="connsiteY28" fmla="*/ 73742 h 1474839"/>
              <a:gd name="connsiteX29" fmla="*/ 1526458 w 1769806"/>
              <a:gd name="connsiteY29" fmla="*/ 103239 h 1474839"/>
              <a:gd name="connsiteX30" fmla="*/ 1496961 w 1769806"/>
              <a:gd name="connsiteY30" fmla="*/ 265471 h 1474839"/>
              <a:gd name="connsiteX31" fmla="*/ 1474839 w 1769806"/>
              <a:gd name="connsiteY31" fmla="*/ 516194 h 1474839"/>
              <a:gd name="connsiteX32" fmla="*/ 1445342 w 1769806"/>
              <a:gd name="connsiteY32" fmla="*/ 988142 h 1474839"/>
              <a:gd name="connsiteX33" fmla="*/ 1423219 w 1769806"/>
              <a:gd name="connsiteY33" fmla="*/ 1165123 h 1474839"/>
              <a:gd name="connsiteX34" fmla="*/ 1371600 w 1769806"/>
              <a:gd name="connsiteY34" fmla="*/ 1349478 h 1474839"/>
              <a:gd name="connsiteX35" fmla="*/ 1305232 w 1769806"/>
              <a:gd name="connsiteY35" fmla="*/ 1423220 h 1474839"/>
              <a:gd name="connsiteX36" fmla="*/ 1150374 w 1769806"/>
              <a:gd name="connsiteY36" fmla="*/ 1460090 h 1474839"/>
              <a:gd name="connsiteX37" fmla="*/ 951271 w 1769806"/>
              <a:gd name="connsiteY37" fmla="*/ 1474839 h 1474839"/>
              <a:gd name="connsiteX38" fmla="*/ 752168 w 1769806"/>
              <a:gd name="connsiteY38" fmla="*/ 1474839 h 1474839"/>
              <a:gd name="connsiteX39" fmla="*/ 457200 w 1769806"/>
              <a:gd name="connsiteY39" fmla="*/ 1401097 h 1474839"/>
              <a:gd name="connsiteX40" fmla="*/ 376084 w 1769806"/>
              <a:gd name="connsiteY40" fmla="*/ 1319981 h 1474839"/>
              <a:gd name="connsiteX41" fmla="*/ 309716 w 1769806"/>
              <a:gd name="connsiteY41" fmla="*/ 1098755 h 1474839"/>
              <a:gd name="connsiteX42" fmla="*/ 280219 w 1769806"/>
              <a:gd name="connsiteY42" fmla="*/ 855407 h 1474839"/>
              <a:gd name="connsiteX43" fmla="*/ 272845 w 1769806"/>
              <a:gd name="connsiteY43" fmla="*/ 634181 h 1474839"/>
              <a:gd name="connsiteX44" fmla="*/ 272845 w 1769806"/>
              <a:gd name="connsiteY44" fmla="*/ 383458 h 1474839"/>
              <a:gd name="connsiteX45" fmla="*/ 213852 w 1769806"/>
              <a:gd name="connsiteY45" fmla="*/ 88490 h 1474839"/>
              <a:gd name="connsiteX46" fmla="*/ 81116 w 1769806"/>
              <a:gd name="connsiteY46" fmla="*/ 95865 h 1474839"/>
              <a:gd name="connsiteX47" fmla="*/ 66368 w 1769806"/>
              <a:gd name="connsiteY47" fmla="*/ 191729 h 1474839"/>
              <a:gd name="connsiteX48" fmla="*/ 0 w 1769806"/>
              <a:gd name="connsiteY48"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449826 w 1769806"/>
              <a:gd name="connsiteY6" fmla="*/ 1297858 h 1474839"/>
              <a:gd name="connsiteX7" fmla="*/ 523568 w 1769806"/>
              <a:gd name="connsiteY7" fmla="*/ 1342103 h 1474839"/>
              <a:gd name="connsiteX8" fmla="*/ 803787 w 1769806"/>
              <a:gd name="connsiteY8" fmla="*/ 1401097 h 1474839"/>
              <a:gd name="connsiteX9" fmla="*/ 1010265 w 1769806"/>
              <a:gd name="connsiteY9" fmla="*/ 1393723 h 1474839"/>
              <a:gd name="connsiteX10" fmla="*/ 1253613 w 1769806"/>
              <a:gd name="connsiteY10" fmla="*/ 1356852 h 1474839"/>
              <a:gd name="connsiteX11" fmla="*/ 1319981 w 1769806"/>
              <a:gd name="connsiteY11" fmla="*/ 1305232 h 1474839"/>
              <a:gd name="connsiteX12" fmla="*/ 1371600 w 1769806"/>
              <a:gd name="connsiteY12" fmla="*/ 1135626 h 1474839"/>
              <a:gd name="connsiteX13" fmla="*/ 1393723 w 1769806"/>
              <a:gd name="connsiteY13" fmla="*/ 781665 h 1474839"/>
              <a:gd name="connsiteX14" fmla="*/ 1408471 w 1769806"/>
              <a:gd name="connsiteY14" fmla="*/ 457200 h 1474839"/>
              <a:gd name="connsiteX15" fmla="*/ 1445342 w 1769806"/>
              <a:gd name="connsiteY15" fmla="*/ 169607 h 1474839"/>
              <a:gd name="connsiteX16" fmla="*/ 1482213 w 1769806"/>
              <a:gd name="connsiteY16" fmla="*/ 29497 h 1474839"/>
              <a:gd name="connsiteX17" fmla="*/ 1482213 w 1769806"/>
              <a:gd name="connsiteY17" fmla="*/ 29497 h 1474839"/>
              <a:gd name="connsiteX18" fmla="*/ 1548581 w 1769806"/>
              <a:gd name="connsiteY18" fmla="*/ 0 h 1474839"/>
              <a:gd name="connsiteX19" fmla="*/ 1673942 w 1769806"/>
              <a:gd name="connsiteY19" fmla="*/ 14749 h 1474839"/>
              <a:gd name="connsiteX20" fmla="*/ 1725561 w 1769806"/>
              <a:gd name="connsiteY20" fmla="*/ 73742 h 1474839"/>
              <a:gd name="connsiteX21" fmla="*/ 1769806 w 1769806"/>
              <a:gd name="connsiteY21" fmla="*/ 191729 h 1474839"/>
              <a:gd name="connsiteX22" fmla="*/ 1755058 w 1769806"/>
              <a:gd name="connsiteY22" fmla="*/ 265471 h 1474839"/>
              <a:gd name="connsiteX23" fmla="*/ 1732935 w 1769806"/>
              <a:gd name="connsiteY23" fmla="*/ 265471 h 1474839"/>
              <a:gd name="connsiteX24" fmla="*/ 1710813 w 1769806"/>
              <a:gd name="connsiteY24" fmla="*/ 235974 h 1474839"/>
              <a:gd name="connsiteX25" fmla="*/ 1688690 w 1769806"/>
              <a:gd name="connsiteY25" fmla="*/ 147484 h 1474839"/>
              <a:gd name="connsiteX26" fmla="*/ 1659194 w 1769806"/>
              <a:gd name="connsiteY26" fmla="*/ 95865 h 1474839"/>
              <a:gd name="connsiteX27" fmla="*/ 1585452 w 1769806"/>
              <a:gd name="connsiteY27" fmla="*/ 73742 h 1474839"/>
              <a:gd name="connsiteX28" fmla="*/ 1526458 w 1769806"/>
              <a:gd name="connsiteY28" fmla="*/ 103239 h 1474839"/>
              <a:gd name="connsiteX29" fmla="*/ 1496961 w 1769806"/>
              <a:gd name="connsiteY29" fmla="*/ 265471 h 1474839"/>
              <a:gd name="connsiteX30" fmla="*/ 1474839 w 1769806"/>
              <a:gd name="connsiteY30" fmla="*/ 516194 h 1474839"/>
              <a:gd name="connsiteX31" fmla="*/ 1445342 w 1769806"/>
              <a:gd name="connsiteY31" fmla="*/ 988142 h 1474839"/>
              <a:gd name="connsiteX32" fmla="*/ 1423219 w 1769806"/>
              <a:gd name="connsiteY32" fmla="*/ 1165123 h 1474839"/>
              <a:gd name="connsiteX33" fmla="*/ 1371600 w 1769806"/>
              <a:gd name="connsiteY33" fmla="*/ 1349478 h 1474839"/>
              <a:gd name="connsiteX34" fmla="*/ 1305232 w 1769806"/>
              <a:gd name="connsiteY34" fmla="*/ 1423220 h 1474839"/>
              <a:gd name="connsiteX35" fmla="*/ 1150374 w 1769806"/>
              <a:gd name="connsiteY35" fmla="*/ 1460090 h 1474839"/>
              <a:gd name="connsiteX36" fmla="*/ 951271 w 1769806"/>
              <a:gd name="connsiteY36" fmla="*/ 1474839 h 1474839"/>
              <a:gd name="connsiteX37" fmla="*/ 752168 w 1769806"/>
              <a:gd name="connsiteY37" fmla="*/ 1474839 h 1474839"/>
              <a:gd name="connsiteX38" fmla="*/ 457200 w 1769806"/>
              <a:gd name="connsiteY38" fmla="*/ 1401097 h 1474839"/>
              <a:gd name="connsiteX39" fmla="*/ 376084 w 1769806"/>
              <a:gd name="connsiteY39" fmla="*/ 1319981 h 1474839"/>
              <a:gd name="connsiteX40" fmla="*/ 309716 w 1769806"/>
              <a:gd name="connsiteY40" fmla="*/ 1098755 h 1474839"/>
              <a:gd name="connsiteX41" fmla="*/ 280219 w 1769806"/>
              <a:gd name="connsiteY41" fmla="*/ 855407 h 1474839"/>
              <a:gd name="connsiteX42" fmla="*/ 272845 w 1769806"/>
              <a:gd name="connsiteY42" fmla="*/ 634181 h 1474839"/>
              <a:gd name="connsiteX43" fmla="*/ 272845 w 1769806"/>
              <a:gd name="connsiteY43" fmla="*/ 383458 h 1474839"/>
              <a:gd name="connsiteX44" fmla="*/ 213852 w 1769806"/>
              <a:gd name="connsiteY44" fmla="*/ 88490 h 1474839"/>
              <a:gd name="connsiteX45" fmla="*/ 81116 w 1769806"/>
              <a:gd name="connsiteY45" fmla="*/ 95865 h 1474839"/>
              <a:gd name="connsiteX46" fmla="*/ 66368 w 1769806"/>
              <a:gd name="connsiteY46" fmla="*/ 191729 h 1474839"/>
              <a:gd name="connsiteX47" fmla="*/ 0 w 1769806"/>
              <a:gd name="connsiteY47"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449826 w 1769806"/>
              <a:gd name="connsiteY6" fmla="*/ 1297858 h 1474839"/>
              <a:gd name="connsiteX7" fmla="*/ 523568 w 1769806"/>
              <a:gd name="connsiteY7" fmla="*/ 1342103 h 1474839"/>
              <a:gd name="connsiteX8" fmla="*/ 803787 w 1769806"/>
              <a:gd name="connsiteY8" fmla="*/ 1401097 h 1474839"/>
              <a:gd name="connsiteX9" fmla="*/ 1010265 w 1769806"/>
              <a:gd name="connsiteY9" fmla="*/ 1393723 h 1474839"/>
              <a:gd name="connsiteX10" fmla="*/ 1253613 w 1769806"/>
              <a:gd name="connsiteY10" fmla="*/ 1356852 h 1474839"/>
              <a:gd name="connsiteX11" fmla="*/ 1319981 w 1769806"/>
              <a:gd name="connsiteY11" fmla="*/ 1305232 h 1474839"/>
              <a:gd name="connsiteX12" fmla="*/ 1371600 w 1769806"/>
              <a:gd name="connsiteY12" fmla="*/ 1135626 h 1474839"/>
              <a:gd name="connsiteX13" fmla="*/ 1393723 w 1769806"/>
              <a:gd name="connsiteY13" fmla="*/ 781665 h 1474839"/>
              <a:gd name="connsiteX14" fmla="*/ 1408471 w 1769806"/>
              <a:gd name="connsiteY14" fmla="*/ 457200 h 1474839"/>
              <a:gd name="connsiteX15" fmla="*/ 1445342 w 1769806"/>
              <a:gd name="connsiteY15" fmla="*/ 169607 h 1474839"/>
              <a:gd name="connsiteX16" fmla="*/ 1482213 w 1769806"/>
              <a:gd name="connsiteY16" fmla="*/ 29497 h 1474839"/>
              <a:gd name="connsiteX17" fmla="*/ 1482213 w 1769806"/>
              <a:gd name="connsiteY17" fmla="*/ 29497 h 1474839"/>
              <a:gd name="connsiteX18" fmla="*/ 1548581 w 1769806"/>
              <a:gd name="connsiteY18" fmla="*/ 0 h 1474839"/>
              <a:gd name="connsiteX19" fmla="*/ 1673942 w 1769806"/>
              <a:gd name="connsiteY19" fmla="*/ 14749 h 1474839"/>
              <a:gd name="connsiteX20" fmla="*/ 1725561 w 1769806"/>
              <a:gd name="connsiteY20" fmla="*/ 73742 h 1474839"/>
              <a:gd name="connsiteX21" fmla="*/ 1769806 w 1769806"/>
              <a:gd name="connsiteY21" fmla="*/ 191729 h 1474839"/>
              <a:gd name="connsiteX22" fmla="*/ 1755058 w 1769806"/>
              <a:gd name="connsiteY22" fmla="*/ 265471 h 1474839"/>
              <a:gd name="connsiteX23" fmla="*/ 1732935 w 1769806"/>
              <a:gd name="connsiteY23" fmla="*/ 265471 h 1474839"/>
              <a:gd name="connsiteX24" fmla="*/ 1710813 w 1769806"/>
              <a:gd name="connsiteY24" fmla="*/ 235974 h 1474839"/>
              <a:gd name="connsiteX25" fmla="*/ 1688690 w 1769806"/>
              <a:gd name="connsiteY25" fmla="*/ 147484 h 1474839"/>
              <a:gd name="connsiteX26" fmla="*/ 1659194 w 1769806"/>
              <a:gd name="connsiteY26" fmla="*/ 95865 h 1474839"/>
              <a:gd name="connsiteX27" fmla="*/ 1585452 w 1769806"/>
              <a:gd name="connsiteY27" fmla="*/ 73742 h 1474839"/>
              <a:gd name="connsiteX28" fmla="*/ 1526458 w 1769806"/>
              <a:gd name="connsiteY28" fmla="*/ 103239 h 1474839"/>
              <a:gd name="connsiteX29" fmla="*/ 1496961 w 1769806"/>
              <a:gd name="connsiteY29" fmla="*/ 265471 h 1474839"/>
              <a:gd name="connsiteX30" fmla="*/ 1474839 w 1769806"/>
              <a:gd name="connsiteY30" fmla="*/ 516194 h 1474839"/>
              <a:gd name="connsiteX31" fmla="*/ 1445342 w 1769806"/>
              <a:gd name="connsiteY31" fmla="*/ 988142 h 1474839"/>
              <a:gd name="connsiteX32" fmla="*/ 1423219 w 1769806"/>
              <a:gd name="connsiteY32" fmla="*/ 1165123 h 1474839"/>
              <a:gd name="connsiteX33" fmla="*/ 1371600 w 1769806"/>
              <a:gd name="connsiteY33" fmla="*/ 1349478 h 1474839"/>
              <a:gd name="connsiteX34" fmla="*/ 1305232 w 1769806"/>
              <a:gd name="connsiteY34" fmla="*/ 1423220 h 1474839"/>
              <a:gd name="connsiteX35" fmla="*/ 1150374 w 1769806"/>
              <a:gd name="connsiteY35" fmla="*/ 1460090 h 1474839"/>
              <a:gd name="connsiteX36" fmla="*/ 951271 w 1769806"/>
              <a:gd name="connsiteY36" fmla="*/ 1474839 h 1474839"/>
              <a:gd name="connsiteX37" fmla="*/ 752168 w 1769806"/>
              <a:gd name="connsiteY37" fmla="*/ 1474839 h 1474839"/>
              <a:gd name="connsiteX38" fmla="*/ 457200 w 1769806"/>
              <a:gd name="connsiteY38" fmla="*/ 1401097 h 1474839"/>
              <a:gd name="connsiteX39" fmla="*/ 376084 w 1769806"/>
              <a:gd name="connsiteY39" fmla="*/ 1319981 h 1474839"/>
              <a:gd name="connsiteX40" fmla="*/ 309716 w 1769806"/>
              <a:gd name="connsiteY40" fmla="*/ 1098755 h 1474839"/>
              <a:gd name="connsiteX41" fmla="*/ 280219 w 1769806"/>
              <a:gd name="connsiteY41" fmla="*/ 855407 h 1474839"/>
              <a:gd name="connsiteX42" fmla="*/ 272845 w 1769806"/>
              <a:gd name="connsiteY42" fmla="*/ 634181 h 1474839"/>
              <a:gd name="connsiteX43" fmla="*/ 272845 w 1769806"/>
              <a:gd name="connsiteY43" fmla="*/ 383458 h 1474839"/>
              <a:gd name="connsiteX44" fmla="*/ 213852 w 1769806"/>
              <a:gd name="connsiteY44" fmla="*/ 88490 h 1474839"/>
              <a:gd name="connsiteX45" fmla="*/ 81116 w 1769806"/>
              <a:gd name="connsiteY45" fmla="*/ 95865 h 1474839"/>
              <a:gd name="connsiteX46" fmla="*/ 66368 w 1769806"/>
              <a:gd name="connsiteY46" fmla="*/ 191729 h 1474839"/>
              <a:gd name="connsiteX47" fmla="*/ 0 w 1769806"/>
              <a:gd name="connsiteY47"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449826 w 1769806"/>
              <a:gd name="connsiteY6" fmla="*/ 1297858 h 1474839"/>
              <a:gd name="connsiteX7" fmla="*/ 523568 w 1769806"/>
              <a:gd name="connsiteY7" fmla="*/ 1342103 h 1474839"/>
              <a:gd name="connsiteX8" fmla="*/ 803787 w 1769806"/>
              <a:gd name="connsiteY8" fmla="*/ 1401097 h 1474839"/>
              <a:gd name="connsiteX9" fmla="*/ 1010265 w 1769806"/>
              <a:gd name="connsiteY9" fmla="*/ 1393723 h 1474839"/>
              <a:gd name="connsiteX10" fmla="*/ 1253613 w 1769806"/>
              <a:gd name="connsiteY10" fmla="*/ 1356852 h 1474839"/>
              <a:gd name="connsiteX11" fmla="*/ 1319981 w 1769806"/>
              <a:gd name="connsiteY11" fmla="*/ 1305232 h 1474839"/>
              <a:gd name="connsiteX12" fmla="*/ 1371600 w 1769806"/>
              <a:gd name="connsiteY12" fmla="*/ 1135626 h 1474839"/>
              <a:gd name="connsiteX13" fmla="*/ 1393723 w 1769806"/>
              <a:gd name="connsiteY13" fmla="*/ 781665 h 1474839"/>
              <a:gd name="connsiteX14" fmla="*/ 1408471 w 1769806"/>
              <a:gd name="connsiteY14" fmla="*/ 457200 h 1474839"/>
              <a:gd name="connsiteX15" fmla="*/ 1445342 w 1769806"/>
              <a:gd name="connsiteY15" fmla="*/ 169607 h 1474839"/>
              <a:gd name="connsiteX16" fmla="*/ 1482213 w 1769806"/>
              <a:gd name="connsiteY16" fmla="*/ 29497 h 1474839"/>
              <a:gd name="connsiteX17" fmla="*/ 1482213 w 1769806"/>
              <a:gd name="connsiteY17" fmla="*/ 29497 h 1474839"/>
              <a:gd name="connsiteX18" fmla="*/ 1548581 w 1769806"/>
              <a:gd name="connsiteY18" fmla="*/ 0 h 1474839"/>
              <a:gd name="connsiteX19" fmla="*/ 1673942 w 1769806"/>
              <a:gd name="connsiteY19" fmla="*/ 14749 h 1474839"/>
              <a:gd name="connsiteX20" fmla="*/ 1725561 w 1769806"/>
              <a:gd name="connsiteY20" fmla="*/ 73742 h 1474839"/>
              <a:gd name="connsiteX21" fmla="*/ 1769806 w 1769806"/>
              <a:gd name="connsiteY21" fmla="*/ 191729 h 1474839"/>
              <a:gd name="connsiteX22" fmla="*/ 1755058 w 1769806"/>
              <a:gd name="connsiteY22" fmla="*/ 265471 h 1474839"/>
              <a:gd name="connsiteX23" fmla="*/ 1732935 w 1769806"/>
              <a:gd name="connsiteY23" fmla="*/ 265471 h 1474839"/>
              <a:gd name="connsiteX24" fmla="*/ 1710813 w 1769806"/>
              <a:gd name="connsiteY24" fmla="*/ 235974 h 1474839"/>
              <a:gd name="connsiteX25" fmla="*/ 1688690 w 1769806"/>
              <a:gd name="connsiteY25" fmla="*/ 147484 h 1474839"/>
              <a:gd name="connsiteX26" fmla="*/ 1659194 w 1769806"/>
              <a:gd name="connsiteY26" fmla="*/ 95865 h 1474839"/>
              <a:gd name="connsiteX27" fmla="*/ 1585452 w 1769806"/>
              <a:gd name="connsiteY27" fmla="*/ 73742 h 1474839"/>
              <a:gd name="connsiteX28" fmla="*/ 1526458 w 1769806"/>
              <a:gd name="connsiteY28" fmla="*/ 103239 h 1474839"/>
              <a:gd name="connsiteX29" fmla="*/ 1496961 w 1769806"/>
              <a:gd name="connsiteY29" fmla="*/ 265471 h 1474839"/>
              <a:gd name="connsiteX30" fmla="*/ 1474839 w 1769806"/>
              <a:gd name="connsiteY30" fmla="*/ 516194 h 1474839"/>
              <a:gd name="connsiteX31" fmla="*/ 1445342 w 1769806"/>
              <a:gd name="connsiteY31" fmla="*/ 988142 h 1474839"/>
              <a:gd name="connsiteX32" fmla="*/ 1423219 w 1769806"/>
              <a:gd name="connsiteY32" fmla="*/ 1165123 h 1474839"/>
              <a:gd name="connsiteX33" fmla="*/ 1371600 w 1769806"/>
              <a:gd name="connsiteY33" fmla="*/ 1349478 h 1474839"/>
              <a:gd name="connsiteX34" fmla="*/ 1305232 w 1769806"/>
              <a:gd name="connsiteY34" fmla="*/ 1423220 h 1474839"/>
              <a:gd name="connsiteX35" fmla="*/ 1150374 w 1769806"/>
              <a:gd name="connsiteY35" fmla="*/ 1460090 h 1474839"/>
              <a:gd name="connsiteX36" fmla="*/ 951271 w 1769806"/>
              <a:gd name="connsiteY36" fmla="*/ 1474839 h 1474839"/>
              <a:gd name="connsiteX37" fmla="*/ 752168 w 1769806"/>
              <a:gd name="connsiteY37" fmla="*/ 1474839 h 1474839"/>
              <a:gd name="connsiteX38" fmla="*/ 457200 w 1769806"/>
              <a:gd name="connsiteY38" fmla="*/ 1401097 h 1474839"/>
              <a:gd name="connsiteX39" fmla="*/ 376084 w 1769806"/>
              <a:gd name="connsiteY39" fmla="*/ 1319981 h 1474839"/>
              <a:gd name="connsiteX40" fmla="*/ 309716 w 1769806"/>
              <a:gd name="connsiteY40" fmla="*/ 1098755 h 1474839"/>
              <a:gd name="connsiteX41" fmla="*/ 280219 w 1769806"/>
              <a:gd name="connsiteY41" fmla="*/ 855407 h 1474839"/>
              <a:gd name="connsiteX42" fmla="*/ 272845 w 1769806"/>
              <a:gd name="connsiteY42" fmla="*/ 634181 h 1474839"/>
              <a:gd name="connsiteX43" fmla="*/ 272845 w 1769806"/>
              <a:gd name="connsiteY43" fmla="*/ 383458 h 1474839"/>
              <a:gd name="connsiteX44" fmla="*/ 213852 w 1769806"/>
              <a:gd name="connsiteY44" fmla="*/ 88490 h 1474839"/>
              <a:gd name="connsiteX45" fmla="*/ 81116 w 1769806"/>
              <a:gd name="connsiteY45" fmla="*/ 95865 h 1474839"/>
              <a:gd name="connsiteX46" fmla="*/ 66368 w 1769806"/>
              <a:gd name="connsiteY46" fmla="*/ 191729 h 1474839"/>
              <a:gd name="connsiteX47" fmla="*/ 0 w 1769806"/>
              <a:gd name="connsiteY47"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376084 w 1769806"/>
              <a:gd name="connsiteY38" fmla="*/ 1319981 h 1474839"/>
              <a:gd name="connsiteX39" fmla="*/ 309716 w 1769806"/>
              <a:gd name="connsiteY39" fmla="*/ 1098755 h 1474839"/>
              <a:gd name="connsiteX40" fmla="*/ 280219 w 1769806"/>
              <a:gd name="connsiteY40" fmla="*/ 855407 h 1474839"/>
              <a:gd name="connsiteX41" fmla="*/ 272845 w 1769806"/>
              <a:gd name="connsiteY41" fmla="*/ 634181 h 1474839"/>
              <a:gd name="connsiteX42" fmla="*/ 272845 w 1769806"/>
              <a:gd name="connsiteY42" fmla="*/ 383458 h 1474839"/>
              <a:gd name="connsiteX43" fmla="*/ 213852 w 1769806"/>
              <a:gd name="connsiteY43" fmla="*/ 88490 h 1474839"/>
              <a:gd name="connsiteX44" fmla="*/ 81116 w 1769806"/>
              <a:gd name="connsiteY44" fmla="*/ 95865 h 1474839"/>
              <a:gd name="connsiteX45" fmla="*/ 66368 w 1769806"/>
              <a:gd name="connsiteY45" fmla="*/ 191729 h 1474839"/>
              <a:gd name="connsiteX46" fmla="*/ 0 w 1769806"/>
              <a:gd name="connsiteY46"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376084 w 1769806"/>
              <a:gd name="connsiteY38" fmla="*/ 1319981 h 1474839"/>
              <a:gd name="connsiteX39" fmla="*/ 309716 w 1769806"/>
              <a:gd name="connsiteY39" fmla="*/ 1098755 h 1474839"/>
              <a:gd name="connsiteX40" fmla="*/ 280219 w 1769806"/>
              <a:gd name="connsiteY40" fmla="*/ 855407 h 1474839"/>
              <a:gd name="connsiteX41" fmla="*/ 272845 w 1769806"/>
              <a:gd name="connsiteY41" fmla="*/ 634181 h 1474839"/>
              <a:gd name="connsiteX42" fmla="*/ 272845 w 1769806"/>
              <a:gd name="connsiteY42" fmla="*/ 383458 h 1474839"/>
              <a:gd name="connsiteX43" fmla="*/ 213852 w 1769806"/>
              <a:gd name="connsiteY43" fmla="*/ 88490 h 1474839"/>
              <a:gd name="connsiteX44" fmla="*/ 81116 w 1769806"/>
              <a:gd name="connsiteY44" fmla="*/ 95865 h 1474839"/>
              <a:gd name="connsiteX45" fmla="*/ 66368 w 1769806"/>
              <a:gd name="connsiteY45" fmla="*/ 191729 h 1474839"/>
              <a:gd name="connsiteX46" fmla="*/ 0 w 1769806"/>
              <a:gd name="connsiteY46"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309716 w 1769806"/>
              <a:gd name="connsiteY38" fmla="*/ 1098755 h 1474839"/>
              <a:gd name="connsiteX39" fmla="*/ 280219 w 1769806"/>
              <a:gd name="connsiteY39" fmla="*/ 855407 h 1474839"/>
              <a:gd name="connsiteX40" fmla="*/ 272845 w 1769806"/>
              <a:gd name="connsiteY40" fmla="*/ 634181 h 1474839"/>
              <a:gd name="connsiteX41" fmla="*/ 272845 w 1769806"/>
              <a:gd name="connsiteY41" fmla="*/ 383458 h 1474839"/>
              <a:gd name="connsiteX42" fmla="*/ 213852 w 1769806"/>
              <a:gd name="connsiteY42" fmla="*/ 88490 h 1474839"/>
              <a:gd name="connsiteX43" fmla="*/ 81116 w 1769806"/>
              <a:gd name="connsiteY43" fmla="*/ 95865 h 1474839"/>
              <a:gd name="connsiteX44" fmla="*/ 66368 w 1769806"/>
              <a:gd name="connsiteY44" fmla="*/ 191729 h 1474839"/>
              <a:gd name="connsiteX45" fmla="*/ 0 w 1769806"/>
              <a:gd name="connsiteY45"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309716 w 1769806"/>
              <a:gd name="connsiteY38" fmla="*/ 1098755 h 1474839"/>
              <a:gd name="connsiteX39" fmla="*/ 280219 w 1769806"/>
              <a:gd name="connsiteY39" fmla="*/ 855407 h 1474839"/>
              <a:gd name="connsiteX40" fmla="*/ 272845 w 1769806"/>
              <a:gd name="connsiteY40" fmla="*/ 634181 h 1474839"/>
              <a:gd name="connsiteX41" fmla="*/ 272845 w 1769806"/>
              <a:gd name="connsiteY41" fmla="*/ 383458 h 1474839"/>
              <a:gd name="connsiteX42" fmla="*/ 213852 w 1769806"/>
              <a:gd name="connsiteY42" fmla="*/ 88490 h 1474839"/>
              <a:gd name="connsiteX43" fmla="*/ 81116 w 1769806"/>
              <a:gd name="connsiteY43" fmla="*/ 95865 h 1474839"/>
              <a:gd name="connsiteX44" fmla="*/ 66368 w 1769806"/>
              <a:gd name="connsiteY44" fmla="*/ 191729 h 1474839"/>
              <a:gd name="connsiteX45" fmla="*/ 0 w 1769806"/>
              <a:gd name="connsiteY45"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280219 w 1769806"/>
              <a:gd name="connsiteY38" fmla="*/ 855407 h 1474839"/>
              <a:gd name="connsiteX39" fmla="*/ 272845 w 1769806"/>
              <a:gd name="connsiteY39" fmla="*/ 634181 h 1474839"/>
              <a:gd name="connsiteX40" fmla="*/ 272845 w 1769806"/>
              <a:gd name="connsiteY40" fmla="*/ 383458 h 1474839"/>
              <a:gd name="connsiteX41" fmla="*/ 213852 w 1769806"/>
              <a:gd name="connsiteY41" fmla="*/ 88490 h 1474839"/>
              <a:gd name="connsiteX42" fmla="*/ 81116 w 1769806"/>
              <a:gd name="connsiteY42" fmla="*/ 95865 h 1474839"/>
              <a:gd name="connsiteX43" fmla="*/ 66368 w 1769806"/>
              <a:gd name="connsiteY43" fmla="*/ 191729 h 1474839"/>
              <a:gd name="connsiteX44" fmla="*/ 0 w 1769806"/>
              <a:gd name="connsiteY44"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280219 w 1769806"/>
              <a:gd name="connsiteY38" fmla="*/ 855407 h 1474839"/>
              <a:gd name="connsiteX39" fmla="*/ 272845 w 1769806"/>
              <a:gd name="connsiteY39" fmla="*/ 634181 h 1474839"/>
              <a:gd name="connsiteX40" fmla="*/ 272845 w 1769806"/>
              <a:gd name="connsiteY40" fmla="*/ 383458 h 1474839"/>
              <a:gd name="connsiteX41" fmla="*/ 213852 w 1769806"/>
              <a:gd name="connsiteY41" fmla="*/ 88490 h 1474839"/>
              <a:gd name="connsiteX42" fmla="*/ 81116 w 1769806"/>
              <a:gd name="connsiteY42" fmla="*/ 95865 h 1474839"/>
              <a:gd name="connsiteX43" fmla="*/ 66368 w 1769806"/>
              <a:gd name="connsiteY43" fmla="*/ 191729 h 1474839"/>
              <a:gd name="connsiteX44" fmla="*/ 0 w 1769806"/>
              <a:gd name="connsiteY44"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280219 w 1769806"/>
              <a:gd name="connsiteY38" fmla="*/ 855407 h 1474839"/>
              <a:gd name="connsiteX39" fmla="*/ 272845 w 1769806"/>
              <a:gd name="connsiteY39" fmla="*/ 634181 h 1474839"/>
              <a:gd name="connsiteX40" fmla="*/ 272845 w 1769806"/>
              <a:gd name="connsiteY40" fmla="*/ 383458 h 1474839"/>
              <a:gd name="connsiteX41" fmla="*/ 213852 w 1769806"/>
              <a:gd name="connsiteY41" fmla="*/ 88490 h 1474839"/>
              <a:gd name="connsiteX42" fmla="*/ 81116 w 1769806"/>
              <a:gd name="connsiteY42" fmla="*/ 95865 h 1474839"/>
              <a:gd name="connsiteX43" fmla="*/ 66368 w 1769806"/>
              <a:gd name="connsiteY43" fmla="*/ 191729 h 1474839"/>
              <a:gd name="connsiteX44" fmla="*/ 0 w 1769806"/>
              <a:gd name="connsiteY44"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280219 w 1769806"/>
              <a:gd name="connsiteY38" fmla="*/ 855407 h 1474839"/>
              <a:gd name="connsiteX39" fmla="*/ 272845 w 1769806"/>
              <a:gd name="connsiteY39" fmla="*/ 383458 h 1474839"/>
              <a:gd name="connsiteX40" fmla="*/ 213852 w 1769806"/>
              <a:gd name="connsiteY40" fmla="*/ 88490 h 1474839"/>
              <a:gd name="connsiteX41" fmla="*/ 81116 w 1769806"/>
              <a:gd name="connsiteY41" fmla="*/ 95865 h 1474839"/>
              <a:gd name="connsiteX42" fmla="*/ 66368 w 1769806"/>
              <a:gd name="connsiteY42" fmla="*/ 191729 h 1474839"/>
              <a:gd name="connsiteX43" fmla="*/ 0 w 1769806"/>
              <a:gd name="connsiteY43"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280219 w 1769806"/>
              <a:gd name="connsiteY38" fmla="*/ 855407 h 1474839"/>
              <a:gd name="connsiteX39" fmla="*/ 213852 w 1769806"/>
              <a:gd name="connsiteY39" fmla="*/ 88490 h 1474839"/>
              <a:gd name="connsiteX40" fmla="*/ 81116 w 1769806"/>
              <a:gd name="connsiteY40" fmla="*/ 95865 h 1474839"/>
              <a:gd name="connsiteX41" fmla="*/ 66368 w 1769806"/>
              <a:gd name="connsiteY41" fmla="*/ 191729 h 1474839"/>
              <a:gd name="connsiteX42" fmla="*/ 0 w 1769806"/>
              <a:gd name="connsiteY42"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280219 w 1769806"/>
              <a:gd name="connsiteY38" fmla="*/ 855407 h 1474839"/>
              <a:gd name="connsiteX39" fmla="*/ 213852 w 1769806"/>
              <a:gd name="connsiteY39" fmla="*/ 88490 h 1474839"/>
              <a:gd name="connsiteX40" fmla="*/ 81116 w 1769806"/>
              <a:gd name="connsiteY40" fmla="*/ 95865 h 1474839"/>
              <a:gd name="connsiteX41" fmla="*/ 66368 w 1769806"/>
              <a:gd name="connsiteY41" fmla="*/ 191729 h 1474839"/>
              <a:gd name="connsiteX42" fmla="*/ 0 w 1769806"/>
              <a:gd name="connsiteY42"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280219 w 1769806"/>
              <a:gd name="connsiteY38" fmla="*/ 855407 h 1474839"/>
              <a:gd name="connsiteX39" fmla="*/ 213852 w 1769806"/>
              <a:gd name="connsiteY39" fmla="*/ 88490 h 1474839"/>
              <a:gd name="connsiteX40" fmla="*/ 81116 w 1769806"/>
              <a:gd name="connsiteY40" fmla="*/ 95865 h 1474839"/>
              <a:gd name="connsiteX41" fmla="*/ 66368 w 1769806"/>
              <a:gd name="connsiteY41" fmla="*/ 191729 h 1474839"/>
              <a:gd name="connsiteX42" fmla="*/ 0 w 1769806"/>
              <a:gd name="connsiteY42"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87594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280219 w 1769806"/>
              <a:gd name="connsiteY38" fmla="*/ 855407 h 1474839"/>
              <a:gd name="connsiteX39" fmla="*/ 213852 w 1769806"/>
              <a:gd name="connsiteY39" fmla="*/ 88490 h 1474839"/>
              <a:gd name="connsiteX40" fmla="*/ 81116 w 1769806"/>
              <a:gd name="connsiteY40" fmla="*/ 95865 h 1474839"/>
              <a:gd name="connsiteX41" fmla="*/ 66368 w 1769806"/>
              <a:gd name="connsiteY41" fmla="*/ 191729 h 1474839"/>
              <a:gd name="connsiteX42" fmla="*/ 0 w 1769806"/>
              <a:gd name="connsiteY42"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73307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752168 w 1769806"/>
              <a:gd name="connsiteY36" fmla="*/ 1474839 h 1474839"/>
              <a:gd name="connsiteX37" fmla="*/ 457200 w 1769806"/>
              <a:gd name="connsiteY37" fmla="*/ 1401097 h 1474839"/>
              <a:gd name="connsiteX38" fmla="*/ 280219 w 1769806"/>
              <a:gd name="connsiteY38" fmla="*/ 855407 h 1474839"/>
              <a:gd name="connsiteX39" fmla="*/ 213852 w 1769806"/>
              <a:gd name="connsiteY39" fmla="*/ 88490 h 1474839"/>
              <a:gd name="connsiteX40" fmla="*/ 81116 w 1769806"/>
              <a:gd name="connsiteY40" fmla="*/ 95865 h 1474839"/>
              <a:gd name="connsiteX41" fmla="*/ 66368 w 1769806"/>
              <a:gd name="connsiteY41" fmla="*/ 191729 h 1474839"/>
              <a:gd name="connsiteX42" fmla="*/ 0 w 1769806"/>
              <a:gd name="connsiteY42" fmla="*/ 199103 h 1474839"/>
              <a:gd name="connsiteX0" fmla="*/ 0 w 1769806"/>
              <a:gd name="connsiteY0" fmla="*/ 199103 h 1474839"/>
              <a:gd name="connsiteX1" fmla="*/ 0 w 1769806"/>
              <a:gd name="connsiteY1" fmla="*/ 199103 h 1474839"/>
              <a:gd name="connsiteX2" fmla="*/ 73742 w 1769806"/>
              <a:gd name="connsiteY2" fmla="*/ 29497 h 1474839"/>
              <a:gd name="connsiteX3" fmla="*/ 273307 w 1769806"/>
              <a:gd name="connsiteY3" fmla="*/ 81116 h 1474839"/>
              <a:gd name="connsiteX4" fmla="*/ 331839 w 1769806"/>
              <a:gd name="connsiteY4" fmla="*/ 420329 h 1474839"/>
              <a:gd name="connsiteX5" fmla="*/ 368710 w 1769806"/>
              <a:gd name="connsiteY5" fmla="*/ 1069258 h 1474839"/>
              <a:gd name="connsiteX6" fmla="*/ 523568 w 1769806"/>
              <a:gd name="connsiteY6" fmla="*/ 1342103 h 1474839"/>
              <a:gd name="connsiteX7" fmla="*/ 803787 w 1769806"/>
              <a:gd name="connsiteY7" fmla="*/ 1401097 h 1474839"/>
              <a:gd name="connsiteX8" fmla="*/ 1010265 w 1769806"/>
              <a:gd name="connsiteY8" fmla="*/ 1393723 h 1474839"/>
              <a:gd name="connsiteX9" fmla="*/ 1253613 w 1769806"/>
              <a:gd name="connsiteY9" fmla="*/ 1356852 h 1474839"/>
              <a:gd name="connsiteX10" fmla="*/ 1319981 w 1769806"/>
              <a:gd name="connsiteY10" fmla="*/ 1305232 h 1474839"/>
              <a:gd name="connsiteX11" fmla="*/ 1371600 w 1769806"/>
              <a:gd name="connsiteY11" fmla="*/ 1135626 h 1474839"/>
              <a:gd name="connsiteX12" fmla="*/ 1393723 w 1769806"/>
              <a:gd name="connsiteY12" fmla="*/ 781665 h 1474839"/>
              <a:gd name="connsiteX13" fmla="*/ 1408471 w 1769806"/>
              <a:gd name="connsiteY13" fmla="*/ 457200 h 1474839"/>
              <a:gd name="connsiteX14" fmla="*/ 1445342 w 1769806"/>
              <a:gd name="connsiteY14" fmla="*/ 169607 h 1474839"/>
              <a:gd name="connsiteX15" fmla="*/ 1482213 w 1769806"/>
              <a:gd name="connsiteY15" fmla="*/ 29497 h 1474839"/>
              <a:gd name="connsiteX16" fmla="*/ 1482213 w 1769806"/>
              <a:gd name="connsiteY16" fmla="*/ 29497 h 1474839"/>
              <a:gd name="connsiteX17" fmla="*/ 1548581 w 1769806"/>
              <a:gd name="connsiteY17" fmla="*/ 0 h 1474839"/>
              <a:gd name="connsiteX18" fmla="*/ 1673942 w 1769806"/>
              <a:gd name="connsiteY18" fmla="*/ 14749 h 1474839"/>
              <a:gd name="connsiteX19" fmla="*/ 1725561 w 1769806"/>
              <a:gd name="connsiteY19" fmla="*/ 73742 h 1474839"/>
              <a:gd name="connsiteX20" fmla="*/ 1769806 w 1769806"/>
              <a:gd name="connsiteY20" fmla="*/ 191729 h 1474839"/>
              <a:gd name="connsiteX21" fmla="*/ 1755058 w 1769806"/>
              <a:gd name="connsiteY21" fmla="*/ 265471 h 1474839"/>
              <a:gd name="connsiteX22" fmla="*/ 1732935 w 1769806"/>
              <a:gd name="connsiteY22" fmla="*/ 265471 h 1474839"/>
              <a:gd name="connsiteX23" fmla="*/ 1710813 w 1769806"/>
              <a:gd name="connsiteY23" fmla="*/ 235974 h 1474839"/>
              <a:gd name="connsiteX24" fmla="*/ 1688690 w 1769806"/>
              <a:gd name="connsiteY24" fmla="*/ 147484 h 1474839"/>
              <a:gd name="connsiteX25" fmla="*/ 1659194 w 1769806"/>
              <a:gd name="connsiteY25" fmla="*/ 95865 h 1474839"/>
              <a:gd name="connsiteX26" fmla="*/ 1585452 w 1769806"/>
              <a:gd name="connsiteY26" fmla="*/ 73742 h 1474839"/>
              <a:gd name="connsiteX27" fmla="*/ 1526458 w 1769806"/>
              <a:gd name="connsiteY27" fmla="*/ 103239 h 1474839"/>
              <a:gd name="connsiteX28" fmla="*/ 1496961 w 1769806"/>
              <a:gd name="connsiteY28" fmla="*/ 265471 h 1474839"/>
              <a:gd name="connsiteX29" fmla="*/ 1474839 w 1769806"/>
              <a:gd name="connsiteY29" fmla="*/ 516194 h 1474839"/>
              <a:gd name="connsiteX30" fmla="*/ 1445342 w 1769806"/>
              <a:gd name="connsiteY30" fmla="*/ 988142 h 1474839"/>
              <a:gd name="connsiteX31" fmla="*/ 1423219 w 1769806"/>
              <a:gd name="connsiteY31" fmla="*/ 1165123 h 1474839"/>
              <a:gd name="connsiteX32" fmla="*/ 1371600 w 1769806"/>
              <a:gd name="connsiteY32" fmla="*/ 1349478 h 1474839"/>
              <a:gd name="connsiteX33" fmla="*/ 1305232 w 1769806"/>
              <a:gd name="connsiteY33" fmla="*/ 1423220 h 1474839"/>
              <a:gd name="connsiteX34" fmla="*/ 1150374 w 1769806"/>
              <a:gd name="connsiteY34" fmla="*/ 1460090 h 1474839"/>
              <a:gd name="connsiteX35" fmla="*/ 951271 w 1769806"/>
              <a:gd name="connsiteY35" fmla="*/ 1474839 h 1474839"/>
              <a:gd name="connsiteX36" fmla="*/ 457200 w 1769806"/>
              <a:gd name="connsiteY36" fmla="*/ 1401097 h 1474839"/>
              <a:gd name="connsiteX37" fmla="*/ 280219 w 1769806"/>
              <a:gd name="connsiteY37" fmla="*/ 855407 h 1474839"/>
              <a:gd name="connsiteX38" fmla="*/ 213852 w 1769806"/>
              <a:gd name="connsiteY38" fmla="*/ 88490 h 1474839"/>
              <a:gd name="connsiteX39" fmla="*/ 81116 w 1769806"/>
              <a:gd name="connsiteY39" fmla="*/ 95865 h 1474839"/>
              <a:gd name="connsiteX40" fmla="*/ 66368 w 1769806"/>
              <a:gd name="connsiteY40" fmla="*/ 191729 h 1474839"/>
              <a:gd name="connsiteX41" fmla="*/ 0 w 1769806"/>
              <a:gd name="connsiteY41" fmla="*/ 199103 h 1474839"/>
              <a:gd name="connsiteX0" fmla="*/ 0 w 1769806"/>
              <a:gd name="connsiteY0" fmla="*/ 199103 h 1475344"/>
              <a:gd name="connsiteX1" fmla="*/ 0 w 1769806"/>
              <a:gd name="connsiteY1" fmla="*/ 199103 h 1475344"/>
              <a:gd name="connsiteX2" fmla="*/ 73742 w 1769806"/>
              <a:gd name="connsiteY2" fmla="*/ 29497 h 1475344"/>
              <a:gd name="connsiteX3" fmla="*/ 273307 w 1769806"/>
              <a:gd name="connsiteY3" fmla="*/ 81116 h 1475344"/>
              <a:gd name="connsiteX4" fmla="*/ 331839 w 1769806"/>
              <a:gd name="connsiteY4" fmla="*/ 420329 h 1475344"/>
              <a:gd name="connsiteX5" fmla="*/ 368710 w 1769806"/>
              <a:gd name="connsiteY5" fmla="*/ 1069258 h 1475344"/>
              <a:gd name="connsiteX6" fmla="*/ 523568 w 1769806"/>
              <a:gd name="connsiteY6" fmla="*/ 1342103 h 1475344"/>
              <a:gd name="connsiteX7" fmla="*/ 803787 w 1769806"/>
              <a:gd name="connsiteY7" fmla="*/ 1401097 h 1475344"/>
              <a:gd name="connsiteX8" fmla="*/ 1010265 w 1769806"/>
              <a:gd name="connsiteY8" fmla="*/ 1393723 h 1475344"/>
              <a:gd name="connsiteX9" fmla="*/ 1253613 w 1769806"/>
              <a:gd name="connsiteY9" fmla="*/ 1356852 h 1475344"/>
              <a:gd name="connsiteX10" fmla="*/ 1319981 w 1769806"/>
              <a:gd name="connsiteY10" fmla="*/ 1305232 h 1475344"/>
              <a:gd name="connsiteX11" fmla="*/ 1371600 w 1769806"/>
              <a:gd name="connsiteY11" fmla="*/ 1135626 h 1475344"/>
              <a:gd name="connsiteX12" fmla="*/ 1393723 w 1769806"/>
              <a:gd name="connsiteY12" fmla="*/ 781665 h 1475344"/>
              <a:gd name="connsiteX13" fmla="*/ 1408471 w 1769806"/>
              <a:gd name="connsiteY13" fmla="*/ 457200 h 1475344"/>
              <a:gd name="connsiteX14" fmla="*/ 1445342 w 1769806"/>
              <a:gd name="connsiteY14" fmla="*/ 169607 h 1475344"/>
              <a:gd name="connsiteX15" fmla="*/ 1482213 w 1769806"/>
              <a:gd name="connsiteY15" fmla="*/ 29497 h 1475344"/>
              <a:gd name="connsiteX16" fmla="*/ 1482213 w 1769806"/>
              <a:gd name="connsiteY16" fmla="*/ 29497 h 1475344"/>
              <a:gd name="connsiteX17" fmla="*/ 1548581 w 1769806"/>
              <a:gd name="connsiteY17" fmla="*/ 0 h 1475344"/>
              <a:gd name="connsiteX18" fmla="*/ 1673942 w 1769806"/>
              <a:gd name="connsiteY18" fmla="*/ 14749 h 1475344"/>
              <a:gd name="connsiteX19" fmla="*/ 1725561 w 1769806"/>
              <a:gd name="connsiteY19" fmla="*/ 73742 h 1475344"/>
              <a:gd name="connsiteX20" fmla="*/ 1769806 w 1769806"/>
              <a:gd name="connsiteY20" fmla="*/ 191729 h 1475344"/>
              <a:gd name="connsiteX21" fmla="*/ 1755058 w 1769806"/>
              <a:gd name="connsiteY21" fmla="*/ 265471 h 1475344"/>
              <a:gd name="connsiteX22" fmla="*/ 1732935 w 1769806"/>
              <a:gd name="connsiteY22" fmla="*/ 265471 h 1475344"/>
              <a:gd name="connsiteX23" fmla="*/ 1710813 w 1769806"/>
              <a:gd name="connsiteY23" fmla="*/ 235974 h 1475344"/>
              <a:gd name="connsiteX24" fmla="*/ 1688690 w 1769806"/>
              <a:gd name="connsiteY24" fmla="*/ 147484 h 1475344"/>
              <a:gd name="connsiteX25" fmla="*/ 1659194 w 1769806"/>
              <a:gd name="connsiteY25" fmla="*/ 95865 h 1475344"/>
              <a:gd name="connsiteX26" fmla="*/ 1585452 w 1769806"/>
              <a:gd name="connsiteY26" fmla="*/ 73742 h 1475344"/>
              <a:gd name="connsiteX27" fmla="*/ 1526458 w 1769806"/>
              <a:gd name="connsiteY27" fmla="*/ 103239 h 1475344"/>
              <a:gd name="connsiteX28" fmla="*/ 1496961 w 1769806"/>
              <a:gd name="connsiteY28" fmla="*/ 265471 h 1475344"/>
              <a:gd name="connsiteX29" fmla="*/ 1474839 w 1769806"/>
              <a:gd name="connsiteY29" fmla="*/ 516194 h 1475344"/>
              <a:gd name="connsiteX30" fmla="*/ 1445342 w 1769806"/>
              <a:gd name="connsiteY30" fmla="*/ 988142 h 1475344"/>
              <a:gd name="connsiteX31" fmla="*/ 1423219 w 1769806"/>
              <a:gd name="connsiteY31" fmla="*/ 1165123 h 1475344"/>
              <a:gd name="connsiteX32" fmla="*/ 1371600 w 1769806"/>
              <a:gd name="connsiteY32" fmla="*/ 1349478 h 1475344"/>
              <a:gd name="connsiteX33" fmla="*/ 1305232 w 1769806"/>
              <a:gd name="connsiteY33" fmla="*/ 1423220 h 1475344"/>
              <a:gd name="connsiteX34" fmla="*/ 1150374 w 1769806"/>
              <a:gd name="connsiteY34" fmla="*/ 1460090 h 1475344"/>
              <a:gd name="connsiteX35" fmla="*/ 951271 w 1769806"/>
              <a:gd name="connsiteY35" fmla="*/ 1474839 h 1475344"/>
              <a:gd name="connsiteX36" fmla="*/ 457200 w 1769806"/>
              <a:gd name="connsiteY36" fmla="*/ 1401097 h 1475344"/>
              <a:gd name="connsiteX37" fmla="*/ 280219 w 1769806"/>
              <a:gd name="connsiteY37" fmla="*/ 855407 h 1475344"/>
              <a:gd name="connsiteX38" fmla="*/ 213852 w 1769806"/>
              <a:gd name="connsiteY38" fmla="*/ 88490 h 1475344"/>
              <a:gd name="connsiteX39" fmla="*/ 81116 w 1769806"/>
              <a:gd name="connsiteY39" fmla="*/ 95865 h 1475344"/>
              <a:gd name="connsiteX40" fmla="*/ 66368 w 1769806"/>
              <a:gd name="connsiteY40" fmla="*/ 191729 h 1475344"/>
              <a:gd name="connsiteX41" fmla="*/ 0 w 1769806"/>
              <a:gd name="connsiteY41" fmla="*/ 199103 h 1475344"/>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803787 w 1769806"/>
              <a:gd name="connsiteY7" fmla="*/ 1401097 h 1475652"/>
              <a:gd name="connsiteX8" fmla="*/ 1010265 w 1769806"/>
              <a:gd name="connsiteY8" fmla="*/ 1393723 h 1475652"/>
              <a:gd name="connsiteX9" fmla="*/ 1253613 w 1769806"/>
              <a:gd name="connsiteY9" fmla="*/ 1356852 h 1475652"/>
              <a:gd name="connsiteX10" fmla="*/ 1319981 w 1769806"/>
              <a:gd name="connsiteY10" fmla="*/ 1305232 h 1475652"/>
              <a:gd name="connsiteX11" fmla="*/ 1371600 w 1769806"/>
              <a:gd name="connsiteY11" fmla="*/ 1135626 h 1475652"/>
              <a:gd name="connsiteX12" fmla="*/ 1393723 w 1769806"/>
              <a:gd name="connsiteY12" fmla="*/ 781665 h 1475652"/>
              <a:gd name="connsiteX13" fmla="*/ 1408471 w 1769806"/>
              <a:gd name="connsiteY13" fmla="*/ 457200 h 1475652"/>
              <a:gd name="connsiteX14" fmla="*/ 1445342 w 1769806"/>
              <a:gd name="connsiteY14" fmla="*/ 169607 h 1475652"/>
              <a:gd name="connsiteX15" fmla="*/ 1482213 w 1769806"/>
              <a:gd name="connsiteY15" fmla="*/ 29497 h 1475652"/>
              <a:gd name="connsiteX16" fmla="*/ 1482213 w 1769806"/>
              <a:gd name="connsiteY16" fmla="*/ 29497 h 1475652"/>
              <a:gd name="connsiteX17" fmla="*/ 1548581 w 1769806"/>
              <a:gd name="connsiteY17" fmla="*/ 0 h 1475652"/>
              <a:gd name="connsiteX18" fmla="*/ 1673942 w 1769806"/>
              <a:gd name="connsiteY18" fmla="*/ 14749 h 1475652"/>
              <a:gd name="connsiteX19" fmla="*/ 1725561 w 1769806"/>
              <a:gd name="connsiteY19" fmla="*/ 73742 h 1475652"/>
              <a:gd name="connsiteX20" fmla="*/ 1769806 w 1769806"/>
              <a:gd name="connsiteY20" fmla="*/ 191729 h 1475652"/>
              <a:gd name="connsiteX21" fmla="*/ 1755058 w 1769806"/>
              <a:gd name="connsiteY21" fmla="*/ 265471 h 1475652"/>
              <a:gd name="connsiteX22" fmla="*/ 1732935 w 1769806"/>
              <a:gd name="connsiteY22" fmla="*/ 265471 h 1475652"/>
              <a:gd name="connsiteX23" fmla="*/ 1710813 w 1769806"/>
              <a:gd name="connsiteY23" fmla="*/ 235974 h 1475652"/>
              <a:gd name="connsiteX24" fmla="*/ 1688690 w 1769806"/>
              <a:gd name="connsiteY24" fmla="*/ 147484 h 1475652"/>
              <a:gd name="connsiteX25" fmla="*/ 1659194 w 1769806"/>
              <a:gd name="connsiteY25" fmla="*/ 95865 h 1475652"/>
              <a:gd name="connsiteX26" fmla="*/ 1585452 w 1769806"/>
              <a:gd name="connsiteY26" fmla="*/ 73742 h 1475652"/>
              <a:gd name="connsiteX27" fmla="*/ 1526458 w 1769806"/>
              <a:gd name="connsiteY27" fmla="*/ 103239 h 1475652"/>
              <a:gd name="connsiteX28" fmla="*/ 1496961 w 1769806"/>
              <a:gd name="connsiteY28" fmla="*/ 265471 h 1475652"/>
              <a:gd name="connsiteX29" fmla="*/ 1474839 w 1769806"/>
              <a:gd name="connsiteY29" fmla="*/ 516194 h 1475652"/>
              <a:gd name="connsiteX30" fmla="*/ 1445342 w 1769806"/>
              <a:gd name="connsiteY30" fmla="*/ 988142 h 1475652"/>
              <a:gd name="connsiteX31" fmla="*/ 1423219 w 1769806"/>
              <a:gd name="connsiteY31" fmla="*/ 1165123 h 1475652"/>
              <a:gd name="connsiteX32" fmla="*/ 1371600 w 1769806"/>
              <a:gd name="connsiteY32" fmla="*/ 1349478 h 1475652"/>
              <a:gd name="connsiteX33" fmla="*/ 1305232 w 1769806"/>
              <a:gd name="connsiteY33" fmla="*/ 1423220 h 1475652"/>
              <a:gd name="connsiteX34" fmla="*/ 1150374 w 1769806"/>
              <a:gd name="connsiteY34" fmla="*/ 1460090 h 1475652"/>
              <a:gd name="connsiteX35" fmla="*/ 951271 w 1769806"/>
              <a:gd name="connsiteY35" fmla="*/ 1474839 h 1475652"/>
              <a:gd name="connsiteX36" fmla="*/ 457200 w 1769806"/>
              <a:gd name="connsiteY36" fmla="*/ 1401097 h 1475652"/>
              <a:gd name="connsiteX37" fmla="*/ 280219 w 1769806"/>
              <a:gd name="connsiteY37" fmla="*/ 855407 h 1475652"/>
              <a:gd name="connsiteX38" fmla="*/ 213852 w 1769806"/>
              <a:gd name="connsiteY38" fmla="*/ 88490 h 1475652"/>
              <a:gd name="connsiteX39" fmla="*/ 81116 w 1769806"/>
              <a:gd name="connsiteY39" fmla="*/ 95865 h 1475652"/>
              <a:gd name="connsiteX40" fmla="*/ 66368 w 1769806"/>
              <a:gd name="connsiteY40" fmla="*/ 191729 h 1475652"/>
              <a:gd name="connsiteX41" fmla="*/ 0 w 1769806"/>
              <a:gd name="connsiteY41"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0265 w 1769806"/>
              <a:gd name="connsiteY7" fmla="*/ 1393723 h 1475652"/>
              <a:gd name="connsiteX8" fmla="*/ 1253613 w 1769806"/>
              <a:gd name="connsiteY8" fmla="*/ 1356852 h 1475652"/>
              <a:gd name="connsiteX9" fmla="*/ 1319981 w 1769806"/>
              <a:gd name="connsiteY9" fmla="*/ 1305232 h 1475652"/>
              <a:gd name="connsiteX10" fmla="*/ 1371600 w 1769806"/>
              <a:gd name="connsiteY10" fmla="*/ 1135626 h 1475652"/>
              <a:gd name="connsiteX11" fmla="*/ 1393723 w 1769806"/>
              <a:gd name="connsiteY11" fmla="*/ 781665 h 1475652"/>
              <a:gd name="connsiteX12" fmla="*/ 1408471 w 1769806"/>
              <a:gd name="connsiteY12" fmla="*/ 457200 h 1475652"/>
              <a:gd name="connsiteX13" fmla="*/ 1445342 w 1769806"/>
              <a:gd name="connsiteY13" fmla="*/ 169607 h 1475652"/>
              <a:gd name="connsiteX14" fmla="*/ 1482213 w 1769806"/>
              <a:gd name="connsiteY14" fmla="*/ 29497 h 1475652"/>
              <a:gd name="connsiteX15" fmla="*/ 1482213 w 1769806"/>
              <a:gd name="connsiteY15" fmla="*/ 29497 h 1475652"/>
              <a:gd name="connsiteX16" fmla="*/ 1548581 w 1769806"/>
              <a:gd name="connsiteY16" fmla="*/ 0 h 1475652"/>
              <a:gd name="connsiteX17" fmla="*/ 1673942 w 1769806"/>
              <a:gd name="connsiteY17" fmla="*/ 14749 h 1475652"/>
              <a:gd name="connsiteX18" fmla="*/ 1725561 w 1769806"/>
              <a:gd name="connsiteY18" fmla="*/ 73742 h 1475652"/>
              <a:gd name="connsiteX19" fmla="*/ 1769806 w 1769806"/>
              <a:gd name="connsiteY19" fmla="*/ 191729 h 1475652"/>
              <a:gd name="connsiteX20" fmla="*/ 1755058 w 1769806"/>
              <a:gd name="connsiteY20" fmla="*/ 265471 h 1475652"/>
              <a:gd name="connsiteX21" fmla="*/ 1732935 w 1769806"/>
              <a:gd name="connsiteY21" fmla="*/ 265471 h 1475652"/>
              <a:gd name="connsiteX22" fmla="*/ 1710813 w 1769806"/>
              <a:gd name="connsiteY22" fmla="*/ 235974 h 1475652"/>
              <a:gd name="connsiteX23" fmla="*/ 1688690 w 1769806"/>
              <a:gd name="connsiteY23" fmla="*/ 147484 h 1475652"/>
              <a:gd name="connsiteX24" fmla="*/ 1659194 w 1769806"/>
              <a:gd name="connsiteY24" fmla="*/ 95865 h 1475652"/>
              <a:gd name="connsiteX25" fmla="*/ 1585452 w 1769806"/>
              <a:gd name="connsiteY25" fmla="*/ 73742 h 1475652"/>
              <a:gd name="connsiteX26" fmla="*/ 1526458 w 1769806"/>
              <a:gd name="connsiteY26" fmla="*/ 103239 h 1475652"/>
              <a:gd name="connsiteX27" fmla="*/ 1496961 w 1769806"/>
              <a:gd name="connsiteY27" fmla="*/ 265471 h 1475652"/>
              <a:gd name="connsiteX28" fmla="*/ 1474839 w 1769806"/>
              <a:gd name="connsiteY28" fmla="*/ 516194 h 1475652"/>
              <a:gd name="connsiteX29" fmla="*/ 1445342 w 1769806"/>
              <a:gd name="connsiteY29" fmla="*/ 988142 h 1475652"/>
              <a:gd name="connsiteX30" fmla="*/ 1423219 w 1769806"/>
              <a:gd name="connsiteY30" fmla="*/ 1165123 h 1475652"/>
              <a:gd name="connsiteX31" fmla="*/ 1371600 w 1769806"/>
              <a:gd name="connsiteY31" fmla="*/ 1349478 h 1475652"/>
              <a:gd name="connsiteX32" fmla="*/ 1305232 w 1769806"/>
              <a:gd name="connsiteY32" fmla="*/ 1423220 h 1475652"/>
              <a:gd name="connsiteX33" fmla="*/ 1150374 w 1769806"/>
              <a:gd name="connsiteY33" fmla="*/ 1460090 h 1475652"/>
              <a:gd name="connsiteX34" fmla="*/ 951271 w 1769806"/>
              <a:gd name="connsiteY34" fmla="*/ 1474839 h 1475652"/>
              <a:gd name="connsiteX35" fmla="*/ 457200 w 1769806"/>
              <a:gd name="connsiteY35" fmla="*/ 1401097 h 1475652"/>
              <a:gd name="connsiteX36" fmla="*/ 280219 w 1769806"/>
              <a:gd name="connsiteY36" fmla="*/ 855407 h 1475652"/>
              <a:gd name="connsiteX37" fmla="*/ 213852 w 1769806"/>
              <a:gd name="connsiteY37" fmla="*/ 88490 h 1475652"/>
              <a:gd name="connsiteX38" fmla="*/ 81116 w 1769806"/>
              <a:gd name="connsiteY38" fmla="*/ 95865 h 1475652"/>
              <a:gd name="connsiteX39" fmla="*/ 66368 w 1769806"/>
              <a:gd name="connsiteY39" fmla="*/ 191729 h 1475652"/>
              <a:gd name="connsiteX40" fmla="*/ 0 w 1769806"/>
              <a:gd name="connsiteY40"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0265 w 1769806"/>
              <a:gd name="connsiteY7" fmla="*/ 1393723 h 1475652"/>
              <a:gd name="connsiteX8" fmla="*/ 1253613 w 1769806"/>
              <a:gd name="connsiteY8" fmla="*/ 1356852 h 1475652"/>
              <a:gd name="connsiteX9" fmla="*/ 1319981 w 1769806"/>
              <a:gd name="connsiteY9" fmla="*/ 1305232 h 1475652"/>
              <a:gd name="connsiteX10" fmla="*/ 1371600 w 1769806"/>
              <a:gd name="connsiteY10" fmla="*/ 1135626 h 1475652"/>
              <a:gd name="connsiteX11" fmla="*/ 1393723 w 1769806"/>
              <a:gd name="connsiteY11" fmla="*/ 781665 h 1475652"/>
              <a:gd name="connsiteX12" fmla="*/ 1408471 w 1769806"/>
              <a:gd name="connsiteY12" fmla="*/ 457200 h 1475652"/>
              <a:gd name="connsiteX13" fmla="*/ 1445342 w 1769806"/>
              <a:gd name="connsiteY13" fmla="*/ 169607 h 1475652"/>
              <a:gd name="connsiteX14" fmla="*/ 1482213 w 1769806"/>
              <a:gd name="connsiteY14" fmla="*/ 29497 h 1475652"/>
              <a:gd name="connsiteX15" fmla="*/ 1482213 w 1769806"/>
              <a:gd name="connsiteY15" fmla="*/ 29497 h 1475652"/>
              <a:gd name="connsiteX16" fmla="*/ 1548581 w 1769806"/>
              <a:gd name="connsiteY16" fmla="*/ 0 h 1475652"/>
              <a:gd name="connsiteX17" fmla="*/ 1673942 w 1769806"/>
              <a:gd name="connsiteY17" fmla="*/ 14749 h 1475652"/>
              <a:gd name="connsiteX18" fmla="*/ 1725561 w 1769806"/>
              <a:gd name="connsiteY18" fmla="*/ 73742 h 1475652"/>
              <a:gd name="connsiteX19" fmla="*/ 1769806 w 1769806"/>
              <a:gd name="connsiteY19" fmla="*/ 191729 h 1475652"/>
              <a:gd name="connsiteX20" fmla="*/ 1755058 w 1769806"/>
              <a:gd name="connsiteY20" fmla="*/ 265471 h 1475652"/>
              <a:gd name="connsiteX21" fmla="*/ 1732935 w 1769806"/>
              <a:gd name="connsiteY21" fmla="*/ 265471 h 1475652"/>
              <a:gd name="connsiteX22" fmla="*/ 1710813 w 1769806"/>
              <a:gd name="connsiteY22" fmla="*/ 235974 h 1475652"/>
              <a:gd name="connsiteX23" fmla="*/ 1688690 w 1769806"/>
              <a:gd name="connsiteY23" fmla="*/ 147484 h 1475652"/>
              <a:gd name="connsiteX24" fmla="*/ 1659194 w 1769806"/>
              <a:gd name="connsiteY24" fmla="*/ 95865 h 1475652"/>
              <a:gd name="connsiteX25" fmla="*/ 1585452 w 1769806"/>
              <a:gd name="connsiteY25" fmla="*/ 73742 h 1475652"/>
              <a:gd name="connsiteX26" fmla="*/ 1526458 w 1769806"/>
              <a:gd name="connsiteY26" fmla="*/ 103239 h 1475652"/>
              <a:gd name="connsiteX27" fmla="*/ 1496961 w 1769806"/>
              <a:gd name="connsiteY27" fmla="*/ 265471 h 1475652"/>
              <a:gd name="connsiteX28" fmla="*/ 1474839 w 1769806"/>
              <a:gd name="connsiteY28" fmla="*/ 516194 h 1475652"/>
              <a:gd name="connsiteX29" fmla="*/ 1445342 w 1769806"/>
              <a:gd name="connsiteY29" fmla="*/ 988142 h 1475652"/>
              <a:gd name="connsiteX30" fmla="*/ 1423219 w 1769806"/>
              <a:gd name="connsiteY30" fmla="*/ 1165123 h 1475652"/>
              <a:gd name="connsiteX31" fmla="*/ 1371600 w 1769806"/>
              <a:gd name="connsiteY31" fmla="*/ 1349478 h 1475652"/>
              <a:gd name="connsiteX32" fmla="*/ 1305232 w 1769806"/>
              <a:gd name="connsiteY32" fmla="*/ 1423220 h 1475652"/>
              <a:gd name="connsiteX33" fmla="*/ 1150374 w 1769806"/>
              <a:gd name="connsiteY33" fmla="*/ 1460090 h 1475652"/>
              <a:gd name="connsiteX34" fmla="*/ 951271 w 1769806"/>
              <a:gd name="connsiteY34" fmla="*/ 1474839 h 1475652"/>
              <a:gd name="connsiteX35" fmla="*/ 457200 w 1769806"/>
              <a:gd name="connsiteY35" fmla="*/ 1401097 h 1475652"/>
              <a:gd name="connsiteX36" fmla="*/ 280219 w 1769806"/>
              <a:gd name="connsiteY36" fmla="*/ 855407 h 1475652"/>
              <a:gd name="connsiteX37" fmla="*/ 213852 w 1769806"/>
              <a:gd name="connsiteY37" fmla="*/ 88490 h 1475652"/>
              <a:gd name="connsiteX38" fmla="*/ 81116 w 1769806"/>
              <a:gd name="connsiteY38" fmla="*/ 95865 h 1475652"/>
              <a:gd name="connsiteX39" fmla="*/ 66368 w 1769806"/>
              <a:gd name="connsiteY39" fmla="*/ 191729 h 1475652"/>
              <a:gd name="connsiteX40" fmla="*/ 0 w 1769806"/>
              <a:gd name="connsiteY40"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0265 w 1769806"/>
              <a:gd name="connsiteY7" fmla="*/ 1393723 h 1475652"/>
              <a:gd name="connsiteX8" fmla="*/ 1253613 w 1769806"/>
              <a:gd name="connsiteY8" fmla="*/ 1356852 h 1475652"/>
              <a:gd name="connsiteX9" fmla="*/ 1319981 w 1769806"/>
              <a:gd name="connsiteY9" fmla="*/ 1305232 h 1475652"/>
              <a:gd name="connsiteX10" fmla="*/ 1371600 w 1769806"/>
              <a:gd name="connsiteY10" fmla="*/ 1135626 h 1475652"/>
              <a:gd name="connsiteX11" fmla="*/ 1393723 w 1769806"/>
              <a:gd name="connsiteY11" fmla="*/ 781665 h 1475652"/>
              <a:gd name="connsiteX12" fmla="*/ 1408471 w 1769806"/>
              <a:gd name="connsiteY12" fmla="*/ 457200 h 1475652"/>
              <a:gd name="connsiteX13" fmla="*/ 1445342 w 1769806"/>
              <a:gd name="connsiteY13" fmla="*/ 169607 h 1475652"/>
              <a:gd name="connsiteX14" fmla="*/ 1482213 w 1769806"/>
              <a:gd name="connsiteY14" fmla="*/ 29497 h 1475652"/>
              <a:gd name="connsiteX15" fmla="*/ 1482213 w 1769806"/>
              <a:gd name="connsiteY15" fmla="*/ 29497 h 1475652"/>
              <a:gd name="connsiteX16" fmla="*/ 1548581 w 1769806"/>
              <a:gd name="connsiteY16" fmla="*/ 0 h 1475652"/>
              <a:gd name="connsiteX17" fmla="*/ 1673942 w 1769806"/>
              <a:gd name="connsiteY17" fmla="*/ 14749 h 1475652"/>
              <a:gd name="connsiteX18" fmla="*/ 1725561 w 1769806"/>
              <a:gd name="connsiteY18" fmla="*/ 73742 h 1475652"/>
              <a:gd name="connsiteX19" fmla="*/ 1769806 w 1769806"/>
              <a:gd name="connsiteY19" fmla="*/ 191729 h 1475652"/>
              <a:gd name="connsiteX20" fmla="*/ 1755058 w 1769806"/>
              <a:gd name="connsiteY20" fmla="*/ 265471 h 1475652"/>
              <a:gd name="connsiteX21" fmla="*/ 1732935 w 1769806"/>
              <a:gd name="connsiteY21" fmla="*/ 265471 h 1475652"/>
              <a:gd name="connsiteX22" fmla="*/ 1710813 w 1769806"/>
              <a:gd name="connsiteY22" fmla="*/ 235974 h 1475652"/>
              <a:gd name="connsiteX23" fmla="*/ 1688690 w 1769806"/>
              <a:gd name="connsiteY23" fmla="*/ 147484 h 1475652"/>
              <a:gd name="connsiteX24" fmla="*/ 1659194 w 1769806"/>
              <a:gd name="connsiteY24" fmla="*/ 95865 h 1475652"/>
              <a:gd name="connsiteX25" fmla="*/ 1585452 w 1769806"/>
              <a:gd name="connsiteY25" fmla="*/ 73742 h 1475652"/>
              <a:gd name="connsiteX26" fmla="*/ 1526458 w 1769806"/>
              <a:gd name="connsiteY26" fmla="*/ 103239 h 1475652"/>
              <a:gd name="connsiteX27" fmla="*/ 1496961 w 1769806"/>
              <a:gd name="connsiteY27" fmla="*/ 265471 h 1475652"/>
              <a:gd name="connsiteX28" fmla="*/ 1474839 w 1769806"/>
              <a:gd name="connsiteY28" fmla="*/ 516194 h 1475652"/>
              <a:gd name="connsiteX29" fmla="*/ 1445342 w 1769806"/>
              <a:gd name="connsiteY29" fmla="*/ 988142 h 1475652"/>
              <a:gd name="connsiteX30" fmla="*/ 1423219 w 1769806"/>
              <a:gd name="connsiteY30" fmla="*/ 1165123 h 1475652"/>
              <a:gd name="connsiteX31" fmla="*/ 1371600 w 1769806"/>
              <a:gd name="connsiteY31" fmla="*/ 1349478 h 1475652"/>
              <a:gd name="connsiteX32" fmla="*/ 1305232 w 1769806"/>
              <a:gd name="connsiteY32" fmla="*/ 1423220 h 1475652"/>
              <a:gd name="connsiteX33" fmla="*/ 1150374 w 1769806"/>
              <a:gd name="connsiteY33" fmla="*/ 1460090 h 1475652"/>
              <a:gd name="connsiteX34" fmla="*/ 951271 w 1769806"/>
              <a:gd name="connsiteY34" fmla="*/ 1474839 h 1475652"/>
              <a:gd name="connsiteX35" fmla="*/ 457200 w 1769806"/>
              <a:gd name="connsiteY35" fmla="*/ 1401097 h 1475652"/>
              <a:gd name="connsiteX36" fmla="*/ 280219 w 1769806"/>
              <a:gd name="connsiteY36" fmla="*/ 855407 h 1475652"/>
              <a:gd name="connsiteX37" fmla="*/ 213852 w 1769806"/>
              <a:gd name="connsiteY37" fmla="*/ 88490 h 1475652"/>
              <a:gd name="connsiteX38" fmla="*/ 81116 w 1769806"/>
              <a:gd name="connsiteY38" fmla="*/ 95865 h 1475652"/>
              <a:gd name="connsiteX39" fmla="*/ 66368 w 1769806"/>
              <a:gd name="connsiteY39" fmla="*/ 191729 h 1475652"/>
              <a:gd name="connsiteX40" fmla="*/ 0 w 1769806"/>
              <a:gd name="connsiteY40"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253613 w 1769806"/>
              <a:gd name="connsiteY8" fmla="*/ 1356852 h 1475652"/>
              <a:gd name="connsiteX9" fmla="*/ 1319981 w 1769806"/>
              <a:gd name="connsiteY9" fmla="*/ 1305232 h 1475652"/>
              <a:gd name="connsiteX10" fmla="*/ 1371600 w 1769806"/>
              <a:gd name="connsiteY10" fmla="*/ 1135626 h 1475652"/>
              <a:gd name="connsiteX11" fmla="*/ 1393723 w 1769806"/>
              <a:gd name="connsiteY11" fmla="*/ 781665 h 1475652"/>
              <a:gd name="connsiteX12" fmla="*/ 1408471 w 1769806"/>
              <a:gd name="connsiteY12" fmla="*/ 457200 h 1475652"/>
              <a:gd name="connsiteX13" fmla="*/ 1445342 w 1769806"/>
              <a:gd name="connsiteY13" fmla="*/ 169607 h 1475652"/>
              <a:gd name="connsiteX14" fmla="*/ 1482213 w 1769806"/>
              <a:gd name="connsiteY14" fmla="*/ 29497 h 1475652"/>
              <a:gd name="connsiteX15" fmla="*/ 1482213 w 1769806"/>
              <a:gd name="connsiteY15" fmla="*/ 29497 h 1475652"/>
              <a:gd name="connsiteX16" fmla="*/ 1548581 w 1769806"/>
              <a:gd name="connsiteY16" fmla="*/ 0 h 1475652"/>
              <a:gd name="connsiteX17" fmla="*/ 1673942 w 1769806"/>
              <a:gd name="connsiteY17" fmla="*/ 14749 h 1475652"/>
              <a:gd name="connsiteX18" fmla="*/ 1725561 w 1769806"/>
              <a:gd name="connsiteY18" fmla="*/ 73742 h 1475652"/>
              <a:gd name="connsiteX19" fmla="*/ 1769806 w 1769806"/>
              <a:gd name="connsiteY19" fmla="*/ 191729 h 1475652"/>
              <a:gd name="connsiteX20" fmla="*/ 1755058 w 1769806"/>
              <a:gd name="connsiteY20" fmla="*/ 265471 h 1475652"/>
              <a:gd name="connsiteX21" fmla="*/ 1732935 w 1769806"/>
              <a:gd name="connsiteY21" fmla="*/ 265471 h 1475652"/>
              <a:gd name="connsiteX22" fmla="*/ 1710813 w 1769806"/>
              <a:gd name="connsiteY22" fmla="*/ 235974 h 1475652"/>
              <a:gd name="connsiteX23" fmla="*/ 1688690 w 1769806"/>
              <a:gd name="connsiteY23" fmla="*/ 147484 h 1475652"/>
              <a:gd name="connsiteX24" fmla="*/ 1659194 w 1769806"/>
              <a:gd name="connsiteY24" fmla="*/ 95865 h 1475652"/>
              <a:gd name="connsiteX25" fmla="*/ 1585452 w 1769806"/>
              <a:gd name="connsiteY25" fmla="*/ 73742 h 1475652"/>
              <a:gd name="connsiteX26" fmla="*/ 1526458 w 1769806"/>
              <a:gd name="connsiteY26" fmla="*/ 103239 h 1475652"/>
              <a:gd name="connsiteX27" fmla="*/ 1496961 w 1769806"/>
              <a:gd name="connsiteY27" fmla="*/ 265471 h 1475652"/>
              <a:gd name="connsiteX28" fmla="*/ 1474839 w 1769806"/>
              <a:gd name="connsiteY28" fmla="*/ 516194 h 1475652"/>
              <a:gd name="connsiteX29" fmla="*/ 1445342 w 1769806"/>
              <a:gd name="connsiteY29" fmla="*/ 988142 h 1475652"/>
              <a:gd name="connsiteX30" fmla="*/ 1423219 w 1769806"/>
              <a:gd name="connsiteY30" fmla="*/ 1165123 h 1475652"/>
              <a:gd name="connsiteX31" fmla="*/ 1371600 w 1769806"/>
              <a:gd name="connsiteY31" fmla="*/ 1349478 h 1475652"/>
              <a:gd name="connsiteX32" fmla="*/ 1305232 w 1769806"/>
              <a:gd name="connsiteY32" fmla="*/ 1423220 h 1475652"/>
              <a:gd name="connsiteX33" fmla="*/ 1150374 w 1769806"/>
              <a:gd name="connsiteY33" fmla="*/ 1460090 h 1475652"/>
              <a:gd name="connsiteX34" fmla="*/ 951271 w 1769806"/>
              <a:gd name="connsiteY34" fmla="*/ 1474839 h 1475652"/>
              <a:gd name="connsiteX35" fmla="*/ 457200 w 1769806"/>
              <a:gd name="connsiteY35" fmla="*/ 1401097 h 1475652"/>
              <a:gd name="connsiteX36" fmla="*/ 280219 w 1769806"/>
              <a:gd name="connsiteY36" fmla="*/ 855407 h 1475652"/>
              <a:gd name="connsiteX37" fmla="*/ 213852 w 1769806"/>
              <a:gd name="connsiteY37" fmla="*/ 88490 h 1475652"/>
              <a:gd name="connsiteX38" fmla="*/ 81116 w 1769806"/>
              <a:gd name="connsiteY38" fmla="*/ 95865 h 1475652"/>
              <a:gd name="connsiteX39" fmla="*/ 66368 w 1769806"/>
              <a:gd name="connsiteY39" fmla="*/ 191729 h 1475652"/>
              <a:gd name="connsiteX40" fmla="*/ 0 w 1769806"/>
              <a:gd name="connsiteY40"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253613 w 1769806"/>
              <a:gd name="connsiteY8" fmla="*/ 1356852 h 1475652"/>
              <a:gd name="connsiteX9" fmla="*/ 1319981 w 1769806"/>
              <a:gd name="connsiteY9" fmla="*/ 1305232 h 1475652"/>
              <a:gd name="connsiteX10" fmla="*/ 1371600 w 1769806"/>
              <a:gd name="connsiteY10" fmla="*/ 1135626 h 1475652"/>
              <a:gd name="connsiteX11" fmla="*/ 1393723 w 1769806"/>
              <a:gd name="connsiteY11" fmla="*/ 781665 h 1475652"/>
              <a:gd name="connsiteX12" fmla="*/ 1408471 w 1769806"/>
              <a:gd name="connsiteY12" fmla="*/ 457200 h 1475652"/>
              <a:gd name="connsiteX13" fmla="*/ 1445342 w 1769806"/>
              <a:gd name="connsiteY13" fmla="*/ 169607 h 1475652"/>
              <a:gd name="connsiteX14" fmla="*/ 1482213 w 1769806"/>
              <a:gd name="connsiteY14" fmla="*/ 29497 h 1475652"/>
              <a:gd name="connsiteX15" fmla="*/ 1482213 w 1769806"/>
              <a:gd name="connsiteY15" fmla="*/ 29497 h 1475652"/>
              <a:gd name="connsiteX16" fmla="*/ 1548581 w 1769806"/>
              <a:gd name="connsiteY16" fmla="*/ 0 h 1475652"/>
              <a:gd name="connsiteX17" fmla="*/ 1673942 w 1769806"/>
              <a:gd name="connsiteY17" fmla="*/ 14749 h 1475652"/>
              <a:gd name="connsiteX18" fmla="*/ 1725561 w 1769806"/>
              <a:gd name="connsiteY18" fmla="*/ 73742 h 1475652"/>
              <a:gd name="connsiteX19" fmla="*/ 1769806 w 1769806"/>
              <a:gd name="connsiteY19" fmla="*/ 191729 h 1475652"/>
              <a:gd name="connsiteX20" fmla="*/ 1755058 w 1769806"/>
              <a:gd name="connsiteY20" fmla="*/ 265471 h 1475652"/>
              <a:gd name="connsiteX21" fmla="*/ 1732935 w 1769806"/>
              <a:gd name="connsiteY21" fmla="*/ 265471 h 1475652"/>
              <a:gd name="connsiteX22" fmla="*/ 1710813 w 1769806"/>
              <a:gd name="connsiteY22" fmla="*/ 235974 h 1475652"/>
              <a:gd name="connsiteX23" fmla="*/ 1688690 w 1769806"/>
              <a:gd name="connsiteY23" fmla="*/ 147484 h 1475652"/>
              <a:gd name="connsiteX24" fmla="*/ 1659194 w 1769806"/>
              <a:gd name="connsiteY24" fmla="*/ 95865 h 1475652"/>
              <a:gd name="connsiteX25" fmla="*/ 1585452 w 1769806"/>
              <a:gd name="connsiteY25" fmla="*/ 73742 h 1475652"/>
              <a:gd name="connsiteX26" fmla="*/ 1526458 w 1769806"/>
              <a:gd name="connsiteY26" fmla="*/ 103239 h 1475652"/>
              <a:gd name="connsiteX27" fmla="*/ 1496961 w 1769806"/>
              <a:gd name="connsiteY27" fmla="*/ 265471 h 1475652"/>
              <a:gd name="connsiteX28" fmla="*/ 1474839 w 1769806"/>
              <a:gd name="connsiteY28" fmla="*/ 516194 h 1475652"/>
              <a:gd name="connsiteX29" fmla="*/ 1445342 w 1769806"/>
              <a:gd name="connsiteY29" fmla="*/ 988142 h 1475652"/>
              <a:gd name="connsiteX30" fmla="*/ 1423219 w 1769806"/>
              <a:gd name="connsiteY30" fmla="*/ 1165123 h 1475652"/>
              <a:gd name="connsiteX31" fmla="*/ 1371600 w 1769806"/>
              <a:gd name="connsiteY31" fmla="*/ 1349478 h 1475652"/>
              <a:gd name="connsiteX32" fmla="*/ 1305232 w 1769806"/>
              <a:gd name="connsiteY32" fmla="*/ 1423220 h 1475652"/>
              <a:gd name="connsiteX33" fmla="*/ 1150374 w 1769806"/>
              <a:gd name="connsiteY33" fmla="*/ 1460090 h 1475652"/>
              <a:gd name="connsiteX34" fmla="*/ 951271 w 1769806"/>
              <a:gd name="connsiteY34" fmla="*/ 1474839 h 1475652"/>
              <a:gd name="connsiteX35" fmla="*/ 457200 w 1769806"/>
              <a:gd name="connsiteY35" fmla="*/ 1401097 h 1475652"/>
              <a:gd name="connsiteX36" fmla="*/ 280219 w 1769806"/>
              <a:gd name="connsiteY36" fmla="*/ 855407 h 1475652"/>
              <a:gd name="connsiteX37" fmla="*/ 213852 w 1769806"/>
              <a:gd name="connsiteY37" fmla="*/ 88490 h 1475652"/>
              <a:gd name="connsiteX38" fmla="*/ 81116 w 1769806"/>
              <a:gd name="connsiteY38" fmla="*/ 95865 h 1475652"/>
              <a:gd name="connsiteX39" fmla="*/ 66368 w 1769806"/>
              <a:gd name="connsiteY39" fmla="*/ 191729 h 1475652"/>
              <a:gd name="connsiteX40" fmla="*/ 0 w 1769806"/>
              <a:gd name="connsiteY40"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253613 w 1769806"/>
              <a:gd name="connsiteY8" fmla="*/ 1356852 h 1475652"/>
              <a:gd name="connsiteX9" fmla="*/ 1319981 w 1769806"/>
              <a:gd name="connsiteY9" fmla="*/ 1305232 h 1475652"/>
              <a:gd name="connsiteX10" fmla="*/ 1371600 w 1769806"/>
              <a:gd name="connsiteY10" fmla="*/ 1135626 h 1475652"/>
              <a:gd name="connsiteX11" fmla="*/ 1393723 w 1769806"/>
              <a:gd name="connsiteY11" fmla="*/ 781665 h 1475652"/>
              <a:gd name="connsiteX12" fmla="*/ 1408471 w 1769806"/>
              <a:gd name="connsiteY12" fmla="*/ 457200 h 1475652"/>
              <a:gd name="connsiteX13" fmla="*/ 1445342 w 1769806"/>
              <a:gd name="connsiteY13" fmla="*/ 169607 h 1475652"/>
              <a:gd name="connsiteX14" fmla="*/ 1482213 w 1769806"/>
              <a:gd name="connsiteY14" fmla="*/ 29497 h 1475652"/>
              <a:gd name="connsiteX15" fmla="*/ 1482213 w 1769806"/>
              <a:gd name="connsiteY15" fmla="*/ 29497 h 1475652"/>
              <a:gd name="connsiteX16" fmla="*/ 1548581 w 1769806"/>
              <a:gd name="connsiteY16" fmla="*/ 0 h 1475652"/>
              <a:gd name="connsiteX17" fmla="*/ 1673942 w 1769806"/>
              <a:gd name="connsiteY17" fmla="*/ 14749 h 1475652"/>
              <a:gd name="connsiteX18" fmla="*/ 1725561 w 1769806"/>
              <a:gd name="connsiteY18" fmla="*/ 73742 h 1475652"/>
              <a:gd name="connsiteX19" fmla="*/ 1769806 w 1769806"/>
              <a:gd name="connsiteY19" fmla="*/ 191729 h 1475652"/>
              <a:gd name="connsiteX20" fmla="*/ 1755058 w 1769806"/>
              <a:gd name="connsiteY20" fmla="*/ 265471 h 1475652"/>
              <a:gd name="connsiteX21" fmla="*/ 1732935 w 1769806"/>
              <a:gd name="connsiteY21" fmla="*/ 265471 h 1475652"/>
              <a:gd name="connsiteX22" fmla="*/ 1710813 w 1769806"/>
              <a:gd name="connsiteY22" fmla="*/ 235974 h 1475652"/>
              <a:gd name="connsiteX23" fmla="*/ 1688690 w 1769806"/>
              <a:gd name="connsiteY23" fmla="*/ 147484 h 1475652"/>
              <a:gd name="connsiteX24" fmla="*/ 1659194 w 1769806"/>
              <a:gd name="connsiteY24" fmla="*/ 95865 h 1475652"/>
              <a:gd name="connsiteX25" fmla="*/ 1585452 w 1769806"/>
              <a:gd name="connsiteY25" fmla="*/ 73742 h 1475652"/>
              <a:gd name="connsiteX26" fmla="*/ 1526458 w 1769806"/>
              <a:gd name="connsiteY26" fmla="*/ 103239 h 1475652"/>
              <a:gd name="connsiteX27" fmla="*/ 1496961 w 1769806"/>
              <a:gd name="connsiteY27" fmla="*/ 265471 h 1475652"/>
              <a:gd name="connsiteX28" fmla="*/ 1474839 w 1769806"/>
              <a:gd name="connsiteY28" fmla="*/ 516194 h 1475652"/>
              <a:gd name="connsiteX29" fmla="*/ 1445342 w 1769806"/>
              <a:gd name="connsiteY29" fmla="*/ 988142 h 1475652"/>
              <a:gd name="connsiteX30" fmla="*/ 1423219 w 1769806"/>
              <a:gd name="connsiteY30" fmla="*/ 1165123 h 1475652"/>
              <a:gd name="connsiteX31" fmla="*/ 1371600 w 1769806"/>
              <a:gd name="connsiteY31" fmla="*/ 1349478 h 1475652"/>
              <a:gd name="connsiteX32" fmla="*/ 1305232 w 1769806"/>
              <a:gd name="connsiteY32" fmla="*/ 1423220 h 1475652"/>
              <a:gd name="connsiteX33" fmla="*/ 1150374 w 1769806"/>
              <a:gd name="connsiteY33" fmla="*/ 1460090 h 1475652"/>
              <a:gd name="connsiteX34" fmla="*/ 951271 w 1769806"/>
              <a:gd name="connsiteY34" fmla="*/ 1474839 h 1475652"/>
              <a:gd name="connsiteX35" fmla="*/ 457200 w 1769806"/>
              <a:gd name="connsiteY35" fmla="*/ 1401097 h 1475652"/>
              <a:gd name="connsiteX36" fmla="*/ 280219 w 1769806"/>
              <a:gd name="connsiteY36" fmla="*/ 855407 h 1475652"/>
              <a:gd name="connsiteX37" fmla="*/ 213852 w 1769806"/>
              <a:gd name="connsiteY37" fmla="*/ 88490 h 1475652"/>
              <a:gd name="connsiteX38" fmla="*/ 81116 w 1769806"/>
              <a:gd name="connsiteY38" fmla="*/ 95865 h 1475652"/>
              <a:gd name="connsiteX39" fmla="*/ 66368 w 1769806"/>
              <a:gd name="connsiteY39" fmla="*/ 191729 h 1475652"/>
              <a:gd name="connsiteX40" fmla="*/ 0 w 1769806"/>
              <a:gd name="connsiteY40"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71600 w 1769806"/>
              <a:gd name="connsiteY9" fmla="*/ 1135626 h 1475652"/>
              <a:gd name="connsiteX10" fmla="*/ 1393723 w 1769806"/>
              <a:gd name="connsiteY10" fmla="*/ 781665 h 1475652"/>
              <a:gd name="connsiteX11" fmla="*/ 1408471 w 1769806"/>
              <a:gd name="connsiteY11" fmla="*/ 457200 h 1475652"/>
              <a:gd name="connsiteX12" fmla="*/ 1445342 w 1769806"/>
              <a:gd name="connsiteY12" fmla="*/ 169607 h 1475652"/>
              <a:gd name="connsiteX13" fmla="*/ 1482213 w 1769806"/>
              <a:gd name="connsiteY13" fmla="*/ 29497 h 1475652"/>
              <a:gd name="connsiteX14" fmla="*/ 1482213 w 1769806"/>
              <a:gd name="connsiteY14" fmla="*/ 29497 h 1475652"/>
              <a:gd name="connsiteX15" fmla="*/ 1548581 w 1769806"/>
              <a:gd name="connsiteY15" fmla="*/ 0 h 1475652"/>
              <a:gd name="connsiteX16" fmla="*/ 1673942 w 1769806"/>
              <a:gd name="connsiteY16" fmla="*/ 14749 h 1475652"/>
              <a:gd name="connsiteX17" fmla="*/ 1725561 w 1769806"/>
              <a:gd name="connsiteY17" fmla="*/ 73742 h 1475652"/>
              <a:gd name="connsiteX18" fmla="*/ 1769806 w 1769806"/>
              <a:gd name="connsiteY18" fmla="*/ 191729 h 1475652"/>
              <a:gd name="connsiteX19" fmla="*/ 1755058 w 1769806"/>
              <a:gd name="connsiteY19" fmla="*/ 265471 h 1475652"/>
              <a:gd name="connsiteX20" fmla="*/ 1732935 w 1769806"/>
              <a:gd name="connsiteY20" fmla="*/ 265471 h 1475652"/>
              <a:gd name="connsiteX21" fmla="*/ 1710813 w 1769806"/>
              <a:gd name="connsiteY21" fmla="*/ 235974 h 1475652"/>
              <a:gd name="connsiteX22" fmla="*/ 1688690 w 1769806"/>
              <a:gd name="connsiteY22" fmla="*/ 147484 h 1475652"/>
              <a:gd name="connsiteX23" fmla="*/ 1659194 w 1769806"/>
              <a:gd name="connsiteY23" fmla="*/ 95865 h 1475652"/>
              <a:gd name="connsiteX24" fmla="*/ 1585452 w 1769806"/>
              <a:gd name="connsiteY24" fmla="*/ 73742 h 1475652"/>
              <a:gd name="connsiteX25" fmla="*/ 1526458 w 1769806"/>
              <a:gd name="connsiteY25" fmla="*/ 103239 h 1475652"/>
              <a:gd name="connsiteX26" fmla="*/ 1496961 w 1769806"/>
              <a:gd name="connsiteY26" fmla="*/ 265471 h 1475652"/>
              <a:gd name="connsiteX27" fmla="*/ 1474839 w 1769806"/>
              <a:gd name="connsiteY27" fmla="*/ 516194 h 1475652"/>
              <a:gd name="connsiteX28" fmla="*/ 1445342 w 1769806"/>
              <a:gd name="connsiteY28" fmla="*/ 988142 h 1475652"/>
              <a:gd name="connsiteX29" fmla="*/ 1423219 w 1769806"/>
              <a:gd name="connsiteY29" fmla="*/ 1165123 h 1475652"/>
              <a:gd name="connsiteX30" fmla="*/ 1371600 w 1769806"/>
              <a:gd name="connsiteY30" fmla="*/ 1349478 h 1475652"/>
              <a:gd name="connsiteX31" fmla="*/ 1305232 w 1769806"/>
              <a:gd name="connsiteY31" fmla="*/ 1423220 h 1475652"/>
              <a:gd name="connsiteX32" fmla="*/ 1150374 w 1769806"/>
              <a:gd name="connsiteY32" fmla="*/ 1460090 h 1475652"/>
              <a:gd name="connsiteX33" fmla="*/ 951271 w 1769806"/>
              <a:gd name="connsiteY33" fmla="*/ 1474839 h 1475652"/>
              <a:gd name="connsiteX34" fmla="*/ 457200 w 1769806"/>
              <a:gd name="connsiteY34" fmla="*/ 1401097 h 1475652"/>
              <a:gd name="connsiteX35" fmla="*/ 280219 w 1769806"/>
              <a:gd name="connsiteY35" fmla="*/ 855407 h 1475652"/>
              <a:gd name="connsiteX36" fmla="*/ 213852 w 1769806"/>
              <a:gd name="connsiteY36" fmla="*/ 88490 h 1475652"/>
              <a:gd name="connsiteX37" fmla="*/ 81116 w 1769806"/>
              <a:gd name="connsiteY37" fmla="*/ 95865 h 1475652"/>
              <a:gd name="connsiteX38" fmla="*/ 66368 w 1769806"/>
              <a:gd name="connsiteY38" fmla="*/ 191729 h 1475652"/>
              <a:gd name="connsiteX39" fmla="*/ 0 w 1769806"/>
              <a:gd name="connsiteY39"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71600 w 1769806"/>
              <a:gd name="connsiteY9" fmla="*/ 1135626 h 1475652"/>
              <a:gd name="connsiteX10" fmla="*/ 1393723 w 1769806"/>
              <a:gd name="connsiteY10" fmla="*/ 781665 h 1475652"/>
              <a:gd name="connsiteX11" fmla="*/ 1408471 w 1769806"/>
              <a:gd name="connsiteY11" fmla="*/ 457200 h 1475652"/>
              <a:gd name="connsiteX12" fmla="*/ 1445342 w 1769806"/>
              <a:gd name="connsiteY12" fmla="*/ 169607 h 1475652"/>
              <a:gd name="connsiteX13" fmla="*/ 1482213 w 1769806"/>
              <a:gd name="connsiteY13" fmla="*/ 29497 h 1475652"/>
              <a:gd name="connsiteX14" fmla="*/ 1482213 w 1769806"/>
              <a:gd name="connsiteY14" fmla="*/ 29497 h 1475652"/>
              <a:gd name="connsiteX15" fmla="*/ 1548581 w 1769806"/>
              <a:gd name="connsiteY15" fmla="*/ 0 h 1475652"/>
              <a:gd name="connsiteX16" fmla="*/ 1673942 w 1769806"/>
              <a:gd name="connsiteY16" fmla="*/ 14749 h 1475652"/>
              <a:gd name="connsiteX17" fmla="*/ 1725561 w 1769806"/>
              <a:gd name="connsiteY17" fmla="*/ 73742 h 1475652"/>
              <a:gd name="connsiteX18" fmla="*/ 1769806 w 1769806"/>
              <a:gd name="connsiteY18" fmla="*/ 191729 h 1475652"/>
              <a:gd name="connsiteX19" fmla="*/ 1755058 w 1769806"/>
              <a:gd name="connsiteY19" fmla="*/ 265471 h 1475652"/>
              <a:gd name="connsiteX20" fmla="*/ 1732935 w 1769806"/>
              <a:gd name="connsiteY20" fmla="*/ 265471 h 1475652"/>
              <a:gd name="connsiteX21" fmla="*/ 1710813 w 1769806"/>
              <a:gd name="connsiteY21" fmla="*/ 235974 h 1475652"/>
              <a:gd name="connsiteX22" fmla="*/ 1688690 w 1769806"/>
              <a:gd name="connsiteY22" fmla="*/ 147484 h 1475652"/>
              <a:gd name="connsiteX23" fmla="*/ 1659194 w 1769806"/>
              <a:gd name="connsiteY23" fmla="*/ 95865 h 1475652"/>
              <a:gd name="connsiteX24" fmla="*/ 1585452 w 1769806"/>
              <a:gd name="connsiteY24" fmla="*/ 73742 h 1475652"/>
              <a:gd name="connsiteX25" fmla="*/ 1526458 w 1769806"/>
              <a:gd name="connsiteY25" fmla="*/ 103239 h 1475652"/>
              <a:gd name="connsiteX26" fmla="*/ 1496961 w 1769806"/>
              <a:gd name="connsiteY26" fmla="*/ 265471 h 1475652"/>
              <a:gd name="connsiteX27" fmla="*/ 1474839 w 1769806"/>
              <a:gd name="connsiteY27" fmla="*/ 516194 h 1475652"/>
              <a:gd name="connsiteX28" fmla="*/ 1445342 w 1769806"/>
              <a:gd name="connsiteY28" fmla="*/ 988142 h 1475652"/>
              <a:gd name="connsiteX29" fmla="*/ 1423219 w 1769806"/>
              <a:gd name="connsiteY29" fmla="*/ 1165123 h 1475652"/>
              <a:gd name="connsiteX30" fmla="*/ 1371600 w 1769806"/>
              <a:gd name="connsiteY30" fmla="*/ 1349478 h 1475652"/>
              <a:gd name="connsiteX31" fmla="*/ 1305232 w 1769806"/>
              <a:gd name="connsiteY31" fmla="*/ 1423220 h 1475652"/>
              <a:gd name="connsiteX32" fmla="*/ 1150374 w 1769806"/>
              <a:gd name="connsiteY32" fmla="*/ 1460090 h 1475652"/>
              <a:gd name="connsiteX33" fmla="*/ 951271 w 1769806"/>
              <a:gd name="connsiteY33" fmla="*/ 1474839 h 1475652"/>
              <a:gd name="connsiteX34" fmla="*/ 457200 w 1769806"/>
              <a:gd name="connsiteY34" fmla="*/ 1401097 h 1475652"/>
              <a:gd name="connsiteX35" fmla="*/ 280219 w 1769806"/>
              <a:gd name="connsiteY35" fmla="*/ 855407 h 1475652"/>
              <a:gd name="connsiteX36" fmla="*/ 213852 w 1769806"/>
              <a:gd name="connsiteY36" fmla="*/ 88490 h 1475652"/>
              <a:gd name="connsiteX37" fmla="*/ 81116 w 1769806"/>
              <a:gd name="connsiteY37" fmla="*/ 95865 h 1475652"/>
              <a:gd name="connsiteX38" fmla="*/ 66368 w 1769806"/>
              <a:gd name="connsiteY38" fmla="*/ 191729 h 1475652"/>
              <a:gd name="connsiteX39" fmla="*/ 0 w 1769806"/>
              <a:gd name="connsiteY39"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71600 w 1769806"/>
              <a:gd name="connsiteY9" fmla="*/ 1135626 h 1475652"/>
              <a:gd name="connsiteX10" fmla="*/ 1393723 w 1769806"/>
              <a:gd name="connsiteY10" fmla="*/ 781665 h 1475652"/>
              <a:gd name="connsiteX11" fmla="*/ 1408471 w 1769806"/>
              <a:gd name="connsiteY11" fmla="*/ 457200 h 1475652"/>
              <a:gd name="connsiteX12" fmla="*/ 1445342 w 1769806"/>
              <a:gd name="connsiteY12" fmla="*/ 169607 h 1475652"/>
              <a:gd name="connsiteX13" fmla="*/ 1482213 w 1769806"/>
              <a:gd name="connsiteY13" fmla="*/ 29497 h 1475652"/>
              <a:gd name="connsiteX14" fmla="*/ 1482213 w 1769806"/>
              <a:gd name="connsiteY14" fmla="*/ 29497 h 1475652"/>
              <a:gd name="connsiteX15" fmla="*/ 1548581 w 1769806"/>
              <a:gd name="connsiteY15" fmla="*/ 0 h 1475652"/>
              <a:gd name="connsiteX16" fmla="*/ 1673942 w 1769806"/>
              <a:gd name="connsiteY16" fmla="*/ 14749 h 1475652"/>
              <a:gd name="connsiteX17" fmla="*/ 1725561 w 1769806"/>
              <a:gd name="connsiteY17" fmla="*/ 73742 h 1475652"/>
              <a:gd name="connsiteX18" fmla="*/ 1769806 w 1769806"/>
              <a:gd name="connsiteY18" fmla="*/ 191729 h 1475652"/>
              <a:gd name="connsiteX19" fmla="*/ 1755058 w 1769806"/>
              <a:gd name="connsiteY19" fmla="*/ 265471 h 1475652"/>
              <a:gd name="connsiteX20" fmla="*/ 1732935 w 1769806"/>
              <a:gd name="connsiteY20" fmla="*/ 265471 h 1475652"/>
              <a:gd name="connsiteX21" fmla="*/ 1710813 w 1769806"/>
              <a:gd name="connsiteY21" fmla="*/ 235974 h 1475652"/>
              <a:gd name="connsiteX22" fmla="*/ 1688690 w 1769806"/>
              <a:gd name="connsiteY22" fmla="*/ 147484 h 1475652"/>
              <a:gd name="connsiteX23" fmla="*/ 1659194 w 1769806"/>
              <a:gd name="connsiteY23" fmla="*/ 95865 h 1475652"/>
              <a:gd name="connsiteX24" fmla="*/ 1585452 w 1769806"/>
              <a:gd name="connsiteY24" fmla="*/ 73742 h 1475652"/>
              <a:gd name="connsiteX25" fmla="*/ 1526458 w 1769806"/>
              <a:gd name="connsiteY25" fmla="*/ 103239 h 1475652"/>
              <a:gd name="connsiteX26" fmla="*/ 1496961 w 1769806"/>
              <a:gd name="connsiteY26" fmla="*/ 265471 h 1475652"/>
              <a:gd name="connsiteX27" fmla="*/ 1474839 w 1769806"/>
              <a:gd name="connsiteY27" fmla="*/ 516194 h 1475652"/>
              <a:gd name="connsiteX28" fmla="*/ 1445342 w 1769806"/>
              <a:gd name="connsiteY28" fmla="*/ 988142 h 1475652"/>
              <a:gd name="connsiteX29" fmla="*/ 1423219 w 1769806"/>
              <a:gd name="connsiteY29" fmla="*/ 1165123 h 1475652"/>
              <a:gd name="connsiteX30" fmla="*/ 1371600 w 1769806"/>
              <a:gd name="connsiteY30" fmla="*/ 1349478 h 1475652"/>
              <a:gd name="connsiteX31" fmla="*/ 1150374 w 1769806"/>
              <a:gd name="connsiteY31" fmla="*/ 1460090 h 1475652"/>
              <a:gd name="connsiteX32" fmla="*/ 951271 w 1769806"/>
              <a:gd name="connsiteY32" fmla="*/ 1474839 h 1475652"/>
              <a:gd name="connsiteX33" fmla="*/ 457200 w 1769806"/>
              <a:gd name="connsiteY33" fmla="*/ 1401097 h 1475652"/>
              <a:gd name="connsiteX34" fmla="*/ 280219 w 1769806"/>
              <a:gd name="connsiteY34" fmla="*/ 855407 h 1475652"/>
              <a:gd name="connsiteX35" fmla="*/ 213852 w 1769806"/>
              <a:gd name="connsiteY35" fmla="*/ 88490 h 1475652"/>
              <a:gd name="connsiteX36" fmla="*/ 81116 w 1769806"/>
              <a:gd name="connsiteY36" fmla="*/ 95865 h 1475652"/>
              <a:gd name="connsiteX37" fmla="*/ 66368 w 1769806"/>
              <a:gd name="connsiteY37" fmla="*/ 191729 h 1475652"/>
              <a:gd name="connsiteX38" fmla="*/ 0 w 1769806"/>
              <a:gd name="connsiteY38"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71600 w 1769806"/>
              <a:gd name="connsiteY9" fmla="*/ 1135626 h 1475652"/>
              <a:gd name="connsiteX10" fmla="*/ 1393723 w 1769806"/>
              <a:gd name="connsiteY10" fmla="*/ 781665 h 1475652"/>
              <a:gd name="connsiteX11" fmla="*/ 1408471 w 1769806"/>
              <a:gd name="connsiteY11" fmla="*/ 457200 h 1475652"/>
              <a:gd name="connsiteX12" fmla="*/ 1445342 w 1769806"/>
              <a:gd name="connsiteY12" fmla="*/ 169607 h 1475652"/>
              <a:gd name="connsiteX13" fmla="*/ 1482213 w 1769806"/>
              <a:gd name="connsiteY13" fmla="*/ 29497 h 1475652"/>
              <a:gd name="connsiteX14" fmla="*/ 1482213 w 1769806"/>
              <a:gd name="connsiteY14" fmla="*/ 29497 h 1475652"/>
              <a:gd name="connsiteX15" fmla="*/ 1548581 w 1769806"/>
              <a:gd name="connsiteY15" fmla="*/ 0 h 1475652"/>
              <a:gd name="connsiteX16" fmla="*/ 1673942 w 1769806"/>
              <a:gd name="connsiteY16" fmla="*/ 14749 h 1475652"/>
              <a:gd name="connsiteX17" fmla="*/ 1725561 w 1769806"/>
              <a:gd name="connsiteY17" fmla="*/ 73742 h 1475652"/>
              <a:gd name="connsiteX18" fmla="*/ 1769806 w 1769806"/>
              <a:gd name="connsiteY18" fmla="*/ 191729 h 1475652"/>
              <a:gd name="connsiteX19" fmla="*/ 1755058 w 1769806"/>
              <a:gd name="connsiteY19" fmla="*/ 265471 h 1475652"/>
              <a:gd name="connsiteX20" fmla="*/ 1732935 w 1769806"/>
              <a:gd name="connsiteY20" fmla="*/ 265471 h 1475652"/>
              <a:gd name="connsiteX21" fmla="*/ 1710813 w 1769806"/>
              <a:gd name="connsiteY21" fmla="*/ 235974 h 1475652"/>
              <a:gd name="connsiteX22" fmla="*/ 1688690 w 1769806"/>
              <a:gd name="connsiteY22" fmla="*/ 147484 h 1475652"/>
              <a:gd name="connsiteX23" fmla="*/ 1659194 w 1769806"/>
              <a:gd name="connsiteY23" fmla="*/ 95865 h 1475652"/>
              <a:gd name="connsiteX24" fmla="*/ 1585452 w 1769806"/>
              <a:gd name="connsiteY24" fmla="*/ 73742 h 1475652"/>
              <a:gd name="connsiteX25" fmla="*/ 1526458 w 1769806"/>
              <a:gd name="connsiteY25" fmla="*/ 103239 h 1475652"/>
              <a:gd name="connsiteX26" fmla="*/ 1496961 w 1769806"/>
              <a:gd name="connsiteY26" fmla="*/ 265471 h 1475652"/>
              <a:gd name="connsiteX27" fmla="*/ 1474839 w 1769806"/>
              <a:gd name="connsiteY27" fmla="*/ 516194 h 1475652"/>
              <a:gd name="connsiteX28" fmla="*/ 1445342 w 1769806"/>
              <a:gd name="connsiteY28" fmla="*/ 988142 h 1475652"/>
              <a:gd name="connsiteX29" fmla="*/ 1423219 w 1769806"/>
              <a:gd name="connsiteY29" fmla="*/ 1165123 h 1475652"/>
              <a:gd name="connsiteX30" fmla="*/ 1371600 w 1769806"/>
              <a:gd name="connsiteY30" fmla="*/ 1349478 h 1475652"/>
              <a:gd name="connsiteX31" fmla="*/ 1150374 w 1769806"/>
              <a:gd name="connsiteY31" fmla="*/ 1460090 h 1475652"/>
              <a:gd name="connsiteX32" fmla="*/ 951271 w 1769806"/>
              <a:gd name="connsiteY32" fmla="*/ 1474839 h 1475652"/>
              <a:gd name="connsiteX33" fmla="*/ 457200 w 1769806"/>
              <a:gd name="connsiteY33" fmla="*/ 1401097 h 1475652"/>
              <a:gd name="connsiteX34" fmla="*/ 280219 w 1769806"/>
              <a:gd name="connsiteY34" fmla="*/ 855407 h 1475652"/>
              <a:gd name="connsiteX35" fmla="*/ 213852 w 1769806"/>
              <a:gd name="connsiteY35" fmla="*/ 88490 h 1475652"/>
              <a:gd name="connsiteX36" fmla="*/ 81116 w 1769806"/>
              <a:gd name="connsiteY36" fmla="*/ 95865 h 1475652"/>
              <a:gd name="connsiteX37" fmla="*/ 66368 w 1769806"/>
              <a:gd name="connsiteY37" fmla="*/ 191729 h 1475652"/>
              <a:gd name="connsiteX38" fmla="*/ 0 w 1769806"/>
              <a:gd name="connsiteY38"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71600 w 1769806"/>
              <a:gd name="connsiteY9" fmla="*/ 1135626 h 1475652"/>
              <a:gd name="connsiteX10" fmla="*/ 1393723 w 1769806"/>
              <a:gd name="connsiteY10" fmla="*/ 781665 h 1475652"/>
              <a:gd name="connsiteX11" fmla="*/ 1408471 w 1769806"/>
              <a:gd name="connsiteY11" fmla="*/ 457200 h 1475652"/>
              <a:gd name="connsiteX12" fmla="*/ 1445342 w 1769806"/>
              <a:gd name="connsiteY12" fmla="*/ 169607 h 1475652"/>
              <a:gd name="connsiteX13" fmla="*/ 1482213 w 1769806"/>
              <a:gd name="connsiteY13" fmla="*/ 29497 h 1475652"/>
              <a:gd name="connsiteX14" fmla="*/ 1482213 w 1769806"/>
              <a:gd name="connsiteY14" fmla="*/ 29497 h 1475652"/>
              <a:gd name="connsiteX15" fmla="*/ 1548581 w 1769806"/>
              <a:gd name="connsiteY15" fmla="*/ 0 h 1475652"/>
              <a:gd name="connsiteX16" fmla="*/ 1673942 w 1769806"/>
              <a:gd name="connsiteY16" fmla="*/ 14749 h 1475652"/>
              <a:gd name="connsiteX17" fmla="*/ 1725561 w 1769806"/>
              <a:gd name="connsiteY17" fmla="*/ 73742 h 1475652"/>
              <a:gd name="connsiteX18" fmla="*/ 1769806 w 1769806"/>
              <a:gd name="connsiteY18" fmla="*/ 191729 h 1475652"/>
              <a:gd name="connsiteX19" fmla="*/ 1755058 w 1769806"/>
              <a:gd name="connsiteY19" fmla="*/ 265471 h 1475652"/>
              <a:gd name="connsiteX20" fmla="*/ 1732935 w 1769806"/>
              <a:gd name="connsiteY20" fmla="*/ 265471 h 1475652"/>
              <a:gd name="connsiteX21" fmla="*/ 1710813 w 1769806"/>
              <a:gd name="connsiteY21" fmla="*/ 235974 h 1475652"/>
              <a:gd name="connsiteX22" fmla="*/ 1688690 w 1769806"/>
              <a:gd name="connsiteY22" fmla="*/ 147484 h 1475652"/>
              <a:gd name="connsiteX23" fmla="*/ 1659194 w 1769806"/>
              <a:gd name="connsiteY23" fmla="*/ 95865 h 1475652"/>
              <a:gd name="connsiteX24" fmla="*/ 1585452 w 1769806"/>
              <a:gd name="connsiteY24" fmla="*/ 73742 h 1475652"/>
              <a:gd name="connsiteX25" fmla="*/ 1526458 w 1769806"/>
              <a:gd name="connsiteY25" fmla="*/ 103239 h 1475652"/>
              <a:gd name="connsiteX26" fmla="*/ 1496961 w 1769806"/>
              <a:gd name="connsiteY26" fmla="*/ 265471 h 1475652"/>
              <a:gd name="connsiteX27" fmla="*/ 1474839 w 1769806"/>
              <a:gd name="connsiteY27" fmla="*/ 516194 h 1475652"/>
              <a:gd name="connsiteX28" fmla="*/ 1445342 w 1769806"/>
              <a:gd name="connsiteY28" fmla="*/ 988142 h 1475652"/>
              <a:gd name="connsiteX29" fmla="*/ 1371600 w 1769806"/>
              <a:gd name="connsiteY29" fmla="*/ 1349478 h 1475652"/>
              <a:gd name="connsiteX30" fmla="*/ 1150374 w 1769806"/>
              <a:gd name="connsiteY30" fmla="*/ 1460090 h 1475652"/>
              <a:gd name="connsiteX31" fmla="*/ 951271 w 1769806"/>
              <a:gd name="connsiteY31" fmla="*/ 1474839 h 1475652"/>
              <a:gd name="connsiteX32" fmla="*/ 457200 w 1769806"/>
              <a:gd name="connsiteY32" fmla="*/ 1401097 h 1475652"/>
              <a:gd name="connsiteX33" fmla="*/ 280219 w 1769806"/>
              <a:gd name="connsiteY33" fmla="*/ 855407 h 1475652"/>
              <a:gd name="connsiteX34" fmla="*/ 213852 w 1769806"/>
              <a:gd name="connsiteY34" fmla="*/ 88490 h 1475652"/>
              <a:gd name="connsiteX35" fmla="*/ 81116 w 1769806"/>
              <a:gd name="connsiteY35" fmla="*/ 95865 h 1475652"/>
              <a:gd name="connsiteX36" fmla="*/ 66368 w 1769806"/>
              <a:gd name="connsiteY36" fmla="*/ 191729 h 1475652"/>
              <a:gd name="connsiteX37" fmla="*/ 0 w 1769806"/>
              <a:gd name="connsiteY37"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496961 w 1769806"/>
              <a:gd name="connsiteY25" fmla="*/ 265471 h 1475652"/>
              <a:gd name="connsiteX26" fmla="*/ 1474839 w 1769806"/>
              <a:gd name="connsiteY26" fmla="*/ 516194 h 1475652"/>
              <a:gd name="connsiteX27" fmla="*/ 1445342 w 1769806"/>
              <a:gd name="connsiteY27" fmla="*/ 988142 h 1475652"/>
              <a:gd name="connsiteX28" fmla="*/ 1371600 w 1769806"/>
              <a:gd name="connsiteY28" fmla="*/ 1349478 h 1475652"/>
              <a:gd name="connsiteX29" fmla="*/ 1150374 w 1769806"/>
              <a:gd name="connsiteY29" fmla="*/ 1460090 h 1475652"/>
              <a:gd name="connsiteX30" fmla="*/ 951271 w 1769806"/>
              <a:gd name="connsiteY30" fmla="*/ 1474839 h 1475652"/>
              <a:gd name="connsiteX31" fmla="*/ 457200 w 1769806"/>
              <a:gd name="connsiteY31" fmla="*/ 1401097 h 1475652"/>
              <a:gd name="connsiteX32" fmla="*/ 280219 w 1769806"/>
              <a:gd name="connsiteY32" fmla="*/ 855407 h 1475652"/>
              <a:gd name="connsiteX33" fmla="*/ 213852 w 1769806"/>
              <a:gd name="connsiteY33" fmla="*/ 88490 h 1475652"/>
              <a:gd name="connsiteX34" fmla="*/ 81116 w 1769806"/>
              <a:gd name="connsiteY34" fmla="*/ 95865 h 1475652"/>
              <a:gd name="connsiteX35" fmla="*/ 66368 w 1769806"/>
              <a:gd name="connsiteY35" fmla="*/ 191729 h 1475652"/>
              <a:gd name="connsiteX36" fmla="*/ 0 w 1769806"/>
              <a:gd name="connsiteY36"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496961 w 1769806"/>
              <a:gd name="connsiteY25" fmla="*/ 265471 h 1475652"/>
              <a:gd name="connsiteX26" fmla="*/ 1474839 w 1769806"/>
              <a:gd name="connsiteY26" fmla="*/ 516194 h 1475652"/>
              <a:gd name="connsiteX27" fmla="*/ 1445342 w 1769806"/>
              <a:gd name="connsiteY27" fmla="*/ 988142 h 1475652"/>
              <a:gd name="connsiteX28" fmla="*/ 1371600 w 1769806"/>
              <a:gd name="connsiteY28" fmla="*/ 1349478 h 1475652"/>
              <a:gd name="connsiteX29" fmla="*/ 1150374 w 1769806"/>
              <a:gd name="connsiteY29" fmla="*/ 1460090 h 1475652"/>
              <a:gd name="connsiteX30" fmla="*/ 951271 w 1769806"/>
              <a:gd name="connsiteY30" fmla="*/ 1474839 h 1475652"/>
              <a:gd name="connsiteX31" fmla="*/ 457200 w 1769806"/>
              <a:gd name="connsiteY31" fmla="*/ 1401097 h 1475652"/>
              <a:gd name="connsiteX32" fmla="*/ 280219 w 1769806"/>
              <a:gd name="connsiteY32" fmla="*/ 855407 h 1475652"/>
              <a:gd name="connsiteX33" fmla="*/ 213852 w 1769806"/>
              <a:gd name="connsiteY33" fmla="*/ 88490 h 1475652"/>
              <a:gd name="connsiteX34" fmla="*/ 81116 w 1769806"/>
              <a:gd name="connsiteY34" fmla="*/ 95865 h 1475652"/>
              <a:gd name="connsiteX35" fmla="*/ 66368 w 1769806"/>
              <a:gd name="connsiteY35" fmla="*/ 191729 h 1475652"/>
              <a:gd name="connsiteX36" fmla="*/ 0 w 1769806"/>
              <a:gd name="connsiteY36"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496961 w 1769806"/>
              <a:gd name="connsiteY25" fmla="*/ 265471 h 1475652"/>
              <a:gd name="connsiteX26" fmla="*/ 1474839 w 1769806"/>
              <a:gd name="connsiteY26" fmla="*/ 516194 h 1475652"/>
              <a:gd name="connsiteX27" fmla="*/ 1454867 w 1769806"/>
              <a:gd name="connsiteY27" fmla="*/ 983380 h 1475652"/>
              <a:gd name="connsiteX28" fmla="*/ 1371600 w 1769806"/>
              <a:gd name="connsiteY28" fmla="*/ 1349478 h 1475652"/>
              <a:gd name="connsiteX29" fmla="*/ 1150374 w 1769806"/>
              <a:gd name="connsiteY29" fmla="*/ 1460090 h 1475652"/>
              <a:gd name="connsiteX30" fmla="*/ 951271 w 1769806"/>
              <a:gd name="connsiteY30" fmla="*/ 1474839 h 1475652"/>
              <a:gd name="connsiteX31" fmla="*/ 457200 w 1769806"/>
              <a:gd name="connsiteY31" fmla="*/ 1401097 h 1475652"/>
              <a:gd name="connsiteX32" fmla="*/ 280219 w 1769806"/>
              <a:gd name="connsiteY32" fmla="*/ 855407 h 1475652"/>
              <a:gd name="connsiteX33" fmla="*/ 213852 w 1769806"/>
              <a:gd name="connsiteY33" fmla="*/ 88490 h 1475652"/>
              <a:gd name="connsiteX34" fmla="*/ 81116 w 1769806"/>
              <a:gd name="connsiteY34" fmla="*/ 95865 h 1475652"/>
              <a:gd name="connsiteX35" fmla="*/ 66368 w 1769806"/>
              <a:gd name="connsiteY35" fmla="*/ 191729 h 1475652"/>
              <a:gd name="connsiteX36" fmla="*/ 0 w 1769806"/>
              <a:gd name="connsiteY36"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496961 w 1769806"/>
              <a:gd name="connsiteY25" fmla="*/ 265471 h 1475652"/>
              <a:gd name="connsiteX26" fmla="*/ 1474839 w 1769806"/>
              <a:gd name="connsiteY26" fmla="*/ 516194 h 1475652"/>
              <a:gd name="connsiteX27" fmla="*/ 1371600 w 1769806"/>
              <a:gd name="connsiteY27" fmla="*/ 1349478 h 1475652"/>
              <a:gd name="connsiteX28" fmla="*/ 1150374 w 1769806"/>
              <a:gd name="connsiteY28" fmla="*/ 1460090 h 1475652"/>
              <a:gd name="connsiteX29" fmla="*/ 951271 w 1769806"/>
              <a:gd name="connsiteY29" fmla="*/ 1474839 h 1475652"/>
              <a:gd name="connsiteX30" fmla="*/ 457200 w 1769806"/>
              <a:gd name="connsiteY30" fmla="*/ 1401097 h 1475652"/>
              <a:gd name="connsiteX31" fmla="*/ 280219 w 1769806"/>
              <a:gd name="connsiteY31" fmla="*/ 855407 h 1475652"/>
              <a:gd name="connsiteX32" fmla="*/ 213852 w 1769806"/>
              <a:gd name="connsiteY32" fmla="*/ 88490 h 1475652"/>
              <a:gd name="connsiteX33" fmla="*/ 81116 w 1769806"/>
              <a:gd name="connsiteY33" fmla="*/ 95865 h 1475652"/>
              <a:gd name="connsiteX34" fmla="*/ 66368 w 1769806"/>
              <a:gd name="connsiteY34" fmla="*/ 191729 h 1475652"/>
              <a:gd name="connsiteX35" fmla="*/ 0 w 1769806"/>
              <a:gd name="connsiteY35"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496961 w 1769806"/>
              <a:gd name="connsiteY25" fmla="*/ 265471 h 1475652"/>
              <a:gd name="connsiteX26" fmla="*/ 1474839 w 1769806"/>
              <a:gd name="connsiteY26" fmla="*/ 516194 h 1475652"/>
              <a:gd name="connsiteX27" fmla="*/ 1371600 w 1769806"/>
              <a:gd name="connsiteY27" fmla="*/ 1349478 h 1475652"/>
              <a:gd name="connsiteX28" fmla="*/ 1150374 w 1769806"/>
              <a:gd name="connsiteY28" fmla="*/ 1460090 h 1475652"/>
              <a:gd name="connsiteX29" fmla="*/ 951271 w 1769806"/>
              <a:gd name="connsiteY29" fmla="*/ 1474839 h 1475652"/>
              <a:gd name="connsiteX30" fmla="*/ 457200 w 1769806"/>
              <a:gd name="connsiteY30" fmla="*/ 1401097 h 1475652"/>
              <a:gd name="connsiteX31" fmla="*/ 280219 w 1769806"/>
              <a:gd name="connsiteY31" fmla="*/ 855407 h 1475652"/>
              <a:gd name="connsiteX32" fmla="*/ 213852 w 1769806"/>
              <a:gd name="connsiteY32" fmla="*/ 88490 h 1475652"/>
              <a:gd name="connsiteX33" fmla="*/ 81116 w 1769806"/>
              <a:gd name="connsiteY33" fmla="*/ 95865 h 1475652"/>
              <a:gd name="connsiteX34" fmla="*/ 66368 w 1769806"/>
              <a:gd name="connsiteY34" fmla="*/ 191729 h 1475652"/>
              <a:gd name="connsiteX35" fmla="*/ 0 w 1769806"/>
              <a:gd name="connsiteY35"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496961 w 1769806"/>
              <a:gd name="connsiteY25" fmla="*/ 265471 h 1475652"/>
              <a:gd name="connsiteX26" fmla="*/ 1474839 w 1769806"/>
              <a:gd name="connsiteY26" fmla="*/ 516194 h 1475652"/>
              <a:gd name="connsiteX27" fmla="*/ 1150374 w 1769806"/>
              <a:gd name="connsiteY27" fmla="*/ 1460090 h 1475652"/>
              <a:gd name="connsiteX28" fmla="*/ 951271 w 1769806"/>
              <a:gd name="connsiteY28" fmla="*/ 1474839 h 1475652"/>
              <a:gd name="connsiteX29" fmla="*/ 457200 w 1769806"/>
              <a:gd name="connsiteY29" fmla="*/ 1401097 h 1475652"/>
              <a:gd name="connsiteX30" fmla="*/ 280219 w 1769806"/>
              <a:gd name="connsiteY30" fmla="*/ 855407 h 1475652"/>
              <a:gd name="connsiteX31" fmla="*/ 213852 w 1769806"/>
              <a:gd name="connsiteY31" fmla="*/ 88490 h 1475652"/>
              <a:gd name="connsiteX32" fmla="*/ 81116 w 1769806"/>
              <a:gd name="connsiteY32" fmla="*/ 95865 h 1475652"/>
              <a:gd name="connsiteX33" fmla="*/ 66368 w 1769806"/>
              <a:gd name="connsiteY33" fmla="*/ 191729 h 1475652"/>
              <a:gd name="connsiteX34" fmla="*/ 0 w 1769806"/>
              <a:gd name="connsiteY34"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496961 w 1769806"/>
              <a:gd name="connsiteY25" fmla="*/ 265471 h 1475652"/>
              <a:gd name="connsiteX26" fmla="*/ 1474839 w 1769806"/>
              <a:gd name="connsiteY26" fmla="*/ 516194 h 1475652"/>
              <a:gd name="connsiteX27" fmla="*/ 1150374 w 1769806"/>
              <a:gd name="connsiteY27" fmla="*/ 1460090 h 1475652"/>
              <a:gd name="connsiteX28" fmla="*/ 951271 w 1769806"/>
              <a:gd name="connsiteY28" fmla="*/ 1474839 h 1475652"/>
              <a:gd name="connsiteX29" fmla="*/ 457200 w 1769806"/>
              <a:gd name="connsiteY29" fmla="*/ 1401097 h 1475652"/>
              <a:gd name="connsiteX30" fmla="*/ 280219 w 1769806"/>
              <a:gd name="connsiteY30" fmla="*/ 855407 h 1475652"/>
              <a:gd name="connsiteX31" fmla="*/ 213852 w 1769806"/>
              <a:gd name="connsiteY31" fmla="*/ 88490 h 1475652"/>
              <a:gd name="connsiteX32" fmla="*/ 81116 w 1769806"/>
              <a:gd name="connsiteY32" fmla="*/ 95865 h 1475652"/>
              <a:gd name="connsiteX33" fmla="*/ 66368 w 1769806"/>
              <a:gd name="connsiteY33" fmla="*/ 191729 h 1475652"/>
              <a:gd name="connsiteX34" fmla="*/ 0 w 1769806"/>
              <a:gd name="connsiteY34"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496961 w 1769806"/>
              <a:gd name="connsiteY25" fmla="*/ 265471 h 1475652"/>
              <a:gd name="connsiteX26" fmla="*/ 1150374 w 1769806"/>
              <a:gd name="connsiteY26" fmla="*/ 1460090 h 1475652"/>
              <a:gd name="connsiteX27" fmla="*/ 951271 w 1769806"/>
              <a:gd name="connsiteY27" fmla="*/ 1474839 h 1475652"/>
              <a:gd name="connsiteX28" fmla="*/ 457200 w 1769806"/>
              <a:gd name="connsiteY28" fmla="*/ 1401097 h 1475652"/>
              <a:gd name="connsiteX29" fmla="*/ 280219 w 1769806"/>
              <a:gd name="connsiteY29" fmla="*/ 855407 h 1475652"/>
              <a:gd name="connsiteX30" fmla="*/ 213852 w 1769806"/>
              <a:gd name="connsiteY30" fmla="*/ 88490 h 1475652"/>
              <a:gd name="connsiteX31" fmla="*/ 81116 w 1769806"/>
              <a:gd name="connsiteY31" fmla="*/ 95865 h 1475652"/>
              <a:gd name="connsiteX32" fmla="*/ 66368 w 1769806"/>
              <a:gd name="connsiteY32" fmla="*/ 191729 h 1475652"/>
              <a:gd name="connsiteX33" fmla="*/ 0 w 1769806"/>
              <a:gd name="connsiteY33"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496961 w 1769806"/>
              <a:gd name="connsiteY25" fmla="*/ 265471 h 1475652"/>
              <a:gd name="connsiteX26" fmla="*/ 1150374 w 1769806"/>
              <a:gd name="connsiteY26" fmla="*/ 1460090 h 1475652"/>
              <a:gd name="connsiteX27" fmla="*/ 951271 w 1769806"/>
              <a:gd name="connsiteY27" fmla="*/ 1474839 h 1475652"/>
              <a:gd name="connsiteX28" fmla="*/ 457200 w 1769806"/>
              <a:gd name="connsiteY28" fmla="*/ 1401097 h 1475652"/>
              <a:gd name="connsiteX29" fmla="*/ 280219 w 1769806"/>
              <a:gd name="connsiteY29" fmla="*/ 855407 h 1475652"/>
              <a:gd name="connsiteX30" fmla="*/ 213852 w 1769806"/>
              <a:gd name="connsiteY30" fmla="*/ 88490 h 1475652"/>
              <a:gd name="connsiteX31" fmla="*/ 81116 w 1769806"/>
              <a:gd name="connsiteY31" fmla="*/ 95865 h 1475652"/>
              <a:gd name="connsiteX32" fmla="*/ 66368 w 1769806"/>
              <a:gd name="connsiteY32" fmla="*/ 191729 h 1475652"/>
              <a:gd name="connsiteX33" fmla="*/ 0 w 1769806"/>
              <a:gd name="connsiteY33"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508868 w 1769806"/>
              <a:gd name="connsiteY25" fmla="*/ 267852 h 1475652"/>
              <a:gd name="connsiteX26" fmla="*/ 1150374 w 1769806"/>
              <a:gd name="connsiteY26" fmla="*/ 1460090 h 1475652"/>
              <a:gd name="connsiteX27" fmla="*/ 951271 w 1769806"/>
              <a:gd name="connsiteY27" fmla="*/ 1474839 h 1475652"/>
              <a:gd name="connsiteX28" fmla="*/ 457200 w 1769806"/>
              <a:gd name="connsiteY28" fmla="*/ 1401097 h 1475652"/>
              <a:gd name="connsiteX29" fmla="*/ 280219 w 1769806"/>
              <a:gd name="connsiteY29" fmla="*/ 855407 h 1475652"/>
              <a:gd name="connsiteX30" fmla="*/ 213852 w 1769806"/>
              <a:gd name="connsiteY30" fmla="*/ 88490 h 1475652"/>
              <a:gd name="connsiteX31" fmla="*/ 81116 w 1769806"/>
              <a:gd name="connsiteY31" fmla="*/ 95865 h 1475652"/>
              <a:gd name="connsiteX32" fmla="*/ 66368 w 1769806"/>
              <a:gd name="connsiteY32" fmla="*/ 191729 h 1475652"/>
              <a:gd name="connsiteX33" fmla="*/ 0 w 1769806"/>
              <a:gd name="connsiteY33"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19981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508868 w 1769806"/>
              <a:gd name="connsiteY25" fmla="*/ 267852 h 1475652"/>
              <a:gd name="connsiteX26" fmla="*/ 1150374 w 1769806"/>
              <a:gd name="connsiteY26" fmla="*/ 1460090 h 1475652"/>
              <a:gd name="connsiteX27" fmla="*/ 951271 w 1769806"/>
              <a:gd name="connsiteY27" fmla="*/ 1474839 h 1475652"/>
              <a:gd name="connsiteX28" fmla="*/ 457200 w 1769806"/>
              <a:gd name="connsiteY28" fmla="*/ 1401097 h 1475652"/>
              <a:gd name="connsiteX29" fmla="*/ 280219 w 1769806"/>
              <a:gd name="connsiteY29" fmla="*/ 855407 h 1475652"/>
              <a:gd name="connsiteX30" fmla="*/ 213852 w 1769806"/>
              <a:gd name="connsiteY30" fmla="*/ 88490 h 1475652"/>
              <a:gd name="connsiteX31" fmla="*/ 81116 w 1769806"/>
              <a:gd name="connsiteY31" fmla="*/ 95865 h 1475652"/>
              <a:gd name="connsiteX32" fmla="*/ 66368 w 1769806"/>
              <a:gd name="connsiteY32" fmla="*/ 191729 h 1475652"/>
              <a:gd name="connsiteX33" fmla="*/ 0 w 1769806"/>
              <a:gd name="connsiteY33"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43794 w 1769806"/>
              <a:gd name="connsiteY8" fmla="*/ 1305232 h 1475652"/>
              <a:gd name="connsiteX9" fmla="*/ 1393723 w 1769806"/>
              <a:gd name="connsiteY9" fmla="*/ 781665 h 1475652"/>
              <a:gd name="connsiteX10" fmla="*/ 1408471 w 1769806"/>
              <a:gd name="connsiteY10" fmla="*/ 457200 h 1475652"/>
              <a:gd name="connsiteX11" fmla="*/ 1445342 w 1769806"/>
              <a:gd name="connsiteY11" fmla="*/ 169607 h 1475652"/>
              <a:gd name="connsiteX12" fmla="*/ 1482213 w 1769806"/>
              <a:gd name="connsiteY12" fmla="*/ 29497 h 1475652"/>
              <a:gd name="connsiteX13" fmla="*/ 1482213 w 1769806"/>
              <a:gd name="connsiteY13" fmla="*/ 29497 h 1475652"/>
              <a:gd name="connsiteX14" fmla="*/ 1548581 w 1769806"/>
              <a:gd name="connsiteY14" fmla="*/ 0 h 1475652"/>
              <a:gd name="connsiteX15" fmla="*/ 1673942 w 1769806"/>
              <a:gd name="connsiteY15" fmla="*/ 14749 h 1475652"/>
              <a:gd name="connsiteX16" fmla="*/ 1725561 w 1769806"/>
              <a:gd name="connsiteY16" fmla="*/ 73742 h 1475652"/>
              <a:gd name="connsiteX17" fmla="*/ 1769806 w 1769806"/>
              <a:gd name="connsiteY17" fmla="*/ 191729 h 1475652"/>
              <a:gd name="connsiteX18" fmla="*/ 1755058 w 1769806"/>
              <a:gd name="connsiteY18" fmla="*/ 265471 h 1475652"/>
              <a:gd name="connsiteX19" fmla="*/ 1732935 w 1769806"/>
              <a:gd name="connsiteY19" fmla="*/ 265471 h 1475652"/>
              <a:gd name="connsiteX20" fmla="*/ 1710813 w 1769806"/>
              <a:gd name="connsiteY20" fmla="*/ 235974 h 1475652"/>
              <a:gd name="connsiteX21" fmla="*/ 1688690 w 1769806"/>
              <a:gd name="connsiteY21" fmla="*/ 147484 h 1475652"/>
              <a:gd name="connsiteX22" fmla="*/ 1659194 w 1769806"/>
              <a:gd name="connsiteY22" fmla="*/ 95865 h 1475652"/>
              <a:gd name="connsiteX23" fmla="*/ 1585452 w 1769806"/>
              <a:gd name="connsiteY23" fmla="*/ 73742 h 1475652"/>
              <a:gd name="connsiteX24" fmla="*/ 1526458 w 1769806"/>
              <a:gd name="connsiteY24" fmla="*/ 103239 h 1475652"/>
              <a:gd name="connsiteX25" fmla="*/ 1508868 w 1769806"/>
              <a:gd name="connsiteY25" fmla="*/ 267852 h 1475652"/>
              <a:gd name="connsiteX26" fmla="*/ 1150374 w 1769806"/>
              <a:gd name="connsiteY26" fmla="*/ 1460090 h 1475652"/>
              <a:gd name="connsiteX27" fmla="*/ 951271 w 1769806"/>
              <a:gd name="connsiteY27" fmla="*/ 1474839 h 1475652"/>
              <a:gd name="connsiteX28" fmla="*/ 457200 w 1769806"/>
              <a:gd name="connsiteY28" fmla="*/ 1401097 h 1475652"/>
              <a:gd name="connsiteX29" fmla="*/ 280219 w 1769806"/>
              <a:gd name="connsiteY29" fmla="*/ 855407 h 1475652"/>
              <a:gd name="connsiteX30" fmla="*/ 213852 w 1769806"/>
              <a:gd name="connsiteY30" fmla="*/ 88490 h 1475652"/>
              <a:gd name="connsiteX31" fmla="*/ 81116 w 1769806"/>
              <a:gd name="connsiteY31" fmla="*/ 95865 h 1475652"/>
              <a:gd name="connsiteX32" fmla="*/ 66368 w 1769806"/>
              <a:gd name="connsiteY32" fmla="*/ 191729 h 1475652"/>
              <a:gd name="connsiteX33" fmla="*/ 0 w 1769806"/>
              <a:gd name="connsiteY33"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43794 w 1769806"/>
              <a:gd name="connsiteY8" fmla="*/ 1305232 h 1475652"/>
              <a:gd name="connsiteX9" fmla="*/ 1408471 w 1769806"/>
              <a:gd name="connsiteY9" fmla="*/ 457200 h 1475652"/>
              <a:gd name="connsiteX10" fmla="*/ 1445342 w 1769806"/>
              <a:gd name="connsiteY10" fmla="*/ 169607 h 1475652"/>
              <a:gd name="connsiteX11" fmla="*/ 1482213 w 1769806"/>
              <a:gd name="connsiteY11" fmla="*/ 29497 h 1475652"/>
              <a:gd name="connsiteX12" fmla="*/ 1482213 w 1769806"/>
              <a:gd name="connsiteY12" fmla="*/ 29497 h 1475652"/>
              <a:gd name="connsiteX13" fmla="*/ 1548581 w 1769806"/>
              <a:gd name="connsiteY13" fmla="*/ 0 h 1475652"/>
              <a:gd name="connsiteX14" fmla="*/ 1673942 w 1769806"/>
              <a:gd name="connsiteY14" fmla="*/ 14749 h 1475652"/>
              <a:gd name="connsiteX15" fmla="*/ 1725561 w 1769806"/>
              <a:gd name="connsiteY15" fmla="*/ 73742 h 1475652"/>
              <a:gd name="connsiteX16" fmla="*/ 1769806 w 1769806"/>
              <a:gd name="connsiteY16" fmla="*/ 191729 h 1475652"/>
              <a:gd name="connsiteX17" fmla="*/ 1755058 w 1769806"/>
              <a:gd name="connsiteY17" fmla="*/ 265471 h 1475652"/>
              <a:gd name="connsiteX18" fmla="*/ 1732935 w 1769806"/>
              <a:gd name="connsiteY18" fmla="*/ 265471 h 1475652"/>
              <a:gd name="connsiteX19" fmla="*/ 1710813 w 1769806"/>
              <a:gd name="connsiteY19" fmla="*/ 235974 h 1475652"/>
              <a:gd name="connsiteX20" fmla="*/ 1688690 w 1769806"/>
              <a:gd name="connsiteY20" fmla="*/ 147484 h 1475652"/>
              <a:gd name="connsiteX21" fmla="*/ 1659194 w 1769806"/>
              <a:gd name="connsiteY21" fmla="*/ 95865 h 1475652"/>
              <a:gd name="connsiteX22" fmla="*/ 1585452 w 1769806"/>
              <a:gd name="connsiteY22" fmla="*/ 73742 h 1475652"/>
              <a:gd name="connsiteX23" fmla="*/ 1526458 w 1769806"/>
              <a:gd name="connsiteY23" fmla="*/ 103239 h 1475652"/>
              <a:gd name="connsiteX24" fmla="*/ 1508868 w 1769806"/>
              <a:gd name="connsiteY24" fmla="*/ 267852 h 1475652"/>
              <a:gd name="connsiteX25" fmla="*/ 1150374 w 1769806"/>
              <a:gd name="connsiteY25" fmla="*/ 1460090 h 1475652"/>
              <a:gd name="connsiteX26" fmla="*/ 951271 w 1769806"/>
              <a:gd name="connsiteY26" fmla="*/ 1474839 h 1475652"/>
              <a:gd name="connsiteX27" fmla="*/ 457200 w 1769806"/>
              <a:gd name="connsiteY27" fmla="*/ 1401097 h 1475652"/>
              <a:gd name="connsiteX28" fmla="*/ 280219 w 1769806"/>
              <a:gd name="connsiteY28" fmla="*/ 855407 h 1475652"/>
              <a:gd name="connsiteX29" fmla="*/ 213852 w 1769806"/>
              <a:gd name="connsiteY29" fmla="*/ 88490 h 1475652"/>
              <a:gd name="connsiteX30" fmla="*/ 81116 w 1769806"/>
              <a:gd name="connsiteY30" fmla="*/ 95865 h 1475652"/>
              <a:gd name="connsiteX31" fmla="*/ 66368 w 1769806"/>
              <a:gd name="connsiteY31" fmla="*/ 191729 h 1475652"/>
              <a:gd name="connsiteX32" fmla="*/ 0 w 1769806"/>
              <a:gd name="connsiteY32"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43794 w 1769806"/>
              <a:gd name="connsiteY8" fmla="*/ 1305232 h 1475652"/>
              <a:gd name="connsiteX9" fmla="*/ 1445342 w 1769806"/>
              <a:gd name="connsiteY9" fmla="*/ 169607 h 1475652"/>
              <a:gd name="connsiteX10" fmla="*/ 1482213 w 1769806"/>
              <a:gd name="connsiteY10" fmla="*/ 29497 h 1475652"/>
              <a:gd name="connsiteX11" fmla="*/ 1482213 w 1769806"/>
              <a:gd name="connsiteY11" fmla="*/ 29497 h 1475652"/>
              <a:gd name="connsiteX12" fmla="*/ 1548581 w 1769806"/>
              <a:gd name="connsiteY12" fmla="*/ 0 h 1475652"/>
              <a:gd name="connsiteX13" fmla="*/ 1673942 w 1769806"/>
              <a:gd name="connsiteY13" fmla="*/ 14749 h 1475652"/>
              <a:gd name="connsiteX14" fmla="*/ 1725561 w 1769806"/>
              <a:gd name="connsiteY14" fmla="*/ 73742 h 1475652"/>
              <a:gd name="connsiteX15" fmla="*/ 1769806 w 1769806"/>
              <a:gd name="connsiteY15" fmla="*/ 191729 h 1475652"/>
              <a:gd name="connsiteX16" fmla="*/ 1755058 w 1769806"/>
              <a:gd name="connsiteY16" fmla="*/ 265471 h 1475652"/>
              <a:gd name="connsiteX17" fmla="*/ 1732935 w 1769806"/>
              <a:gd name="connsiteY17" fmla="*/ 265471 h 1475652"/>
              <a:gd name="connsiteX18" fmla="*/ 1710813 w 1769806"/>
              <a:gd name="connsiteY18" fmla="*/ 235974 h 1475652"/>
              <a:gd name="connsiteX19" fmla="*/ 1688690 w 1769806"/>
              <a:gd name="connsiteY19" fmla="*/ 147484 h 1475652"/>
              <a:gd name="connsiteX20" fmla="*/ 1659194 w 1769806"/>
              <a:gd name="connsiteY20" fmla="*/ 95865 h 1475652"/>
              <a:gd name="connsiteX21" fmla="*/ 1585452 w 1769806"/>
              <a:gd name="connsiteY21" fmla="*/ 73742 h 1475652"/>
              <a:gd name="connsiteX22" fmla="*/ 1526458 w 1769806"/>
              <a:gd name="connsiteY22" fmla="*/ 103239 h 1475652"/>
              <a:gd name="connsiteX23" fmla="*/ 1508868 w 1769806"/>
              <a:gd name="connsiteY23" fmla="*/ 267852 h 1475652"/>
              <a:gd name="connsiteX24" fmla="*/ 1150374 w 1769806"/>
              <a:gd name="connsiteY24" fmla="*/ 1460090 h 1475652"/>
              <a:gd name="connsiteX25" fmla="*/ 951271 w 1769806"/>
              <a:gd name="connsiteY25" fmla="*/ 1474839 h 1475652"/>
              <a:gd name="connsiteX26" fmla="*/ 457200 w 1769806"/>
              <a:gd name="connsiteY26" fmla="*/ 1401097 h 1475652"/>
              <a:gd name="connsiteX27" fmla="*/ 280219 w 1769806"/>
              <a:gd name="connsiteY27" fmla="*/ 855407 h 1475652"/>
              <a:gd name="connsiteX28" fmla="*/ 213852 w 1769806"/>
              <a:gd name="connsiteY28" fmla="*/ 88490 h 1475652"/>
              <a:gd name="connsiteX29" fmla="*/ 81116 w 1769806"/>
              <a:gd name="connsiteY29" fmla="*/ 95865 h 1475652"/>
              <a:gd name="connsiteX30" fmla="*/ 66368 w 1769806"/>
              <a:gd name="connsiteY30" fmla="*/ 191729 h 1475652"/>
              <a:gd name="connsiteX31" fmla="*/ 0 w 1769806"/>
              <a:gd name="connsiteY31"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43794 w 1769806"/>
              <a:gd name="connsiteY8" fmla="*/ 1305232 h 1475652"/>
              <a:gd name="connsiteX9" fmla="*/ 1445342 w 1769806"/>
              <a:gd name="connsiteY9" fmla="*/ 169607 h 1475652"/>
              <a:gd name="connsiteX10" fmla="*/ 1482213 w 1769806"/>
              <a:gd name="connsiteY10" fmla="*/ 29497 h 1475652"/>
              <a:gd name="connsiteX11" fmla="*/ 1482213 w 1769806"/>
              <a:gd name="connsiteY11" fmla="*/ 29497 h 1475652"/>
              <a:gd name="connsiteX12" fmla="*/ 1548581 w 1769806"/>
              <a:gd name="connsiteY12" fmla="*/ 0 h 1475652"/>
              <a:gd name="connsiteX13" fmla="*/ 1673942 w 1769806"/>
              <a:gd name="connsiteY13" fmla="*/ 14749 h 1475652"/>
              <a:gd name="connsiteX14" fmla="*/ 1725561 w 1769806"/>
              <a:gd name="connsiteY14" fmla="*/ 73742 h 1475652"/>
              <a:gd name="connsiteX15" fmla="*/ 1769806 w 1769806"/>
              <a:gd name="connsiteY15" fmla="*/ 191729 h 1475652"/>
              <a:gd name="connsiteX16" fmla="*/ 1755058 w 1769806"/>
              <a:gd name="connsiteY16" fmla="*/ 265471 h 1475652"/>
              <a:gd name="connsiteX17" fmla="*/ 1732935 w 1769806"/>
              <a:gd name="connsiteY17" fmla="*/ 265471 h 1475652"/>
              <a:gd name="connsiteX18" fmla="*/ 1710813 w 1769806"/>
              <a:gd name="connsiteY18" fmla="*/ 235974 h 1475652"/>
              <a:gd name="connsiteX19" fmla="*/ 1688690 w 1769806"/>
              <a:gd name="connsiteY19" fmla="*/ 147484 h 1475652"/>
              <a:gd name="connsiteX20" fmla="*/ 1659194 w 1769806"/>
              <a:gd name="connsiteY20" fmla="*/ 95865 h 1475652"/>
              <a:gd name="connsiteX21" fmla="*/ 1585452 w 1769806"/>
              <a:gd name="connsiteY21" fmla="*/ 73742 h 1475652"/>
              <a:gd name="connsiteX22" fmla="*/ 1526458 w 1769806"/>
              <a:gd name="connsiteY22" fmla="*/ 103239 h 1475652"/>
              <a:gd name="connsiteX23" fmla="*/ 1508868 w 1769806"/>
              <a:gd name="connsiteY23" fmla="*/ 267852 h 1475652"/>
              <a:gd name="connsiteX24" fmla="*/ 1150374 w 1769806"/>
              <a:gd name="connsiteY24" fmla="*/ 1460090 h 1475652"/>
              <a:gd name="connsiteX25" fmla="*/ 951271 w 1769806"/>
              <a:gd name="connsiteY25" fmla="*/ 1474839 h 1475652"/>
              <a:gd name="connsiteX26" fmla="*/ 457200 w 1769806"/>
              <a:gd name="connsiteY26" fmla="*/ 1401097 h 1475652"/>
              <a:gd name="connsiteX27" fmla="*/ 280219 w 1769806"/>
              <a:gd name="connsiteY27" fmla="*/ 855407 h 1475652"/>
              <a:gd name="connsiteX28" fmla="*/ 213852 w 1769806"/>
              <a:gd name="connsiteY28" fmla="*/ 88490 h 1475652"/>
              <a:gd name="connsiteX29" fmla="*/ 81116 w 1769806"/>
              <a:gd name="connsiteY29" fmla="*/ 95865 h 1475652"/>
              <a:gd name="connsiteX30" fmla="*/ 66368 w 1769806"/>
              <a:gd name="connsiteY30" fmla="*/ 191729 h 1475652"/>
              <a:gd name="connsiteX31" fmla="*/ 0 w 1769806"/>
              <a:gd name="connsiteY31"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43794 w 1769806"/>
              <a:gd name="connsiteY8" fmla="*/ 1305232 h 1475652"/>
              <a:gd name="connsiteX9" fmla="*/ 1445342 w 1769806"/>
              <a:gd name="connsiteY9" fmla="*/ 169607 h 1475652"/>
              <a:gd name="connsiteX10" fmla="*/ 1482213 w 1769806"/>
              <a:gd name="connsiteY10" fmla="*/ 29497 h 1475652"/>
              <a:gd name="connsiteX11" fmla="*/ 1482213 w 1769806"/>
              <a:gd name="connsiteY11" fmla="*/ 29497 h 1475652"/>
              <a:gd name="connsiteX12" fmla="*/ 1548581 w 1769806"/>
              <a:gd name="connsiteY12" fmla="*/ 0 h 1475652"/>
              <a:gd name="connsiteX13" fmla="*/ 1673942 w 1769806"/>
              <a:gd name="connsiteY13" fmla="*/ 14749 h 1475652"/>
              <a:gd name="connsiteX14" fmla="*/ 1725561 w 1769806"/>
              <a:gd name="connsiteY14" fmla="*/ 73742 h 1475652"/>
              <a:gd name="connsiteX15" fmla="*/ 1769806 w 1769806"/>
              <a:gd name="connsiteY15" fmla="*/ 191729 h 1475652"/>
              <a:gd name="connsiteX16" fmla="*/ 1755058 w 1769806"/>
              <a:gd name="connsiteY16" fmla="*/ 265471 h 1475652"/>
              <a:gd name="connsiteX17" fmla="*/ 1732935 w 1769806"/>
              <a:gd name="connsiteY17" fmla="*/ 265471 h 1475652"/>
              <a:gd name="connsiteX18" fmla="*/ 1710813 w 1769806"/>
              <a:gd name="connsiteY18" fmla="*/ 235974 h 1475652"/>
              <a:gd name="connsiteX19" fmla="*/ 1688690 w 1769806"/>
              <a:gd name="connsiteY19" fmla="*/ 147484 h 1475652"/>
              <a:gd name="connsiteX20" fmla="*/ 1659194 w 1769806"/>
              <a:gd name="connsiteY20" fmla="*/ 95865 h 1475652"/>
              <a:gd name="connsiteX21" fmla="*/ 1585452 w 1769806"/>
              <a:gd name="connsiteY21" fmla="*/ 73742 h 1475652"/>
              <a:gd name="connsiteX22" fmla="*/ 1526458 w 1769806"/>
              <a:gd name="connsiteY22" fmla="*/ 103239 h 1475652"/>
              <a:gd name="connsiteX23" fmla="*/ 1508868 w 1769806"/>
              <a:gd name="connsiteY23" fmla="*/ 267852 h 1475652"/>
              <a:gd name="connsiteX24" fmla="*/ 1150374 w 1769806"/>
              <a:gd name="connsiteY24" fmla="*/ 1460090 h 1475652"/>
              <a:gd name="connsiteX25" fmla="*/ 951271 w 1769806"/>
              <a:gd name="connsiteY25" fmla="*/ 1474839 h 1475652"/>
              <a:gd name="connsiteX26" fmla="*/ 457200 w 1769806"/>
              <a:gd name="connsiteY26" fmla="*/ 1401097 h 1475652"/>
              <a:gd name="connsiteX27" fmla="*/ 280219 w 1769806"/>
              <a:gd name="connsiteY27" fmla="*/ 855407 h 1475652"/>
              <a:gd name="connsiteX28" fmla="*/ 213852 w 1769806"/>
              <a:gd name="connsiteY28" fmla="*/ 88490 h 1475652"/>
              <a:gd name="connsiteX29" fmla="*/ 81116 w 1769806"/>
              <a:gd name="connsiteY29" fmla="*/ 95865 h 1475652"/>
              <a:gd name="connsiteX30" fmla="*/ 66368 w 1769806"/>
              <a:gd name="connsiteY30" fmla="*/ 191729 h 1475652"/>
              <a:gd name="connsiteX31" fmla="*/ 0 w 1769806"/>
              <a:gd name="connsiteY31"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346175 w 1769806"/>
              <a:gd name="connsiteY8" fmla="*/ 1302850 h 1475652"/>
              <a:gd name="connsiteX9" fmla="*/ 1445342 w 1769806"/>
              <a:gd name="connsiteY9" fmla="*/ 169607 h 1475652"/>
              <a:gd name="connsiteX10" fmla="*/ 1482213 w 1769806"/>
              <a:gd name="connsiteY10" fmla="*/ 29497 h 1475652"/>
              <a:gd name="connsiteX11" fmla="*/ 1482213 w 1769806"/>
              <a:gd name="connsiteY11" fmla="*/ 29497 h 1475652"/>
              <a:gd name="connsiteX12" fmla="*/ 1548581 w 1769806"/>
              <a:gd name="connsiteY12" fmla="*/ 0 h 1475652"/>
              <a:gd name="connsiteX13" fmla="*/ 1673942 w 1769806"/>
              <a:gd name="connsiteY13" fmla="*/ 14749 h 1475652"/>
              <a:gd name="connsiteX14" fmla="*/ 1725561 w 1769806"/>
              <a:gd name="connsiteY14" fmla="*/ 73742 h 1475652"/>
              <a:gd name="connsiteX15" fmla="*/ 1769806 w 1769806"/>
              <a:gd name="connsiteY15" fmla="*/ 191729 h 1475652"/>
              <a:gd name="connsiteX16" fmla="*/ 1755058 w 1769806"/>
              <a:gd name="connsiteY16" fmla="*/ 265471 h 1475652"/>
              <a:gd name="connsiteX17" fmla="*/ 1732935 w 1769806"/>
              <a:gd name="connsiteY17" fmla="*/ 265471 h 1475652"/>
              <a:gd name="connsiteX18" fmla="*/ 1710813 w 1769806"/>
              <a:gd name="connsiteY18" fmla="*/ 235974 h 1475652"/>
              <a:gd name="connsiteX19" fmla="*/ 1688690 w 1769806"/>
              <a:gd name="connsiteY19" fmla="*/ 147484 h 1475652"/>
              <a:gd name="connsiteX20" fmla="*/ 1659194 w 1769806"/>
              <a:gd name="connsiteY20" fmla="*/ 95865 h 1475652"/>
              <a:gd name="connsiteX21" fmla="*/ 1585452 w 1769806"/>
              <a:gd name="connsiteY21" fmla="*/ 73742 h 1475652"/>
              <a:gd name="connsiteX22" fmla="*/ 1526458 w 1769806"/>
              <a:gd name="connsiteY22" fmla="*/ 103239 h 1475652"/>
              <a:gd name="connsiteX23" fmla="*/ 1508868 w 1769806"/>
              <a:gd name="connsiteY23" fmla="*/ 267852 h 1475652"/>
              <a:gd name="connsiteX24" fmla="*/ 1150374 w 1769806"/>
              <a:gd name="connsiteY24" fmla="*/ 1460090 h 1475652"/>
              <a:gd name="connsiteX25" fmla="*/ 951271 w 1769806"/>
              <a:gd name="connsiteY25" fmla="*/ 1474839 h 1475652"/>
              <a:gd name="connsiteX26" fmla="*/ 457200 w 1769806"/>
              <a:gd name="connsiteY26" fmla="*/ 1401097 h 1475652"/>
              <a:gd name="connsiteX27" fmla="*/ 280219 w 1769806"/>
              <a:gd name="connsiteY27" fmla="*/ 855407 h 1475652"/>
              <a:gd name="connsiteX28" fmla="*/ 213852 w 1769806"/>
              <a:gd name="connsiteY28" fmla="*/ 88490 h 1475652"/>
              <a:gd name="connsiteX29" fmla="*/ 81116 w 1769806"/>
              <a:gd name="connsiteY29" fmla="*/ 95865 h 1475652"/>
              <a:gd name="connsiteX30" fmla="*/ 66368 w 1769806"/>
              <a:gd name="connsiteY30" fmla="*/ 191729 h 1475652"/>
              <a:gd name="connsiteX31" fmla="*/ 0 w 1769806"/>
              <a:gd name="connsiteY31"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445342 w 1769806"/>
              <a:gd name="connsiteY8" fmla="*/ 169607 h 1475652"/>
              <a:gd name="connsiteX9" fmla="*/ 1482213 w 1769806"/>
              <a:gd name="connsiteY9" fmla="*/ 29497 h 1475652"/>
              <a:gd name="connsiteX10" fmla="*/ 1482213 w 1769806"/>
              <a:gd name="connsiteY10" fmla="*/ 29497 h 1475652"/>
              <a:gd name="connsiteX11" fmla="*/ 1548581 w 1769806"/>
              <a:gd name="connsiteY11" fmla="*/ 0 h 1475652"/>
              <a:gd name="connsiteX12" fmla="*/ 1673942 w 1769806"/>
              <a:gd name="connsiteY12" fmla="*/ 14749 h 1475652"/>
              <a:gd name="connsiteX13" fmla="*/ 1725561 w 1769806"/>
              <a:gd name="connsiteY13" fmla="*/ 73742 h 1475652"/>
              <a:gd name="connsiteX14" fmla="*/ 1769806 w 1769806"/>
              <a:gd name="connsiteY14" fmla="*/ 191729 h 1475652"/>
              <a:gd name="connsiteX15" fmla="*/ 1755058 w 1769806"/>
              <a:gd name="connsiteY15" fmla="*/ 265471 h 1475652"/>
              <a:gd name="connsiteX16" fmla="*/ 1732935 w 1769806"/>
              <a:gd name="connsiteY16" fmla="*/ 265471 h 1475652"/>
              <a:gd name="connsiteX17" fmla="*/ 1710813 w 1769806"/>
              <a:gd name="connsiteY17" fmla="*/ 235974 h 1475652"/>
              <a:gd name="connsiteX18" fmla="*/ 1688690 w 1769806"/>
              <a:gd name="connsiteY18" fmla="*/ 147484 h 1475652"/>
              <a:gd name="connsiteX19" fmla="*/ 1659194 w 1769806"/>
              <a:gd name="connsiteY19" fmla="*/ 95865 h 1475652"/>
              <a:gd name="connsiteX20" fmla="*/ 1585452 w 1769806"/>
              <a:gd name="connsiteY20" fmla="*/ 73742 h 1475652"/>
              <a:gd name="connsiteX21" fmla="*/ 1526458 w 1769806"/>
              <a:gd name="connsiteY21" fmla="*/ 103239 h 1475652"/>
              <a:gd name="connsiteX22" fmla="*/ 1508868 w 1769806"/>
              <a:gd name="connsiteY22" fmla="*/ 267852 h 1475652"/>
              <a:gd name="connsiteX23" fmla="*/ 1150374 w 1769806"/>
              <a:gd name="connsiteY23" fmla="*/ 1460090 h 1475652"/>
              <a:gd name="connsiteX24" fmla="*/ 951271 w 1769806"/>
              <a:gd name="connsiteY24" fmla="*/ 1474839 h 1475652"/>
              <a:gd name="connsiteX25" fmla="*/ 457200 w 1769806"/>
              <a:gd name="connsiteY25" fmla="*/ 1401097 h 1475652"/>
              <a:gd name="connsiteX26" fmla="*/ 280219 w 1769806"/>
              <a:gd name="connsiteY26" fmla="*/ 855407 h 1475652"/>
              <a:gd name="connsiteX27" fmla="*/ 213852 w 1769806"/>
              <a:gd name="connsiteY27" fmla="*/ 88490 h 1475652"/>
              <a:gd name="connsiteX28" fmla="*/ 81116 w 1769806"/>
              <a:gd name="connsiteY28" fmla="*/ 95865 h 1475652"/>
              <a:gd name="connsiteX29" fmla="*/ 66368 w 1769806"/>
              <a:gd name="connsiteY29" fmla="*/ 191729 h 1475652"/>
              <a:gd name="connsiteX30" fmla="*/ 0 w 1769806"/>
              <a:gd name="connsiteY30"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445342 w 1769806"/>
              <a:gd name="connsiteY8" fmla="*/ 169607 h 1475652"/>
              <a:gd name="connsiteX9" fmla="*/ 1482213 w 1769806"/>
              <a:gd name="connsiteY9" fmla="*/ 29497 h 1475652"/>
              <a:gd name="connsiteX10" fmla="*/ 1482213 w 1769806"/>
              <a:gd name="connsiteY10" fmla="*/ 29497 h 1475652"/>
              <a:gd name="connsiteX11" fmla="*/ 1548581 w 1769806"/>
              <a:gd name="connsiteY11" fmla="*/ 0 h 1475652"/>
              <a:gd name="connsiteX12" fmla="*/ 1673942 w 1769806"/>
              <a:gd name="connsiteY12" fmla="*/ 14749 h 1475652"/>
              <a:gd name="connsiteX13" fmla="*/ 1725561 w 1769806"/>
              <a:gd name="connsiteY13" fmla="*/ 73742 h 1475652"/>
              <a:gd name="connsiteX14" fmla="*/ 1769806 w 1769806"/>
              <a:gd name="connsiteY14" fmla="*/ 191729 h 1475652"/>
              <a:gd name="connsiteX15" fmla="*/ 1755058 w 1769806"/>
              <a:gd name="connsiteY15" fmla="*/ 265471 h 1475652"/>
              <a:gd name="connsiteX16" fmla="*/ 1732935 w 1769806"/>
              <a:gd name="connsiteY16" fmla="*/ 265471 h 1475652"/>
              <a:gd name="connsiteX17" fmla="*/ 1710813 w 1769806"/>
              <a:gd name="connsiteY17" fmla="*/ 235974 h 1475652"/>
              <a:gd name="connsiteX18" fmla="*/ 1688690 w 1769806"/>
              <a:gd name="connsiteY18" fmla="*/ 147484 h 1475652"/>
              <a:gd name="connsiteX19" fmla="*/ 1659194 w 1769806"/>
              <a:gd name="connsiteY19" fmla="*/ 95865 h 1475652"/>
              <a:gd name="connsiteX20" fmla="*/ 1585452 w 1769806"/>
              <a:gd name="connsiteY20" fmla="*/ 73742 h 1475652"/>
              <a:gd name="connsiteX21" fmla="*/ 1526458 w 1769806"/>
              <a:gd name="connsiteY21" fmla="*/ 103239 h 1475652"/>
              <a:gd name="connsiteX22" fmla="*/ 1508868 w 1769806"/>
              <a:gd name="connsiteY22" fmla="*/ 267852 h 1475652"/>
              <a:gd name="connsiteX23" fmla="*/ 1150374 w 1769806"/>
              <a:gd name="connsiteY23" fmla="*/ 1460090 h 1475652"/>
              <a:gd name="connsiteX24" fmla="*/ 951271 w 1769806"/>
              <a:gd name="connsiteY24" fmla="*/ 1474839 h 1475652"/>
              <a:gd name="connsiteX25" fmla="*/ 457200 w 1769806"/>
              <a:gd name="connsiteY25" fmla="*/ 1401097 h 1475652"/>
              <a:gd name="connsiteX26" fmla="*/ 280219 w 1769806"/>
              <a:gd name="connsiteY26" fmla="*/ 855407 h 1475652"/>
              <a:gd name="connsiteX27" fmla="*/ 213852 w 1769806"/>
              <a:gd name="connsiteY27" fmla="*/ 88490 h 1475652"/>
              <a:gd name="connsiteX28" fmla="*/ 81116 w 1769806"/>
              <a:gd name="connsiteY28" fmla="*/ 95865 h 1475652"/>
              <a:gd name="connsiteX29" fmla="*/ 66368 w 1769806"/>
              <a:gd name="connsiteY29" fmla="*/ 191729 h 1475652"/>
              <a:gd name="connsiteX30" fmla="*/ 0 w 1769806"/>
              <a:gd name="connsiteY30" fmla="*/ 199103 h 1475652"/>
              <a:gd name="connsiteX0" fmla="*/ 0 w 1769806"/>
              <a:gd name="connsiteY0" fmla="*/ 199103 h 1475652"/>
              <a:gd name="connsiteX1" fmla="*/ 0 w 1769806"/>
              <a:gd name="connsiteY1" fmla="*/ 199103 h 1475652"/>
              <a:gd name="connsiteX2" fmla="*/ 73742 w 1769806"/>
              <a:gd name="connsiteY2" fmla="*/ 29497 h 1475652"/>
              <a:gd name="connsiteX3" fmla="*/ 273307 w 1769806"/>
              <a:gd name="connsiteY3" fmla="*/ 81116 h 1475652"/>
              <a:gd name="connsiteX4" fmla="*/ 331839 w 1769806"/>
              <a:gd name="connsiteY4" fmla="*/ 420329 h 1475652"/>
              <a:gd name="connsiteX5" fmla="*/ 368710 w 1769806"/>
              <a:gd name="connsiteY5" fmla="*/ 1069258 h 1475652"/>
              <a:gd name="connsiteX6" fmla="*/ 523568 w 1769806"/>
              <a:gd name="connsiteY6" fmla="*/ 1342103 h 1475652"/>
              <a:gd name="connsiteX7" fmla="*/ 1012646 w 1769806"/>
              <a:gd name="connsiteY7" fmla="*/ 1405629 h 1475652"/>
              <a:gd name="connsiteX8" fmla="*/ 1445342 w 1769806"/>
              <a:gd name="connsiteY8" fmla="*/ 169607 h 1475652"/>
              <a:gd name="connsiteX9" fmla="*/ 1482213 w 1769806"/>
              <a:gd name="connsiteY9" fmla="*/ 29497 h 1475652"/>
              <a:gd name="connsiteX10" fmla="*/ 1482213 w 1769806"/>
              <a:gd name="connsiteY10" fmla="*/ 29497 h 1475652"/>
              <a:gd name="connsiteX11" fmla="*/ 1548581 w 1769806"/>
              <a:gd name="connsiteY11" fmla="*/ 0 h 1475652"/>
              <a:gd name="connsiteX12" fmla="*/ 1673942 w 1769806"/>
              <a:gd name="connsiteY12" fmla="*/ 14749 h 1475652"/>
              <a:gd name="connsiteX13" fmla="*/ 1725561 w 1769806"/>
              <a:gd name="connsiteY13" fmla="*/ 73742 h 1475652"/>
              <a:gd name="connsiteX14" fmla="*/ 1769806 w 1769806"/>
              <a:gd name="connsiteY14" fmla="*/ 191729 h 1475652"/>
              <a:gd name="connsiteX15" fmla="*/ 1755058 w 1769806"/>
              <a:gd name="connsiteY15" fmla="*/ 265471 h 1475652"/>
              <a:gd name="connsiteX16" fmla="*/ 1732935 w 1769806"/>
              <a:gd name="connsiteY16" fmla="*/ 265471 h 1475652"/>
              <a:gd name="connsiteX17" fmla="*/ 1710813 w 1769806"/>
              <a:gd name="connsiteY17" fmla="*/ 235974 h 1475652"/>
              <a:gd name="connsiteX18" fmla="*/ 1688690 w 1769806"/>
              <a:gd name="connsiteY18" fmla="*/ 147484 h 1475652"/>
              <a:gd name="connsiteX19" fmla="*/ 1659194 w 1769806"/>
              <a:gd name="connsiteY19" fmla="*/ 95865 h 1475652"/>
              <a:gd name="connsiteX20" fmla="*/ 1585452 w 1769806"/>
              <a:gd name="connsiteY20" fmla="*/ 73742 h 1475652"/>
              <a:gd name="connsiteX21" fmla="*/ 1526458 w 1769806"/>
              <a:gd name="connsiteY21" fmla="*/ 103239 h 1475652"/>
              <a:gd name="connsiteX22" fmla="*/ 1508868 w 1769806"/>
              <a:gd name="connsiteY22" fmla="*/ 267852 h 1475652"/>
              <a:gd name="connsiteX23" fmla="*/ 1147992 w 1769806"/>
              <a:gd name="connsiteY23" fmla="*/ 1469615 h 1475652"/>
              <a:gd name="connsiteX24" fmla="*/ 951271 w 1769806"/>
              <a:gd name="connsiteY24" fmla="*/ 1474839 h 1475652"/>
              <a:gd name="connsiteX25" fmla="*/ 457200 w 1769806"/>
              <a:gd name="connsiteY25" fmla="*/ 1401097 h 1475652"/>
              <a:gd name="connsiteX26" fmla="*/ 280219 w 1769806"/>
              <a:gd name="connsiteY26" fmla="*/ 855407 h 1475652"/>
              <a:gd name="connsiteX27" fmla="*/ 213852 w 1769806"/>
              <a:gd name="connsiteY27" fmla="*/ 88490 h 1475652"/>
              <a:gd name="connsiteX28" fmla="*/ 81116 w 1769806"/>
              <a:gd name="connsiteY28" fmla="*/ 95865 h 1475652"/>
              <a:gd name="connsiteX29" fmla="*/ 66368 w 1769806"/>
              <a:gd name="connsiteY29" fmla="*/ 191729 h 1475652"/>
              <a:gd name="connsiteX30" fmla="*/ 0 w 1769806"/>
              <a:gd name="connsiteY30" fmla="*/ 199103 h 1475652"/>
              <a:gd name="connsiteX0" fmla="*/ 0 w 1769806"/>
              <a:gd name="connsiteY0" fmla="*/ 199103 h 1469615"/>
              <a:gd name="connsiteX1" fmla="*/ 0 w 1769806"/>
              <a:gd name="connsiteY1" fmla="*/ 199103 h 1469615"/>
              <a:gd name="connsiteX2" fmla="*/ 73742 w 1769806"/>
              <a:gd name="connsiteY2" fmla="*/ 29497 h 1469615"/>
              <a:gd name="connsiteX3" fmla="*/ 273307 w 1769806"/>
              <a:gd name="connsiteY3" fmla="*/ 81116 h 1469615"/>
              <a:gd name="connsiteX4" fmla="*/ 331839 w 1769806"/>
              <a:gd name="connsiteY4" fmla="*/ 420329 h 1469615"/>
              <a:gd name="connsiteX5" fmla="*/ 368710 w 1769806"/>
              <a:gd name="connsiteY5" fmla="*/ 1069258 h 1469615"/>
              <a:gd name="connsiteX6" fmla="*/ 523568 w 1769806"/>
              <a:gd name="connsiteY6" fmla="*/ 1342103 h 1469615"/>
              <a:gd name="connsiteX7" fmla="*/ 1012646 w 1769806"/>
              <a:gd name="connsiteY7" fmla="*/ 1405629 h 1469615"/>
              <a:gd name="connsiteX8" fmla="*/ 1445342 w 1769806"/>
              <a:gd name="connsiteY8" fmla="*/ 169607 h 1469615"/>
              <a:gd name="connsiteX9" fmla="*/ 1482213 w 1769806"/>
              <a:gd name="connsiteY9" fmla="*/ 29497 h 1469615"/>
              <a:gd name="connsiteX10" fmla="*/ 1482213 w 1769806"/>
              <a:gd name="connsiteY10" fmla="*/ 29497 h 1469615"/>
              <a:gd name="connsiteX11" fmla="*/ 1548581 w 1769806"/>
              <a:gd name="connsiteY11" fmla="*/ 0 h 1469615"/>
              <a:gd name="connsiteX12" fmla="*/ 1673942 w 1769806"/>
              <a:gd name="connsiteY12" fmla="*/ 14749 h 1469615"/>
              <a:gd name="connsiteX13" fmla="*/ 1725561 w 1769806"/>
              <a:gd name="connsiteY13" fmla="*/ 73742 h 1469615"/>
              <a:gd name="connsiteX14" fmla="*/ 1769806 w 1769806"/>
              <a:gd name="connsiteY14" fmla="*/ 191729 h 1469615"/>
              <a:gd name="connsiteX15" fmla="*/ 1755058 w 1769806"/>
              <a:gd name="connsiteY15" fmla="*/ 265471 h 1469615"/>
              <a:gd name="connsiteX16" fmla="*/ 1732935 w 1769806"/>
              <a:gd name="connsiteY16" fmla="*/ 265471 h 1469615"/>
              <a:gd name="connsiteX17" fmla="*/ 1710813 w 1769806"/>
              <a:gd name="connsiteY17" fmla="*/ 235974 h 1469615"/>
              <a:gd name="connsiteX18" fmla="*/ 1688690 w 1769806"/>
              <a:gd name="connsiteY18" fmla="*/ 147484 h 1469615"/>
              <a:gd name="connsiteX19" fmla="*/ 1659194 w 1769806"/>
              <a:gd name="connsiteY19" fmla="*/ 95865 h 1469615"/>
              <a:gd name="connsiteX20" fmla="*/ 1585452 w 1769806"/>
              <a:gd name="connsiteY20" fmla="*/ 73742 h 1469615"/>
              <a:gd name="connsiteX21" fmla="*/ 1526458 w 1769806"/>
              <a:gd name="connsiteY21" fmla="*/ 103239 h 1469615"/>
              <a:gd name="connsiteX22" fmla="*/ 1508868 w 1769806"/>
              <a:gd name="connsiteY22" fmla="*/ 267852 h 1469615"/>
              <a:gd name="connsiteX23" fmla="*/ 1147992 w 1769806"/>
              <a:gd name="connsiteY23" fmla="*/ 1469615 h 1469615"/>
              <a:gd name="connsiteX24" fmla="*/ 457200 w 1769806"/>
              <a:gd name="connsiteY24" fmla="*/ 1401097 h 1469615"/>
              <a:gd name="connsiteX25" fmla="*/ 280219 w 1769806"/>
              <a:gd name="connsiteY25" fmla="*/ 855407 h 1469615"/>
              <a:gd name="connsiteX26" fmla="*/ 213852 w 1769806"/>
              <a:gd name="connsiteY26" fmla="*/ 88490 h 1469615"/>
              <a:gd name="connsiteX27" fmla="*/ 81116 w 1769806"/>
              <a:gd name="connsiteY27" fmla="*/ 95865 h 1469615"/>
              <a:gd name="connsiteX28" fmla="*/ 66368 w 1769806"/>
              <a:gd name="connsiteY28" fmla="*/ 191729 h 1469615"/>
              <a:gd name="connsiteX29" fmla="*/ 0 w 1769806"/>
              <a:gd name="connsiteY29" fmla="*/ 199103 h 1469615"/>
              <a:gd name="connsiteX0" fmla="*/ 0 w 1769806"/>
              <a:gd name="connsiteY0" fmla="*/ 199103 h 1469629"/>
              <a:gd name="connsiteX1" fmla="*/ 0 w 1769806"/>
              <a:gd name="connsiteY1" fmla="*/ 199103 h 1469629"/>
              <a:gd name="connsiteX2" fmla="*/ 73742 w 1769806"/>
              <a:gd name="connsiteY2" fmla="*/ 29497 h 1469629"/>
              <a:gd name="connsiteX3" fmla="*/ 273307 w 1769806"/>
              <a:gd name="connsiteY3" fmla="*/ 81116 h 1469629"/>
              <a:gd name="connsiteX4" fmla="*/ 331839 w 1769806"/>
              <a:gd name="connsiteY4" fmla="*/ 420329 h 1469629"/>
              <a:gd name="connsiteX5" fmla="*/ 368710 w 1769806"/>
              <a:gd name="connsiteY5" fmla="*/ 1069258 h 1469629"/>
              <a:gd name="connsiteX6" fmla="*/ 523568 w 1769806"/>
              <a:gd name="connsiteY6" fmla="*/ 1342103 h 1469629"/>
              <a:gd name="connsiteX7" fmla="*/ 1012646 w 1769806"/>
              <a:gd name="connsiteY7" fmla="*/ 1405629 h 1469629"/>
              <a:gd name="connsiteX8" fmla="*/ 1445342 w 1769806"/>
              <a:gd name="connsiteY8" fmla="*/ 169607 h 1469629"/>
              <a:gd name="connsiteX9" fmla="*/ 1482213 w 1769806"/>
              <a:gd name="connsiteY9" fmla="*/ 29497 h 1469629"/>
              <a:gd name="connsiteX10" fmla="*/ 1482213 w 1769806"/>
              <a:gd name="connsiteY10" fmla="*/ 29497 h 1469629"/>
              <a:gd name="connsiteX11" fmla="*/ 1548581 w 1769806"/>
              <a:gd name="connsiteY11" fmla="*/ 0 h 1469629"/>
              <a:gd name="connsiteX12" fmla="*/ 1673942 w 1769806"/>
              <a:gd name="connsiteY12" fmla="*/ 14749 h 1469629"/>
              <a:gd name="connsiteX13" fmla="*/ 1725561 w 1769806"/>
              <a:gd name="connsiteY13" fmla="*/ 73742 h 1469629"/>
              <a:gd name="connsiteX14" fmla="*/ 1769806 w 1769806"/>
              <a:gd name="connsiteY14" fmla="*/ 191729 h 1469629"/>
              <a:gd name="connsiteX15" fmla="*/ 1755058 w 1769806"/>
              <a:gd name="connsiteY15" fmla="*/ 265471 h 1469629"/>
              <a:gd name="connsiteX16" fmla="*/ 1732935 w 1769806"/>
              <a:gd name="connsiteY16" fmla="*/ 265471 h 1469629"/>
              <a:gd name="connsiteX17" fmla="*/ 1710813 w 1769806"/>
              <a:gd name="connsiteY17" fmla="*/ 235974 h 1469629"/>
              <a:gd name="connsiteX18" fmla="*/ 1688690 w 1769806"/>
              <a:gd name="connsiteY18" fmla="*/ 147484 h 1469629"/>
              <a:gd name="connsiteX19" fmla="*/ 1659194 w 1769806"/>
              <a:gd name="connsiteY19" fmla="*/ 95865 h 1469629"/>
              <a:gd name="connsiteX20" fmla="*/ 1585452 w 1769806"/>
              <a:gd name="connsiteY20" fmla="*/ 73742 h 1469629"/>
              <a:gd name="connsiteX21" fmla="*/ 1526458 w 1769806"/>
              <a:gd name="connsiteY21" fmla="*/ 103239 h 1469629"/>
              <a:gd name="connsiteX22" fmla="*/ 1508868 w 1769806"/>
              <a:gd name="connsiteY22" fmla="*/ 267852 h 1469629"/>
              <a:gd name="connsiteX23" fmla="*/ 1147992 w 1769806"/>
              <a:gd name="connsiteY23" fmla="*/ 1469615 h 1469629"/>
              <a:gd name="connsiteX24" fmla="*/ 457200 w 1769806"/>
              <a:gd name="connsiteY24" fmla="*/ 1401097 h 1469629"/>
              <a:gd name="connsiteX25" fmla="*/ 280219 w 1769806"/>
              <a:gd name="connsiteY25" fmla="*/ 855407 h 1469629"/>
              <a:gd name="connsiteX26" fmla="*/ 213852 w 1769806"/>
              <a:gd name="connsiteY26" fmla="*/ 88490 h 1469629"/>
              <a:gd name="connsiteX27" fmla="*/ 81116 w 1769806"/>
              <a:gd name="connsiteY27" fmla="*/ 95865 h 1469629"/>
              <a:gd name="connsiteX28" fmla="*/ 66368 w 1769806"/>
              <a:gd name="connsiteY28" fmla="*/ 191729 h 1469629"/>
              <a:gd name="connsiteX29" fmla="*/ 0 w 1769806"/>
              <a:gd name="connsiteY29" fmla="*/ 199103 h 1469629"/>
              <a:gd name="connsiteX0" fmla="*/ 0 w 1769806"/>
              <a:gd name="connsiteY0" fmla="*/ 199103 h 1469633"/>
              <a:gd name="connsiteX1" fmla="*/ 0 w 1769806"/>
              <a:gd name="connsiteY1" fmla="*/ 199103 h 1469633"/>
              <a:gd name="connsiteX2" fmla="*/ 73742 w 1769806"/>
              <a:gd name="connsiteY2" fmla="*/ 29497 h 1469633"/>
              <a:gd name="connsiteX3" fmla="*/ 273307 w 1769806"/>
              <a:gd name="connsiteY3" fmla="*/ 81116 h 1469633"/>
              <a:gd name="connsiteX4" fmla="*/ 331839 w 1769806"/>
              <a:gd name="connsiteY4" fmla="*/ 420329 h 1469633"/>
              <a:gd name="connsiteX5" fmla="*/ 368710 w 1769806"/>
              <a:gd name="connsiteY5" fmla="*/ 1069258 h 1469633"/>
              <a:gd name="connsiteX6" fmla="*/ 523568 w 1769806"/>
              <a:gd name="connsiteY6" fmla="*/ 1342103 h 1469633"/>
              <a:gd name="connsiteX7" fmla="*/ 1012646 w 1769806"/>
              <a:gd name="connsiteY7" fmla="*/ 1405629 h 1469633"/>
              <a:gd name="connsiteX8" fmla="*/ 1445342 w 1769806"/>
              <a:gd name="connsiteY8" fmla="*/ 169607 h 1469633"/>
              <a:gd name="connsiteX9" fmla="*/ 1482213 w 1769806"/>
              <a:gd name="connsiteY9" fmla="*/ 29497 h 1469633"/>
              <a:gd name="connsiteX10" fmla="*/ 1482213 w 1769806"/>
              <a:gd name="connsiteY10" fmla="*/ 29497 h 1469633"/>
              <a:gd name="connsiteX11" fmla="*/ 1548581 w 1769806"/>
              <a:gd name="connsiteY11" fmla="*/ 0 h 1469633"/>
              <a:gd name="connsiteX12" fmla="*/ 1673942 w 1769806"/>
              <a:gd name="connsiteY12" fmla="*/ 14749 h 1469633"/>
              <a:gd name="connsiteX13" fmla="*/ 1725561 w 1769806"/>
              <a:gd name="connsiteY13" fmla="*/ 73742 h 1469633"/>
              <a:gd name="connsiteX14" fmla="*/ 1769806 w 1769806"/>
              <a:gd name="connsiteY14" fmla="*/ 191729 h 1469633"/>
              <a:gd name="connsiteX15" fmla="*/ 1755058 w 1769806"/>
              <a:gd name="connsiteY15" fmla="*/ 265471 h 1469633"/>
              <a:gd name="connsiteX16" fmla="*/ 1732935 w 1769806"/>
              <a:gd name="connsiteY16" fmla="*/ 265471 h 1469633"/>
              <a:gd name="connsiteX17" fmla="*/ 1710813 w 1769806"/>
              <a:gd name="connsiteY17" fmla="*/ 235974 h 1469633"/>
              <a:gd name="connsiteX18" fmla="*/ 1688690 w 1769806"/>
              <a:gd name="connsiteY18" fmla="*/ 147484 h 1469633"/>
              <a:gd name="connsiteX19" fmla="*/ 1659194 w 1769806"/>
              <a:gd name="connsiteY19" fmla="*/ 95865 h 1469633"/>
              <a:gd name="connsiteX20" fmla="*/ 1585452 w 1769806"/>
              <a:gd name="connsiteY20" fmla="*/ 73742 h 1469633"/>
              <a:gd name="connsiteX21" fmla="*/ 1526458 w 1769806"/>
              <a:gd name="connsiteY21" fmla="*/ 103239 h 1469633"/>
              <a:gd name="connsiteX22" fmla="*/ 1508868 w 1769806"/>
              <a:gd name="connsiteY22" fmla="*/ 267852 h 1469633"/>
              <a:gd name="connsiteX23" fmla="*/ 1147992 w 1769806"/>
              <a:gd name="connsiteY23" fmla="*/ 1469615 h 1469633"/>
              <a:gd name="connsiteX24" fmla="*/ 457200 w 1769806"/>
              <a:gd name="connsiteY24" fmla="*/ 1410622 h 1469633"/>
              <a:gd name="connsiteX25" fmla="*/ 280219 w 1769806"/>
              <a:gd name="connsiteY25" fmla="*/ 855407 h 1469633"/>
              <a:gd name="connsiteX26" fmla="*/ 213852 w 1769806"/>
              <a:gd name="connsiteY26" fmla="*/ 88490 h 1469633"/>
              <a:gd name="connsiteX27" fmla="*/ 81116 w 1769806"/>
              <a:gd name="connsiteY27" fmla="*/ 95865 h 1469633"/>
              <a:gd name="connsiteX28" fmla="*/ 66368 w 1769806"/>
              <a:gd name="connsiteY28" fmla="*/ 191729 h 1469633"/>
              <a:gd name="connsiteX29" fmla="*/ 0 w 1769806"/>
              <a:gd name="connsiteY29" fmla="*/ 199103 h 1469633"/>
              <a:gd name="connsiteX0" fmla="*/ 0 w 1769806"/>
              <a:gd name="connsiteY0" fmla="*/ 199103 h 1469629"/>
              <a:gd name="connsiteX1" fmla="*/ 0 w 1769806"/>
              <a:gd name="connsiteY1" fmla="*/ 199103 h 1469629"/>
              <a:gd name="connsiteX2" fmla="*/ 73742 w 1769806"/>
              <a:gd name="connsiteY2" fmla="*/ 29497 h 1469629"/>
              <a:gd name="connsiteX3" fmla="*/ 273307 w 1769806"/>
              <a:gd name="connsiteY3" fmla="*/ 81116 h 1469629"/>
              <a:gd name="connsiteX4" fmla="*/ 331839 w 1769806"/>
              <a:gd name="connsiteY4" fmla="*/ 420329 h 1469629"/>
              <a:gd name="connsiteX5" fmla="*/ 368710 w 1769806"/>
              <a:gd name="connsiteY5" fmla="*/ 1069258 h 1469629"/>
              <a:gd name="connsiteX6" fmla="*/ 523568 w 1769806"/>
              <a:gd name="connsiteY6" fmla="*/ 1342103 h 1469629"/>
              <a:gd name="connsiteX7" fmla="*/ 1012646 w 1769806"/>
              <a:gd name="connsiteY7" fmla="*/ 1405629 h 1469629"/>
              <a:gd name="connsiteX8" fmla="*/ 1445342 w 1769806"/>
              <a:gd name="connsiteY8" fmla="*/ 169607 h 1469629"/>
              <a:gd name="connsiteX9" fmla="*/ 1482213 w 1769806"/>
              <a:gd name="connsiteY9" fmla="*/ 29497 h 1469629"/>
              <a:gd name="connsiteX10" fmla="*/ 1482213 w 1769806"/>
              <a:gd name="connsiteY10" fmla="*/ 29497 h 1469629"/>
              <a:gd name="connsiteX11" fmla="*/ 1548581 w 1769806"/>
              <a:gd name="connsiteY11" fmla="*/ 0 h 1469629"/>
              <a:gd name="connsiteX12" fmla="*/ 1673942 w 1769806"/>
              <a:gd name="connsiteY12" fmla="*/ 14749 h 1469629"/>
              <a:gd name="connsiteX13" fmla="*/ 1725561 w 1769806"/>
              <a:gd name="connsiteY13" fmla="*/ 73742 h 1469629"/>
              <a:gd name="connsiteX14" fmla="*/ 1769806 w 1769806"/>
              <a:gd name="connsiteY14" fmla="*/ 191729 h 1469629"/>
              <a:gd name="connsiteX15" fmla="*/ 1755058 w 1769806"/>
              <a:gd name="connsiteY15" fmla="*/ 265471 h 1469629"/>
              <a:gd name="connsiteX16" fmla="*/ 1732935 w 1769806"/>
              <a:gd name="connsiteY16" fmla="*/ 265471 h 1469629"/>
              <a:gd name="connsiteX17" fmla="*/ 1710813 w 1769806"/>
              <a:gd name="connsiteY17" fmla="*/ 235974 h 1469629"/>
              <a:gd name="connsiteX18" fmla="*/ 1688690 w 1769806"/>
              <a:gd name="connsiteY18" fmla="*/ 147484 h 1469629"/>
              <a:gd name="connsiteX19" fmla="*/ 1659194 w 1769806"/>
              <a:gd name="connsiteY19" fmla="*/ 95865 h 1469629"/>
              <a:gd name="connsiteX20" fmla="*/ 1585452 w 1769806"/>
              <a:gd name="connsiteY20" fmla="*/ 73742 h 1469629"/>
              <a:gd name="connsiteX21" fmla="*/ 1526458 w 1769806"/>
              <a:gd name="connsiteY21" fmla="*/ 103239 h 1469629"/>
              <a:gd name="connsiteX22" fmla="*/ 1508868 w 1769806"/>
              <a:gd name="connsiteY22" fmla="*/ 267852 h 1469629"/>
              <a:gd name="connsiteX23" fmla="*/ 1147992 w 1769806"/>
              <a:gd name="connsiteY23" fmla="*/ 1469615 h 1469629"/>
              <a:gd name="connsiteX24" fmla="*/ 461963 w 1769806"/>
              <a:gd name="connsiteY24" fmla="*/ 1401097 h 1469629"/>
              <a:gd name="connsiteX25" fmla="*/ 280219 w 1769806"/>
              <a:gd name="connsiteY25" fmla="*/ 855407 h 1469629"/>
              <a:gd name="connsiteX26" fmla="*/ 213852 w 1769806"/>
              <a:gd name="connsiteY26" fmla="*/ 88490 h 1469629"/>
              <a:gd name="connsiteX27" fmla="*/ 81116 w 1769806"/>
              <a:gd name="connsiteY27" fmla="*/ 95865 h 1469629"/>
              <a:gd name="connsiteX28" fmla="*/ 66368 w 1769806"/>
              <a:gd name="connsiteY28" fmla="*/ 191729 h 1469629"/>
              <a:gd name="connsiteX29" fmla="*/ 0 w 1769806"/>
              <a:gd name="connsiteY29" fmla="*/ 199103 h 1469629"/>
              <a:gd name="connsiteX0" fmla="*/ 0 w 1769806"/>
              <a:gd name="connsiteY0" fmla="*/ 199103 h 1469657"/>
              <a:gd name="connsiteX1" fmla="*/ 0 w 1769806"/>
              <a:gd name="connsiteY1" fmla="*/ 199103 h 1469657"/>
              <a:gd name="connsiteX2" fmla="*/ 73742 w 1769806"/>
              <a:gd name="connsiteY2" fmla="*/ 29497 h 1469657"/>
              <a:gd name="connsiteX3" fmla="*/ 273307 w 1769806"/>
              <a:gd name="connsiteY3" fmla="*/ 81116 h 1469657"/>
              <a:gd name="connsiteX4" fmla="*/ 331839 w 1769806"/>
              <a:gd name="connsiteY4" fmla="*/ 420329 h 1469657"/>
              <a:gd name="connsiteX5" fmla="*/ 368710 w 1769806"/>
              <a:gd name="connsiteY5" fmla="*/ 1069258 h 1469657"/>
              <a:gd name="connsiteX6" fmla="*/ 523568 w 1769806"/>
              <a:gd name="connsiteY6" fmla="*/ 1342103 h 1469657"/>
              <a:gd name="connsiteX7" fmla="*/ 1012646 w 1769806"/>
              <a:gd name="connsiteY7" fmla="*/ 1405629 h 1469657"/>
              <a:gd name="connsiteX8" fmla="*/ 1445342 w 1769806"/>
              <a:gd name="connsiteY8" fmla="*/ 169607 h 1469657"/>
              <a:gd name="connsiteX9" fmla="*/ 1482213 w 1769806"/>
              <a:gd name="connsiteY9" fmla="*/ 29497 h 1469657"/>
              <a:gd name="connsiteX10" fmla="*/ 1482213 w 1769806"/>
              <a:gd name="connsiteY10" fmla="*/ 29497 h 1469657"/>
              <a:gd name="connsiteX11" fmla="*/ 1548581 w 1769806"/>
              <a:gd name="connsiteY11" fmla="*/ 0 h 1469657"/>
              <a:gd name="connsiteX12" fmla="*/ 1673942 w 1769806"/>
              <a:gd name="connsiteY12" fmla="*/ 14749 h 1469657"/>
              <a:gd name="connsiteX13" fmla="*/ 1725561 w 1769806"/>
              <a:gd name="connsiteY13" fmla="*/ 73742 h 1469657"/>
              <a:gd name="connsiteX14" fmla="*/ 1769806 w 1769806"/>
              <a:gd name="connsiteY14" fmla="*/ 191729 h 1469657"/>
              <a:gd name="connsiteX15" fmla="*/ 1755058 w 1769806"/>
              <a:gd name="connsiteY15" fmla="*/ 265471 h 1469657"/>
              <a:gd name="connsiteX16" fmla="*/ 1732935 w 1769806"/>
              <a:gd name="connsiteY16" fmla="*/ 265471 h 1469657"/>
              <a:gd name="connsiteX17" fmla="*/ 1710813 w 1769806"/>
              <a:gd name="connsiteY17" fmla="*/ 235974 h 1469657"/>
              <a:gd name="connsiteX18" fmla="*/ 1688690 w 1769806"/>
              <a:gd name="connsiteY18" fmla="*/ 147484 h 1469657"/>
              <a:gd name="connsiteX19" fmla="*/ 1659194 w 1769806"/>
              <a:gd name="connsiteY19" fmla="*/ 95865 h 1469657"/>
              <a:gd name="connsiteX20" fmla="*/ 1585452 w 1769806"/>
              <a:gd name="connsiteY20" fmla="*/ 73742 h 1469657"/>
              <a:gd name="connsiteX21" fmla="*/ 1526458 w 1769806"/>
              <a:gd name="connsiteY21" fmla="*/ 103239 h 1469657"/>
              <a:gd name="connsiteX22" fmla="*/ 1508868 w 1769806"/>
              <a:gd name="connsiteY22" fmla="*/ 267852 h 1469657"/>
              <a:gd name="connsiteX23" fmla="*/ 1147992 w 1769806"/>
              <a:gd name="connsiteY23" fmla="*/ 1469615 h 1469657"/>
              <a:gd name="connsiteX24" fmla="*/ 461963 w 1769806"/>
              <a:gd name="connsiteY24" fmla="*/ 1401097 h 1469657"/>
              <a:gd name="connsiteX25" fmla="*/ 280219 w 1769806"/>
              <a:gd name="connsiteY25" fmla="*/ 855407 h 1469657"/>
              <a:gd name="connsiteX26" fmla="*/ 213852 w 1769806"/>
              <a:gd name="connsiteY26" fmla="*/ 88490 h 1469657"/>
              <a:gd name="connsiteX27" fmla="*/ 81116 w 1769806"/>
              <a:gd name="connsiteY27" fmla="*/ 95865 h 1469657"/>
              <a:gd name="connsiteX28" fmla="*/ 66368 w 1769806"/>
              <a:gd name="connsiteY28" fmla="*/ 191729 h 1469657"/>
              <a:gd name="connsiteX29" fmla="*/ 0 w 1769806"/>
              <a:gd name="connsiteY29" fmla="*/ 199103 h 1469657"/>
              <a:gd name="connsiteX0" fmla="*/ 0 w 1769806"/>
              <a:gd name="connsiteY0" fmla="*/ 199103 h 1469642"/>
              <a:gd name="connsiteX1" fmla="*/ 0 w 1769806"/>
              <a:gd name="connsiteY1" fmla="*/ 199103 h 1469642"/>
              <a:gd name="connsiteX2" fmla="*/ 73742 w 1769806"/>
              <a:gd name="connsiteY2" fmla="*/ 29497 h 1469642"/>
              <a:gd name="connsiteX3" fmla="*/ 273307 w 1769806"/>
              <a:gd name="connsiteY3" fmla="*/ 81116 h 1469642"/>
              <a:gd name="connsiteX4" fmla="*/ 331839 w 1769806"/>
              <a:gd name="connsiteY4" fmla="*/ 420329 h 1469642"/>
              <a:gd name="connsiteX5" fmla="*/ 368710 w 1769806"/>
              <a:gd name="connsiteY5" fmla="*/ 1069258 h 1469642"/>
              <a:gd name="connsiteX6" fmla="*/ 523568 w 1769806"/>
              <a:gd name="connsiteY6" fmla="*/ 1342103 h 1469642"/>
              <a:gd name="connsiteX7" fmla="*/ 1012646 w 1769806"/>
              <a:gd name="connsiteY7" fmla="*/ 1405629 h 1469642"/>
              <a:gd name="connsiteX8" fmla="*/ 1445342 w 1769806"/>
              <a:gd name="connsiteY8" fmla="*/ 169607 h 1469642"/>
              <a:gd name="connsiteX9" fmla="*/ 1482213 w 1769806"/>
              <a:gd name="connsiteY9" fmla="*/ 29497 h 1469642"/>
              <a:gd name="connsiteX10" fmla="*/ 1482213 w 1769806"/>
              <a:gd name="connsiteY10" fmla="*/ 29497 h 1469642"/>
              <a:gd name="connsiteX11" fmla="*/ 1548581 w 1769806"/>
              <a:gd name="connsiteY11" fmla="*/ 0 h 1469642"/>
              <a:gd name="connsiteX12" fmla="*/ 1673942 w 1769806"/>
              <a:gd name="connsiteY12" fmla="*/ 14749 h 1469642"/>
              <a:gd name="connsiteX13" fmla="*/ 1725561 w 1769806"/>
              <a:gd name="connsiteY13" fmla="*/ 73742 h 1469642"/>
              <a:gd name="connsiteX14" fmla="*/ 1769806 w 1769806"/>
              <a:gd name="connsiteY14" fmla="*/ 191729 h 1469642"/>
              <a:gd name="connsiteX15" fmla="*/ 1755058 w 1769806"/>
              <a:gd name="connsiteY15" fmla="*/ 265471 h 1469642"/>
              <a:gd name="connsiteX16" fmla="*/ 1732935 w 1769806"/>
              <a:gd name="connsiteY16" fmla="*/ 265471 h 1469642"/>
              <a:gd name="connsiteX17" fmla="*/ 1710813 w 1769806"/>
              <a:gd name="connsiteY17" fmla="*/ 235974 h 1469642"/>
              <a:gd name="connsiteX18" fmla="*/ 1688690 w 1769806"/>
              <a:gd name="connsiteY18" fmla="*/ 147484 h 1469642"/>
              <a:gd name="connsiteX19" fmla="*/ 1659194 w 1769806"/>
              <a:gd name="connsiteY19" fmla="*/ 95865 h 1469642"/>
              <a:gd name="connsiteX20" fmla="*/ 1585452 w 1769806"/>
              <a:gd name="connsiteY20" fmla="*/ 73742 h 1469642"/>
              <a:gd name="connsiteX21" fmla="*/ 1526458 w 1769806"/>
              <a:gd name="connsiteY21" fmla="*/ 103239 h 1469642"/>
              <a:gd name="connsiteX22" fmla="*/ 1508868 w 1769806"/>
              <a:gd name="connsiteY22" fmla="*/ 267852 h 1469642"/>
              <a:gd name="connsiteX23" fmla="*/ 1147992 w 1769806"/>
              <a:gd name="connsiteY23" fmla="*/ 1469615 h 1469642"/>
              <a:gd name="connsiteX24" fmla="*/ 473869 w 1769806"/>
              <a:gd name="connsiteY24" fmla="*/ 1391572 h 1469642"/>
              <a:gd name="connsiteX25" fmla="*/ 280219 w 1769806"/>
              <a:gd name="connsiteY25" fmla="*/ 855407 h 1469642"/>
              <a:gd name="connsiteX26" fmla="*/ 213852 w 1769806"/>
              <a:gd name="connsiteY26" fmla="*/ 88490 h 1469642"/>
              <a:gd name="connsiteX27" fmla="*/ 81116 w 1769806"/>
              <a:gd name="connsiteY27" fmla="*/ 95865 h 1469642"/>
              <a:gd name="connsiteX28" fmla="*/ 66368 w 1769806"/>
              <a:gd name="connsiteY28" fmla="*/ 191729 h 1469642"/>
              <a:gd name="connsiteX29" fmla="*/ 0 w 1769806"/>
              <a:gd name="connsiteY29" fmla="*/ 199103 h 1469642"/>
              <a:gd name="connsiteX0" fmla="*/ 0 w 1769806"/>
              <a:gd name="connsiteY0" fmla="*/ 199103 h 1460132"/>
              <a:gd name="connsiteX1" fmla="*/ 0 w 1769806"/>
              <a:gd name="connsiteY1" fmla="*/ 199103 h 1460132"/>
              <a:gd name="connsiteX2" fmla="*/ 73742 w 1769806"/>
              <a:gd name="connsiteY2" fmla="*/ 29497 h 1460132"/>
              <a:gd name="connsiteX3" fmla="*/ 273307 w 1769806"/>
              <a:gd name="connsiteY3" fmla="*/ 81116 h 1460132"/>
              <a:gd name="connsiteX4" fmla="*/ 331839 w 1769806"/>
              <a:gd name="connsiteY4" fmla="*/ 420329 h 1460132"/>
              <a:gd name="connsiteX5" fmla="*/ 368710 w 1769806"/>
              <a:gd name="connsiteY5" fmla="*/ 1069258 h 1460132"/>
              <a:gd name="connsiteX6" fmla="*/ 523568 w 1769806"/>
              <a:gd name="connsiteY6" fmla="*/ 1342103 h 1460132"/>
              <a:gd name="connsiteX7" fmla="*/ 1012646 w 1769806"/>
              <a:gd name="connsiteY7" fmla="*/ 1405629 h 1460132"/>
              <a:gd name="connsiteX8" fmla="*/ 1445342 w 1769806"/>
              <a:gd name="connsiteY8" fmla="*/ 169607 h 1460132"/>
              <a:gd name="connsiteX9" fmla="*/ 1482213 w 1769806"/>
              <a:gd name="connsiteY9" fmla="*/ 29497 h 1460132"/>
              <a:gd name="connsiteX10" fmla="*/ 1482213 w 1769806"/>
              <a:gd name="connsiteY10" fmla="*/ 29497 h 1460132"/>
              <a:gd name="connsiteX11" fmla="*/ 1548581 w 1769806"/>
              <a:gd name="connsiteY11" fmla="*/ 0 h 1460132"/>
              <a:gd name="connsiteX12" fmla="*/ 1673942 w 1769806"/>
              <a:gd name="connsiteY12" fmla="*/ 14749 h 1460132"/>
              <a:gd name="connsiteX13" fmla="*/ 1725561 w 1769806"/>
              <a:gd name="connsiteY13" fmla="*/ 73742 h 1460132"/>
              <a:gd name="connsiteX14" fmla="*/ 1769806 w 1769806"/>
              <a:gd name="connsiteY14" fmla="*/ 191729 h 1460132"/>
              <a:gd name="connsiteX15" fmla="*/ 1755058 w 1769806"/>
              <a:gd name="connsiteY15" fmla="*/ 265471 h 1460132"/>
              <a:gd name="connsiteX16" fmla="*/ 1732935 w 1769806"/>
              <a:gd name="connsiteY16" fmla="*/ 265471 h 1460132"/>
              <a:gd name="connsiteX17" fmla="*/ 1710813 w 1769806"/>
              <a:gd name="connsiteY17" fmla="*/ 235974 h 1460132"/>
              <a:gd name="connsiteX18" fmla="*/ 1688690 w 1769806"/>
              <a:gd name="connsiteY18" fmla="*/ 147484 h 1460132"/>
              <a:gd name="connsiteX19" fmla="*/ 1659194 w 1769806"/>
              <a:gd name="connsiteY19" fmla="*/ 95865 h 1460132"/>
              <a:gd name="connsiteX20" fmla="*/ 1585452 w 1769806"/>
              <a:gd name="connsiteY20" fmla="*/ 73742 h 1460132"/>
              <a:gd name="connsiteX21" fmla="*/ 1526458 w 1769806"/>
              <a:gd name="connsiteY21" fmla="*/ 103239 h 1460132"/>
              <a:gd name="connsiteX22" fmla="*/ 1508868 w 1769806"/>
              <a:gd name="connsiteY22" fmla="*/ 267852 h 1460132"/>
              <a:gd name="connsiteX23" fmla="*/ 1126561 w 1769806"/>
              <a:gd name="connsiteY23" fmla="*/ 1460090 h 1460132"/>
              <a:gd name="connsiteX24" fmla="*/ 473869 w 1769806"/>
              <a:gd name="connsiteY24" fmla="*/ 1391572 h 1460132"/>
              <a:gd name="connsiteX25" fmla="*/ 280219 w 1769806"/>
              <a:gd name="connsiteY25" fmla="*/ 855407 h 1460132"/>
              <a:gd name="connsiteX26" fmla="*/ 213852 w 1769806"/>
              <a:gd name="connsiteY26" fmla="*/ 88490 h 1460132"/>
              <a:gd name="connsiteX27" fmla="*/ 81116 w 1769806"/>
              <a:gd name="connsiteY27" fmla="*/ 95865 h 1460132"/>
              <a:gd name="connsiteX28" fmla="*/ 66368 w 1769806"/>
              <a:gd name="connsiteY28" fmla="*/ 191729 h 1460132"/>
              <a:gd name="connsiteX29" fmla="*/ 0 w 1769806"/>
              <a:gd name="connsiteY29" fmla="*/ 199103 h 1460132"/>
              <a:gd name="connsiteX0" fmla="*/ 0 w 1769806"/>
              <a:gd name="connsiteY0" fmla="*/ 199103 h 1460132"/>
              <a:gd name="connsiteX1" fmla="*/ 0 w 1769806"/>
              <a:gd name="connsiteY1" fmla="*/ 199103 h 1460132"/>
              <a:gd name="connsiteX2" fmla="*/ 73742 w 1769806"/>
              <a:gd name="connsiteY2" fmla="*/ 29497 h 1460132"/>
              <a:gd name="connsiteX3" fmla="*/ 273307 w 1769806"/>
              <a:gd name="connsiteY3" fmla="*/ 81116 h 1460132"/>
              <a:gd name="connsiteX4" fmla="*/ 331839 w 1769806"/>
              <a:gd name="connsiteY4" fmla="*/ 420329 h 1460132"/>
              <a:gd name="connsiteX5" fmla="*/ 368710 w 1769806"/>
              <a:gd name="connsiteY5" fmla="*/ 1069258 h 1460132"/>
              <a:gd name="connsiteX6" fmla="*/ 523568 w 1769806"/>
              <a:gd name="connsiteY6" fmla="*/ 1342103 h 1460132"/>
              <a:gd name="connsiteX7" fmla="*/ 1026933 w 1769806"/>
              <a:gd name="connsiteY7" fmla="*/ 1415154 h 1460132"/>
              <a:gd name="connsiteX8" fmla="*/ 1445342 w 1769806"/>
              <a:gd name="connsiteY8" fmla="*/ 169607 h 1460132"/>
              <a:gd name="connsiteX9" fmla="*/ 1482213 w 1769806"/>
              <a:gd name="connsiteY9" fmla="*/ 29497 h 1460132"/>
              <a:gd name="connsiteX10" fmla="*/ 1482213 w 1769806"/>
              <a:gd name="connsiteY10" fmla="*/ 29497 h 1460132"/>
              <a:gd name="connsiteX11" fmla="*/ 1548581 w 1769806"/>
              <a:gd name="connsiteY11" fmla="*/ 0 h 1460132"/>
              <a:gd name="connsiteX12" fmla="*/ 1673942 w 1769806"/>
              <a:gd name="connsiteY12" fmla="*/ 14749 h 1460132"/>
              <a:gd name="connsiteX13" fmla="*/ 1725561 w 1769806"/>
              <a:gd name="connsiteY13" fmla="*/ 73742 h 1460132"/>
              <a:gd name="connsiteX14" fmla="*/ 1769806 w 1769806"/>
              <a:gd name="connsiteY14" fmla="*/ 191729 h 1460132"/>
              <a:gd name="connsiteX15" fmla="*/ 1755058 w 1769806"/>
              <a:gd name="connsiteY15" fmla="*/ 265471 h 1460132"/>
              <a:gd name="connsiteX16" fmla="*/ 1732935 w 1769806"/>
              <a:gd name="connsiteY16" fmla="*/ 265471 h 1460132"/>
              <a:gd name="connsiteX17" fmla="*/ 1710813 w 1769806"/>
              <a:gd name="connsiteY17" fmla="*/ 235974 h 1460132"/>
              <a:gd name="connsiteX18" fmla="*/ 1688690 w 1769806"/>
              <a:gd name="connsiteY18" fmla="*/ 147484 h 1460132"/>
              <a:gd name="connsiteX19" fmla="*/ 1659194 w 1769806"/>
              <a:gd name="connsiteY19" fmla="*/ 95865 h 1460132"/>
              <a:gd name="connsiteX20" fmla="*/ 1585452 w 1769806"/>
              <a:gd name="connsiteY20" fmla="*/ 73742 h 1460132"/>
              <a:gd name="connsiteX21" fmla="*/ 1526458 w 1769806"/>
              <a:gd name="connsiteY21" fmla="*/ 103239 h 1460132"/>
              <a:gd name="connsiteX22" fmla="*/ 1508868 w 1769806"/>
              <a:gd name="connsiteY22" fmla="*/ 267852 h 1460132"/>
              <a:gd name="connsiteX23" fmla="*/ 1126561 w 1769806"/>
              <a:gd name="connsiteY23" fmla="*/ 1460090 h 1460132"/>
              <a:gd name="connsiteX24" fmla="*/ 473869 w 1769806"/>
              <a:gd name="connsiteY24" fmla="*/ 1391572 h 1460132"/>
              <a:gd name="connsiteX25" fmla="*/ 280219 w 1769806"/>
              <a:gd name="connsiteY25" fmla="*/ 855407 h 1460132"/>
              <a:gd name="connsiteX26" fmla="*/ 213852 w 1769806"/>
              <a:gd name="connsiteY26" fmla="*/ 88490 h 1460132"/>
              <a:gd name="connsiteX27" fmla="*/ 81116 w 1769806"/>
              <a:gd name="connsiteY27" fmla="*/ 95865 h 1460132"/>
              <a:gd name="connsiteX28" fmla="*/ 66368 w 1769806"/>
              <a:gd name="connsiteY28" fmla="*/ 191729 h 1460132"/>
              <a:gd name="connsiteX29" fmla="*/ 0 w 1769806"/>
              <a:gd name="connsiteY29" fmla="*/ 199103 h 1460132"/>
              <a:gd name="connsiteX0" fmla="*/ 0 w 1769806"/>
              <a:gd name="connsiteY0" fmla="*/ 199103 h 1460132"/>
              <a:gd name="connsiteX1" fmla="*/ 0 w 1769806"/>
              <a:gd name="connsiteY1" fmla="*/ 199103 h 1460132"/>
              <a:gd name="connsiteX2" fmla="*/ 73742 w 1769806"/>
              <a:gd name="connsiteY2" fmla="*/ 29497 h 1460132"/>
              <a:gd name="connsiteX3" fmla="*/ 273307 w 1769806"/>
              <a:gd name="connsiteY3" fmla="*/ 81116 h 1460132"/>
              <a:gd name="connsiteX4" fmla="*/ 331839 w 1769806"/>
              <a:gd name="connsiteY4" fmla="*/ 420329 h 1460132"/>
              <a:gd name="connsiteX5" fmla="*/ 368710 w 1769806"/>
              <a:gd name="connsiteY5" fmla="*/ 1069258 h 1460132"/>
              <a:gd name="connsiteX6" fmla="*/ 523568 w 1769806"/>
              <a:gd name="connsiteY6" fmla="*/ 1342103 h 1460132"/>
              <a:gd name="connsiteX7" fmla="*/ 1026933 w 1769806"/>
              <a:gd name="connsiteY7" fmla="*/ 1415154 h 1460132"/>
              <a:gd name="connsiteX8" fmla="*/ 1447723 w 1769806"/>
              <a:gd name="connsiteY8" fmla="*/ 176751 h 1460132"/>
              <a:gd name="connsiteX9" fmla="*/ 1482213 w 1769806"/>
              <a:gd name="connsiteY9" fmla="*/ 29497 h 1460132"/>
              <a:gd name="connsiteX10" fmla="*/ 1482213 w 1769806"/>
              <a:gd name="connsiteY10" fmla="*/ 29497 h 1460132"/>
              <a:gd name="connsiteX11" fmla="*/ 1548581 w 1769806"/>
              <a:gd name="connsiteY11" fmla="*/ 0 h 1460132"/>
              <a:gd name="connsiteX12" fmla="*/ 1673942 w 1769806"/>
              <a:gd name="connsiteY12" fmla="*/ 14749 h 1460132"/>
              <a:gd name="connsiteX13" fmla="*/ 1725561 w 1769806"/>
              <a:gd name="connsiteY13" fmla="*/ 73742 h 1460132"/>
              <a:gd name="connsiteX14" fmla="*/ 1769806 w 1769806"/>
              <a:gd name="connsiteY14" fmla="*/ 191729 h 1460132"/>
              <a:gd name="connsiteX15" fmla="*/ 1755058 w 1769806"/>
              <a:gd name="connsiteY15" fmla="*/ 265471 h 1460132"/>
              <a:gd name="connsiteX16" fmla="*/ 1732935 w 1769806"/>
              <a:gd name="connsiteY16" fmla="*/ 265471 h 1460132"/>
              <a:gd name="connsiteX17" fmla="*/ 1710813 w 1769806"/>
              <a:gd name="connsiteY17" fmla="*/ 235974 h 1460132"/>
              <a:gd name="connsiteX18" fmla="*/ 1688690 w 1769806"/>
              <a:gd name="connsiteY18" fmla="*/ 147484 h 1460132"/>
              <a:gd name="connsiteX19" fmla="*/ 1659194 w 1769806"/>
              <a:gd name="connsiteY19" fmla="*/ 95865 h 1460132"/>
              <a:gd name="connsiteX20" fmla="*/ 1585452 w 1769806"/>
              <a:gd name="connsiteY20" fmla="*/ 73742 h 1460132"/>
              <a:gd name="connsiteX21" fmla="*/ 1526458 w 1769806"/>
              <a:gd name="connsiteY21" fmla="*/ 103239 h 1460132"/>
              <a:gd name="connsiteX22" fmla="*/ 1508868 w 1769806"/>
              <a:gd name="connsiteY22" fmla="*/ 267852 h 1460132"/>
              <a:gd name="connsiteX23" fmla="*/ 1126561 w 1769806"/>
              <a:gd name="connsiteY23" fmla="*/ 1460090 h 1460132"/>
              <a:gd name="connsiteX24" fmla="*/ 473869 w 1769806"/>
              <a:gd name="connsiteY24" fmla="*/ 1391572 h 1460132"/>
              <a:gd name="connsiteX25" fmla="*/ 280219 w 1769806"/>
              <a:gd name="connsiteY25" fmla="*/ 855407 h 1460132"/>
              <a:gd name="connsiteX26" fmla="*/ 213852 w 1769806"/>
              <a:gd name="connsiteY26" fmla="*/ 88490 h 1460132"/>
              <a:gd name="connsiteX27" fmla="*/ 81116 w 1769806"/>
              <a:gd name="connsiteY27" fmla="*/ 95865 h 1460132"/>
              <a:gd name="connsiteX28" fmla="*/ 66368 w 1769806"/>
              <a:gd name="connsiteY28" fmla="*/ 191729 h 1460132"/>
              <a:gd name="connsiteX29" fmla="*/ 0 w 1769806"/>
              <a:gd name="connsiteY29" fmla="*/ 199103 h 1460132"/>
              <a:gd name="connsiteX0" fmla="*/ 0 w 1769806"/>
              <a:gd name="connsiteY0" fmla="*/ 199103 h 1460132"/>
              <a:gd name="connsiteX1" fmla="*/ 0 w 1769806"/>
              <a:gd name="connsiteY1" fmla="*/ 199103 h 1460132"/>
              <a:gd name="connsiteX2" fmla="*/ 73742 w 1769806"/>
              <a:gd name="connsiteY2" fmla="*/ 29497 h 1460132"/>
              <a:gd name="connsiteX3" fmla="*/ 273307 w 1769806"/>
              <a:gd name="connsiteY3" fmla="*/ 81116 h 1460132"/>
              <a:gd name="connsiteX4" fmla="*/ 331839 w 1769806"/>
              <a:gd name="connsiteY4" fmla="*/ 420329 h 1460132"/>
              <a:gd name="connsiteX5" fmla="*/ 368710 w 1769806"/>
              <a:gd name="connsiteY5" fmla="*/ 1069258 h 1460132"/>
              <a:gd name="connsiteX6" fmla="*/ 523568 w 1769806"/>
              <a:gd name="connsiteY6" fmla="*/ 1342103 h 1460132"/>
              <a:gd name="connsiteX7" fmla="*/ 1026933 w 1769806"/>
              <a:gd name="connsiteY7" fmla="*/ 1415154 h 1460132"/>
              <a:gd name="connsiteX8" fmla="*/ 1447723 w 1769806"/>
              <a:gd name="connsiteY8" fmla="*/ 176751 h 1460132"/>
              <a:gd name="connsiteX9" fmla="*/ 1482213 w 1769806"/>
              <a:gd name="connsiteY9" fmla="*/ 29497 h 1460132"/>
              <a:gd name="connsiteX10" fmla="*/ 1482213 w 1769806"/>
              <a:gd name="connsiteY10" fmla="*/ 29497 h 1460132"/>
              <a:gd name="connsiteX11" fmla="*/ 1548581 w 1769806"/>
              <a:gd name="connsiteY11" fmla="*/ 0 h 1460132"/>
              <a:gd name="connsiteX12" fmla="*/ 1673942 w 1769806"/>
              <a:gd name="connsiteY12" fmla="*/ 14749 h 1460132"/>
              <a:gd name="connsiteX13" fmla="*/ 1725561 w 1769806"/>
              <a:gd name="connsiteY13" fmla="*/ 73742 h 1460132"/>
              <a:gd name="connsiteX14" fmla="*/ 1769806 w 1769806"/>
              <a:gd name="connsiteY14" fmla="*/ 191729 h 1460132"/>
              <a:gd name="connsiteX15" fmla="*/ 1755058 w 1769806"/>
              <a:gd name="connsiteY15" fmla="*/ 265471 h 1460132"/>
              <a:gd name="connsiteX16" fmla="*/ 1732935 w 1769806"/>
              <a:gd name="connsiteY16" fmla="*/ 265471 h 1460132"/>
              <a:gd name="connsiteX17" fmla="*/ 1710813 w 1769806"/>
              <a:gd name="connsiteY17" fmla="*/ 235974 h 1460132"/>
              <a:gd name="connsiteX18" fmla="*/ 1688690 w 1769806"/>
              <a:gd name="connsiteY18" fmla="*/ 147484 h 1460132"/>
              <a:gd name="connsiteX19" fmla="*/ 1659194 w 1769806"/>
              <a:gd name="connsiteY19" fmla="*/ 95865 h 1460132"/>
              <a:gd name="connsiteX20" fmla="*/ 1585452 w 1769806"/>
              <a:gd name="connsiteY20" fmla="*/ 73742 h 1460132"/>
              <a:gd name="connsiteX21" fmla="*/ 1526458 w 1769806"/>
              <a:gd name="connsiteY21" fmla="*/ 103239 h 1460132"/>
              <a:gd name="connsiteX22" fmla="*/ 1508868 w 1769806"/>
              <a:gd name="connsiteY22" fmla="*/ 267852 h 1460132"/>
              <a:gd name="connsiteX23" fmla="*/ 1126561 w 1769806"/>
              <a:gd name="connsiteY23" fmla="*/ 1460090 h 1460132"/>
              <a:gd name="connsiteX24" fmla="*/ 473869 w 1769806"/>
              <a:gd name="connsiteY24" fmla="*/ 1391572 h 1460132"/>
              <a:gd name="connsiteX25" fmla="*/ 280219 w 1769806"/>
              <a:gd name="connsiteY25" fmla="*/ 855407 h 1460132"/>
              <a:gd name="connsiteX26" fmla="*/ 213852 w 1769806"/>
              <a:gd name="connsiteY26" fmla="*/ 88490 h 1460132"/>
              <a:gd name="connsiteX27" fmla="*/ 81116 w 1769806"/>
              <a:gd name="connsiteY27" fmla="*/ 95865 h 1460132"/>
              <a:gd name="connsiteX28" fmla="*/ 66368 w 1769806"/>
              <a:gd name="connsiteY28" fmla="*/ 191729 h 1460132"/>
              <a:gd name="connsiteX29" fmla="*/ 0 w 1769806"/>
              <a:gd name="connsiteY29" fmla="*/ 199103 h 1460132"/>
              <a:gd name="connsiteX0" fmla="*/ 0 w 1769806"/>
              <a:gd name="connsiteY0" fmla="*/ 199103 h 1460132"/>
              <a:gd name="connsiteX1" fmla="*/ 0 w 1769806"/>
              <a:gd name="connsiteY1" fmla="*/ 199103 h 1460132"/>
              <a:gd name="connsiteX2" fmla="*/ 73742 w 1769806"/>
              <a:gd name="connsiteY2" fmla="*/ 29497 h 1460132"/>
              <a:gd name="connsiteX3" fmla="*/ 273307 w 1769806"/>
              <a:gd name="connsiteY3" fmla="*/ 81116 h 1460132"/>
              <a:gd name="connsiteX4" fmla="*/ 331839 w 1769806"/>
              <a:gd name="connsiteY4" fmla="*/ 420329 h 1460132"/>
              <a:gd name="connsiteX5" fmla="*/ 368710 w 1769806"/>
              <a:gd name="connsiteY5" fmla="*/ 1069258 h 1460132"/>
              <a:gd name="connsiteX6" fmla="*/ 523568 w 1769806"/>
              <a:gd name="connsiteY6" fmla="*/ 1342103 h 1460132"/>
              <a:gd name="connsiteX7" fmla="*/ 1026933 w 1769806"/>
              <a:gd name="connsiteY7" fmla="*/ 1415154 h 1460132"/>
              <a:gd name="connsiteX8" fmla="*/ 1447723 w 1769806"/>
              <a:gd name="connsiteY8" fmla="*/ 176751 h 1460132"/>
              <a:gd name="connsiteX9" fmla="*/ 1482213 w 1769806"/>
              <a:gd name="connsiteY9" fmla="*/ 29497 h 1460132"/>
              <a:gd name="connsiteX10" fmla="*/ 1482213 w 1769806"/>
              <a:gd name="connsiteY10" fmla="*/ 29497 h 1460132"/>
              <a:gd name="connsiteX11" fmla="*/ 1548581 w 1769806"/>
              <a:gd name="connsiteY11" fmla="*/ 0 h 1460132"/>
              <a:gd name="connsiteX12" fmla="*/ 1673942 w 1769806"/>
              <a:gd name="connsiteY12" fmla="*/ 14749 h 1460132"/>
              <a:gd name="connsiteX13" fmla="*/ 1725561 w 1769806"/>
              <a:gd name="connsiteY13" fmla="*/ 73742 h 1460132"/>
              <a:gd name="connsiteX14" fmla="*/ 1769806 w 1769806"/>
              <a:gd name="connsiteY14" fmla="*/ 191729 h 1460132"/>
              <a:gd name="connsiteX15" fmla="*/ 1755058 w 1769806"/>
              <a:gd name="connsiteY15" fmla="*/ 265471 h 1460132"/>
              <a:gd name="connsiteX16" fmla="*/ 1732935 w 1769806"/>
              <a:gd name="connsiteY16" fmla="*/ 265471 h 1460132"/>
              <a:gd name="connsiteX17" fmla="*/ 1710813 w 1769806"/>
              <a:gd name="connsiteY17" fmla="*/ 235974 h 1460132"/>
              <a:gd name="connsiteX18" fmla="*/ 1688690 w 1769806"/>
              <a:gd name="connsiteY18" fmla="*/ 147484 h 1460132"/>
              <a:gd name="connsiteX19" fmla="*/ 1659194 w 1769806"/>
              <a:gd name="connsiteY19" fmla="*/ 95865 h 1460132"/>
              <a:gd name="connsiteX20" fmla="*/ 1585452 w 1769806"/>
              <a:gd name="connsiteY20" fmla="*/ 73742 h 1460132"/>
              <a:gd name="connsiteX21" fmla="*/ 1526458 w 1769806"/>
              <a:gd name="connsiteY21" fmla="*/ 103239 h 1460132"/>
              <a:gd name="connsiteX22" fmla="*/ 1508868 w 1769806"/>
              <a:gd name="connsiteY22" fmla="*/ 267852 h 1460132"/>
              <a:gd name="connsiteX23" fmla="*/ 1126561 w 1769806"/>
              <a:gd name="connsiteY23" fmla="*/ 1460090 h 1460132"/>
              <a:gd name="connsiteX24" fmla="*/ 473869 w 1769806"/>
              <a:gd name="connsiteY24" fmla="*/ 1391572 h 1460132"/>
              <a:gd name="connsiteX25" fmla="*/ 280219 w 1769806"/>
              <a:gd name="connsiteY25" fmla="*/ 855407 h 1460132"/>
              <a:gd name="connsiteX26" fmla="*/ 213852 w 1769806"/>
              <a:gd name="connsiteY26" fmla="*/ 88490 h 1460132"/>
              <a:gd name="connsiteX27" fmla="*/ 81116 w 1769806"/>
              <a:gd name="connsiteY27" fmla="*/ 95865 h 1460132"/>
              <a:gd name="connsiteX28" fmla="*/ 66368 w 1769806"/>
              <a:gd name="connsiteY28" fmla="*/ 191729 h 1460132"/>
              <a:gd name="connsiteX29" fmla="*/ 0 w 1769806"/>
              <a:gd name="connsiteY29" fmla="*/ 199103 h 1460132"/>
              <a:gd name="connsiteX0" fmla="*/ 0 w 1769806"/>
              <a:gd name="connsiteY0" fmla="*/ 199103 h 1460132"/>
              <a:gd name="connsiteX1" fmla="*/ 0 w 1769806"/>
              <a:gd name="connsiteY1" fmla="*/ 199103 h 1460132"/>
              <a:gd name="connsiteX2" fmla="*/ 73742 w 1769806"/>
              <a:gd name="connsiteY2" fmla="*/ 29497 h 1460132"/>
              <a:gd name="connsiteX3" fmla="*/ 273307 w 1769806"/>
              <a:gd name="connsiteY3" fmla="*/ 81116 h 1460132"/>
              <a:gd name="connsiteX4" fmla="*/ 331839 w 1769806"/>
              <a:gd name="connsiteY4" fmla="*/ 420329 h 1460132"/>
              <a:gd name="connsiteX5" fmla="*/ 368710 w 1769806"/>
              <a:gd name="connsiteY5" fmla="*/ 1069258 h 1460132"/>
              <a:gd name="connsiteX6" fmla="*/ 523568 w 1769806"/>
              <a:gd name="connsiteY6" fmla="*/ 1342103 h 1460132"/>
              <a:gd name="connsiteX7" fmla="*/ 1026933 w 1769806"/>
              <a:gd name="connsiteY7" fmla="*/ 1415154 h 1460132"/>
              <a:gd name="connsiteX8" fmla="*/ 1447723 w 1769806"/>
              <a:gd name="connsiteY8" fmla="*/ 176751 h 1460132"/>
              <a:gd name="connsiteX9" fmla="*/ 1482213 w 1769806"/>
              <a:gd name="connsiteY9" fmla="*/ 29497 h 1460132"/>
              <a:gd name="connsiteX10" fmla="*/ 1548581 w 1769806"/>
              <a:gd name="connsiteY10" fmla="*/ 0 h 1460132"/>
              <a:gd name="connsiteX11" fmla="*/ 1673942 w 1769806"/>
              <a:gd name="connsiteY11" fmla="*/ 14749 h 1460132"/>
              <a:gd name="connsiteX12" fmla="*/ 1725561 w 1769806"/>
              <a:gd name="connsiteY12" fmla="*/ 73742 h 1460132"/>
              <a:gd name="connsiteX13" fmla="*/ 1769806 w 1769806"/>
              <a:gd name="connsiteY13" fmla="*/ 191729 h 1460132"/>
              <a:gd name="connsiteX14" fmla="*/ 1755058 w 1769806"/>
              <a:gd name="connsiteY14" fmla="*/ 265471 h 1460132"/>
              <a:gd name="connsiteX15" fmla="*/ 1732935 w 1769806"/>
              <a:gd name="connsiteY15" fmla="*/ 265471 h 1460132"/>
              <a:gd name="connsiteX16" fmla="*/ 1710813 w 1769806"/>
              <a:gd name="connsiteY16" fmla="*/ 235974 h 1460132"/>
              <a:gd name="connsiteX17" fmla="*/ 1688690 w 1769806"/>
              <a:gd name="connsiteY17" fmla="*/ 147484 h 1460132"/>
              <a:gd name="connsiteX18" fmla="*/ 1659194 w 1769806"/>
              <a:gd name="connsiteY18" fmla="*/ 95865 h 1460132"/>
              <a:gd name="connsiteX19" fmla="*/ 1585452 w 1769806"/>
              <a:gd name="connsiteY19" fmla="*/ 73742 h 1460132"/>
              <a:gd name="connsiteX20" fmla="*/ 1526458 w 1769806"/>
              <a:gd name="connsiteY20" fmla="*/ 103239 h 1460132"/>
              <a:gd name="connsiteX21" fmla="*/ 1508868 w 1769806"/>
              <a:gd name="connsiteY21" fmla="*/ 267852 h 1460132"/>
              <a:gd name="connsiteX22" fmla="*/ 1126561 w 1769806"/>
              <a:gd name="connsiteY22" fmla="*/ 1460090 h 1460132"/>
              <a:gd name="connsiteX23" fmla="*/ 473869 w 1769806"/>
              <a:gd name="connsiteY23" fmla="*/ 1391572 h 1460132"/>
              <a:gd name="connsiteX24" fmla="*/ 280219 w 1769806"/>
              <a:gd name="connsiteY24" fmla="*/ 855407 h 1460132"/>
              <a:gd name="connsiteX25" fmla="*/ 213852 w 1769806"/>
              <a:gd name="connsiteY25" fmla="*/ 88490 h 1460132"/>
              <a:gd name="connsiteX26" fmla="*/ 81116 w 1769806"/>
              <a:gd name="connsiteY26" fmla="*/ 95865 h 1460132"/>
              <a:gd name="connsiteX27" fmla="*/ 66368 w 1769806"/>
              <a:gd name="connsiteY27" fmla="*/ 191729 h 1460132"/>
              <a:gd name="connsiteX28" fmla="*/ 0 w 1769806"/>
              <a:gd name="connsiteY28" fmla="*/ 199103 h 1460132"/>
              <a:gd name="connsiteX0" fmla="*/ 0 w 1769806"/>
              <a:gd name="connsiteY0" fmla="*/ 199103 h 1460132"/>
              <a:gd name="connsiteX1" fmla="*/ 0 w 1769806"/>
              <a:gd name="connsiteY1" fmla="*/ 199103 h 1460132"/>
              <a:gd name="connsiteX2" fmla="*/ 73742 w 1769806"/>
              <a:gd name="connsiteY2" fmla="*/ 29497 h 1460132"/>
              <a:gd name="connsiteX3" fmla="*/ 273307 w 1769806"/>
              <a:gd name="connsiteY3" fmla="*/ 81116 h 1460132"/>
              <a:gd name="connsiteX4" fmla="*/ 331839 w 1769806"/>
              <a:gd name="connsiteY4" fmla="*/ 420329 h 1460132"/>
              <a:gd name="connsiteX5" fmla="*/ 368710 w 1769806"/>
              <a:gd name="connsiteY5" fmla="*/ 1069258 h 1460132"/>
              <a:gd name="connsiteX6" fmla="*/ 523568 w 1769806"/>
              <a:gd name="connsiteY6" fmla="*/ 1342103 h 1460132"/>
              <a:gd name="connsiteX7" fmla="*/ 1026933 w 1769806"/>
              <a:gd name="connsiteY7" fmla="*/ 1415154 h 1460132"/>
              <a:gd name="connsiteX8" fmla="*/ 1447723 w 1769806"/>
              <a:gd name="connsiteY8" fmla="*/ 176751 h 1460132"/>
              <a:gd name="connsiteX9" fmla="*/ 1548581 w 1769806"/>
              <a:gd name="connsiteY9" fmla="*/ 0 h 1460132"/>
              <a:gd name="connsiteX10" fmla="*/ 1673942 w 1769806"/>
              <a:gd name="connsiteY10" fmla="*/ 14749 h 1460132"/>
              <a:gd name="connsiteX11" fmla="*/ 1725561 w 1769806"/>
              <a:gd name="connsiteY11" fmla="*/ 73742 h 1460132"/>
              <a:gd name="connsiteX12" fmla="*/ 1769806 w 1769806"/>
              <a:gd name="connsiteY12" fmla="*/ 191729 h 1460132"/>
              <a:gd name="connsiteX13" fmla="*/ 1755058 w 1769806"/>
              <a:gd name="connsiteY13" fmla="*/ 265471 h 1460132"/>
              <a:gd name="connsiteX14" fmla="*/ 1732935 w 1769806"/>
              <a:gd name="connsiteY14" fmla="*/ 265471 h 1460132"/>
              <a:gd name="connsiteX15" fmla="*/ 1710813 w 1769806"/>
              <a:gd name="connsiteY15" fmla="*/ 235974 h 1460132"/>
              <a:gd name="connsiteX16" fmla="*/ 1688690 w 1769806"/>
              <a:gd name="connsiteY16" fmla="*/ 147484 h 1460132"/>
              <a:gd name="connsiteX17" fmla="*/ 1659194 w 1769806"/>
              <a:gd name="connsiteY17" fmla="*/ 95865 h 1460132"/>
              <a:gd name="connsiteX18" fmla="*/ 1585452 w 1769806"/>
              <a:gd name="connsiteY18" fmla="*/ 73742 h 1460132"/>
              <a:gd name="connsiteX19" fmla="*/ 1526458 w 1769806"/>
              <a:gd name="connsiteY19" fmla="*/ 103239 h 1460132"/>
              <a:gd name="connsiteX20" fmla="*/ 1508868 w 1769806"/>
              <a:gd name="connsiteY20" fmla="*/ 267852 h 1460132"/>
              <a:gd name="connsiteX21" fmla="*/ 1126561 w 1769806"/>
              <a:gd name="connsiteY21" fmla="*/ 1460090 h 1460132"/>
              <a:gd name="connsiteX22" fmla="*/ 473869 w 1769806"/>
              <a:gd name="connsiteY22" fmla="*/ 1391572 h 1460132"/>
              <a:gd name="connsiteX23" fmla="*/ 280219 w 1769806"/>
              <a:gd name="connsiteY23" fmla="*/ 855407 h 1460132"/>
              <a:gd name="connsiteX24" fmla="*/ 213852 w 1769806"/>
              <a:gd name="connsiteY24" fmla="*/ 88490 h 1460132"/>
              <a:gd name="connsiteX25" fmla="*/ 81116 w 1769806"/>
              <a:gd name="connsiteY25" fmla="*/ 95865 h 1460132"/>
              <a:gd name="connsiteX26" fmla="*/ 66368 w 1769806"/>
              <a:gd name="connsiteY26" fmla="*/ 191729 h 1460132"/>
              <a:gd name="connsiteX27" fmla="*/ 0 w 1769806"/>
              <a:gd name="connsiteY27" fmla="*/ 199103 h 1460132"/>
              <a:gd name="connsiteX0" fmla="*/ 0 w 1769806"/>
              <a:gd name="connsiteY0" fmla="*/ 199103 h 1460132"/>
              <a:gd name="connsiteX1" fmla="*/ 0 w 1769806"/>
              <a:gd name="connsiteY1" fmla="*/ 199103 h 1460132"/>
              <a:gd name="connsiteX2" fmla="*/ 73742 w 1769806"/>
              <a:gd name="connsiteY2" fmla="*/ 29497 h 1460132"/>
              <a:gd name="connsiteX3" fmla="*/ 273307 w 1769806"/>
              <a:gd name="connsiteY3" fmla="*/ 81116 h 1460132"/>
              <a:gd name="connsiteX4" fmla="*/ 331839 w 1769806"/>
              <a:gd name="connsiteY4" fmla="*/ 420329 h 1460132"/>
              <a:gd name="connsiteX5" fmla="*/ 368710 w 1769806"/>
              <a:gd name="connsiteY5" fmla="*/ 1069258 h 1460132"/>
              <a:gd name="connsiteX6" fmla="*/ 523568 w 1769806"/>
              <a:gd name="connsiteY6" fmla="*/ 1342103 h 1460132"/>
              <a:gd name="connsiteX7" fmla="*/ 1026933 w 1769806"/>
              <a:gd name="connsiteY7" fmla="*/ 1415154 h 1460132"/>
              <a:gd name="connsiteX8" fmla="*/ 1447723 w 1769806"/>
              <a:gd name="connsiteY8" fmla="*/ 176751 h 1460132"/>
              <a:gd name="connsiteX9" fmla="*/ 1548581 w 1769806"/>
              <a:gd name="connsiteY9" fmla="*/ 0 h 1460132"/>
              <a:gd name="connsiteX10" fmla="*/ 1673942 w 1769806"/>
              <a:gd name="connsiteY10" fmla="*/ 14749 h 1460132"/>
              <a:gd name="connsiteX11" fmla="*/ 1725561 w 1769806"/>
              <a:gd name="connsiteY11" fmla="*/ 73742 h 1460132"/>
              <a:gd name="connsiteX12" fmla="*/ 1769806 w 1769806"/>
              <a:gd name="connsiteY12" fmla="*/ 191729 h 1460132"/>
              <a:gd name="connsiteX13" fmla="*/ 1755058 w 1769806"/>
              <a:gd name="connsiteY13" fmla="*/ 265471 h 1460132"/>
              <a:gd name="connsiteX14" fmla="*/ 1732935 w 1769806"/>
              <a:gd name="connsiteY14" fmla="*/ 265471 h 1460132"/>
              <a:gd name="connsiteX15" fmla="*/ 1710813 w 1769806"/>
              <a:gd name="connsiteY15" fmla="*/ 235974 h 1460132"/>
              <a:gd name="connsiteX16" fmla="*/ 1688690 w 1769806"/>
              <a:gd name="connsiteY16" fmla="*/ 147484 h 1460132"/>
              <a:gd name="connsiteX17" fmla="*/ 1659194 w 1769806"/>
              <a:gd name="connsiteY17" fmla="*/ 95865 h 1460132"/>
              <a:gd name="connsiteX18" fmla="*/ 1585452 w 1769806"/>
              <a:gd name="connsiteY18" fmla="*/ 73742 h 1460132"/>
              <a:gd name="connsiteX19" fmla="*/ 1526458 w 1769806"/>
              <a:gd name="connsiteY19" fmla="*/ 103239 h 1460132"/>
              <a:gd name="connsiteX20" fmla="*/ 1508868 w 1769806"/>
              <a:gd name="connsiteY20" fmla="*/ 267852 h 1460132"/>
              <a:gd name="connsiteX21" fmla="*/ 1126561 w 1769806"/>
              <a:gd name="connsiteY21" fmla="*/ 1460090 h 1460132"/>
              <a:gd name="connsiteX22" fmla="*/ 473869 w 1769806"/>
              <a:gd name="connsiteY22" fmla="*/ 1391572 h 1460132"/>
              <a:gd name="connsiteX23" fmla="*/ 280219 w 1769806"/>
              <a:gd name="connsiteY23" fmla="*/ 855407 h 1460132"/>
              <a:gd name="connsiteX24" fmla="*/ 213852 w 1769806"/>
              <a:gd name="connsiteY24" fmla="*/ 88490 h 1460132"/>
              <a:gd name="connsiteX25" fmla="*/ 81116 w 1769806"/>
              <a:gd name="connsiteY25" fmla="*/ 95865 h 1460132"/>
              <a:gd name="connsiteX26" fmla="*/ 66368 w 1769806"/>
              <a:gd name="connsiteY26" fmla="*/ 191729 h 1460132"/>
              <a:gd name="connsiteX27" fmla="*/ 0 w 1769806"/>
              <a:gd name="connsiteY27" fmla="*/ 199103 h 1460132"/>
              <a:gd name="connsiteX0" fmla="*/ 0 w 1769806"/>
              <a:gd name="connsiteY0" fmla="*/ 187145 h 1448174"/>
              <a:gd name="connsiteX1" fmla="*/ 0 w 1769806"/>
              <a:gd name="connsiteY1" fmla="*/ 187145 h 1448174"/>
              <a:gd name="connsiteX2" fmla="*/ 73742 w 1769806"/>
              <a:gd name="connsiteY2" fmla="*/ 17539 h 1448174"/>
              <a:gd name="connsiteX3" fmla="*/ 273307 w 1769806"/>
              <a:gd name="connsiteY3" fmla="*/ 69158 h 1448174"/>
              <a:gd name="connsiteX4" fmla="*/ 331839 w 1769806"/>
              <a:gd name="connsiteY4" fmla="*/ 408371 h 1448174"/>
              <a:gd name="connsiteX5" fmla="*/ 368710 w 1769806"/>
              <a:gd name="connsiteY5" fmla="*/ 1057300 h 1448174"/>
              <a:gd name="connsiteX6" fmla="*/ 523568 w 1769806"/>
              <a:gd name="connsiteY6" fmla="*/ 1330145 h 1448174"/>
              <a:gd name="connsiteX7" fmla="*/ 1026933 w 1769806"/>
              <a:gd name="connsiteY7" fmla="*/ 1403196 h 1448174"/>
              <a:gd name="connsiteX8" fmla="*/ 1447723 w 1769806"/>
              <a:gd name="connsiteY8" fmla="*/ 164793 h 1448174"/>
              <a:gd name="connsiteX9" fmla="*/ 1673942 w 1769806"/>
              <a:gd name="connsiteY9" fmla="*/ 2791 h 1448174"/>
              <a:gd name="connsiteX10" fmla="*/ 1725561 w 1769806"/>
              <a:gd name="connsiteY10" fmla="*/ 61784 h 1448174"/>
              <a:gd name="connsiteX11" fmla="*/ 1769806 w 1769806"/>
              <a:gd name="connsiteY11" fmla="*/ 179771 h 1448174"/>
              <a:gd name="connsiteX12" fmla="*/ 1755058 w 1769806"/>
              <a:gd name="connsiteY12" fmla="*/ 253513 h 1448174"/>
              <a:gd name="connsiteX13" fmla="*/ 1732935 w 1769806"/>
              <a:gd name="connsiteY13" fmla="*/ 253513 h 1448174"/>
              <a:gd name="connsiteX14" fmla="*/ 1710813 w 1769806"/>
              <a:gd name="connsiteY14" fmla="*/ 224016 h 1448174"/>
              <a:gd name="connsiteX15" fmla="*/ 1688690 w 1769806"/>
              <a:gd name="connsiteY15" fmla="*/ 135526 h 1448174"/>
              <a:gd name="connsiteX16" fmla="*/ 1659194 w 1769806"/>
              <a:gd name="connsiteY16" fmla="*/ 83907 h 1448174"/>
              <a:gd name="connsiteX17" fmla="*/ 1585452 w 1769806"/>
              <a:gd name="connsiteY17" fmla="*/ 61784 h 1448174"/>
              <a:gd name="connsiteX18" fmla="*/ 1526458 w 1769806"/>
              <a:gd name="connsiteY18" fmla="*/ 91281 h 1448174"/>
              <a:gd name="connsiteX19" fmla="*/ 1508868 w 1769806"/>
              <a:gd name="connsiteY19" fmla="*/ 255894 h 1448174"/>
              <a:gd name="connsiteX20" fmla="*/ 1126561 w 1769806"/>
              <a:gd name="connsiteY20" fmla="*/ 1448132 h 1448174"/>
              <a:gd name="connsiteX21" fmla="*/ 473869 w 1769806"/>
              <a:gd name="connsiteY21" fmla="*/ 1379614 h 1448174"/>
              <a:gd name="connsiteX22" fmla="*/ 280219 w 1769806"/>
              <a:gd name="connsiteY22" fmla="*/ 843449 h 1448174"/>
              <a:gd name="connsiteX23" fmla="*/ 213852 w 1769806"/>
              <a:gd name="connsiteY23" fmla="*/ 76532 h 1448174"/>
              <a:gd name="connsiteX24" fmla="*/ 81116 w 1769806"/>
              <a:gd name="connsiteY24" fmla="*/ 83907 h 1448174"/>
              <a:gd name="connsiteX25" fmla="*/ 66368 w 1769806"/>
              <a:gd name="connsiteY25" fmla="*/ 179771 h 1448174"/>
              <a:gd name="connsiteX26" fmla="*/ 0 w 1769806"/>
              <a:gd name="connsiteY26" fmla="*/ 187145 h 1448174"/>
              <a:gd name="connsiteX0" fmla="*/ 0 w 1769806"/>
              <a:gd name="connsiteY0" fmla="*/ 191566 h 1452595"/>
              <a:gd name="connsiteX1" fmla="*/ 0 w 1769806"/>
              <a:gd name="connsiteY1" fmla="*/ 191566 h 1452595"/>
              <a:gd name="connsiteX2" fmla="*/ 73742 w 1769806"/>
              <a:gd name="connsiteY2" fmla="*/ 21960 h 1452595"/>
              <a:gd name="connsiteX3" fmla="*/ 273307 w 1769806"/>
              <a:gd name="connsiteY3" fmla="*/ 73579 h 1452595"/>
              <a:gd name="connsiteX4" fmla="*/ 331839 w 1769806"/>
              <a:gd name="connsiteY4" fmla="*/ 412792 h 1452595"/>
              <a:gd name="connsiteX5" fmla="*/ 368710 w 1769806"/>
              <a:gd name="connsiteY5" fmla="*/ 1061721 h 1452595"/>
              <a:gd name="connsiteX6" fmla="*/ 523568 w 1769806"/>
              <a:gd name="connsiteY6" fmla="*/ 1334566 h 1452595"/>
              <a:gd name="connsiteX7" fmla="*/ 1026933 w 1769806"/>
              <a:gd name="connsiteY7" fmla="*/ 1407617 h 1452595"/>
              <a:gd name="connsiteX8" fmla="*/ 1471535 w 1769806"/>
              <a:gd name="connsiteY8" fmla="*/ 157308 h 1452595"/>
              <a:gd name="connsiteX9" fmla="*/ 1673942 w 1769806"/>
              <a:gd name="connsiteY9" fmla="*/ 7212 h 1452595"/>
              <a:gd name="connsiteX10" fmla="*/ 1725561 w 1769806"/>
              <a:gd name="connsiteY10" fmla="*/ 66205 h 1452595"/>
              <a:gd name="connsiteX11" fmla="*/ 1769806 w 1769806"/>
              <a:gd name="connsiteY11" fmla="*/ 184192 h 1452595"/>
              <a:gd name="connsiteX12" fmla="*/ 1755058 w 1769806"/>
              <a:gd name="connsiteY12" fmla="*/ 257934 h 1452595"/>
              <a:gd name="connsiteX13" fmla="*/ 1732935 w 1769806"/>
              <a:gd name="connsiteY13" fmla="*/ 257934 h 1452595"/>
              <a:gd name="connsiteX14" fmla="*/ 1710813 w 1769806"/>
              <a:gd name="connsiteY14" fmla="*/ 228437 h 1452595"/>
              <a:gd name="connsiteX15" fmla="*/ 1688690 w 1769806"/>
              <a:gd name="connsiteY15" fmla="*/ 139947 h 1452595"/>
              <a:gd name="connsiteX16" fmla="*/ 1659194 w 1769806"/>
              <a:gd name="connsiteY16" fmla="*/ 88328 h 1452595"/>
              <a:gd name="connsiteX17" fmla="*/ 1585452 w 1769806"/>
              <a:gd name="connsiteY17" fmla="*/ 66205 h 1452595"/>
              <a:gd name="connsiteX18" fmla="*/ 1526458 w 1769806"/>
              <a:gd name="connsiteY18" fmla="*/ 95702 h 1452595"/>
              <a:gd name="connsiteX19" fmla="*/ 1508868 w 1769806"/>
              <a:gd name="connsiteY19" fmla="*/ 260315 h 1452595"/>
              <a:gd name="connsiteX20" fmla="*/ 1126561 w 1769806"/>
              <a:gd name="connsiteY20" fmla="*/ 1452553 h 1452595"/>
              <a:gd name="connsiteX21" fmla="*/ 473869 w 1769806"/>
              <a:gd name="connsiteY21" fmla="*/ 1384035 h 1452595"/>
              <a:gd name="connsiteX22" fmla="*/ 280219 w 1769806"/>
              <a:gd name="connsiteY22" fmla="*/ 847870 h 1452595"/>
              <a:gd name="connsiteX23" fmla="*/ 213852 w 1769806"/>
              <a:gd name="connsiteY23" fmla="*/ 80953 h 1452595"/>
              <a:gd name="connsiteX24" fmla="*/ 81116 w 1769806"/>
              <a:gd name="connsiteY24" fmla="*/ 88328 h 1452595"/>
              <a:gd name="connsiteX25" fmla="*/ 66368 w 1769806"/>
              <a:gd name="connsiteY25" fmla="*/ 184192 h 1452595"/>
              <a:gd name="connsiteX26" fmla="*/ 0 w 1769806"/>
              <a:gd name="connsiteY26" fmla="*/ 191566 h 1452595"/>
              <a:gd name="connsiteX0" fmla="*/ 0 w 1769806"/>
              <a:gd name="connsiteY0" fmla="*/ 194682 h 1455711"/>
              <a:gd name="connsiteX1" fmla="*/ 0 w 1769806"/>
              <a:gd name="connsiteY1" fmla="*/ 194682 h 1455711"/>
              <a:gd name="connsiteX2" fmla="*/ 73742 w 1769806"/>
              <a:gd name="connsiteY2" fmla="*/ 25076 h 1455711"/>
              <a:gd name="connsiteX3" fmla="*/ 273307 w 1769806"/>
              <a:gd name="connsiteY3" fmla="*/ 76695 h 1455711"/>
              <a:gd name="connsiteX4" fmla="*/ 331839 w 1769806"/>
              <a:gd name="connsiteY4" fmla="*/ 415908 h 1455711"/>
              <a:gd name="connsiteX5" fmla="*/ 368710 w 1769806"/>
              <a:gd name="connsiteY5" fmla="*/ 1064837 h 1455711"/>
              <a:gd name="connsiteX6" fmla="*/ 523568 w 1769806"/>
              <a:gd name="connsiteY6" fmla="*/ 1337682 h 1455711"/>
              <a:gd name="connsiteX7" fmla="*/ 1026933 w 1769806"/>
              <a:gd name="connsiteY7" fmla="*/ 1410733 h 1455711"/>
              <a:gd name="connsiteX8" fmla="*/ 1471535 w 1769806"/>
              <a:gd name="connsiteY8" fmla="*/ 160424 h 1455711"/>
              <a:gd name="connsiteX9" fmla="*/ 1673942 w 1769806"/>
              <a:gd name="connsiteY9" fmla="*/ 10328 h 1455711"/>
              <a:gd name="connsiteX10" fmla="*/ 1725561 w 1769806"/>
              <a:gd name="connsiteY10" fmla="*/ 69321 h 1455711"/>
              <a:gd name="connsiteX11" fmla="*/ 1769806 w 1769806"/>
              <a:gd name="connsiteY11" fmla="*/ 187308 h 1455711"/>
              <a:gd name="connsiteX12" fmla="*/ 1755058 w 1769806"/>
              <a:gd name="connsiteY12" fmla="*/ 261050 h 1455711"/>
              <a:gd name="connsiteX13" fmla="*/ 1732935 w 1769806"/>
              <a:gd name="connsiteY13" fmla="*/ 261050 h 1455711"/>
              <a:gd name="connsiteX14" fmla="*/ 1710813 w 1769806"/>
              <a:gd name="connsiteY14" fmla="*/ 231553 h 1455711"/>
              <a:gd name="connsiteX15" fmla="*/ 1688690 w 1769806"/>
              <a:gd name="connsiteY15" fmla="*/ 143063 h 1455711"/>
              <a:gd name="connsiteX16" fmla="*/ 1659194 w 1769806"/>
              <a:gd name="connsiteY16" fmla="*/ 91444 h 1455711"/>
              <a:gd name="connsiteX17" fmla="*/ 1585452 w 1769806"/>
              <a:gd name="connsiteY17" fmla="*/ 69321 h 1455711"/>
              <a:gd name="connsiteX18" fmla="*/ 1526458 w 1769806"/>
              <a:gd name="connsiteY18" fmla="*/ 98818 h 1455711"/>
              <a:gd name="connsiteX19" fmla="*/ 1508868 w 1769806"/>
              <a:gd name="connsiteY19" fmla="*/ 263431 h 1455711"/>
              <a:gd name="connsiteX20" fmla="*/ 1126561 w 1769806"/>
              <a:gd name="connsiteY20" fmla="*/ 1455669 h 1455711"/>
              <a:gd name="connsiteX21" fmla="*/ 473869 w 1769806"/>
              <a:gd name="connsiteY21" fmla="*/ 1387151 h 1455711"/>
              <a:gd name="connsiteX22" fmla="*/ 280219 w 1769806"/>
              <a:gd name="connsiteY22" fmla="*/ 850986 h 1455711"/>
              <a:gd name="connsiteX23" fmla="*/ 213852 w 1769806"/>
              <a:gd name="connsiteY23" fmla="*/ 84069 h 1455711"/>
              <a:gd name="connsiteX24" fmla="*/ 81116 w 1769806"/>
              <a:gd name="connsiteY24" fmla="*/ 91444 h 1455711"/>
              <a:gd name="connsiteX25" fmla="*/ 66368 w 1769806"/>
              <a:gd name="connsiteY25" fmla="*/ 187308 h 1455711"/>
              <a:gd name="connsiteX26" fmla="*/ 0 w 1769806"/>
              <a:gd name="connsiteY26" fmla="*/ 194682 h 1455711"/>
              <a:gd name="connsiteX0" fmla="*/ 0 w 1769806"/>
              <a:gd name="connsiteY0" fmla="*/ 194682 h 1455711"/>
              <a:gd name="connsiteX1" fmla="*/ 0 w 1769806"/>
              <a:gd name="connsiteY1" fmla="*/ 194682 h 1455711"/>
              <a:gd name="connsiteX2" fmla="*/ 73742 w 1769806"/>
              <a:gd name="connsiteY2" fmla="*/ 25076 h 1455711"/>
              <a:gd name="connsiteX3" fmla="*/ 273307 w 1769806"/>
              <a:gd name="connsiteY3" fmla="*/ 76695 h 1455711"/>
              <a:gd name="connsiteX4" fmla="*/ 331839 w 1769806"/>
              <a:gd name="connsiteY4" fmla="*/ 415908 h 1455711"/>
              <a:gd name="connsiteX5" fmla="*/ 368710 w 1769806"/>
              <a:gd name="connsiteY5" fmla="*/ 1064837 h 1455711"/>
              <a:gd name="connsiteX6" fmla="*/ 523568 w 1769806"/>
              <a:gd name="connsiteY6" fmla="*/ 1337682 h 1455711"/>
              <a:gd name="connsiteX7" fmla="*/ 1026933 w 1769806"/>
              <a:gd name="connsiteY7" fmla="*/ 1410733 h 1455711"/>
              <a:gd name="connsiteX8" fmla="*/ 1471535 w 1769806"/>
              <a:gd name="connsiteY8" fmla="*/ 160424 h 1455711"/>
              <a:gd name="connsiteX9" fmla="*/ 1673942 w 1769806"/>
              <a:gd name="connsiteY9" fmla="*/ 10328 h 1455711"/>
              <a:gd name="connsiteX10" fmla="*/ 1769806 w 1769806"/>
              <a:gd name="connsiteY10" fmla="*/ 187308 h 1455711"/>
              <a:gd name="connsiteX11" fmla="*/ 1755058 w 1769806"/>
              <a:gd name="connsiteY11" fmla="*/ 261050 h 1455711"/>
              <a:gd name="connsiteX12" fmla="*/ 1732935 w 1769806"/>
              <a:gd name="connsiteY12" fmla="*/ 261050 h 1455711"/>
              <a:gd name="connsiteX13" fmla="*/ 1710813 w 1769806"/>
              <a:gd name="connsiteY13" fmla="*/ 231553 h 1455711"/>
              <a:gd name="connsiteX14" fmla="*/ 1688690 w 1769806"/>
              <a:gd name="connsiteY14" fmla="*/ 143063 h 1455711"/>
              <a:gd name="connsiteX15" fmla="*/ 1659194 w 1769806"/>
              <a:gd name="connsiteY15" fmla="*/ 91444 h 1455711"/>
              <a:gd name="connsiteX16" fmla="*/ 1585452 w 1769806"/>
              <a:gd name="connsiteY16" fmla="*/ 69321 h 1455711"/>
              <a:gd name="connsiteX17" fmla="*/ 1526458 w 1769806"/>
              <a:gd name="connsiteY17" fmla="*/ 98818 h 1455711"/>
              <a:gd name="connsiteX18" fmla="*/ 1508868 w 1769806"/>
              <a:gd name="connsiteY18" fmla="*/ 263431 h 1455711"/>
              <a:gd name="connsiteX19" fmla="*/ 1126561 w 1769806"/>
              <a:gd name="connsiteY19" fmla="*/ 1455669 h 1455711"/>
              <a:gd name="connsiteX20" fmla="*/ 473869 w 1769806"/>
              <a:gd name="connsiteY20" fmla="*/ 1387151 h 1455711"/>
              <a:gd name="connsiteX21" fmla="*/ 280219 w 1769806"/>
              <a:gd name="connsiteY21" fmla="*/ 850986 h 1455711"/>
              <a:gd name="connsiteX22" fmla="*/ 213852 w 1769806"/>
              <a:gd name="connsiteY22" fmla="*/ 84069 h 1455711"/>
              <a:gd name="connsiteX23" fmla="*/ 81116 w 1769806"/>
              <a:gd name="connsiteY23" fmla="*/ 91444 h 1455711"/>
              <a:gd name="connsiteX24" fmla="*/ 66368 w 1769806"/>
              <a:gd name="connsiteY24" fmla="*/ 187308 h 1455711"/>
              <a:gd name="connsiteX25" fmla="*/ 0 w 1769806"/>
              <a:gd name="connsiteY25" fmla="*/ 194682 h 1455711"/>
              <a:gd name="connsiteX0" fmla="*/ 0 w 1769806"/>
              <a:gd name="connsiteY0" fmla="*/ 208580 h 1469609"/>
              <a:gd name="connsiteX1" fmla="*/ 0 w 1769806"/>
              <a:gd name="connsiteY1" fmla="*/ 208580 h 1469609"/>
              <a:gd name="connsiteX2" fmla="*/ 73742 w 1769806"/>
              <a:gd name="connsiteY2" fmla="*/ 38974 h 1469609"/>
              <a:gd name="connsiteX3" fmla="*/ 273307 w 1769806"/>
              <a:gd name="connsiteY3" fmla="*/ 90593 h 1469609"/>
              <a:gd name="connsiteX4" fmla="*/ 331839 w 1769806"/>
              <a:gd name="connsiteY4" fmla="*/ 429806 h 1469609"/>
              <a:gd name="connsiteX5" fmla="*/ 368710 w 1769806"/>
              <a:gd name="connsiteY5" fmla="*/ 1078735 h 1469609"/>
              <a:gd name="connsiteX6" fmla="*/ 523568 w 1769806"/>
              <a:gd name="connsiteY6" fmla="*/ 1351580 h 1469609"/>
              <a:gd name="connsiteX7" fmla="*/ 1026933 w 1769806"/>
              <a:gd name="connsiteY7" fmla="*/ 1424631 h 1469609"/>
              <a:gd name="connsiteX8" fmla="*/ 1471535 w 1769806"/>
              <a:gd name="connsiteY8" fmla="*/ 174322 h 1469609"/>
              <a:gd name="connsiteX9" fmla="*/ 1673942 w 1769806"/>
              <a:gd name="connsiteY9" fmla="*/ 24226 h 1469609"/>
              <a:gd name="connsiteX10" fmla="*/ 1769806 w 1769806"/>
              <a:gd name="connsiteY10" fmla="*/ 201206 h 1469609"/>
              <a:gd name="connsiteX11" fmla="*/ 1755058 w 1769806"/>
              <a:gd name="connsiteY11" fmla="*/ 274948 h 1469609"/>
              <a:gd name="connsiteX12" fmla="*/ 1732935 w 1769806"/>
              <a:gd name="connsiteY12" fmla="*/ 274948 h 1469609"/>
              <a:gd name="connsiteX13" fmla="*/ 1710813 w 1769806"/>
              <a:gd name="connsiteY13" fmla="*/ 245451 h 1469609"/>
              <a:gd name="connsiteX14" fmla="*/ 1688690 w 1769806"/>
              <a:gd name="connsiteY14" fmla="*/ 156961 h 1469609"/>
              <a:gd name="connsiteX15" fmla="*/ 1659194 w 1769806"/>
              <a:gd name="connsiteY15" fmla="*/ 105342 h 1469609"/>
              <a:gd name="connsiteX16" fmla="*/ 1585452 w 1769806"/>
              <a:gd name="connsiteY16" fmla="*/ 83219 h 1469609"/>
              <a:gd name="connsiteX17" fmla="*/ 1526458 w 1769806"/>
              <a:gd name="connsiteY17" fmla="*/ 112716 h 1469609"/>
              <a:gd name="connsiteX18" fmla="*/ 1508868 w 1769806"/>
              <a:gd name="connsiteY18" fmla="*/ 277329 h 1469609"/>
              <a:gd name="connsiteX19" fmla="*/ 1126561 w 1769806"/>
              <a:gd name="connsiteY19" fmla="*/ 1469567 h 1469609"/>
              <a:gd name="connsiteX20" fmla="*/ 473869 w 1769806"/>
              <a:gd name="connsiteY20" fmla="*/ 1401049 h 1469609"/>
              <a:gd name="connsiteX21" fmla="*/ 280219 w 1769806"/>
              <a:gd name="connsiteY21" fmla="*/ 864884 h 1469609"/>
              <a:gd name="connsiteX22" fmla="*/ 213852 w 1769806"/>
              <a:gd name="connsiteY22" fmla="*/ 97967 h 1469609"/>
              <a:gd name="connsiteX23" fmla="*/ 81116 w 1769806"/>
              <a:gd name="connsiteY23" fmla="*/ 105342 h 1469609"/>
              <a:gd name="connsiteX24" fmla="*/ 66368 w 1769806"/>
              <a:gd name="connsiteY24" fmla="*/ 201206 h 1469609"/>
              <a:gd name="connsiteX25" fmla="*/ 0 w 1769806"/>
              <a:gd name="connsiteY25" fmla="*/ 208580 h 1469609"/>
              <a:gd name="connsiteX0" fmla="*/ 0 w 1769806"/>
              <a:gd name="connsiteY0" fmla="*/ 208580 h 1469609"/>
              <a:gd name="connsiteX1" fmla="*/ 0 w 1769806"/>
              <a:gd name="connsiteY1" fmla="*/ 208580 h 1469609"/>
              <a:gd name="connsiteX2" fmla="*/ 73742 w 1769806"/>
              <a:gd name="connsiteY2" fmla="*/ 38974 h 1469609"/>
              <a:gd name="connsiteX3" fmla="*/ 273307 w 1769806"/>
              <a:gd name="connsiteY3" fmla="*/ 90593 h 1469609"/>
              <a:gd name="connsiteX4" fmla="*/ 331839 w 1769806"/>
              <a:gd name="connsiteY4" fmla="*/ 429806 h 1469609"/>
              <a:gd name="connsiteX5" fmla="*/ 368710 w 1769806"/>
              <a:gd name="connsiteY5" fmla="*/ 1078735 h 1469609"/>
              <a:gd name="connsiteX6" fmla="*/ 523568 w 1769806"/>
              <a:gd name="connsiteY6" fmla="*/ 1351580 h 1469609"/>
              <a:gd name="connsiteX7" fmla="*/ 1026933 w 1769806"/>
              <a:gd name="connsiteY7" fmla="*/ 1424631 h 1469609"/>
              <a:gd name="connsiteX8" fmla="*/ 1471535 w 1769806"/>
              <a:gd name="connsiteY8" fmla="*/ 174322 h 1469609"/>
              <a:gd name="connsiteX9" fmla="*/ 1673942 w 1769806"/>
              <a:gd name="connsiteY9" fmla="*/ 24226 h 1469609"/>
              <a:gd name="connsiteX10" fmla="*/ 1769806 w 1769806"/>
              <a:gd name="connsiteY10" fmla="*/ 201206 h 1469609"/>
              <a:gd name="connsiteX11" fmla="*/ 1755058 w 1769806"/>
              <a:gd name="connsiteY11" fmla="*/ 274948 h 1469609"/>
              <a:gd name="connsiteX12" fmla="*/ 1732935 w 1769806"/>
              <a:gd name="connsiteY12" fmla="*/ 274948 h 1469609"/>
              <a:gd name="connsiteX13" fmla="*/ 1710813 w 1769806"/>
              <a:gd name="connsiteY13" fmla="*/ 245451 h 1469609"/>
              <a:gd name="connsiteX14" fmla="*/ 1688690 w 1769806"/>
              <a:gd name="connsiteY14" fmla="*/ 156961 h 1469609"/>
              <a:gd name="connsiteX15" fmla="*/ 1659194 w 1769806"/>
              <a:gd name="connsiteY15" fmla="*/ 105342 h 1469609"/>
              <a:gd name="connsiteX16" fmla="*/ 1585452 w 1769806"/>
              <a:gd name="connsiteY16" fmla="*/ 83219 h 1469609"/>
              <a:gd name="connsiteX17" fmla="*/ 1508868 w 1769806"/>
              <a:gd name="connsiteY17" fmla="*/ 277329 h 1469609"/>
              <a:gd name="connsiteX18" fmla="*/ 1126561 w 1769806"/>
              <a:gd name="connsiteY18" fmla="*/ 1469567 h 1469609"/>
              <a:gd name="connsiteX19" fmla="*/ 473869 w 1769806"/>
              <a:gd name="connsiteY19" fmla="*/ 1401049 h 1469609"/>
              <a:gd name="connsiteX20" fmla="*/ 280219 w 1769806"/>
              <a:gd name="connsiteY20" fmla="*/ 864884 h 1469609"/>
              <a:gd name="connsiteX21" fmla="*/ 213852 w 1769806"/>
              <a:gd name="connsiteY21" fmla="*/ 97967 h 1469609"/>
              <a:gd name="connsiteX22" fmla="*/ 81116 w 1769806"/>
              <a:gd name="connsiteY22" fmla="*/ 105342 h 1469609"/>
              <a:gd name="connsiteX23" fmla="*/ 66368 w 1769806"/>
              <a:gd name="connsiteY23" fmla="*/ 201206 h 1469609"/>
              <a:gd name="connsiteX24" fmla="*/ 0 w 1769806"/>
              <a:gd name="connsiteY24" fmla="*/ 208580 h 1469609"/>
              <a:gd name="connsiteX0" fmla="*/ 0 w 1769806"/>
              <a:gd name="connsiteY0" fmla="*/ 208580 h 1469609"/>
              <a:gd name="connsiteX1" fmla="*/ 0 w 1769806"/>
              <a:gd name="connsiteY1" fmla="*/ 208580 h 1469609"/>
              <a:gd name="connsiteX2" fmla="*/ 73742 w 1769806"/>
              <a:gd name="connsiteY2" fmla="*/ 38974 h 1469609"/>
              <a:gd name="connsiteX3" fmla="*/ 273307 w 1769806"/>
              <a:gd name="connsiteY3" fmla="*/ 90593 h 1469609"/>
              <a:gd name="connsiteX4" fmla="*/ 331839 w 1769806"/>
              <a:gd name="connsiteY4" fmla="*/ 429806 h 1469609"/>
              <a:gd name="connsiteX5" fmla="*/ 368710 w 1769806"/>
              <a:gd name="connsiteY5" fmla="*/ 1078735 h 1469609"/>
              <a:gd name="connsiteX6" fmla="*/ 523568 w 1769806"/>
              <a:gd name="connsiteY6" fmla="*/ 1351580 h 1469609"/>
              <a:gd name="connsiteX7" fmla="*/ 1026933 w 1769806"/>
              <a:gd name="connsiteY7" fmla="*/ 1424631 h 1469609"/>
              <a:gd name="connsiteX8" fmla="*/ 1471535 w 1769806"/>
              <a:gd name="connsiteY8" fmla="*/ 174322 h 1469609"/>
              <a:gd name="connsiteX9" fmla="*/ 1673942 w 1769806"/>
              <a:gd name="connsiteY9" fmla="*/ 24226 h 1469609"/>
              <a:gd name="connsiteX10" fmla="*/ 1769806 w 1769806"/>
              <a:gd name="connsiteY10" fmla="*/ 201206 h 1469609"/>
              <a:gd name="connsiteX11" fmla="*/ 1755058 w 1769806"/>
              <a:gd name="connsiteY11" fmla="*/ 274948 h 1469609"/>
              <a:gd name="connsiteX12" fmla="*/ 1732935 w 1769806"/>
              <a:gd name="connsiteY12" fmla="*/ 274948 h 1469609"/>
              <a:gd name="connsiteX13" fmla="*/ 1710813 w 1769806"/>
              <a:gd name="connsiteY13" fmla="*/ 245451 h 1469609"/>
              <a:gd name="connsiteX14" fmla="*/ 1688690 w 1769806"/>
              <a:gd name="connsiteY14" fmla="*/ 156961 h 1469609"/>
              <a:gd name="connsiteX15" fmla="*/ 1659194 w 1769806"/>
              <a:gd name="connsiteY15" fmla="*/ 105342 h 1469609"/>
              <a:gd name="connsiteX16" fmla="*/ 1585452 w 1769806"/>
              <a:gd name="connsiteY16" fmla="*/ 83219 h 1469609"/>
              <a:gd name="connsiteX17" fmla="*/ 1508868 w 1769806"/>
              <a:gd name="connsiteY17" fmla="*/ 277329 h 1469609"/>
              <a:gd name="connsiteX18" fmla="*/ 1126561 w 1769806"/>
              <a:gd name="connsiteY18" fmla="*/ 1469567 h 1469609"/>
              <a:gd name="connsiteX19" fmla="*/ 473869 w 1769806"/>
              <a:gd name="connsiteY19" fmla="*/ 1401049 h 1469609"/>
              <a:gd name="connsiteX20" fmla="*/ 280219 w 1769806"/>
              <a:gd name="connsiteY20" fmla="*/ 864884 h 1469609"/>
              <a:gd name="connsiteX21" fmla="*/ 213852 w 1769806"/>
              <a:gd name="connsiteY21" fmla="*/ 97967 h 1469609"/>
              <a:gd name="connsiteX22" fmla="*/ 81116 w 1769806"/>
              <a:gd name="connsiteY22" fmla="*/ 105342 h 1469609"/>
              <a:gd name="connsiteX23" fmla="*/ 66368 w 1769806"/>
              <a:gd name="connsiteY23" fmla="*/ 201206 h 1469609"/>
              <a:gd name="connsiteX24" fmla="*/ 0 w 1769806"/>
              <a:gd name="connsiteY24" fmla="*/ 208580 h 1469609"/>
              <a:gd name="connsiteX0" fmla="*/ 0 w 1769806"/>
              <a:gd name="connsiteY0" fmla="*/ 208580 h 1469609"/>
              <a:gd name="connsiteX1" fmla="*/ 0 w 1769806"/>
              <a:gd name="connsiteY1" fmla="*/ 208580 h 1469609"/>
              <a:gd name="connsiteX2" fmla="*/ 73742 w 1769806"/>
              <a:gd name="connsiteY2" fmla="*/ 38974 h 1469609"/>
              <a:gd name="connsiteX3" fmla="*/ 273307 w 1769806"/>
              <a:gd name="connsiteY3" fmla="*/ 90593 h 1469609"/>
              <a:gd name="connsiteX4" fmla="*/ 331839 w 1769806"/>
              <a:gd name="connsiteY4" fmla="*/ 429806 h 1469609"/>
              <a:gd name="connsiteX5" fmla="*/ 368710 w 1769806"/>
              <a:gd name="connsiteY5" fmla="*/ 1078735 h 1469609"/>
              <a:gd name="connsiteX6" fmla="*/ 523568 w 1769806"/>
              <a:gd name="connsiteY6" fmla="*/ 1351580 h 1469609"/>
              <a:gd name="connsiteX7" fmla="*/ 1026933 w 1769806"/>
              <a:gd name="connsiteY7" fmla="*/ 1424631 h 1469609"/>
              <a:gd name="connsiteX8" fmla="*/ 1471535 w 1769806"/>
              <a:gd name="connsiteY8" fmla="*/ 174322 h 1469609"/>
              <a:gd name="connsiteX9" fmla="*/ 1673942 w 1769806"/>
              <a:gd name="connsiteY9" fmla="*/ 24226 h 1469609"/>
              <a:gd name="connsiteX10" fmla="*/ 1769806 w 1769806"/>
              <a:gd name="connsiteY10" fmla="*/ 201206 h 1469609"/>
              <a:gd name="connsiteX11" fmla="*/ 1755058 w 1769806"/>
              <a:gd name="connsiteY11" fmla="*/ 274948 h 1469609"/>
              <a:gd name="connsiteX12" fmla="*/ 1732935 w 1769806"/>
              <a:gd name="connsiteY12" fmla="*/ 274948 h 1469609"/>
              <a:gd name="connsiteX13" fmla="*/ 1710813 w 1769806"/>
              <a:gd name="connsiteY13" fmla="*/ 245451 h 1469609"/>
              <a:gd name="connsiteX14" fmla="*/ 1688690 w 1769806"/>
              <a:gd name="connsiteY14" fmla="*/ 156961 h 1469609"/>
              <a:gd name="connsiteX15" fmla="*/ 1659194 w 1769806"/>
              <a:gd name="connsiteY15" fmla="*/ 105342 h 1469609"/>
              <a:gd name="connsiteX16" fmla="*/ 1585452 w 1769806"/>
              <a:gd name="connsiteY16" fmla="*/ 83219 h 1469609"/>
              <a:gd name="connsiteX17" fmla="*/ 1508868 w 1769806"/>
              <a:gd name="connsiteY17" fmla="*/ 277329 h 1469609"/>
              <a:gd name="connsiteX18" fmla="*/ 1126561 w 1769806"/>
              <a:gd name="connsiteY18" fmla="*/ 1469567 h 1469609"/>
              <a:gd name="connsiteX19" fmla="*/ 473869 w 1769806"/>
              <a:gd name="connsiteY19" fmla="*/ 1401049 h 1469609"/>
              <a:gd name="connsiteX20" fmla="*/ 280219 w 1769806"/>
              <a:gd name="connsiteY20" fmla="*/ 864884 h 1469609"/>
              <a:gd name="connsiteX21" fmla="*/ 213852 w 1769806"/>
              <a:gd name="connsiteY21" fmla="*/ 97967 h 1469609"/>
              <a:gd name="connsiteX22" fmla="*/ 81116 w 1769806"/>
              <a:gd name="connsiteY22" fmla="*/ 105342 h 1469609"/>
              <a:gd name="connsiteX23" fmla="*/ 66368 w 1769806"/>
              <a:gd name="connsiteY23" fmla="*/ 201206 h 1469609"/>
              <a:gd name="connsiteX24" fmla="*/ 0 w 1769806"/>
              <a:gd name="connsiteY24" fmla="*/ 208580 h 1469609"/>
              <a:gd name="connsiteX0" fmla="*/ 0 w 1769806"/>
              <a:gd name="connsiteY0" fmla="*/ 208580 h 1469609"/>
              <a:gd name="connsiteX1" fmla="*/ 0 w 1769806"/>
              <a:gd name="connsiteY1" fmla="*/ 208580 h 1469609"/>
              <a:gd name="connsiteX2" fmla="*/ 73742 w 1769806"/>
              <a:gd name="connsiteY2" fmla="*/ 38974 h 1469609"/>
              <a:gd name="connsiteX3" fmla="*/ 273307 w 1769806"/>
              <a:gd name="connsiteY3" fmla="*/ 90593 h 1469609"/>
              <a:gd name="connsiteX4" fmla="*/ 331839 w 1769806"/>
              <a:gd name="connsiteY4" fmla="*/ 429806 h 1469609"/>
              <a:gd name="connsiteX5" fmla="*/ 368710 w 1769806"/>
              <a:gd name="connsiteY5" fmla="*/ 1078735 h 1469609"/>
              <a:gd name="connsiteX6" fmla="*/ 523568 w 1769806"/>
              <a:gd name="connsiteY6" fmla="*/ 1351580 h 1469609"/>
              <a:gd name="connsiteX7" fmla="*/ 1026933 w 1769806"/>
              <a:gd name="connsiteY7" fmla="*/ 1424631 h 1469609"/>
              <a:gd name="connsiteX8" fmla="*/ 1471535 w 1769806"/>
              <a:gd name="connsiteY8" fmla="*/ 174322 h 1469609"/>
              <a:gd name="connsiteX9" fmla="*/ 1673942 w 1769806"/>
              <a:gd name="connsiteY9" fmla="*/ 24226 h 1469609"/>
              <a:gd name="connsiteX10" fmla="*/ 1769806 w 1769806"/>
              <a:gd name="connsiteY10" fmla="*/ 201206 h 1469609"/>
              <a:gd name="connsiteX11" fmla="*/ 1755058 w 1769806"/>
              <a:gd name="connsiteY11" fmla="*/ 274948 h 1469609"/>
              <a:gd name="connsiteX12" fmla="*/ 1732935 w 1769806"/>
              <a:gd name="connsiteY12" fmla="*/ 274948 h 1469609"/>
              <a:gd name="connsiteX13" fmla="*/ 1710813 w 1769806"/>
              <a:gd name="connsiteY13" fmla="*/ 245451 h 1469609"/>
              <a:gd name="connsiteX14" fmla="*/ 1688690 w 1769806"/>
              <a:gd name="connsiteY14" fmla="*/ 156961 h 1469609"/>
              <a:gd name="connsiteX15" fmla="*/ 1585452 w 1769806"/>
              <a:gd name="connsiteY15" fmla="*/ 83219 h 1469609"/>
              <a:gd name="connsiteX16" fmla="*/ 1508868 w 1769806"/>
              <a:gd name="connsiteY16" fmla="*/ 277329 h 1469609"/>
              <a:gd name="connsiteX17" fmla="*/ 1126561 w 1769806"/>
              <a:gd name="connsiteY17" fmla="*/ 1469567 h 1469609"/>
              <a:gd name="connsiteX18" fmla="*/ 473869 w 1769806"/>
              <a:gd name="connsiteY18" fmla="*/ 1401049 h 1469609"/>
              <a:gd name="connsiteX19" fmla="*/ 280219 w 1769806"/>
              <a:gd name="connsiteY19" fmla="*/ 864884 h 1469609"/>
              <a:gd name="connsiteX20" fmla="*/ 213852 w 1769806"/>
              <a:gd name="connsiteY20" fmla="*/ 97967 h 1469609"/>
              <a:gd name="connsiteX21" fmla="*/ 81116 w 1769806"/>
              <a:gd name="connsiteY21" fmla="*/ 105342 h 1469609"/>
              <a:gd name="connsiteX22" fmla="*/ 66368 w 1769806"/>
              <a:gd name="connsiteY22" fmla="*/ 201206 h 1469609"/>
              <a:gd name="connsiteX23" fmla="*/ 0 w 1769806"/>
              <a:gd name="connsiteY23" fmla="*/ 208580 h 1469609"/>
              <a:gd name="connsiteX0" fmla="*/ 0 w 1769806"/>
              <a:gd name="connsiteY0" fmla="*/ 208580 h 1469609"/>
              <a:gd name="connsiteX1" fmla="*/ 0 w 1769806"/>
              <a:gd name="connsiteY1" fmla="*/ 208580 h 1469609"/>
              <a:gd name="connsiteX2" fmla="*/ 73742 w 1769806"/>
              <a:gd name="connsiteY2" fmla="*/ 38974 h 1469609"/>
              <a:gd name="connsiteX3" fmla="*/ 273307 w 1769806"/>
              <a:gd name="connsiteY3" fmla="*/ 90593 h 1469609"/>
              <a:gd name="connsiteX4" fmla="*/ 331839 w 1769806"/>
              <a:gd name="connsiteY4" fmla="*/ 429806 h 1469609"/>
              <a:gd name="connsiteX5" fmla="*/ 368710 w 1769806"/>
              <a:gd name="connsiteY5" fmla="*/ 1078735 h 1469609"/>
              <a:gd name="connsiteX6" fmla="*/ 523568 w 1769806"/>
              <a:gd name="connsiteY6" fmla="*/ 1351580 h 1469609"/>
              <a:gd name="connsiteX7" fmla="*/ 1026933 w 1769806"/>
              <a:gd name="connsiteY7" fmla="*/ 1424631 h 1469609"/>
              <a:gd name="connsiteX8" fmla="*/ 1471535 w 1769806"/>
              <a:gd name="connsiteY8" fmla="*/ 174322 h 1469609"/>
              <a:gd name="connsiteX9" fmla="*/ 1673942 w 1769806"/>
              <a:gd name="connsiteY9" fmla="*/ 24226 h 1469609"/>
              <a:gd name="connsiteX10" fmla="*/ 1769806 w 1769806"/>
              <a:gd name="connsiteY10" fmla="*/ 201206 h 1469609"/>
              <a:gd name="connsiteX11" fmla="*/ 1755058 w 1769806"/>
              <a:gd name="connsiteY11" fmla="*/ 274948 h 1469609"/>
              <a:gd name="connsiteX12" fmla="*/ 1732935 w 1769806"/>
              <a:gd name="connsiteY12" fmla="*/ 274948 h 1469609"/>
              <a:gd name="connsiteX13" fmla="*/ 1710813 w 1769806"/>
              <a:gd name="connsiteY13" fmla="*/ 245451 h 1469609"/>
              <a:gd name="connsiteX14" fmla="*/ 1688690 w 1769806"/>
              <a:gd name="connsiteY14" fmla="*/ 156961 h 1469609"/>
              <a:gd name="connsiteX15" fmla="*/ 1585452 w 1769806"/>
              <a:gd name="connsiteY15" fmla="*/ 83219 h 1469609"/>
              <a:gd name="connsiteX16" fmla="*/ 1508868 w 1769806"/>
              <a:gd name="connsiteY16" fmla="*/ 277329 h 1469609"/>
              <a:gd name="connsiteX17" fmla="*/ 1126561 w 1769806"/>
              <a:gd name="connsiteY17" fmla="*/ 1469567 h 1469609"/>
              <a:gd name="connsiteX18" fmla="*/ 473869 w 1769806"/>
              <a:gd name="connsiteY18" fmla="*/ 1401049 h 1469609"/>
              <a:gd name="connsiteX19" fmla="*/ 280219 w 1769806"/>
              <a:gd name="connsiteY19" fmla="*/ 864884 h 1469609"/>
              <a:gd name="connsiteX20" fmla="*/ 213852 w 1769806"/>
              <a:gd name="connsiteY20" fmla="*/ 97967 h 1469609"/>
              <a:gd name="connsiteX21" fmla="*/ 81116 w 1769806"/>
              <a:gd name="connsiteY21" fmla="*/ 105342 h 1469609"/>
              <a:gd name="connsiteX22" fmla="*/ 66368 w 1769806"/>
              <a:gd name="connsiteY22" fmla="*/ 201206 h 1469609"/>
              <a:gd name="connsiteX23" fmla="*/ 0 w 1769806"/>
              <a:gd name="connsiteY23" fmla="*/ 208580 h 1469609"/>
              <a:gd name="connsiteX0" fmla="*/ 0 w 1769806"/>
              <a:gd name="connsiteY0" fmla="*/ 208580 h 1469609"/>
              <a:gd name="connsiteX1" fmla="*/ 0 w 1769806"/>
              <a:gd name="connsiteY1" fmla="*/ 208580 h 1469609"/>
              <a:gd name="connsiteX2" fmla="*/ 73742 w 1769806"/>
              <a:gd name="connsiteY2" fmla="*/ 38974 h 1469609"/>
              <a:gd name="connsiteX3" fmla="*/ 273307 w 1769806"/>
              <a:gd name="connsiteY3" fmla="*/ 90593 h 1469609"/>
              <a:gd name="connsiteX4" fmla="*/ 331839 w 1769806"/>
              <a:gd name="connsiteY4" fmla="*/ 429806 h 1469609"/>
              <a:gd name="connsiteX5" fmla="*/ 368710 w 1769806"/>
              <a:gd name="connsiteY5" fmla="*/ 1078735 h 1469609"/>
              <a:gd name="connsiteX6" fmla="*/ 523568 w 1769806"/>
              <a:gd name="connsiteY6" fmla="*/ 1351580 h 1469609"/>
              <a:gd name="connsiteX7" fmla="*/ 1026933 w 1769806"/>
              <a:gd name="connsiteY7" fmla="*/ 1424631 h 1469609"/>
              <a:gd name="connsiteX8" fmla="*/ 1471535 w 1769806"/>
              <a:gd name="connsiteY8" fmla="*/ 174322 h 1469609"/>
              <a:gd name="connsiteX9" fmla="*/ 1673942 w 1769806"/>
              <a:gd name="connsiteY9" fmla="*/ 24226 h 1469609"/>
              <a:gd name="connsiteX10" fmla="*/ 1769806 w 1769806"/>
              <a:gd name="connsiteY10" fmla="*/ 201206 h 1469609"/>
              <a:gd name="connsiteX11" fmla="*/ 1755058 w 1769806"/>
              <a:gd name="connsiteY11" fmla="*/ 274948 h 1469609"/>
              <a:gd name="connsiteX12" fmla="*/ 1732935 w 1769806"/>
              <a:gd name="connsiteY12" fmla="*/ 274948 h 1469609"/>
              <a:gd name="connsiteX13" fmla="*/ 1710813 w 1769806"/>
              <a:gd name="connsiteY13" fmla="*/ 245451 h 1469609"/>
              <a:gd name="connsiteX14" fmla="*/ 1688690 w 1769806"/>
              <a:gd name="connsiteY14" fmla="*/ 156961 h 1469609"/>
              <a:gd name="connsiteX15" fmla="*/ 1585452 w 1769806"/>
              <a:gd name="connsiteY15" fmla="*/ 83219 h 1469609"/>
              <a:gd name="connsiteX16" fmla="*/ 1508868 w 1769806"/>
              <a:gd name="connsiteY16" fmla="*/ 277329 h 1469609"/>
              <a:gd name="connsiteX17" fmla="*/ 1126561 w 1769806"/>
              <a:gd name="connsiteY17" fmla="*/ 1469567 h 1469609"/>
              <a:gd name="connsiteX18" fmla="*/ 473869 w 1769806"/>
              <a:gd name="connsiteY18" fmla="*/ 1401049 h 1469609"/>
              <a:gd name="connsiteX19" fmla="*/ 280219 w 1769806"/>
              <a:gd name="connsiteY19" fmla="*/ 864884 h 1469609"/>
              <a:gd name="connsiteX20" fmla="*/ 213852 w 1769806"/>
              <a:gd name="connsiteY20" fmla="*/ 97967 h 1469609"/>
              <a:gd name="connsiteX21" fmla="*/ 81116 w 1769806"/>
              <a:gd name="connsiteY21" fmla="*/ 105342 h 1469609"/>
              <a:gd name="connsiteX22" fmla="*/ 66368 w 1769806"/>
              <a:gd name="connsiteY22" fmla="*/ 201206 h 1469609"/>
              <a:gd name="connsiteX23" fmla="*/ 0 w 1769806"/>
              <a:gd name="connsiteY23" fmla="*/ 208580 h 1469609"/>
              <a:gd name="connsiteX0" fmla="*/ 0 w 1765044"/>
              <a:gd name="connsiteY0" fmla="*/ 208580 h 1469609"/>
              <a:gd name="connsiteX1" fmla="*/ 0 w 1765044"/>
              <a:gd name="connsiteY1" fmla="*/ 208580 h 1469609"/>
              <a:gd name="connsiteX2" fmla="*/ 73742 w 1765044"/>
              <a:gd name="connsiteY2" fmla="*/ 38974 h 1469609"/>
              <a:gd name="connsiteX3" fmla="*/ 273307 w 1765044"/>
              <a:gd name="connsiteY3" fmla="*/ 90593 h 1469609"/>
              <a:gd name="connsiteX4" fmla="*/ 331839 w 1765044"/>
              <a:gd name="connsiteY4" fmla="*/ 429806 h 1469609"/>
              <a:gd name="connsiteX5" fmla="*/ 368710 w 1765044"/>
              <a:gd name="connsiteY5" fmla="*/ 1078735 h 1469609"/>
              <a:gd name="connsiteX6" fmla="*/ 523568 w 1765044"/>
              <a:gd name="connsiteY6" fmla="*/ 1351580 h 1469609"/>
              <a:gd name="connsiteX7" fmla="*/ 1026933 w 1765044"/>
              <a:gd name="connsiteY7" fmla="*/ 1424631 h 1469609"/>
              <a:gd name="connsiteX8" fmla="*/ 1471535 w 1765044"/>
              <a:gd name="connsiteY8" fmla="*/ 174322 h 1469609"/>
              <a:gd name="connsiteX9" fmla="*/ 1673942 w 1765044"/>
              <a:gd name="connsiteY9" fmla="*/ 24226 h 1469609"/>
              <a:gd name="connsiteX10" fmla="*/ 1765044 w 1765044"/>
              <a:gd name="connsiteY10" fmla="*/ 182156 h 1469609"/>
              <a:gd name="connsiteX11" fmla="*/ 1755058 w 1765044"/>
              <a:gd name="connsiteY11" fmla="*/ 274948 h 1469609"/>
              <a:gd name="connsiteX12" fmla="*/ 1732935 w 1765044"/>
              <a:gd name="connsiteY12" fmla="*/ 274948 h 1469609"/>
              <a:gd name="connsiteX13" fmla="*/ 1710813 w 1765044"/>
              <a:gd name="connsiteY13" fmla="*/ 245451 h 1469609"/>
              <a:gd name="connsiteX14" fmla="*/ 1688690 w 1765044"/>
              <a:gd name="connsiteY14" fmla="*/ 156961 h 1469609"/>
              <a:gd name="connsiteX15" fmla="*/ 1585452 w 1765044"/>
              <a:gd name="connsiteY15" fmla="*/ 83219 h 1469609"/>
              <a:gd name="connsiteX16" fmla="*/ 1508868 w 1765044"/>
              <a:gd name="connsiteY16" fmla="*/ 277329 h 1469609"/>
              <a:gd name="connsiteX17" fmla="*/ 1126561 w 1765044"/>
              <a:gd name="connsiteY17" fmla="*/ 1469567 h 1469609"/>
              <a:gd name="connsiteX18" fmla="*/ 473869 w 1765044"/>
              <a:gd name="connsiteY18" fmla="*/ 1401049 h 1469609"/>
              <a:gd name="connsiteX19" fmla="*/ 280219 w 1765044"/>
              <a:gd name="connsiteY19" fmla="*/ 864884 h 1469609"/>
              <a:gd name="connsiteX20" fmla="*/ 213852 w 1765044"/>
              <a:gd name="connsiteY20" fmla="*/ 97967 h 1469609"/>
              <a:gd name="connsiteX21" fmla="*/ 81116 w 1765044"/>
              <a:gd name="connsiteY21" fmla="*/ 105342 h 1469609"/>
              <a:gd name="connsiteX22" fmla="*/ 66368 w 1765044"/>
              <a:gd name="connsiteY22" fmla="*/ 201206 h 1469609"/>
              <a:gd name="connsiteX23" fmla="*/ 0 w 1765044"/>
              <a:gd name="connsiteY23" fmla="*/ 208580 h 146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5044" h="1469609">
                <a:moveTo>
                  <a:pt x="0" y="208580"/>
                </a:moveTo>
                <a:lnTo>
                  <a:pt x="0" y="208580"/>
                </a:lnTo>
                <a:cubicBezTo>
                  <a:pt x="12290" y="180313"/>
                  <a:pt x="28191" y="58639"/>
                  <a:pt x="73742" y="38974"/>
                </a:cubicBezTo>
                <a:cubicBezTo>
                  <a:pt x="119293" y="19309"/>
                  <a:pt x="213699" y="26683"/>
                  <a:pt x="273307" y="90593"/>
                </a:cubicBezTo>
                <a:cubicBezTo>
                  <a:pt x="309486" y="210808"/>
                  <a:pt x="317091" y="316735"/>
                  <a:pt x="331839" y="429806"/>
                </a:cubicBezTo>
                <a:cubicBezTo>
                  <a:pt x="344129" y="646116"/>
                  <a:pt x="330226" y="836231"/>
                  <a:pt x="368710" y="1078735"/>
                </a:cubicBezTo>
                <a:cubicBezTo>
                  <a:pt x="400665" y="1232364"/>
                  <a:pt x="412955" y="1284368"/>
                  <a:pt x="523568" y="1351580"/>
                </a:cubicBezTo>
                <a:cubicBezTo>
                  <a:pt x="700087" y="1399743"/>
                  <a:pt x="748020" y="1447905"/>
                  <a:pt x="1026933" y="1424631"/>
                </a:cubicBezTo>
                <a:cubicBezTo>
                  <a:pt x="1630618" y="1481627"/>
                  <a:pt x="1395655" y="398914"/>
                  <a:pt x="1471535" y="174322"/>
                </a:cubicBezTo>
                <a:cubicBezTo>
                  <a:pt x="1515077" y="-68604"/>
                  <a:pt x="1649067" y="8056"/>
                  <a:pt x="1673942" y="24226"/>
                </a:cubicBezTo>
                <a:lnTo>
                  <a:pt x="1765044" y="182156"/>
                </a:lnTo>
                <a:lnTo>
                  <a:pt x="1755058" y="274948"/>
                </a:lnTo>
                <a:lnTo>
                  <a:pt x="1732935" y="274948"/>
                </a:lnTo>
                <a:lnTo>
                  <a:pt x="1710813" y="245451"/>
                </a:lnTo>
                <a:lnTo>
                  <a:pt x="1688690" y="156961"/>
                </a:lnTo>
                <a:cubicBezTo>
                  <a:pt x="1663802" y="82373"/>
                  <a:pt x="1643677" y="95894"/>
                  <a:pt x="1585452" y="83219"/>
                </a:cubicBezTo>
                <a:cubicBezTo>
                  <a:pt x="1509918" y="114584"/>
                  <a:pt x="1524871" y="174526"/>
                  <a:pt x="1508868" y="277329"/>
                </a:cubicBezTo>
                <a:cubicBezTo>
                  <a:pt x="1488589" y="913660"/>
                  <a:pt x="1513553" y="1454742"/>
                  <a:pt x="1126561" y="1469567"/>
                </a:cubicBezTo>
                <a:cubicBezTo>
                  <a:pt x="570065" y="1470540"/>
                  <a:pt x="737470" y="1454844"/>
                  <a:pt x="473869" y="1401049"/>
                </a:cubicBezTo>
                <a:cubicBezTo>
                  <a:pt x="352348" y="1283522"/>
                  <a:pt x="282370" y="1092716"/>
                  <a:pt x="280219" y="864884"/>
                </a:cubicBezTo>
                <a:cubicBezTo>
                  <a:pt x="286672" y="430651"/>
                  <a:pt x="264550" y="346463"/>
                  <a:pt x="213852" y="97967"/>
                </a:cubicBezTo>
                <a:cubicBezTo>
                  <a:pt x="129126" y="69469"/>
                  <a:pt x="122980" y="86215"/>
                  <a:pt x="81116" y="105342"/>
                </a:cubicBezTo>
                <a:cubicBezTo>
                  <a:pt x="59531" y="156347"/>
                  <a:pt x="71284" y="169251"/>
                  <a:pt x="66368" y="201206"/>
                </a:cubicBezTo>
                <a:lnTo>
                  <a:pt x="0" y="208580"/>
                </a:lnTo>
                <a:close/>
              </a:path>
            </a:pathLst>
          </a:cu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5" name="Ellips 124">
            <a:extLst>
              <a:ext uri="{FF2B5EF4-FFF2-40B4-BE49-F238E27FC236}">
                <a16:creationId xmlns:a16="http://schemas.microsoft.com/office/drawing/2014/main" id="{DC11A053-4E73-47A5-8AE5-833B3EC6662F}"/>
              </a:ext>
            </a:extLst>
          </p:cNvPr>
          <p:cNvSpPr/>
          <p:nvPr/>
        </p:nvSpPr>
        <p:spPr>
          <a:xfrm>
            <a:off x="2536722" y="4259649"/>
            <a:ext cx="250722" cy="25072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6" name="Ellips 125">
            <a:extLst>
              <a:ext uri="{FF2B5EF4-FFF2-40B4-BE49-F238E27FC236}">
                <a16:creationId xmlns:a16="http://schemas.microsoft.com/office/drawing/2014/main" id="{84BAA039-AF2A-4051-8378-B1F6A6AAFC25}"/>
              </a:ext>
            </a:extLst>
          </p:cNvPr>
          <p:cNvSpPr/>
          <p:nvPr/>
        </p:nvSpPr>
        <p:spPr>
          <a:xfrm>
            <a:off x="1899929" y="3759485"/>
            <a:ext cx="250722" cy="25072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7" name="Ellips 126">
            <a:extLst>
              <a:ext uri="{FF2B5EF4-FFF2-40B4-BE49-F238E27FC236}">
                <a16:creationId xmlns:a16="http://schemas.microsoft.com/office/drawing/2014/main" id="{08C0957A-4989-4237-9B14-0604F72F2AFD}"/>
              </a:ext>
            </a:extLst>
          </p:cNvPr>
          <p:cNvSpPr/>
          <p:nvPr/>
        </p:nvSpPr>
        <p:spPr>
          <a:xfrm>
            <a:off x="2281083" y="3707825"/>
            <a:ext cx="250722" cy="2507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8" name="Ellips 127">
            <a:extLst>
              <a:ext uri="{FF2B5EF4-FFF2-40B4-BE49-F238E27FC236}">
                <a16:creationId xmlns:a16="http://schemas.microsoft.com/office/drawing/2014/main" id="{8D25D524-D658-4B81-9DA5-EDC4437D73E7}"/>
              </a:ext>
            </a:extLst>
          </p:cNvPr>
          <p:cNvSpPr/>
          <p:nvPr/>
        </p:nvSpPr>
        <p:spPr>
          <a:xfrm>
            <a:off x="2517059" y="3824593"/>
            <a:ext cx="250722" cy="2507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9" name="Ellips 128">
            <a:extLst>
              <a:ext uri="{FF2B5EF4-FFF2-40B4-BE49-F238E27FC236}">
                <a16:creationId xmlns:a16="http://schemas.microsoft.com/office/drawing/2014/main" id="{900789DE-9BD2-464C-9D60-78D00015A1B2}"/>
              </a:ext>
            </a:extLst>
          </p:cNvPr>
          <p:cNvSpPr/>
          <p:nvPr/>
        </p:nvSpPr>
        <p:spPr>
          <a:xfrm>
            <a:off x="2126227" y="3925353"/>
            <a:ext cx="250722" cy="250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0" name="Ellips 129">
            <a:extLst>
              <a:ext uri="{FF2B5EF4-FFF2-40B4-BE49-F238E27FC236}">
                <a16:creationId xmlns:a16="http://schemas.microsoft.com/office/drawing/2014/main" id="{09FA6650-D4C0-4A52-817C-D7AEEB286F4C}"/>
              </a:ext>
            </a:extLst>
          </p:cNvPr>
          <p:cNvSpPr/>
          <p:nvPr/>
        </p:nvSpPr>
        <p:spPr>
          <a:xfrm>
            <a:off x="2376949" y="4050714"/>
            <a:ext cx="250722" cy="25072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1" name="Ellips 130">
            <a:extLst>
              <a:ext uri="{FF2B5EF4-FFF2-40B4-BE49-F238E27FC236}">
                <a16:creationId xmlns:a16="http://schemas.microsoft.com/office/drawing/2014/main" id="{0028B556-D864-4BA5-B355-01B17D28C7B9}"/>
              </a:ext>
            </a:extLst>
          </p:cNvPr>
          <p:cNvSpPr/>
          <p:nvPr/>
        </p:nvSpPr>
        <p:spPr>
          <a:xfrm>
            <a:off x="2696495" y="4008927"/>
            <a:ext cx="250722" cy="25072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2" name="Ellips 131">
            <a:extLst>
              <a:ext uri="{FF2B5EF4-FFF2-40B4-BE49-F238E27FC236}">
                <a16:creationId xmlns:a16="http://schemas.microsoft.com/office/drawing/2014/main" id="{379CD0A5-AC42-4503-9CA3-72064FBFAF16}"/>
              </a:ext>
            </a:extLst>
          </p:cNvPr>
          <p:cNvSpPr/>
          <p:nvPr/>
        </p:nvSpPr>
        <p:spPr>
          <a:xfrm>
            <a:off x="1981200" y="4156432"/>
            <a:ext cx="250722" cy="25072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3" name="Ellips 132">
            <a:extLst>
              <a:ext uri="{FF2B5EF4-FFF2-40B4-BE49-F238E27FC236}">
                <a16:creationId xmlns:a16="http://schemas.microsoft.com/office/drawing/2014/main" id="{1D5C9850-81FC-40EB-8943-89FCB4E98B1E}"/>
              </a:ext>
            </a:extLst>
          </p:cNvPr>
          <p:cNvSpPr/>
          <p:nvPr/>
        </p:nvSpPr>
        <p:spPr>
          <a:xfrm>
            <a:off x="2258961" y="4281793"/>
            <a:ext cx="250722" cy="2507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4" name="Rektangel 133">
            <a:extLst>
              <a:ext uri="{FF2B5EF4-FFF2-40B4-BE49-F238E27FC236}">
                <a16:creationId xmlns:a16="http://schemas.microsoft.com/office/drawing/2014/main" id="{DCABC216-709D-4A4A-9390-41D7F9340041}"/>
              </a:ext>
            </a:extLst>
          </p:cNvPr>
          <p:cNvSpPr/>
          <p:nvPr/>
        </p:nvSpPr>
        <p:spPr>
          <a:xfrm>
            <a:off x="1193286" y="5091578"/>
            <a:ext cx="3847232" cy="923330"/>
          </a:xfrm>
          <a:prstGeom prst="rect">
            <a:avLst/>
          </a:prstGeom>
        </p:spPr>
        <p:txBody>
          <a:bodyPr wrap="square">
            <a:spAutoFit/>
          </a:bodyPr>
          <a:lstStyle/>
          <a:p>
            <a:pPr algn="ctr"/>
            <a:r>
              <a:rPr lang="sv-SE" dirty="0">
                <a:solidFill>
                  <a:schemeClr val="bg1"/>
                </a:solidFill>
              </a:rPr>
              <a:t>En ”påse med gener” som ”kodar för” egenskaper. Ingen särskild idé om hur dessa kopplingar skulle uppstå.</a:t>
            </a:r>
            <a:endParaRPr lang="sv-SE" dirty="0"/>
          </a:p>
        </p:txBody>
      </p:sp>
      <p:sp>
        <p:nvSpPr>
          <p:cNvPr id="135" name="Rektangel 134">
            <a:extLst>
              <a:ext uri="{FF2B5EF4-FFF2-40B4-BE49-F238E27FC236}">
                <a16:creationId xmlns:a16="http://schemas.microsoft.com/office/drawing/2014/main" id="{C1768575-C6D8-4191-ADA9-CE23FB35AD7B}"/>
              </a:ext>
            </a:extLst>
          </p:cNvPr>
          <p:cNvSpPr/>
          <p:nvPr/>
        </p:nvSpPr>
        <p:spPr>
          <a:xfrm>
            <a:off x="1848959" y="1926006"/>
            <a:ext cx="2535887" cy="461665"/>
          </a:xfrm>
          <a:prstGeom prst="rect">
            <a:avLst/>
          </a:prstGeom>
        </p:spPr>
        <p:txBody>
          <a:bodyPr wrap="none">
            <a:spAutoFit/>
          </a:bodyPr>
          <a:lstStyle/>
          <a:p>
            <a:r>
              <a:rPr lang="sv-SE" sz="2400" dirty="0">
                <a:solidFill>
                  <a:schemeClr val="bg1"/>
                </a:solidFill>
              </a:rPr>
              <a:t>Moderna Syntesen</a:t>
            </a:r>
            <a:endParaRPr lang="sv-SE" sz="2400" dirty="0"/>
          </a:p>
        </p:txBody>
      </p:sp>
      <p:sp>
        <p:nvSpPr>
          <p:cNvPr id="136" name="Rektangel 135">
            <a:extLst>
              <a:ext uri="{FF2B5EF4-FFF2-40B4-BE49-F238E27FC236}">
                <a16:creationId xmlns:a16="http://schemas.microsoft.com/office/drawing/2014/main" id="{432B35BA-69AA-469A-A7DB-0025F5905931}"/>
              </a:ext>
            </a:extLst>
          </p:cNvPr>
          <p:cNvSpPr/>
          <p:nvPr/>
        </p:nvSpPr>
        <p:spPr>
          <a:xfrm>
            <a:off x="7742878" y="1926005"/>
            <a:ext cx="1266629" cy="461665"/>
          </a:xfrm>
          <a:prstGeom prst="rect">
            <a:avLst/>
          </a:prstGeom>
        </p:spPr>
        <p:txBody>
          <a:bodyPr wrap="none">
            <a:spAutoFit/>
          </a:bodyPr>
          <a:lstStyle/>
          <a:p>
            <a:r>
              <a:rPr lang="sv-SE" sz="2400" dirty="0">
                <a:solidFill>
                  <a:schemeClr val="bg1"/>
                </a:solidFill>
              </a:rPr>
              <a:t>EvoDevo</a:t>
            </a:r>
            <a:endParaRPr lang="sv-SE" sz="2400" dirty="0"/>
          </a:p>
        </p:txBody>
      </p:sp>
      <p:pic>
        <p:nvPicPr>
          <p:cNvPr id="1026" name="Picture 2" descr="Bildresultat för mouse drawn">
            <a:extLst>
              <a:ext uri="{FF2B5EF4-FFF2-40B4-BE49-F238E27FC236}">
                <a16:creationId xmlns:a16="http://schemas.microsoft.com/office/drawing/2014/main" id="{7EAE35C0-F893-4FC6-AE37-11719E5717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0709" y="3012375"/>
            <a:ext cx="2027511" cy="1586527"/>
          </a:xfrm>
          <a:prstGeom prst="rect">
            <a:avLst/>
          </a:prstGeom>
          <a:noFill/>
          <a:extLst>
            <a:ext uri="{909E8E84-426E-40DD-AFC4-6F175D3DCCD1}">
              <a14:hiddenFill xmlns:a14="http://schemas.microsoft.com/office/drawing/2010/main">
                <a:solidFill>
                  <a:srgbClr val="FFFFFF"/>
                </a:solidFill>
              </a14:hiddenFill>
            </a:ext>
          </a:extLst>
        </p:spPr>
      </p:pic>
      <p:sp>
        <p:nvSpPr>
          <p:cNvPr id="149" name="Frihandsfigur: Form 148">
            <a:extLst>
              <a:ext uri="{FF2B5EF4-FFF2-40B4-BE49-F238E27FC236}">
                <a16:creationId xmlns:a16="http://schemas.microsoft.com/office/drawing/2014/main" id="{32E8B25F-C432-4D87-B169-429AE94E3EBC}"/>
              </a:ext>
            </a:extLst>
          </p:cNvPr>
          <p:cNvSpPr/>
          <p:nvPr/>
        </p:nvSpPr>
        <p:spPr>
          <a:xfrm>
            <a:off x="2020683" y="3208388"/>
            <a:ext cx="1976437" cy="669131"/>
          </a:xfrm>
          <a:custGeom>
            <a:avLst/>
            <a:gdLst>
              <a:gd name="connsiteX0" fmla="*/ 0 w 1976437"/>
              <a:gd name="connsiteY0" fmla="*/ 669131 h 669131"/>
              <a:gd name="connsiteX1" fmla="*/ 192881 w 1976437"/>
              <a:gd name="connsiteY1" fmla="*/ 461963 h 669131"/>
              <a:gd name="connsiteX2" fmla="*/ 366712 w 1976437"/>
              <a:gd name="connsiteY2" fmla="*/ 388144 h 669131"/>
              <a:gd name="connsiteX3" fmla="*/ 847725 w 1976437"/>
              <a:gd name="connsiteY3" fmla="*/ 352425 h 669131"/>
              <a:gd name="connsiteX4" fmla="*/ 1976437 w 1976437"/>
              <a:gd name="connsiteY4" fmla="*/ 0 h 66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437" h="669131">
                <a:moveTo>
                  <a:pt x="0" y="669131"/>
                </a:moveTo>
                <a:cubicBezTo>
                  <a:pt x="65881" y="588962"/>
                  <a:pt x="131762" y="508794"/>
                  <a:pt x="192881" y="461963"/>
                </a:cubicBezTo>
                <a:cubicBezTo>
                  <a:pt x="254000" y="415132"/>
                  <a:pt x="257571" y="406400"/>
                  <a:pt x="366712" y="388144"/>
                </a:cubicBezTo>
                <a:cubicBezTo>
                  <a:pt x="475853" y="369888"/>
                  <a:pt x="579438" y="417116"/>
                  <a:pt x="847725" y="352425"/>
                </a:cubicBezTo>
                <a:cubicBezTo>
                  <a:pt x="1116012" y="287734"/>
                  <a:pt x="1546224" y="143867"/>
                  <a:pt x="1976437" y="0"/>
                </a:cubicBezTo>
              </a:path>
            </a:pathLst>
          </a:custGeom>
          <a:ln>
            <a:tailEnd type="stealt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sv-SE"/>
          </a:p>
        </p:txBody>
      </p:sp>
      <p:sp>
        <p:nvSpPr>
          <p:cNvPr id="150" name="Frihandsfigur: Form 149">
            <a:extLst>
              <a:ext uri="{FF2B5EF4-FFF2-40B4-BE49-F238E27FC236}">
                <a16:creationId xmlns:a16="http://schemas.microsoft.com/office/drawing/2014/main" id="{93C2F985-7249-43E4-A542-46F7FB504F54}"/>
              </a:ext>
            </a:extLst>
          </p:cNvPr>
          <p:cNvSpPr/>
          <p:nvPr/>
        </p:nvSpPr>
        <p:spPr>
          <a:xfrm>
            <a:off x="2413589" y="3422701"/>
            <a:ext cx="1707356" cy="392906"/>
          </a:xfrm>
          <a:custGeom>
            <a:avLst/>
            <a:gdLst>
              <a:gd name="connsiteX0" fmla="*/ 0 w 1707356"/>
              <a:gd name="connsiteY0" fmla="*/ 392906 h 392906"/>
              <a:gd name="connsiteX1" fmla="*/ 404812 w 1707356"/>
              <a:gd name="connsiteY1" fmla="*/ 323850 h 392906"/>
              <a:gd name="connsiteX2" fmla="*/ 1204912 w 1707356"/>
              <a:gd name="connsiteY2" fmla="*/ 85725 h 392906"/>
              <a:gd name="connsiteX3" fmla="*/ 1707356 w 1707356"/>
              <a:gd name="connsiteY3" fmla="*/ 0 h 392906"/>
              <a:gd name="connsiteX4" fmla="*/ 1707356 w 1707356"/>
              <a:gd name="connsiteY4" fmla="*/ 0 h 39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356" h="392906">
                <a:moveTo>
                  <a:pt x="0" y="392906"/>
                </a:moveTo>
                <a:cubicBezTo>
                  <a:pt x="101996" y="383976"/>
                  <a:pt x="203993" y="375047"/>
                  <a:pt x="404812" y="323850"/>
                </a:cubicBezTo>
                <a:cubicBezTo>
                  <a:pt x="605631" y="272653"/>
                  <a:pt x="987821" y="139700"/>
                  <a:pt x="1204912" y="85725"/>
                </a:cubicBezTo>
                <a:cubicBezTo>
                  <a:pt x="1422003" y="31750"/>
                  <a:pt x="1707356" y="0"/>
                  <a:pt x="1707356" y="0"/>
                </a:cubicBezTo>
                <a:lnTo>
                  <a:pt x="1707356" y="0"/>
                </a:lnTo>
              </a:path>
            </a:pathLst>
          </a:custGeom>
          <a:ln>
            <a:tailEnd type="stealt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sv-SE"/>
          </a:p>
        </p:txBody>
      </p:sp>
      <p:sp>
        <p:nvSpPr>
          <p:cNvPr id="151" name="Frihandsfigur: Form 150">
            <a:extLst>
              <a:ext uri="{FF2B5EF4-FFF2-40B4-BE49-F238E27FC236}">
                <a16:creationId xmlns:a16="http://schemas.microsoft.com/office/drawing/2014/main" id="{903DE14D-D14A-49BB-9427-EB15D5A1BDA3}"/>
              </a:ext>
            </a:extLst>
          </p:cNvPr>
          <p:cNvSpPr/>
          <p:nvPr/>
        </p:nvSpPr>
        <p:spPr>
          <a:xfrm>
            <a:off x="2098575" y="4201369"/>
            <a:ext cx="3124223" cy="568846"/>
          </a:xfrm>
          <a:custGeom>
            <a:avLst/>
            <a:gdLst>
              <a:gd name="connsiteX0" fmla="*/ 689 w 3124223"/>
              <a:gd name="connsiteY0" fmla="*/ 78582 h 568846"/>
              <a:gd name="connsiteX1" fmla="*/ 81651 w 3124223"/>
              <a:gd name="connsiteY1" fmla="*/ 323850 h 568846"/>
              <a:gd name="connsiteX2" fmla="*/ 512658 w 3124223"/>
              <a:gd name="connsiteY2" fmla="*/ 550069 h 568846"/>
              <a:gd name="connsiteX3" fmla="*/ 1762814 w 3124223"/>
              <a:gd name="connsiteY3" fmla="*/ 514350 h 568846"/>
              <a:gd name="connsiteX4" fmla="*/ 3008208 w 3124223"/>
              <a:gd name="connsiteY4" fmla="*/ 183357 h 568846"/>
              <a:gd name="connsiteX5" fmla="*/ 2996301 w 3124223"/>
              <a:gd name="connsiteY5" fmla="*/ 0 h 56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23" h="568846">
                <a:moveTo>
                  <a:pt x="689" y="78582"/>
                </a:moveTo>
                <a:cubicBezTo>
                  <a:pt x="-1494" y="161925"/>
                  <a:pt x="-3677" y="245269"/>
                  <a:pt x="81651" y="323850"/>
                </a:cubicBezTo>
                <a:cubicBezTo>
                  <a:pt x="166979" y="402431"/>
                  <a:pt x="232464" y="518319"/>
                  <a:pt x="512658" y="550069"/>
                </a:cubicBezTo>
                <a:cubicBezTo>
                  <a:pt x="792852" y="581819"/>
                  <a:pt x="1346889" y="575469"/>
                  <a:pt x="1762814" y="514350"/>
                </a:cubicBezTo>
                <a:cubicBezTo>
                  <a:pt x="2178739" y="453231"/>
                  <a:pt x="2802627" y="269082"/>
                  <a:pt x="3008208" y="183357"/>
                </a:cubicBezTo>
                <a:cubicBezTo>
                  <a:pt x="3213789" y="97632"/>
                  <a:pt x="3105045" y="48816"/>
                  <a:pt x="2996301" y="0"/>
                </a:cubicBezTo>
              </a:path>
            </a:pathLst>
          </a:custGeom>
          <a:ln>
            <a:tailEnd type="stealt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sv-SE"/>
          </a:p>
        </p:txBody>
      </p:sp>
      <p:sp>
        <p:nvSpPr>
          <p:cNvPr id="152" name="Frihandsfigur: Form 151">
            <a:extLst>
              <a:ext uri="{FF2B5EF4-FFF2-40B4-BE49-F238E27FC236}">
                <a16:creationId xmlns:a16="http://schemas.microsoft.com/office/drawing/2014/main" id="{610247D0-ECB5-4773-B1F0-E5EEA078C06B}"/>
              </a:ext>
            </a:extLst>
          </p:cNvPr>
          <p:cNvSpPr/>
          <p:nvPr/>
        </p:nvSpPr>
        <p:spPr>
          <a:xfrm>
            <a:off x="2251664" y="3774587"/>
            <a:ext cx="1635919" cy="264857"/>
          </a:xfrm>
          <a:custGeom>
            <a:avLst/>
            <a:gdLst>
              <a:gd name="connsiteX0" fmla="*/ 0 w 1635919"/>
              <a:gd name="connsiteY0" fmla="*/ 264857 h 264857"/>
              <a:gd name="connsiteX1" fmla="*/ 357187 w 1635919"/>
              <a:gd name="connsiteY1" fmla="*/ 133889 h 264857"/>
              <a:gd name="connsiteX2" fmla="*/ 1035844 w 1635919"/>
              <a:gd name="connsiteY2" fmla="*/ 539 h 264857"/>
              <a:gd name="connsiteX3" fmla="*/ 1635919 w 1635919"/>
              <a:gd name="connsiteY3" fmla="*/ 95789 h 264857"/>
            </a:gdLst>
            <a:ahLst/>
            <a:cxnLst>
              <a:cxn ang="0">
                <a:pos x="connsiteX0" y="connsiteY0"/>
              </a:cxn>
              <a:cxn ang="0">
                <a:pos x="connsiteX1" y="connsiteY1"/>
              </a:cxn>
              <a:cxn ang="0">
                <a:pos x="connsiteX2" y="connsiteY2"/>
              </a:cxn>
              <a:cxn ang="0">
                <a:pos x="connsiteX3" y="connsiteY3"/>
              </a:cxn>
            </a:cxnLst>
            <a:rect l="l" t="t" r="r" b="b"/>
            <a:pathLst>
              <a:path w="1635919" h="264857">
                <a:moveTo>
                  <a:pt x="0" y="264857"/>
                </a:moveTo>
                <a:cubicBezTo>
                  <a:pt x="92273" y="221399"/>
                  <a:pt x="184546" y="177942"/>
                  <a:pt x="357187" y="133889"/>
                </a:cubicBezTo>
                <a:cubicBezTo>
                  <a:pt x="529828" y="89836"/>
                  <a:pt x="822722" y="6889"/>
                  <a:pt x="1035844" y="539"/>
                </a:cubicBezTo>
                <a:cubicBezTo>
                  <a:pt x="1248966" y="-5811"/>
                  <a:pt x="1442442" y="44989"/>
                  <a:pt x="1635919" y="95789"/>
                </a:cubicBezTo>
              </a:path>
            </a:pathLst>
          </a:custGeom>
          <a:ln>
            <a:tailEnd type="stealt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sv-SE"/>
          </a:p>
        </p:txBody>
      </p:sp>
      <p:sp>
        <p:nvSpPr>
          <p:cNvPr id="153" name="Frihandsfigur: Form 152">
            <a:extLst>
              <a:ext uri="{FF2B5EF4-FFF2-40B4-BE49-F238E27FC236}">
                <a16:creationId xmlns:a16="http://schemas.microsoft.com/office/drawing/2014/main" id="{7898641E-A92C-4730-8284-F718ECEAB763}"/>
              </a:ext>
            </a:extLst>
          </p:cNvPr>
          <p:cNvSpPr/>
          <p:nvPr/>
        </p:nvSpPr>
        <p:spPr>
          <a:xfrm>
            <a:off x="2651714" y="3698926"/>
            <a:ext cx="1259681" cy="255757"/>
          </a:xfrm>
          <a:custGeom>
            <a:avLst/>
            <a:gdLst>
              <a:gd name="connsiteX0" fmla="*/ 0 w 1259681"/>
              <a:gd name="connsiteY0" fmla="*/ 254793 h 255757"/>
              <a:gd name="connsiteX1" fmla="*/ 740569 w 1259681"/>
              <a:gd name="connsiteY1" fmla="*/ 216693 h 255757"/>
              <a:gd name="connsiteX2" fmla="*/ 1259681 w 1259681"/>
              <a:gd name="connsiteY2" fmla="*/ 0 h 255757"/>
            </a:gdLst>
            <a:ahLst/>
            <a:cxnLst>
              <a:cxn ang="0">
                <a:pos x="connsiteX0" y="connsiteY0"/>
              </a:cxn>
              <a:cxn ang="0">
                <a:pos x="connsiteX1" y="connsiteY1"/>
              </a:cxn>
              <a:cxn ang="0">
                <a:pos x="connsiteX2" y="connsiteY2"/>
              </a:cxn>
            </a:cxnLst>
            <a:rect l="l" t="t" r="r" b="b"/>
            <a:pathLst>
              <a:path w="1259681" h="255757">
                <a:moveTo>
                  <a:pt x="0" y="254793"/>
                </a:moveTo>
                <a:cubicBezTo>
                  <a:pt x="265311" y="256975"/>
                  <a:pt x="530622" y="259158"/>
                  <a:pt x="740569" y="216693"/>
                </a:cubicBezTo>
                <a:cubicBezTo>
                  <a:pt x="950516" y="174228"/>
                  <a:pt x="1105098" y="87114"/>
                  <a:pt x="1259681" y="0"/>
                </a:cubicBezTo>
              </a:path>
            </a:pathLst>
          </a:custGeom>
          <a:ln>
            <a:tailEnd type="stealt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sv-SE"/>
          </a:p>
        </p:txBody>
      </p:sp>
      <p:sp>
        <p:nvSpPr>
          <p:cNvPr id="154" name="Frihandsfigur: Form 153">
            <a:extLst>
              <a:ext uri="{FF2B5EF4-FFF2-40B4-BE49-F238E27FC236}">
                <a16:creationId xmlns:a16="http://schemas.microsoft.com/office/drawing/2014/main" id="{752B2F29-921B-4383-B0CF-968D03E03D46}"/>
              </a:ext>
            </a:extLst>
          </p:cNvPr>
          <p:cNvSpPr/>
          <p:nvPr/>
        </p:nvSpPr>
        <p:spPr>
          <a:xfrm>
            <a:off x="2508839" y="4172794"/>
            <a:ext cx="1593056" cy="92982"/>
          </a:xfrm>
          <a:custGeom>
            <a:avLst/>
            <a:gdLst>
              <a:gd name="connsiteX0" fmla="*/ 0 w 1593056"/>
              <a:gd name="connsiteY0" fmla="*/ 0 h 92982"/>
              <a:gd name="connsiteX1" fmla="*/ 783431 w 1593056"/>
              <a:gd name="connsiteY1" fmla="*/ 88107 h 92982"/>
              <a:gd name="connsiteX2" fmla="*/ 1593056 w 1593056"/>
              <a:gd name="connsiteY2" fmla="*/ 73819 h 92982"/>
            </a:gdLst>
            <a:ahLst/>
            <a:cxnLst>
              <a:cxn ang="0">
                <a:pos x="connsiteX0" y="connsiteY0"/>
              </a:cxn>
              <a:cxn ang="0">
                <a:pos x="connsiteX1" y="connsiteY1"/>
              </a:cxn>
              <a:cxn ang="0">
                <a:pos x="connsiteX2" y="connsiteY2"/>
              </a:cxn>
            </a:cxnLst>
            <a:rect l="l" t="t" r="r" b="b"/>
            <a:pathLst>
              <a:path w="1593056" h="92982">
                <a:moveTo>
                  <a:pt x="0" y="0"/>
                </a:moveTo>
                <a:cubicBezTo>
                  <a:pt x="258961" y="37902"/>
                  <a:pt x="517922" y="75804"/>
                  <a:pt x="783431" y="88107"/>
                </a:cubicBezTo>
                <a:cubicBezTo>
                  <a:pt x="1048940" y="100410"/>
                  <a:pt x="1320998" y="87114"/>
                  <a:pt x="1593056" y="73819"/>
                </a:cubicBezTo>
              </a:path>
            </a:pathLst>
          </a:custGeom>
          <a:ln>
            <a:tailEnd type="stealt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sv-SE"/>
          </a:p>
        </p:txBody>
      </p:sp>
      <p:sp>
        <p:nvSpPr>
          <p:cNvPr id="155" name="Frihandsfigur: Form 154">
            <a:extLst>
              <a:ext uri="{FF2B5EF4-FFF2-40B4-BE49-F238E27FC236}">
                <a16:creationId xmlns:a16="http://schemas.microsoft.com/office/drawing/2014/main" id="{26B3B14A-077F-423D-977D-21B0005B5022}"/>
              </a:ext>
            </a:extLst>
          </p:cNvPr>
          <p:cNvSpPr/>
          <p:nvPr/>
        </p:nvSpPr>
        <p:spPr>
          <a:xfrm>
            <a:off x="2825545" y="4013251"/>
            <a:ext cx="1654969" cy="138618"/>
          </a:xfrm>
          <a:custGeom>
            <a:avLst/>
            <a:gdLst>
              <a:gd name="connsiteX0" fmla="*/ 0 w 1654969"/>
              <a:gd name="connsiteY0" fmla="*/ 116681 h 138618"/>
              <a:gd name="connsiteX1" fmla="*/ 585788 w 1654969"/>
              <a:gd name="connsiteY1" fmla="*/ 138112 h 138618"/>
              <a:gd name="connsiteX2" fmla="*/ 1104900 w 1654969"/>
              <a:gd name="connsiteY2" fmla="*/ 97631 h 138618"/>
              <a:gd name="connsiteX3" fmla="*/ 1654969 w 1654969"/>
              <a:gd name="connsiteY3" fmla="*/ 0 h 138618"/>
            </a:gdLst>
            <a:ahLst/>
            <a:cxnLst>
              <a:cxn ang="0">
                <a:pos x="connsiteX0" y="connsiteY0"/>
              </a:cxn>
              <a:cxn ang="0">
                <a:pos x="connsiteX1" y="connsiteY1"/>
              </a:cxn>
              <a:cxn ang="0">
                <a:pos x="connsiteX2" y="connsiteY2"/>
              </a:cxn>
              <a:cxn ang="0">
                <a:pos x="connsiteX3" y="connsiteY3"/>
              </a:cxn>
            </a:cxnLst>
            <a:rect l="l" t="t" r="r" b="b"/>
            <a:pathLst>
              <a:path w="1654969" h="138618">
                <a:moveTo>
                  <a:pt x="0" y="116681"/>
                </a:moveTo>
                <a:cubicBezTo>
                  <a:pt x="200819" y="128984"/>
                  <a:pt x="401638" y="141287"/>
                  <a:pt x="585788" y="138112"/>
                </a:cubicBezTo>
                <a:cubicBezTo>
                  <a:pt x="769938" y="134937"/>
                  <a:pt x="926703" y="120650"/>
                  <a:pt x="1104900" y="97631"/>
                </a:cubicBezTo>
                <a:cubicBezTo>
                  <a:pt x="1283097" y="74612"/>
                  <a:pt x="1469033" y="37306"/>
                  <a:pt x="1654969" y="0"/>
                </a:cubicBezTo>
              </a:path>
            </a:pathLst>
          </a:custGeom>
          <a:ln>
            <a:tailEnd type="stealt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sv-SE"/>
          </a:p>
        </p:txBody>
      </p:sp>
      <p:sp>
        <p:nvSpPr>
          <p:cNvPr id="156" name="Frihandsfigur: Form 155">
            <a:extLst>
              <a:ext uri="{FF2B5EF4-FFF2-40B4-BE49-F238E27FC236}">
                <a16:creationId xmlns:a16="http://schemas.microsoft.com/office/drawing/2014/main" id="{4FFBD867-32BC-4807-BCCC-16E18674A183}"/>
              </a:ext>
            </a:extLst>
          </p:cNvPr>
          <p:cNvSpPr/>
          <p:nvPr/>
        </p:nvSpPr>
        <p:spPr>
          <a:xfrm>
            <a:off x="2663620" y="4151363"/>
            <a:ext cx="2088356" cy="262166"/>
          </a:xfrm>
          <a:custGeom>
            <a:avLst/>
            <a:gdLst>
              <a:gd name="connsiteX0" fmla="*/ 0 w 2088356"/>
              <a:gd name="connsiteY0" fmla="*/ 223838 h 262166"/>
              <a:gd name="connsiteX1" fmla="*/ 457200 w 2088356"/>
              <a:gd name="connsiteY1" fmla="*/ 261938 h 262166"/>
              <a:gd name="connsiteX2" fmla="*/ 1054894 w 2088356"/>
              <a:gd name="connsiteY2" fmla="*/ 223838 h 262166"/>
              <a:gd name="connsiteX3" fmla="*/ 2088356 w 2088356"/>
              <a:gd name="connsiteY3" fmla="*/ 0 h 262166"/>
            </a:gdLst>
            <a:ahLst/>
            <a:cxnLst>
              <a:cxn ang="0">
                <a:pos x="connsiteX0" y="connsiteY0"/>
              </a:cxn>
              <a:cxn ang="0">
                <a:pos x="connsiteX1" y="connsiteY1"/>
              </a:cxn>
              <a:cxn ang="0">
                <a:pos x="connsiteX2" y="connsiteY2"/>
              </a:cxn>
              <a:cxn ang="0">
                <a:pos x="connsiteX3" y="connsiteY3"/>
              </a:cxn>
            </a:cxnLst>
            <a:rect l="l" t="t" r="r" b="b"/>
            <a:pathLst>
              <a:path w="2088356" h="262166">
                <a:moveTo>
                  <a:pt x="0" y="223838"/>
                </a:moveTo>
                <a:cubicBezTo>
                  <a:pt x="140692" y="242888"/>
                  <a:pt x="281384" y="261938"/>
                  <a:pt x="457200" y="261938"/>
                </a:cubicBezTo>
                <a:cubicBezTo>
                  <a:pt x="633016" y="261938"/>
                  <a:pt x="783035" y="267494"/>
                  <a:pt x="1054894" y="223838"/>
                </a:cubicBezTo>
                <a:cubicBezTo>
                  <a:pt x="1326753" y="180182"/>
                  <a:pt x="1707554" y="90091"/>
                  <a:pt x="2088356" y="0"/>
                </a:cubicBezTo>
              </a:path>
            </a:pathLst>
          </a:custGeom>
          <a:ln>
            <a:tailEnd type="stealt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sv-SE"/>
          </a:p>
        </p:txBody>
      </p:sp>
      <p:sp>
        <p:nvSpPr>
          <p:cNvPr id="157" name="Frihandsfigur: Form 156">
            <a:extLst>
              <a:ext uri="{FF2B5EF4-FFF2-40B4-BE49-F238E27FC236}">
                <a16:creationId xmlns:a16="http://schemas.microsoft.com/office/drawing/2014/main" id="{800CCA4B-A07B-4237-B8CC-5A00C269CD84}"/>
              </a:ext>
            </a:extLst>
          </p:cNvPr>
          <p:cNvSpPr/>
          <p:nvPr/>
        </p:nvSpPr>
        <p:spPr>
          <a:xfrm>
            <a:off x="2382633" y="4091832"/>
            <a:ext cx="2552700" cy="451800"/>
          </a:xfrm>
          <a:custGeom>
            <a:avLst/>
            <a:gdLst>
              <a:gd name="connsiteX0" fmla="*/ 0 w 2552700"/>
              <a:gd name="connsiteY0" fmla="*/ 314325 h 451800"/>
              <a:gd name="connsiteX1" fmla="*/ 1045368 w 2552700"/>
              <a:gd name="connsiteY1" fmla="*/ 450056 h 451800"/>
              <a:gd name="connsiteX2" fmla="*/ 1697831 w 2552700"/>
              <a:gd name="connsiteY2" fmla="*/ 378619 h 451800"/>
              <a:gd name="connsiteX3" fmla="*/ 2336006 w 2552700"/>
              <a:gd name="connsiteY3" fmla="*/ 200025 h 451800"/>
              <a:gd name="connsiteX4" fmla="*/ 2552700 w 2552700"/>
              <a:gd name="connsiteY4" fmla="*/ 0 h 45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700" h="451800">
                <a:moveTo>
                  <a:pt x="0" y="314325"/>
                </a:moveTo>
                <a:cubicBezTo>
                  <a:pt x="381198" y="376832"/>
                  <a:pt x="762396" y="439340"/>
                  <a:pt x="1045368" y="450056"/>
                </a:cubicBezTo>
                <a:cubicBezTo>
                  <a:pt x="1328340" y="460772"/>
                  <a:pt x="1482725" y="420291"/>
                  <a:pt x="1697831" y="378619"/>
                </a:cubicBezTo>
                <a:cubicBezTo>
                  <a:pt x="1912937" y="336947"/>
                  <a:pt x="2193528" y="263128"/>
                  <a:pt x="2336006" y="200025"/>
                </a:cubicBezTo>
                <a:cubicBezTo>
                  <a:pt x="2478484" y="136922"/>
                  <a:pt x="2515592" y="68461"/>
                  <a:pt x="2552700" y="0"/>
                </a:cubicBezTo>
              </a:path>
            </a:pathLst>
          </a:custGeom>
          <a:ln>
            <a:tailEnd type="stealt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sv-SE"/>
          </a:p>
        </p:txBody>
      </p:sp>
      <p:grpSp>
        <p:nvGrpSpPr>
          <p:cNvPr id="1025" name="Grupp 1024">
            <a:extLst>
              <a:ext uri="{FF2B5EF4-FFF2-40B4-BE49-F238E27FC236}">
                <a16:creationId xmlns:a16="http://schemas.microsoft.com/office/drawing/2014/main" id="{578504FA-4A80-4E77-AAA4-D4DE9F0B22AF}"/>
              </a:ext>
            </a:extLst>
          </p:cNvPr>
          <p:cNvGrpSpPr/>
          <p:nvPr/>
        </p:nvGrpSpPr>
        <p:grpSpPr>
          <a:xfrm>
            <a:off x="6747354" y="3382445"/>
            <a:ext cx="2011310" cy="1152675"/>
            <a:chOff x="7071393" y="3267834"/>
            <a:chExt cx="2011310" cy="1152675"/>
          </a:xfrm>
        </p:grpSpPr>
        <p:sp>
          <p:nvSpPr>
            <p:cNvPr id="140" name="Ellips 139">
              <a:extLst>
                <a:ext uri="{FF2B5EF4-FFF2-40B4-BE49-F238E27FC236}">
                  <a16:creationId xmlns:a16="http://schemas.microsoft.com/office/drawing/2014/main" id="{8DCD8C53-ABA9-47F2-A9BE-316DFB7477C5}"/>
                </a:ext>
              </a:extLst>
            </p:cNvPr>
            <p:cNvSpPr/>
            <p:nvPr/>
          </p:nvSpPr>
          <p:spPr>
            <a:xfrm>
              <a:off x="8803225" y="3610557"/>
              <a:ext cx="250722" cy="25072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1" name="Ellips 140">
              <a:extLst>
                <a:ext uri="{FF2B5EF4-FFF2-40B4-BE49-F238E27FC236}">
                  <a16:creationId xmlns:a16="http://schemas.microsoft.com/office/drawing/2014/main" id="{88A1C351-C82D-47C5-AF1B-73EEE0471C83}"/>
                </a:ext>
              </a:extLst>
            </p:cNvPr>
            <p:cNvSpPr/>
            <p:nvPr/>
          </p:nvSpPr>
          <p:spPr>
            <a:xfrm>
              <a:off x="7073561" y="3783480"/>
              <a:ext cx="250722" cy="25072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2" name="Ellips 141">
              <a:extLst>
                <a:ext uri="{FF2B5EF4-FFF2-40B4-BE49-F238E27FC236}">
                  <a16:creationId xmlns:a16="http://schemas.microsoft.com/office/drawing/2014/main" id="{F4672DBD-8CBA-4E71-BD03-9D05020F43E9}"/>
                </a:ext>
              </a:extLst>
            </p:cNvPr>
            <p:cNvSpPr/>
            <p:nvPr/>
          </p:nvSpPr>
          <p:spPr>
            <a:xfrm>
              <a:off x="7646809" y="3267834"/>
              <a:ext cx="250722" cy="2507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3" name="Ellips 142">
              <a:extLst>
                <a:ext uri="{FF2B5EF4-FFF2-40B4-BE49-F238E27FC236}">
                  <a16:creationId xmlns:a16="http://schemas.microsoft.com/office/drawing/2014/main" id="{7256AE22-32CF-405C-B71F-E25546B50842}"/>
                </a:ext>
              </a:extLst>
            </p:cNvPr>
            <p:cNvSpPr/>
            <p:nvPr/>
          </p:nvSpPr>
          <p:spPr>
            <a:xfrm>
              <a:off x="8180900" y="3267834"/>
              <a:ext cx="250722" cy="2507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4" name="Ellips 143">
              <a:extLst>
                <a:ext uri="{FF2B5EF4-FFF2-40B4-BE49-F238E27FC236}">
                  <a16:creationId xmlns:a16="http://schemas.microsoft.com/office/drawing/2014/main" id="{C338F6B0-E143-46A6-B2E9-BCDB2BE8AAC2}"/>
                </a:ext>
              </a:extLst>
            </p:cNvPr>
            <p:cNvSpPr/>
            <p:nvPr/>
          </p:nvSpPr>
          <p:spPr>
            <a:xfrm>
              <a:off x="7457388" y="3978060"/>
              <a:ext cx="250722" cy="250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5" name="Ellips 144">
              <a:extLst>
                <a:ext uri="{FF2B5EF4-FFF2-40B4-BE49-F238E27FC236}">
                  <a16:creationId xmlns:a16="http://schemas.microsoft.com/office/drawing/2014/main" id="{D50B5DCB-9FEE-4EFD-A965-09695E73C057}"/>
                </a:ext>
              </a:extLst>
            </p:cNvPr>
            <p:cNvSpPr/>
            <p:nvPr/>
          </p:nvSpPr>
          <p:spPr>
            <a:xfrm>
              <a:off x="7880033" y="3672039"/>
              <a:ext cx="250722" cy="25072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6" name="Ellips 145">
              <a:extLst>
                <a:ext uri="{FF2B5EF4-FFF2-40B4-BE49-F238E27FC236}">
                  <a16:creationId xmlns:a16="http://schemas.microsoft.com/office/drawing/2014/main" id="{B5DCD22E-5D8E-4813-932D-C286E1908BB7}"/>
                </a:ext>
              </a:extLst>
            </p:cNvPr>
            <p:cNvSpPr/>
            <p:nvPr/>
          </p:nvSpPr>
          <p:spPr>
            <a:xfrm>
              <a:off x="8831981" y="4025768"/>
              <a:ext cx="250722" cy="25072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7" name="Ellips 146">
              <a:extLst>
                <a:ext uri="{FF2B5EF4-FFF2-40B4-BE49-F238E27FC236}">
                  <a16:creationId xmlns:a16="http://schemas.microsoft.com/office/drawing/2014/main" id="{E36F8A1B-F26A-4D32-91C9-3E6F532EF083}"/>
                </a:ext>
              </a:extLst>
            </p:cNvPr>
            <p:cNvSpPr/>
            <p:nvPr/>
          </p:nvSpPr>
          <p:spPr>
            <a:xfrm>
              <a:off x="7071393" y="4169787"/>
              <a:ext cx="250722" cy="25072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8" name="Ellips 147">
              <a:extLst>
                <a:ext uri="{FF2B5EF4-FFF2-40B4-BE49-F238E27FC236}">
                  <a16:creationId xmlns:a16="http://schemas.microsoft.com/office/drawing/2014/main" id="{65773D48-DBFE-4D92-8DAA-80118D52BF1E}"/>
                </a:ext>
              </a:extLst>
            </p:cNvPr>
            <p:cNvSpPr/>
            <p:nvPr/>
          </p:nvSpPr>
          <p:spPr>
            <a:xfrm>
              <a:off x="8261986" y="4127533"/>
              <a:ext cx="250722" cy="2507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59" name="Rak pilkoppling 158">
              <a:extLst>
                <a:ext uri="{FF2B5EF4-FFF2-40B4-BE49-F238E27FC236}">
                  <a16:creationId xmlns:a16="http://schemas.microsoft.com/office/drawing/2014/main" id="{A84AC122-8AE8-4F38-9AE2-329AE946901E}"/>
                </a:ext>
              </a:extLst>
            </p:cNvPr>
            <p:cNvCxnSpPr>
              <a:cxnSpLocks/>
            </p:cNvCxnSpPr>
            <p:nvPr/>
          </p:nvCxnSpPr>
          <p:spPr>
            <a:xfrm flipV="1">
              <a:off x="7309361" y="4161317"/>
              <a:ext cx="161926" cy="91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Rak pilkoppling 161">
              <a:extLst>
                <a:ext uri="{FF2B5EF4-FFF2-40B4-BE49-F238E27FC236}">
                  <a16:creationId xmlns:a16="http://schemas.microsoft.com/office/drawing/2014/main" id="{131D1B70-38CF-49A2-A612-521E6FE6A5E6}"/>
                </a:ext>
              </a:extLst>
            </p:cNvPr>
            <p:cNvCxnSpPr>
              <a:cxnSpLocks/>
            </p:cNvCxnSpPr>
            <p:nvPr/>
          </p:nvCxnSpPr>
          <p:spPr>
            <a:xfrm>
              <a:off x="7311743" y="3968435"/>
              <a:ext cx="157163" cy="73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4" name="Rak pilkoppling 163">
              <a:extLst>
                <a:ext uri="{FF2B5EF4-FFF2-40B4-BE49-F238E27FC236}">
                  <a16:creationId xmlns:a16="http://schemas.microsoft.com/office/drawing/2014/main" id="{D3EE34C2-FD8D-47F9-B791-4016CD37CE08}"/>
                </a:ext>
              </a:extLst>
            </p:cNvPr>
            <p:cNvCxnSpPr>
              <a:cxnSpLocks/>
            </p:cNvCxnSpPr>
            <p:nvPr/>
          </p:nvCxnSpPr>
          <p:spPr>
            <a:xfrm flipV="1">
              <a:off x="7191989" y="4037492"/>
              <a:ext cx="692" cy="129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Rak pilkoppling 166">
              <a:extLst>
                <a:ext uri="{FF2B5EF4-FFF2-40B4-BE49-F238E27FC236}">
                  <a16:creationId xmlns:a16="http://schemas.microsoft.com/office/drawing/2014/main" id="{63BD4A24-23B6-4A16-9CFA-D8C3A4AFBAF2}"/>
                </a:ext>
              </a:extLst>
            </p:cNvPr>
            <p:cNvCxnSpPr>
              <a:cxnSpLocks/>
            </p:cNvCxnSpPr>
            <p:nvPr/>
          </p:nvCxnSpPr>
          <p:spPr>
            <a:xfrm flipV="1">
              <a:off x="7669163" y="3861279"/>
              <a:ext cx="228368" cy="154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Rak pilkoppling 168">
              <a:extLst>
                <a:ext uri="{FF2B5EF4-FFF2-40B4-BE49-F238E27FC236}">
                  <a16:creationId xmlns:a16="http://schemas.microsoft.com/office/drawing/2014/main" id="{C169171C-31EA-4FC9-87EA-DC4A50F027B8}"/>
                </a:ext>
              </a:extLst>
            </p:cNvPr>
            <p:cNvCxnSpPr>
              <a:cxnSpLocks/>
            </p:cNvCxnSpPr>
            <p:nvPr/>
          </p:nvCxnSpPr>
          <p:spPr>
            <a:xfrm flipV="1">
              <a:off x="8078506" y="3499330"/>
              <a:ext cx="154781" cy="195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Rak pilkoppling 172">
              <a:extLst>
                <a:ext uri="{FF2B5EF4-FFF2-40B4-BE49-F238E27FC236}">
                  <a16:creationId xmlns:a16="http://schemas.microsoft.com/office/drawing/2014/main" id="{08CDAA44-908A-4049-8A65-F7DE3DFA973D}"/>
                </a:ext>
              </a:extLst>
            </p:cNvPr>
            <p:cNvCxnSpPr>
              <a:cxnSpLocks/>
            </p:cNvCxnSpPr>
            <p:nvPr/>
          </p:nvCxnSpPr>
          <p:spPr>
            <a:xfrm flipH="1" flipV="1">
              <a:off x="7838000" y="3508854"/>
              <a:ext cx="106888" cy="179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Rak pilkoppling 175">
              <a:extLst>
                <a:ext uri="{FF2B5EF4-FFF2-40B4-BE49-F238E27FC236}">
                  <a16:creationId xmlns:a16="http://schemas.microsoft.com/office/drawing/2014/main" id="{4CF80885-BC23-432B-BC7C-4E5C71C50F32}"/>
                </a:ext>
              </a:extLst>
            </p:cNvPr>
            <p:cNvCxnSpPr>
              <a:cxnSpLocks/>
            </p:cNvCxnSpPr>
            <p:nvPr/>
          </p:nvCxnSpPr>
          <p:spPr>
            <a:xfrm flipV="1">
              <a:off x="7902293" y="3389792"/>
              <a:ext cx="2738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Rak pilkoppling 178">
              <a:extLst>
                <a:ext uri="{FF2B5EF4-FFF2-40B4-BE49-F238E27FC236}">
                  <a16:creationId xmlns:a16="http://schemas.microsoft.com/office/drawing/2014/main" id="{929FC137-AAE7-4564-9570-CC879706AACF}"/>
                </a:ext>
              </a:extLst>
            </p:cNvPr>
            <p:cNvCxnSpPr>
              <a:cxnSpLocks/>
            </p:cNvCxnSpPr>
            <p:nvPr/>
          </p:nvCxnSpPr>
          <p:spPr>
            <a:xfrm>
              <a:off x="7694779" y="4151129"/>
              <a:ext cx="567083" cy="86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1" name="Rak pilkoppling 180">
              <a:extLst>
                <a:ext uri="{FF2B5EF4-FFF2-40B4-BE49-F238E27FC236}">
                  <a16:creationId xmlns:a16="http://schemas.microsoft.com/office/drawing/2014/main" id="{22A20414-6C2E-4CA6-9F04-CA9C9C80F15D}"/>
                </a:ext>
              </a:extLst>
            </p:cNvPr>
            <p:cNvCxnSpPr>
              <a:cxnSpLocks/>
            </p:cNvCxnSpPr>
            <p:nvPr/>
          </p:nvCxnSpPr>
          <p:spPr>
            <a:xfrm>
              <a:off x="8078506" y="3899265"/>
              <a:ext cx="221456" cy="254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Rak pilkoppling 182">
              <a:extLst>
                <a:ext uri="{FF2B5EF4-FFF2-40B4-BE49-F238E27FC236}">
                  <a16:creationId xmlns:a16="http://schemas.microsoft.com/office/drawing/2014/main" id="{42FB8F4A-788E-4867-8534-746A97B896A4}"/>
                </a:ext>
              </a:extLst>
            </p:cNvPr>
            <p:cNvCxnSpPr>
              <a:cxnSpLocks/>
            </p:cNvCxnSpPr>
            <p:nvPr/>
          </p:nvCxnSpPr>
          <p:spPr>
            <a:xfrm flipV="1">
              <a:off x="8507130" y="4156555"/>
              <a:ext cx="323850" cy="69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Rak pilkoppling 185">
              <a:extLst>
                <a:ext uri="{FF2B5EF4-FFF2-40B4-BE49-F238E27FC236}">
                  <a16:creationId xmlns:a16="http://schemas.microsoft.com/office/drawing/2014/main" id="{AA4D3C95-446A-4916-8FA1-39B67FD187B3}"/>
                </a:ext>
              </a:extLst>
            </p:cNvPr>
            <p:cNvCxnSpPr>
              <a:cxnSpLocks/>
            </p:cNvCxnSpPr>
            <p:nvPr/>
          </p:nvCxnSpPr>
          <p:spPr>
            <a:xfrm flipH="1" flipV="1">
              <a:off x="8942900" y="3858898"/>
              <a:ext cx="13061" cy="170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Rak pilkoppling 187">
              <a:extLst>
                <a:ext uri="{FF2B5EF4-FFF2-40B4-BE49-F238E27FC236}">
                  <a16:creationId xmlns:a16="http://schemas.microsoft.com/office/drawing/2014/main" id="{B10E259A-431C-48C8-BE41-EEE871DBDB04}"/>
                </a:ext>
              </a:extLst>
            </p:cNvPr>
            <p:cNvCxnSpPr>
              <a:cxnSpLocks/>
            </p:cNvCxnSpPr>
            <p:nvPr/>
          </p:nvCxnSpPr>
          <p:spPr>
            <a:xfrm>
              <a:off x="8421098" y="3440303"/>
              <a:ext cx="405120" cy="225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24" name="Grupp 1023">
            <a:extLst>
              <a:ext uri="{FF2B5EF4-FFF2-40B4-BE49-F238E27FC236}">
                <a16:creationId xmlns:a16="http://schemas.microsoft.com/office/drawing/2014/main" id="{DD5DDD57-2A46-47BB-87FE-8C7B949A0567}"/>
              </a:ext>
            </a:extLst>
          </p:cNvPr>
          <p:cNvGrpSpPr/>
          <p:nvPr/>
        </p:nvGrpSpPr>
        <p:grpSpPr>
          <a:xfrm rot="16200000">
            <a:off x="9269574" y="3368730"/>
            <a:ext cx="3232841" cy="880946"/>
            <a:chOff x="6349433" y="4925013"/>
            <a:chExt cx="4209637" cy="1147122"/>
          </a:xfrm>
        </p:grpSpPr>
        <p:pic>
          <p:nvPicPr>
            <p:cNvPr id="190" name="Bildobjekt 189">
              <a:extLst>
                <a:ext uri="{FF2B5EF4-FFF2-40B4-BE49-F238E27FC236}">
                  <a16:creationId xmlns:a16="http://schemas.microsoft.com/office/drawing/2014/main" id="{799441ED-D7EA-4FC1-8830-4DC132166625}"/>
                </a:ext>
              </a:extLst>
            </p:cNvPr>
            <p:cNvPicPr>
              <a:picLocks noChangeAspect="1"/>
            </p:cNvPicPr>
            <p:nvPr/>
          </p:nvPicPr>
          <p:blipFill>
            <a:blip r:embed="rId3"/>
            <a:stretch>
              <a:fillRect/>
            </a:stretch>
          </p:blipFill>
          <p:spPr>
            <a:xfrm>
              <a:off x="7902293" y="4925013"/>
              <a:ext cx="2656777" cy="1147122"/>
            </a:xfrm>
            <a:prstGeom prst="rect">
              <a:avLst/>
            </a:prstGeom>
          </p:spPr>
        </p:pic>
        <p:pic>
          <p:nvPicPr>
            <p:cNvPr id="191" name="Bildobjekt 190">
              <a:extLst>
                <a:ext uri="{FF2B5EF4-FFF2-40B4-BE49-F238E27FC236}">
                  <a16:creationId xmlns:a16="http://schemas.microsoft.com/office/drawing/2014/main" id="{A1AF95E0-D13C-4089-AC67-817EF2FBF052}"/>
                </a:ext>
              </a:extLst>
            </p:cNvPr>
            <p:cNvPicPr>
              <a:picLocks noChangeAspect="1"/>
            </p:cNvPicPr>
            <p:nvPr/>
          </p:nvPicPr>
          <p:blipFill>
            <a:blip r:embed="rId4"/>
            <a:stretch>
              <a:fillRect/>
            </a:stretch>
          </p:blipFill>
          <p:spPr>
            <a:xfrm>
              <a:off x="6349433" y="5151229"/>
              <a:ext cx="1919855" cy="594645"/>
            </a:xfrm>
            <a:prstGeom prst="rect">
              <a:avLst/>
            </a:prstGeom>
          </p:spPr>
        </p:pic>
      </p:grpSp>
      <p:graphicFrame>
        <p:nvGraphicFramePr>
          <p:cNvPr id="1027" name="Diagram 1026">
            <a:extLst>
              <a:ext uri="{FF2B5EF4-FFF2-40B4-BE49-F238E27FC236}">
                <a16:creationId xmlns:a16="http://schemas.microsoft.com/office/drawing/2014/main" id="{99C9E14C-9CB0-43B8-9BBF-9E4835E53F96}"/>
              </a:ext>
            </a:extLst>
          </p:cNvPr>
          <p:cNvGraphicFramePr/>
          <p:nvPr>
            <p:extLst>
              <p:ext uri="{D42A27DB-BD31-4B8C-83A1-F6EECF244321}">
                <p14:modId xmlns:p14="http://schemas.microsoft.com/office/powerpoint/2010/main" val="2018749228"/>
              </p:ext>
            </p:extLst>
          </p:nvPr>
        </p:nvGraphicFramePr>
        <p:xfrm>
          <a:off x="8974462" y="3599737"/>
          <a:ext cx="1226505" cy="8176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1" name="Rektangel 200">
            <a:extLst>
              <a:ext uri="{FF2B5EF4-FFF2-40B4-BE49-F238E27FC236}">
                <a16:creationId xmlns:a16="http://schemas.microsoft.com/office/drawing/2014/main" id="{D9E60D09-DF1A-44D8-8C7F-CDDD0893C15E}"/>
              </a:ext>
            </a:extLst>
          </p:cNvPr>
          <p:cNvSpPr/>
          <p:nvPr/>
        </p:nvSpPr>
        <p:spPr>
          <a:xfrm>
            <a:off x="6452576" y="5071672"/>
            <a:ext cx="3847232" cy="923330"/>
          </a:xfrm>
          <a:prstGeom prst="rect">
            <a:avLst/>
          </a:prstGeom>
        </p:spPr>
        <p:txBody>
          <a:bodyPr wrap="square">
            <a:spAutoFit/>
          </a:bodyPr>
          <a:lstStyle/>
          <a:p>
            <a:pPr algn="ctr"/>
            <a:r>
              <a:rPr lang="sv-SE" dirty="0">
                <a:solidFill>
                  <a:schemeClr val="bg1"/>
                </a:solidFill>
              </a:rPr>
              <a:t>Ett nätverk av gener som reglerar varandra samtidigt som de reglerar formationen av en organism. </a:t>
            </a:r>
            <a:endParaRPr lang="sv-SE" dirty="0"/>
          </a:p>
        </p:txBody>
      </p:sp>
    </p:spTree>
    <p:extLst>
      <p:ext uri="{BB962C8B-B14F-4D97-AF65-F5344CB8AC3E}">
        <p14:creationId xmlns:p14="http://schemas.microsoft.com/office/powerpoint/2010/main" val="194896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79B3DCFA-0707-44ED-B814-E641EFF2E6A4}"/>
              </a:ext>
            </a:extLst>
          </p:cNvPr>
          <p:cNvSpPr/>
          <p:nvPr/>
        </p:nvSpPr>
        <p:spPr>
          <a:xfrm>
            <a:off x="875539" y="1631809"/>
            <a:ext cx="10723308" cy="3108543"/>
          </a:xfrm>
          <a:prstGeom prst="rect">
            <a:avLst/>
          </a:prstGeom>
        </p:spPr>
        <p:txBody>
          <a:bodyPr wrap="square">
            <a:spAutoFit/>
          </a:bodyPr>
          <a:lstStyle/>
          <a:p>
            <a:r>
              <a:rPr lang="sv-SE" sz="2800" dirty="0">
                <a:solidFill>
                  <a:schemeClr val="bg1"/>
                </a:solidFill>
              </a:rPr>
              <a:t>Genotyp knyts nu direkt till </a:t>
            </a:r>
            <a:r>
              <a:rPr lang="sv-SE" sz="2800" b="1" dirty="0">
                <a:solidFill>
                  <a:schemeClr val="bg1"/>
                </a:solidFill>
              </a:rPr>
              <a:t>en process</a:t>
            </a:r>
            <a:r>
              <a:rPr lang="sv-SE" sz="2800" dirty="0">
                <a:solidFill>
                  <a:schemeClr val="bg1"/>
                </a:solidFill>
              </a:rPr>
              <a:t> som genererar fenotyp.</a:t>
            </a:r>
          </a:p>
          <a:p>
            <a:endParaRPr lang="sv-SE" sz="2800" dirty="0">
              <a:solidFill>
                <a:schemeClr val="bg1"/>
              </a:solidFill>
            </a:endParaRPr>
          </a:p>
          <a:p>
            <a:r>
              <a:rPr lang="sv-SE" sz="2800" dirty="0">
                <a:solidFill>
                  <a:schemeClr val="bg1"/>
                </a:solidFill>
              </a:rPr>
              <a:t>Då utkristalliserar sig både </a:t>
            </a:r>
            <a:r>
              <a:rPr lang="sv-SE" sz="2800" b="1" dirty="0">
                <a:solidFill>
                  <a:schemeClr val="bg1"/>
                </a:solidFill>
              </a:rPr>
              <a:t>vad en gen är </a:t>
            </a:r>
            <a:r>
              <a:rPr lang="sv-SE" sz="2800" dirty="0">
                <a:solidFill>
                  <a:schemeClr val="bg1"/>
                </a:solidFill>
              </a:rPr>
              <a:t>och </a:t>
            </a:r>
            <a:r>
              <a:rPr lang="sv-SE" sz="2800" b="1" dirty="0">
                <a:solidFill>
                  <a:schemeClr val="bg1"/>
                </a:solidFill>
              </a:rPr>
              <a:t>vad en egenskap är</a:t>
            </a:r>
            <a:r>
              <a:rPr lang="sv-SE" sz="2800" dirty="0">
                <a:solidFill>
                  <a:schemeClr val="bg1"/>
                </a:solidFill>
              </a:rPr>
              <a:t>.</a:t>
            </a:r>
          </a:p>
          <a:p>
            <a:endParaRPr lang="sv-SE" sz="2800" dirty="0">
              <a:solidFill>
                <a:schemeClr val="bg1"/>
              </a:solidFill>
            </a:endParaRPr>
          </a:p>
          <a:p>
            <a:r>
              <a:rPr lang="sv-SE" sz="2800" b="1" dirty="0">
                <a:solidFill>
                  <a:schemeClr val="bg1"/>
                </a:solidFill>
              </a:rPr>
              <a:t>En gen</a:t>
            </a:r>
            <a:r>
              <a:rPr lang="sv-SE" sz="2800" dirty="0">
                <a:solidFill>
                  <a:schemeClr val="bg1"/>
                </a:solidFill>
              </a:rPr>
              <a:t> är en del av en regulatorisk process. </a:t>
            </a:r>
          </a:p>
          <a:p>
            <a:endParaRPr lang="sv-SE" sz="2800" b="1" dirty="0">
              <a:solidFill>
                <a:schemeClr val="bg1"/>
              </a:solidFill>
            </a:endParaRPr>
          </a:p>
          <a:p>
            <a:r>
              <a:rPr lang="sv-SE" sz="2800" b="1" dirty="0">
                <a:solidFill>
                  <a:schemeClr val="bg1"/>
                </a:solidFill>
              </a:rPr>
              <a:t>En egenskap</a:t>
            </a:r>
            <a:r>
              <a:rPr lang="sv-SE" sz="2800" dirty="0">
                <a:solidFill>
                  <a:schemeClr val="bg1"/>
                </a:solidFill>
              </a:rPr>
              <a:t> är en aspekt av den regulatoriska processens resultat.</a:t>
            </a:r>
          </a:p>
        </p:txBody>
      </p:sp>
    </p:spTree>
    <p:extLst>
      <p:ext uri="{BB962C8B-B14F-4D97-AF65-F5344CB8AC3E}">
        <p14:creationId xmlns:p14="http://schemas.microsoft.com/office/powerpoint/2010/main" val="3930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BFEDE58-4BCF-4B40-AA89-9443A888F289}"/>
              </a:ext>
            </a:extLst>
          </p:cNvPr>
          <p:cNvPicPr>
            <a:picLocks noChangeAspect="1"/>
          </p:cNvPicPr>
          <p:nvPr/>
        </p:nvPicPr>
        <p:blipFill>
          <a:blip r:embed="rId2"/>
          <a:stretch>
            <a:fillRect/>
          </a:stretch>
        </p:blipFill>
        <p:spPr>
          <a:xfrm>
            <a:off x="6397337" y="1377677"/>
            <a:ext cx="5344630" cy="3428630"/>
          </a:xfrm>
          <a:prstGeom prst="rect">
            <a:avLst/>
          </a:prstGeom>
        </p:spPr>
      </p:pic>
      <p:sp>
        <p:nvSpPr>
          <p:cNvPr id="5" name="Rektangel 4">
            <a:extLst>
              <a:ext uri="{FF2B5EF4-FFF2-40B4-BE49-F238E27FC236}">
                <a16:creationId xmlns:a16="http://schemas.microsoft.com/office/drawing/2014/main" id="{85AC9EBE-14D3-4BF3-8C9B-3E61D3DF44AB}"/>
              </a:ext>
            </a:extLst>
          </p:cNvPr>
          <p:cNvSpPr/>
          <p:nvPr/>
        </p:nvSpPr>
        <p:spPr>
          <a:xfrm>
            <a:off x="737723" y="663106"/>
            <a:ext cx="5358277" cy="5355312"/>
          </a:xfrm>
          <a:prstGeom prst="rect">
            <a:avLst/>
          </a:prstGeom>
        </p:spPr>
        <p:txBody>
          <a:bodyPr wrap="square">
            <a:spAutoFit/>
          </a:bodyPr>
          <a:lstStyle/>
          <a:p>
            <a:r>
              <a:rPr lang="sv-SE" dirty="0"/>
              <a:t>Eftersom egenskaper inte är kopplade till gener så </a:t>
            </a:r>
            <a:r>
              <a:rPr lang="sv-SE" b="1" dirty="0"/>
              <a:t>behövs inte särskilt många gener</a:t>
            </a:r>
            <a:r>
              <a:rPr lang="sv-SE" dirty="0"/>
              <a:t> från </a:t>
            </a:r>
            <a:r>
              <a:rPr lang="sv-SE" dirty="0" err="1"/>
              <a:t>EvoDevo</a:t>
            </a:r>
            <a:r>
              <a:rPr lang="sv-SE" dirty="0"/>
              <a:t>-perspektivet.</a:t>
            </a:r>
            <a:endParaRPr lang="sv-SE" b="1" dirty="0"/>
          </a:p>
          <a:p>
            <a:endParaRPr lang="sv-SE" dirty="0"/>
          </a:p>
          <a:p>
            <a:r>
              <a:rPr lang="sv-SE" dirty="0"/>
              <a:t>Den traditionella uppfattningen förutsäger däremot att det borde finnas </a:t>
            </a:r>
            <a:r>
              <a:rPr lang="sv-SE" i="1" dirty="0"/>
              <a:t>massor</a:t>
            </a:r>
            <a:r>
              <a:rPr lang="sv-SE" dirty="0"/>
              <a:t> med gener.</a:t>
            </a:r>
          </a:p>
          <a:p>
            <a:endParaRPr lang="sv-SE" dirty="0"/>
          </a:p>
          <a:p>
            <a:r>
              <a:rPr lang="sv-SE" dirty="0"/>
              <a:t>Den förutsäger också ett stark sammanhang mellan organismers komplexitet och antalet gener.</a:t>
            </a:r>
          </a:p>
          <a:p>
            <a:endParaRPr lang="sv-SE" dirty="0"/>
          </a:p>
          <a:p>
            <a:r>
              <a:rPr lang="sv-SE" dirty="0"/>
              <a:t>När man i början av 2000-talet kunde räkna gener i hela genom sade det emot den traditionella bilden på ett nästan chockartat tydligt sätt. </a:t>
            </a:r>
          </a:p>
          <a:p>
            <a:endParaRPr lang="sv-SE" dirty="0"/>
          </a:p>
          <a:p>
            <a:r>
              <a:rPr lang="sv-SE" dirty="0"/>
              <a:t>Vi och andra högre organismer visade sig ha runt 10 000 – 30 000 gener ungefär. </a:t>
            </a:r>
          </a:p>
          <a:p>
            <a:endParaRPr lang="sv-SE" b="1" dirty="0"/>
          </a:p>
          <a:p>
            <a:r>
              <a:rPr lang="sv-SE" b="1" dirty="0"/>
              <a:t>De flesta auktoriteter hade gissat på 100-tusentals till miljontals gener.</a:t>
            </a:r>
          </a:p>
        </p:txBody>
      </p:sp>
    </p:spTree>
    <p:extLst>
      <p:ext uri="{BB962C8B-B14F-4D97-AF65-F5344CB8AC3E}">
        <p14:creationId xmlns:p14="http://schemas.microsoft.com/office/powerpoint/2010/main" val="14600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Bildresultat för genetic network">
            <a:extLst>
              <a:ext uri="{FF2B5EF4-FFF2-40B4-BE49-F238E27FC236}">
                <a16:creationId xmlns:a16="http://schemas.microsoft.com/office/drawing/2014/main" id="{E36841BC-6088-447A-8001-65666B51A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650" y="1224950"/>
            <a:ext cx="3925252"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27149BF3-1DA8-40DA-B5EF-2EC17E2C3B58}"/>
              </a:ext>
            </a:extLst>
          </p:cNvPr>
          <p:cNvSpPr/>
          <p:nvPr/>
        </p:nvSpPr>
        <p:spPr>
          <a:xfrm>
            <a:off x="634394" y="1698739"/>
            <a:ext cx="7203482" cy="3554819"/>
          </a:xfrm>
          <a:prstGeom prst="rect">
            <a:avLst/>
          </a:prstGeom>
        </p:spPr>
        <p:txBody>
          <a:bodyPr wrap="square">
            <a:spAutoFit/>
          </a:bodyPr>
          <a:lstStyle/>
          <a:p>
            <a:r>
              <a:rPr lang="sv-SE" sz="1500" dirty="0">
                <a:solidFill>
                  <a:schemeClr val="bg1"/>
                </a:solidFill>
              </a:rPr>
              <a:t>Den traditionella uppfattningen var även att våra gener bör ha skrivits över och skrivits om gång på gång om under naturhistorien.</a:t>
            </a:r>
          </a:p>
          <a:p>
            <a:endParaRPr lang="sv-SE" sz="1500" dirty="0">
              <a:solidFill>
                <a:schemeClr val="bg1"/>
              </a:solidFill>
            </a:endParaRPr>
          </a:p>
          <a:p>
            <a:r>
              <a:rPr lang="sv-SE" sz="1500" dirty="0">
                <a:solidFill>
                  <a:schemeClr val="bg1"/>
                </a:solidFill>
              </a:rPr>
              <a:t>Vi borde alltså inte likna andra organismer särskilt mycket alls på en genetisk nivå.</a:t>
            </a:r>
          </a:p>
          <a:p>
            <a:endParaRPr lang="sv-SE" sz="1500" dirty="0">
              <a:solidFill>
                <a:schemeClr val="bg1"/>
              </a:solidFill>
            </a:endParaRPr>
          </a:p>
          <a:p>
            <a:r>
              <a:rPr lang="sv-SE" sz="1500" dirty="0">
                <a:solidFill>
                  <a:schemeClr val="bg1"/>
                </a:solidFill>
              </a:rPr>
              <a:t>EvoDevo ser däremot gener som hierarkiskt organiserade. </a:t>
            </a:r>
          </a:p>
          <a:p>
            <a:endParaRPr lang="sv-SE" sz="1500" dirty="0">
              <a:solidFill>
                <a:schemeClr val="bg1"/>
              </a:solidFill>
            </a:endParaRPr>
          </a:p>
          <a:p>
            <a:r>
              <a:rPr lang="sv-SE" sz="1500" dirty="0">
                <a:solidFill>
                  <a:schemeClr val="bg1"/>
                </a:solidFill>
              </a:rPr>
              <a:t>Gener som är aktiva tidigt i utvecklingen bygger förutsättningarna för gener som är aktiva senare. Om tidiga gener förändras så förändras </a:t>
            </a:r>
            <a:r>
              <a:rPr lang="sv-SE" sz="1500" b="1" dirty="0">
                <a:solidFill>
                  <a:schemeClr val="bg1"/>
                </a:solidFill>
              </a:rPr>
              <a:t>allt</a:t>
            </a:r>
            <a:r>
              <a:rPr lang="sv-SE" sz="1500" dirty="0">
                <a:solidFill>
                  <a:schemeClr val="bg1"/>
                </a:solidFill>
              </a:rPr>
              <a:t> nedströms. </a:t>
            </a:r>
          </a:p>
          <a:p>
            <a:endParaRPr lang="sv-SE" sz="1500" dirty="0">
              <a:solidFill>
                <a:schemeClr val="bg1"/>
              </a:solidFill>
            </a:endParaRPr>
          </a:p>
          <a:p>
            <a:r>
              <a:rPr lang="sv-SE" sz="1500" dirty="0">
                <a:solidFill>
                  <a:schemeClr val="bg1"/>
                </a:solidFill>
              </a:rPr>
              <a:t>Det blir alltså väldigt osannolikt att förändringar tidigt i kedjan är adaptiva. De är tvärtom nästan alltid katastrofala.</a:t>
            </a:r>
          </a:p>
          <a:p>
            <a:endParaRPr lang="sv-SE" sz="1500" dirty="0">
              <a:solidFill>
                <a:schemeClr val="bg1"/>
              </a:solidFill>
            </a:endParaRPr>
          </a:p>
          <a:p>
            <a:r>
              <a:rPr lang="sv-SE" sz="1500" dirty="0">
                <a:solidFill>
                  <a:schemeClr val="bg1"/>
                </a:solidFill>
              </a:rPr>
              <a:t>EvoDevo förutsäger att ju tidigare en gen påverkar utvecklingen ju mer bör de bevaras av evolutionen. </a:t>
            </a:r>
          </a:p>
        </p:txBody>
      </p:sp>
      <p:sp>
        <p:nvSpPr>
          <p:cNvPr id="6" name="Rektangel 5">
            <a:extLst>
              <a:ext uri="{FF2B5EF4-FFF2-40B4-BE49-F238E27FC236}">
                <a16:creationId xmlns:a16="http://schemas.microsoft.com/office/drawing/2014/main" id="{E085824C-FF55-45E1-9316-0FA257DFB41B}"/>
              </a:ext>
            </a:extLst>
          </p:cNvPr>
          <p:cNvSpPr/>
          <p:nvPr/>
        </p:nvSpPr>
        <p:spPr>
          <a:xfrm>
            <a:off x="2110043" y="456038"/>
            <a:ext cx="3549370" cy="646331"/>
          </a:xfrm>
          <a:prstGeom prst="rect">
            <a:avLst/>
          </a:prstGeom>
        </p:spPr>
        <p:txBody>
          <a:bodyPr wrap="none">
            <a:spAutoFit/>
          </a:bodyPr>
          <a:lstStyle/>
          <a:p>
            <a:r>
              <a:rPr lang="sv-SE" sz="3600" dirty="0">
                <a:solidFill>
                  <a:schemeClr val="bg1"/>
                </a:solidFill>
              </a:rPr>
              <a:t>Djupa homologier</a:t>
            </a:r>
            <a:endParaRPr lang="sv-SE" sz="3600" dirty="0"/>
          </a:p>
        </p:txBody>
      </p:sp>
    </p:spTree>
    <p:extLst>
      <p:ext uri="{BB962C8B-B14F-4D97-AF65-F5344CB8AC3E}">
        <p14:creationId xmlns:p14="http://schemas.microsoft.com/office/powerpoint/2010/main" val="312470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Bildresultat för deep homology">
            <a:extLst>
              <a:ext uri="{FF2B5EF4-FFF2-40B4-BE49-F238E27FC236}">
                <a16:creationId xmlns:a16="http://schemas.microsoft.com/office/drawing/2014/main" id="{3C66F39B-C345-4ED9-8619-FE2A3363A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764" y="2419959"/>
            <a:ext cx="3607959" cy="3840731"/>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ED030855-14B2-4ED5-B66A-230D6096CF70}"/>
              </a:ext>
            </a:extLst>
          </p:cNvPr>
          <p:cNvSpPr/>
          <p:nvPr/>
        </p:nvSpPr>
        <p:spPr>
          <a:xfrm>
            <a:off x="700978" y="869905"/>
            <a:ext cx="6171399" cy="2585323"/>
          </a:xfrm>
          <a:prstGeom prst="rect">
            <a:avLst/>
          </a:prstGeom>
        </p:spPr>
        <p:txBody>
          <a:bodyPr wrap="square">
            <a:spAutoFit/>
          </a:bodyPr>
          <a:lstStyle/>
          <a:p>
            <a:r>
              <a:rPr lang="sv-SE" dirty="0">
                <a:solidFill>
                  <a:schemeClr val="bg1"/>
                </a:solidFill>
              </a:rPr>
              <a:t>Nya anpassningar bygger vidare på befintliga anpassningar via modifiering av Genetiska Regulativa Nätverk (GRN)</a:t>
            </a:r>
          </a:p>
          <a:p>
            <a:endParaRPr lang="sv-SE" dirty="0">
              <a:solidFill>
                <a:schemeClr val="bg1"/>
              </a:solidFill>
            </a:endParaRPr>
          </a:p>
          <a:p>
            <a:r>
              <a:rPr lang="sv-SE" dirty="0">
                <a:solidFill>
                  <a:schemeClr val="bg1"/>
                </a:solidFill>
              </a:rPr>
              <a:t>Det har länge varit bekant att </a:t>
            </a:r>
            <a:r>
              <a:rPr lang="sv-SE" b="1" dirty="0">
                <a:solidFill>
                  <a:schemeClr val="bg1"/>
                </a:solidFill>
              </a:rPr>
              <a:t>strukturer</a:t>
            </a:r>
            <a:r>
              <a:rPr lang="sv-SE" dirty="0">
                <a:solidFill>
                  <a:schemeClr val="bg1"/>
                </a:solidFill>
              </a:rPr>
              <a:t> kan vara homologa. Till exempel är våra armar homologa med fåglars vingar och fiskars främre bukfenor.</a:t>
            </a:r>
          </a:p>
          <a:p>
            <a:endParaRPr lang="sv-SE" dirty="0">
              <a:solidFill>
                <a:schemeClr val="bg1"/>
              </a:solidFill>
            </a:endParaRPr>
          </a:p>
          <a:p>
            <a:r>
              <a:rPr lang="sv-SE" b="1" dirty="0">
                <a:solidFill>
                  <a:schemeClr val="bg1"/>
                </a:solidFill>
              </a:rPr>
              <a:t>Men det är inte bara formen</a:t>
            </a:r>
            <a:r>
              <a:rPr lang="sv-SE" dirty="0">
                <a:solidFill>
                  <a:schemeClr val="bg1"/>
                </a:solidFill>
              </a:rPr>
              <a:t>. Det är samma nätverk av gener som används och modifieras på.</a:t>
            </a:r>
          </a:p>
        </p:txBody>
      </p:sp>
      <p:pic>
        <p:nvPicPr>
          <p:cNvPr id="7172" name="Picture 4" descr="Bild">
            <a:extLst>
              <a:ext uri="{FF2B5EF4-FFF2-40B4-BE49-F238E27FC236}">
                <a16:creationId xmlns:a16="http://schemas.microsoft.com/office/drawing/2014/main" id="{AFEFA6E7-5CEE-41EB-ACB2-011BBD10F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350" y="3765430"/>
            <a:ext cx="2964651" cy="179623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27913EDB-4C90-471F-8644-2C1A360F2B4E}"/>
              </a:ext>
            </a:extLst>
          </p:cNvPr>
          <p:cNvPicPr>
            <a:picLocks noChangeAspect="1"/>
          </p:cNvPicPr>
          <p:nvPr/>
        </p:nvPicPr>
        <p:blipFill>
          <a:blip r:embed="rId4"/>
          <a:stretch>
            <a:fillRect/>
          </a:stretch>
        </p:blipFill>
        <p:spPr>
          <a:xfrm>
            <a:off x="783215" y="3765430"/>
            <a:ext cx="3451741" cy="1781355"/>
          </a:xfrm>
          <a:prstGeom prst="rect">
            <a:avLst/>
          </a:prstGeom>
        </p:spPr>
      </p:pic>
      <p:sp>
        <p:nvSpPr>
          <p:cNvPr id="6" name="Rektangel 5">
            <a:extLst>
              <a:ext uri="{FF2B5EF4-FFF2-40B4-BE49-F238E27FC236}">
                <a16:creationId xmlns:a16="http://schemas.microsoft.com/office/drawing/2014/main" id="{5EB9C574-5066-4C72-B1B6-DD8DB21B4785}"/>
              </a:ext>
            </a:extLst>
          </p:cNvPr>
          <p:cNvSpPr/>
          <p:nvPr/>
        </p:nvSpPr>
        <p:spPr>
          <a:xfrm>
            <a:off x="700978" y="5537135"/>
            <a:ext cx="3533978" cy="584775"/>
          </a:xfrm>
          <a:prstGeom prst="rect">
            <a:avLst/>
          </a:prstGeom>
        </p:spPr>
        <p:txBody>
          <a:bodyPr wrap="square">
            <a:spAutoFit/>
          </a:bodyPr>
          <a:lstStyle/>
          <a:p>
            <a:r>
              <a:rPr lang="sv-SE" sz="1600" dirty="0">
                <a:solidFill>
                  <a:schemeClr val="bg1"/>
                </a:solidFill>
              </a:rPr>
              <a:t>Ibland kan man se en tydlig anatomisk homologi.</a:t>
            </a:r>
            <a:endParaRPr lang="sv-SE" sz="1600" dirty="0"/>
          </a:p>
        </p:txBody>
      </p:sp>
      <p:sp>
        <p:nvSpPr>
          <p:cNvPr id="9" name="Rektangel 8">
            <a:extLst>
              <a:ext uri="{FF2B5EF4-FFF2-40B4-BE49-F238E27FC236}">
                <a16:creationId xmlns:a16="http://schemas.microsoft.com/office/drawing/2014/main" id="{999AA15B-EB6A-4372-870B-6266E8250B40}"/>
              </a:ext>
            </a:extLst>
          </p:cNvPr>
          <p:cNvSpPr/>
          <p:nvPr/>
        </p:nvSpPr>
        <p:spPr>
          <a:xfrm>
            <a:off x="4234956" y="5544738"/>
            <a:ext cx="2847331" cy="852125"/>
          </a:xfrm>
          <a:prstGeom prst="rect">
            <a:avLst/>
          </a:prstGeom>
        </p:spPr>
        <p:txBody>
          <a:bodyPr wrap="square">
            <a:spAutoFit/>
          </a:bodyPr>
          <a:lstStyle/>
          <a:p>
            <a:r>
              <a:rPr lang="sv-SE" sz="1600" dirty="0">
                <a:solidFill>
                  <a:schemeClr val="bg1"/>
                </a:solidFill>
              </a:rPr>
              <a:t>Ibland inte. Bläckfiskens arm är en helt ny uppfinning, men den använder samma gener.</a:t>
            </a:r>
            <a:endParaRPr lang="sv-SE" sz="1600" dirty="0"/>
          </a:p>
        </p:txBody>
      </p:sp>
      <p:sp>
        <p:nvSpPr>
          <p:cNvPr id="7" name="Rektangel 6">
            <a:extLst>
              <a:ext uri="{FF2B5EF4-FFF2-40B4-BE49-F238E27FC236}">
                <a16:creationId xmlns:a16="http://schemas.microsoft.com/office/drawing/2014/main" id="{A43765C7-BA4F-4131-8701-1CB353611663}"/>
              </a:ext>
            </a:extLst>
          </p:cNvPr>
          <p:cNvSpPr/>
          <p:nvPr/>
        </p:nvSpPr>
        <p:spPr>
          <a:xfrm>
            <a:off x="7394360" y="1100259"/>
            <a:ext cx="4651378" cy="1200329"/>
          </a:xfrm>
          <a:prstGeom prst="rect">
            <a:avLst/>
          </a:prstGeom>
        </p:spPr>
        <p:txBody>
          <a:bodyPr wrap="square">
            <a:spAutoFit/>
          </a:bodyPr>
          <a:lstStyle/>
          <a:p>
            <a:r>
              <a:rPr lang="sv-SE" dirty="0">
                <a:solidFill>
                  <a:schemeClr val="bg1"/>
                </a:solidFill>
              </a:rPr>
              <a:t>Ögon fungerar väldigt olika, och har uppstått vid många olika tillfällen, men de använder en delmängd av samma gener på ett sätt som sammanfaller med fylogenin.</a:t>
            </a:r>
            <a:endParaRPr lang="sv-SE" dirty="0"/>
          </a:p>
        </p:txBody>
      </p:sp>
      <p:grpSp>
        <p:nvGrpSpPr>
          <p:cNvPr id="11" name="Grupp 10">
            <a:extLst>
              <a:ext uri="{FF2B5EF4-FFF2-40B4-BE49-F238E27FC236}">
                <a16:creationId xmlns:a16="http://schemas.microsoft.com/office/drawing/2014/main" id="{5D06E08F-5A3C-4C6A-B693-C6B1A40B21A0}"/>
              </a:ext>
            </a:extLst>
          </p:cNvPr>
          <p:cNvGrpSpPr/>
          <p:nvPr/>
        </p:nvGrpSpPr>
        <p:grpSpPr>
          <a:xfrm>
            <a:off x="11117471" y="2419958"/>
            <a:ext cx="939129" cy="3840731"/>
            <a:chOff x="10312439" y="1404098"/>
            <a:chExt cx="1355654" cy="5544181"/>
          </a:xfrm>
        </p:grpSpPr>
        <p:pic>
          <p:nvPicPr>
            <p:cNvPr id="8" name="Bildobjekt 7">
              <a:extLst>
                <a:ext uri="{FF2B5EF4-FFF2-40B4-BE49-F238E27FC236}">
                  <a16:creationId xmlns:a16="http://schemas.microsoft.com/office/drawing/2014/main" id="{E6A80601-CD89-460A-9E13-D34EB9E61BFF}"/>
                </a:ext>
              </a:extLst>
            </p:cNvPr>
            <p:cNvPicPr>
              <a:picLocks noChangeAspect="1"/>
            </p:cNvPicPr>
            <p:nvPr/>
          </p:nvPicPr>
          <p:blipFill>
            <a:blip r:embed="rId5"/>
            <a:stretch>
              <a:fillRect/>
            </a:stretch>
          </p:blipFill>
          <p:spPr>
            <a:xfrm>
              <a:off x="10312439" y="5561660"/>
              <a:ext cx="1339974" cy="1386619"/>
            </a:xfrm>
            <a:prstGeom prst="rect">
              <a:avLst/>
            </a:prstGeom>
          </p:spPr>
        </p:pic>
        <p:pic>
          <p:nvPicPr>
            <p:cNvPr id="7174" name="Picture 6" descr="Bildresultat för box jelly eye">
              <a:extLst>
                <a:ext uri="{FF2B5EF4-FFF2-40B4-BE49-F238E27FC236}">
                  <a16:creationId xmlns:a16="http://schemas.microsoft.com/office/drawing/2014/main" id="{71157FDA-DE46-4F14-B9EE-04FE310222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2439" y="4681145"/>
              <a:ext cx="1355653" cy="894731"/>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A67E6E0A-8603-4E33-9CFC-2DCC11325493}"/>
                </a:ext>
              </a:extLst>
            </p:cNvPr>
            <p:cNvPicPr>
              <a:picLocks noChangeAspect="1"/>
            </p:cNvPicPr>
            <p:nvPr/>
          </p:nvPicPr>
          <p:blipFill>
            <a:blip r:embed="rId7"/>
            <a:stretch>
              <a:fillRect/>
            </a:stretch>
          </p:blipFill>
          <p:spPr>
            <a:xfrm>
              <a:off x="10312439" y="3642481"/>
              <a:ext cx="1339974" cy="1038664"/>
            </a:xfrm>
            <a:prstGeom prst="rect">
              <a:avLst/>
            </a:prstGeom>
          </p:spPr>
        </p:pic>
        <p:pic>
          <p:nvPicPr>
            <p:cNvPr id="7176" name="Picture 8" descr="Bildresultat för arthropod eyes">
              <a:extLst>
                <a:ext uri="{FF2B5EF4-FFF2-40B4-BE49-F238E27FC236}">
                  <a16:creationId xmlns:a16="http://schemas.microsoft.com/office/drawing/2014/main" id="{7D3D4D43-93CE-4483-B36C-23982D5431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2439" y="2738712"/>
              <a:ext cx="1355654" cy="90376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Bildresultat för bird eye">
              <a:extLst>
                <a:ext uri="{FF2B5EF4-FFF2-40B4-BE49-F238E27FC236}">
                  <a16:creationId xmlns:a16="http://schemas.microsoft.com/office/drawing/2014/main" id="{A00C0FAD-B74E-4611-A27F-F51B5CF82E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2439" y="1404098"/>
              <a:ext cx="1339974" cy="13346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306933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1130</Words>
  <Application>Microsoft Office PowerPoint</Application>
  <PresentationFormat>Bredbild</PresentationFormat>
  <Paragraphs>111</Paragraphs>
  <Slides>13</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Calibri Light</vt:lpstr>
      <vt:lpstr>Office-tema</vt:lpstr>
      <vt:lpstr>Extended synthesis Evolutionary Developmental Biology</vt:lpstr>
      <vt:lpstr>Föreläsningens lärandemål</vt:lpstr>
      <vt:lpstr>Litteratur:</vt:lpstr>
      <vt:lpstr>EvoDevo</vt:lpstr>
      <vt:lpstr>PowerPoint-presentation</vt:lpstr>
      <vt:lpstr>PowerPoint-presentation</vt:lpstr>
      <vt:lpstr>PowerPoint-presentation</vt:lpstr>
      <vt:lpstr>PowerPoint-presentation</vt:lpstr>
      <vt:lpstr>PowerPoint-presentation</vt:lpstr>
      <vt:lpstr>Developmental Plasticity</vt:lpstr>
      <vt:lpstr>PowerPoint-presentation</vt:lpstr>
      <vt:lpstr>PowerPoint-presentation</vt:lpstr>
      <vt:lpstr>EvoDevo kompletterar Darwinismen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synthesis Evolutionary Developmental Biology</dc:title>
  <dc:creator>Claes Andersson</dc:creator>
  <cp:lastModifiedBy>Claes Andersson</cp:lastModifiedBy>
  <cp:revision>19</cp:revision>
  <dcterms:created xsi:type="dcterms:W3CDTF">2021-02-17T11:42:22Z</dcterms:created>
  <dcterms:modified xsi:type="dcterms:W3CDTF">2021-02-25T11:33:34Z</dcterms:modified>
</cp:coreProperties>
</file>