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7"/>
  </p:notesMasterIdLst>
  <p:handoutMasterIdLst>
    <p:handoutMasterId r:id="rId98"/>
  </p:handoutMasterIdLst>
  <p:sldIdLst>
    <p:sldId id="257" r:id="rId2"/>
    <p:sldId id="892" r:id="rId3"/>
    <p:sldId id="893" r:id="rId4"/>
    <p:sldId id="897" r:id="rId5"/>
    <p:sldId id="1189" r:id="rId6"/>
    <p:sldId id="1190" r:id="rId7"/>
    <p:sldId id="899" r:id="rId8"/>
    <p:sldId id="898" r:id="rId9"/>
    <p:sldId id="901" r:id="rId10"/>
    <p:sldId id="1191" r:id="rId11"/>
    <p:sldId id="1197" r:id="rId12"/>
    <p:sldId id="906" r:id="rId13"/>
    <p:sldId id="1198" r:id="rId14"/>
    <p:sldId id="904" r:id="rId15"/>
    <p:sldId id="1199" r:id="rId16"/>
    <p:sldId id="908" r:id="rId17"/>
    <p:sldId id="1174" r:id="rId18"/>
    <p:sldId id="1200" r:id="rId19"/>
    <p:sldId id="910" r:id="rId20"/>
    <p:sldId id="911" r:id="rId21"/>
    <p:sldId id="912" r:id="rId22"/>
    <p:sldId id="914" r:id="rId23"/>
    <p:sldId id="1184" r:id="rId24"/>
    <p:sldId id="900" r:id="rId25"/>
    <p:sldId id="1175" r:id="rId26"/>
    <p:sldId id="1176" r:id="rId27"/>
    <p:sldId id="1192" r:id="rId28"/>
    <p:sldId id="916" r:id="rId29"/>
    <p:sldId id="917" r:id="rId30"/>
    <p:sldId id="1177" r:id="rId31"/>
    <p:sldId id="1178" r:id="rId32"/>
    <p:sldId id="1187" r:id="rId33"/>
    <p:sldId id="1188" r:id="rId34"/>
    <p:sldId id="1179" r:id="rId35"/>
    <p:sldId id="919" r:id="rId36"/>
    <p:sldId id="918" r:id="rId37"/>
    <p:sldId id="920" r:id="rId38"/>
    <p:sldId id="1194" r:id="rId39"/>
    <p:sldId id="1193" r:id="rId40"/>
    <p:sldId id="921" r:id="rId41"/>
    <p:sldId id="922" r:id="rId42"/>
    <p:sldId id="923" r:id="rId43"/>
    <p:sldId id="924" r:id="rId44"/>
    <p:sldId id="925" r:id="rId45"/>
    <p:sldId id="927" r:id="rId46"/>
    <p:sldId id="1196" r:id="rId47"/>
    <p:sldId id="928" r:id="rId48"/>
    <p:sldId id="929" r:id="rId49"/>
    <p:sldId id="930" r:id="rId50"/>
    <p:sldId id="1144" r:id="rId51"/>
    <p:sldId id="1081" r:id="rId52"/>
    <p:sldId id="1145" r:id="rId53"/>
    <p:sldId id="1096" r:id="rId54"/>
    <p:sldId id="1148" r:id="rId55"/>
    <p:sldId id="1151" r:id="rId56"/>
    <p:sldId id="1153" r:id="rId57"/>
    <p:sldId id="1154" r:id="rId58"/>
    <p:sldId id="1155" r:id="rId59"/>
    <p:sldId id="1201" r:id="rId60"/>
    <p:sldId id="308" r:id="rId61"/>
    <p:sldId id="1106" r:id="rId62"/>
    <p:sldId id="1107" r:id="rId63"/>
    <p:sldId id="1114" r:id="rId64"/>
    <p:sldId id="1115" r:id="rId65"/>
    <p:sldId id="1116" r:id="rId66"/>
    <p:sldId id="1195" r:id="rId67"/>
    <p:sldId id="259" r:id="rId68"/>
    <p:sldId id="1152" r:id="rId69"/>
    <p:sldId id="370" r:id="rId70"/>
    <p:sldId id="374" r:id="rId71"/>
    <p:sldId id="375" r:id="rId72"/>
    <p:sldId id="1158" r:id="rId73"/>
    <p:sldId id="298" r:id="rId74"/>
    <p:sldId id="1167" r:id="rId75"/>
    <p:sldId id="1202" r:id="rId76"/>
    <p:sldId id="1150" r:id="rId77"/>
    <p:sldId id="1159" r:id="rId78"/>
    <p:sldId id="430" r:id="rId79"/>
    <p:sldId id="1160" r:id="rId80"/>
    <p:sldId id="391" r:id="rId81"/>
    <p:sldId id="1157" r:id="rId82"/>
    <p:sldId id="291" r:id="rId83"/>
    <p:sldId id="1161" r:id="rId84"/>
    <p:sldId id="1162" r:id="rId85"/>
    <p:sldId id="1163" r:id="rId86"/>
    <p:sldId id="1164" r:id="rId87"/>
    <p:sldId id="1165" r:id="rId88"/>
    <p:sldId id="1166" r:id="rId89"/>
    <p:sldId id="1168" r:id="rId90"/>
    <p:sldId id="1170" r:id="rId91"/>
    <p:sldId id="1169" r:id="rId92"/>
    <p:sldId id="1171" r:id="rId93"/>
    <p:sldId id="1172" r:id="rId94"/>
    <p:sldId id="1173" r:id="rId95"/>
    <p:sldId id="755" r:id="rId9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2200" userDrawn="1">
          <p15:clr>
            <a:srgbClr val="A4A3A4"/>
          </p15:clr>
        </p15:guide>
        <p15:guide id="4" orient="horz" pos="917" userDrawn="1">
          <p15:clr>
            <a:srgbClr val="A4A3A4"/>
          </p15:clr>
        </p15:guide>
        <p15:guide id="5" orient="horz" pos="150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A73"/>
    <a:srgbClr val="405971"/>
    <a:srgbClr val="BBD7DF"/>
    <a:srgbClr val="5073B5"/>
    <a:srgbClr val="6C8697"/>
    <a:srgbClr val="194461"/>
    <a:srgbClr val="A7B8B9"/>
    <a:srgbClr val="723988"/>
    <a:srgbClr val="DCE4E1"/>
    <a:srgbClr val="9274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75036" autoAdjust="0"/>
  </p:normalViewPr>
  <p:slideViewPr>
    <p:cSldViewPr snapToGrid="0" snapToObjects="1">
      <p:cViewPr varScale="1">
        <p:scale>
          <a:sx n="61" d="100"/>
          <a:sy n="61" d="100"/>
        </p:scale>
        <p:origin x="1424" y="56"/>
      </p:cViewPr>
      <p:guideLst>
        <p:guide pos="2200"/>
        <p:guide orient="horz" pos="917"/>
        <p:guide orient="horz" pos="1507"/>
      </p:guideLst>
    </p:cSldViewPr>
  </p:slideViewPr>
  <p:outlineViewPr>
    <p:cViewPr>
      <p:scale>
        <a:sx n="33" d="100"/>
        <a:sy n="33" d="100"/>
      </p:scale>
      <p:origin x="0" y="0"/>
    </p:cViewPr>
  </p:outlineViewPr>
  <p:notesTextViewPr>
    <p:cViewPr>
      <p:scale>
        <a:sx n="185" d="100"/>
        <a:sy n="185" d="100"/>
      </p:scale>
      <p:origin x="0" y="0"/>
    </p:cViewPr>
  </p:notesTextViewPr>
  <p:sorterViewPr>
    <p:cViewPr varScale="1">
      <p:scale>
        <a:sx n="100" d="100"/>
        <a:sy n="100" d="100"/>
      </p:scale>
      <p:origin x="0" y="-20220"/>
    </p:cViewPr>
  </p:sorterViewPr>
  <p:notesViewPr>
    <p:cSldViewPr snapToGrid="0" snapToObjects="1">
      <p:cViewPr varScale="1">
        <p:scale>
          <a:sx n="108" d="100"/>
          <a:sy n="108" d="100"/>
        </p:scale>
        <p:origin x="4280"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arina Gustavsson Yamazaki" userId="2bbee7de-43ff-430a-b0ae-4923b641a659" providerId="ADAL" clId="{78E1DE70-F9F1-4BF4-8CE0-0EEAA1E9F470}"/>
    <pc:docChg chg="delSld modSld">
      <pc:chgData name="Katarina Gustavsson Yamazaki" userId="2bbee7de-43ff-430a-b0ae-4923b641a659" providerId="ADAL" clId="{78E1DE70-F9F1-4BF4-8CE0-0EEAA1E9F470}" dt="2022-11-02T08:12:04.218" v="73" actId="47"/>
      <pc:docMkLst>
        <pc:docMk/>
      </pc:docMkLst>
      <pc:sldChg chg="modNotesTx">
        <pc:chgData name="Katarina Gustavsson Yamazaki" userId="2bbee7de-43ff-430a-b0ae-4923b641a659" providerId="ADAL" clId="{78E1DE70-F9F1-4BF4-8CE0-0EEAA1E9F470}" dt="2022-11-02T08:00:52.762" v="0" actId="20577"/>
        <pc:sldMkLst>
          <pc:docMk/>
          <pc:sldMk cId="416781464" sldId="257"/>
        </pc:sldMkLst>
      </pc:sldChg>
      <pc:sldChg chg="modNotesTx">
        <pc:chgData name="Katarina Gustavsson Yamazaki" userId="2bbee7de-43ff-430a-b0ae-4923b641a659" providerId="ADAL" clId="{78E1DE70-F9F1-4BF4-8CE0-0EEAA1E9F470}" dt="2022-11-02T08:10:20.370" v="62" actId="20577"/>
        <pc:sldMkLst>
          <pc:docMk/>
          <pc:sldMk cId="312821094" sldId="259"/>
        </pc:sldMkLst>
      </pc:sldChg>
      <pc:sldChg chg="modNotesTx">
        <pc:chgData name="Katarina Gustavsson Yamazaki" userId="2bbee7de-43ff-430a-b0ae-4923b641a659" providerId="ADAL" clId="{78E1DE70-F9F1-4BF4-8CE0-0EEAA1E9F470}" dt="2022-11-02T08:10:53.526" v="65" actId="20577"/>
        <pc:sldMkLst>
          <pc:docMk/>
          <pc:sldMk cId="885795533" sldId="298"/>
        </pc:sldMkLst>
      </pc:sldChg>
      <pc:sldChg chg="modNotesTx">
        <pc:chgData name="Katarina Gustavsson Yamazaki" userId="2bbee7de-43ff-430a-b0ae-4923b641a659" providerId="ADAL" clId="{78E1DE70-F9F1-4BF4-8CE0-0EEAA1E9F470}" dt="2022-11-02T08:08:37.983" v="55" actId="20577"/>
        <pc:sldMkLst>
          <pc:docMk/>
          <pc:sldMk cId="2112489988" sldId="308"/>
        </pc:sldMkLst>
      </pc:sldChg>
      <pc:sldChg chg="modNotesTx">
        <pc:chgData name="Katarina Gustavsson Yamazaki" userId="2bbee7de-43ff-430a-b0ae-4923b641a659" providerId="ADAL" clId="{78E1DE70-F9F1-4BF4-8CE0-0EEAA1E9F470}" dt="2022-11-02T08:10:32.454" v="63" actId="20577"/>
        <pc:sldMkLst>
          <pc:docMk/>
          <pc:sldMk cId="3394593568" sldId="370"/>
        </pc:sldMkLst>
      </pc:sldChg>
      <pc:sldChg chg="modNotesTx">
        <pc:chgData name="Katarina Gustavsson Yamazaki" userId="2bbee7de-43ff-430a-b0ae-4923b641a659" providerId="ADAL" clId="{78E1DE70-F9F1-4BF4-8CE0-0EEAA1E9F470}" dt="2022-11-02T08:00:57.122" v="1" actId="20577"/>
        <pc:sldMkLst>
          <pc:docMk/>
          <pc:sldMk cId="388763142" sldId="892"/>
        </pc:sldMkLst>
      </pc:sldChg>
      <pc:sldChg chg="modNotesTx">
        <pc:chgData name="Katarina Gustavsson Yamazaki" userId="2bbee7de-43ff-430a-b0ae-4923b641a659" providerId="ADAL" clId="{78E1DE70-F9F1-4BF4-8CE0-0EEAA1E9F470}" dt="2022-11-02T08:01:02.549" v="2" actId="20577"/>
        <pc:sldMkLst>
          <pc:docMk/>
          <pc:sldMk cId="1190835083" sldId="893"/>
        </pc:sldMkLst>
      </pc:sldChg>
      <pc:sldChg chg="modNotesTx">
        <pc:chgData name="Katarina Gustavsson Yamazaki" userId="2bbee7de-43ff-430a-b0ae-4923b641a659" providerId="ADAL" clId="{78E1DE70-F9F1-4BF4-8CE0-0EEAA1E9F470}" dt="2022-11-02T08:01:08.537" v="3" actId="20577"/>
        <pc:sldMkLst>
          <pc:docMk/>
          <pc:sldMk cId="3948320959" sldId="897"/>
        </pc:sldMkLst>
      </pc:sldChg>
      <pc:sldChg chg="modNotesTx">
        <pc:chgData name="Katarina Gustavsson Yamazaki" userId="2bbee7de-43ff-430a-b0ae-4923b641a659" providerId="ADAL" clId="{78E1DE70-F9F1-4BF4-8CE0-0EEAA1E9F470}" dt="2022-11-02T08:01:41.125" v="7" actId="20577"/>
        <pc:sldMkLst>
          <pc:docMk/>
          <pc:sldMk cId="1195658843" sldId="898"/>
        </pc:sldMkLst>
      </pc:sldChg>
      <pc:sldChg chg="modNotesTx">
        <pc:chgData name="Katarina Gustavsson Yamazaki" userId="2bbee7de-43ff-430a-b0ae-4923b641a659" providerId="ADAL" clId="{78E1DE70-F9F1-4BF4-8CE0-0EEAA1E9F470}" dt="2022-11-02T08:01:24.935" v="6" actId="20577"/>
        <pc:sldMkLst>
          <pc:docMk/>
          <pc:sldMk cId="285601056" sldId="899"/>
        </pc:sldMkLst>
      </pc:sldChg>
      <pc:sldChg chg="modNotesTx">
        <pc:chgData name="Katarina Gustavsson Yamazaki" userId="2bbee7de-43ff-430a-b0ae-4923b641a659" providerId="ADAL" clId="{78E1DE70-F9F1-4BF4-8CE0-0EEAA1E9F470}" dt="2022-11-02T08:03:24.862" v="23" actId="20577"/>
        <pc:sldMkLst>
          <pc:docMk/>
          <pc:sldMk cId="1600437010" sldId="900"/>
        </pc:sldMkLst>
      </pc:sldChg>
      <pc:sldChg chg="modNotesTx">
        <pc:chgData name="Katarina Gustavsson Yamazaki" userId="2bbee7de-43ff-430a-b0ae-4923b641a659" providerId="ADAL" clId="{78E1DE70-F9F1-4BF4-8CE0-0EEAA1E9F470}" dt="2022-11-02T08:01:46.515" v="8" actId="20577"/>
        <pc:sldMkLst>
          <pc:docMk/>
          <pc:sldMk cId="2971296794" sldId="901"/>
        </pc:sldMkLst>
      </pc:sldChg>
      <pc:sldChg chg="modNotesTx">
        <pc:chgData name="Katarina Gustavsson Yamazaki" userId="2bbee7de-43ff-430a-b0ae-4923b641a659" providerId="ADAL" clId="{78E1DE70-F9F1-4BF4-8CE0-0EEAA1E9F470}" dt="2022-11-02T08:02:17.746" v="13" actId="20577"/>
        <pc:sldMkLst>
          <pc:docMk/>
          <pc:sldMk cId="2323938603" sldId="904"/>
        </pc:sldMkLst>
      </pc:sldChg>
      <pc:sldChg chg="modNotesTx">
        <pc:chgData name="Katarina Gustavsson Yamazaki" userId="2bbee7de-43ff-430a-b0ae-4923b641a659" providerId="ADAL" clId="{78E1DE70-F9F1-4BF4-8CE0-0EEAA1E9F470}" dt="2022-11-02T08:02:07.383" v="11" actId="20577"/>
        <pc:sldMkLst>
          <pc:docMk/>
          <pc:sldMk cId="2889670471" sldId="906"/>
        </pc:sldMkLst>
      </pc:sldChg>
      <pc:sldChg chg="modNotesTx">
        <pc:chgData name="Katarina Gustavsson Yamazaki" userId="2bbee7de-43ff-430a-b0ae-4923b641a659" providerId="ADAL" clId="{78E1DE70-F9F1-4BF4-8CE0-0EEAA1E9F470}" dt="2022-11-02T08:02:29.392" v="15" actId="20577"/>
        <pc:sldMkLst>
          <pc:docMk/>
          <pc:sldMk cId="2906948138" sldId="908"/>
        </pc:sldMkLst>
      </pc:sldChg>
      <pc:sldChg chg="modNotesTx">
        <pc:chgData name="Katarina Gustavsson Yamazaki" userId="2bbee7de-43ff-430a-b0ae-4923b641a659" providerId="ADAL" clId="{78E1DE70-F9F1-4BF4-8CE0-0EEAA1E9F470}" dt="2022-11-02T08:02:44.173" v="18" actId="20577"/>
        <pc:sldMkLst>
          <pc:docMk/>
          <pc:sldMk cId="1827476614" sldId="910"/>
        </pc:sldMkLst>
      </pc:sldChg>
      <pc:sldChg chg="modNotesTx">
        <pc:chgData name="Katarina Gustavsson Yamazaki" userId="2bbee7de-43ff-430a-b0ae-4923b641a659" providerId="ADAL" clId="{78E1DE70-F9F1-4BF4-8CE0-0EEAA1E9F470}" dt="2022-11-02T08:02:52.017" v="19" actId="20577"/>
        <pc:sldMkLst>
          <pc:docMk/>
          <pc:sldMk cId="4240488914" sldId="911"/>
        </pc:sldMkLst>
      </pc:sldChg>
      <pc:sldChg chg="modNotesTx">
        <pc:chgData name="Katarina Gustavsson Yamazaki" userId="2bbee7de-43ff-430a-b0ae-4923b641a659" providerId="ADAL" clId="{78E1DE70-F9F1-4BF4-8CE0-0EEAA1E9F470}" dt="2022-11-02T08:02:58.405" v="20" actId="20577"/>
        <pc:sldMkLst>
          <pc:docMk/>
          <pc:sldMk cId="761226557" sldId="912"/>
        </pc:sldMkLst>
      </pc:sldChg>
      <pc:sldChg chg="modNotesTx">
        <pc:chgData name="Katarina Gustavsson Yamazaki" userId="2bbee7de-43ff-430a-b0ae-4923b641a659" providerId="ADAL" clId="{78E1DE70-F9F1-4BF4-8CE0-0EEAA1E9F470}" dt="2022-11-02T08:03:06.613" v="21" actId="20577"/>
        <pc:sldMkLst>
          <pc:docMk/>
          <pc:sldMk cId="3851434476" sldId="914"/>
        </pc:sldMkLst>
      </pc:sldChg>
      <pc:sldChg chg="modNotesTx">
        <pc:chgData name="Katarina Gustavsson Yamazaki" userId="2bbee7de-43ff-430a-b0ae-4923b641a659" providerId="ADAL" clId="{78E1DE70-F9F1-4BF4-8CE0-0EEAA1E9F470}" dt="2022-11-02T08:03:50.225" v="27" actId="20577"/>
        <pc:sldMkLst>
          <pc:docMk/>
          <pc:sldMk cId="2155120352" sldId="916"/>
        </pc:sldMkLst>
      </pc:sldChg>
      <pc:sldChg chg="modNotesTx">
        <pc:chgData name="Katarina Gustavsson Yamazaki" userId="2bbee7de-43ff-430a-b0ae-4923b641a659" providerId="ADAL" clId="{78E1DE70-F9F1-4BF4-8CE0-0EEAA1E9F470}" dt="2022-11-02T08:05:05.261" v="35" actId="20577"/>
        <pc:sldMkLst>
          <pc:docMk/>
          <pc:sldMk cId="2513899604" sldId="918"/>
        </pc:sldMkLst>
      </pc:sldChg>
      <pc:sldChg chg="modNotesTx">
        <pc:chgData name="Katarina Gustavsson Yamazaki" userId="2bbee7de-43ff-430a-b0ae-4923b641a659" providerId="ADAL" clId="{78E1DE70-F9F1-4BF4-8CE0-0EEAA1E9F470}" dt="2022-11-02T08:04:51.453" v="33" actId="20577"/>
        <pc:sldMkLst>
          <pc:docMk/>
          <pc:sldMk cId="1932843896" sldId="919"/>
        </pc:sldMkLst>
      </pc:sldChg>
      <pc:sldChg chg="modNotesTx">
        <pc:chgData name="Katarina Gustavsson Yamazaki" userId="2bbee7de-43ff-430a-b0ae-4923b641a659" providerId="ADAL" clId="{78E1DE70-F9F1-4BF4-8CE0-0EEAA1E9F470}" dt="2022-11-02T08:05:10.922" v="36" actId="20577"/>
        <pc:sldMkLst>
          <pc:docMk/>
          <pc:sldMk cId="2668085834" sldId="920"/>
        </pc:sldMkLst>
      </pc:sldChg>
      <pc:sldChg chg="modNotesTx">
        <pc:chgData name="Katarina Gustavsson Yamazaki" userId="2bbee7de-43ff-430a-b0ae-4923b641a659" providerId="ADAL" clId="{78E1DE70-F9F1-4BF4-8CE0-0EEAA1E9F470}" dt="2022-11-02T08:05:43.516" v="39" actId="20577"/>
        <pc:sldMkLst>
          <pc:docMk/>
          <pc:sldMk cId="3844617840" sldId="921"/>
        </pc:sldMkLst>
      </pc:sldChg>
      <pc:sldChg chg="modNotesTx">
        <pc:chgData name="Katarina Gustavsson Yamazaki" userId="2bbee7de-43ff-430a-b0ae-4923b641a659" providerId="ADAL" clId="{78E1DE70-F9F1-4BF4-8CE0-0EEAA1E9F470}" dt="2022-11-02T08:05:47.974" v="40" actId="20577"/>
        <pc:sldMkLst>
          <pc:docMk/>
          <pc:sldMk cId="1929528858" sldId="922"/>
        </pc:sldMkLst>
      </pc:sldChg>
      <pc:sldChg chg="modNotesTx">
        <pc:chgData name="Katarina Gustavsson Yamazaki" userId="2bbee7de-43ff-430a-b0ae-4923b641a659" providerId="ADAL" clId="{78E1DE70-F9F1-4BF4-8CE0-0EEAA1E9F470}" dt="2022-11-02T08:05:52.333" v="41" actId="20577"/>
        <pc:sldMkLst>
          <pc:docMk/>
          <pc:sldMk cId="806216372" sldId="923"/>
        </pc:sldMkLst>
      </pc:sldChg>
      <pc:sldChg chg="modNotesTx">
        <pc:chgData name="Katarina Gustavsson Yamazaki" userId="2bbee7de-43ff-430a-b0ae-4923b641a659" providerId="ADAL" clId="{78E1DE70-F9F1-4BF4-8CE0-0EEAA1E9F470}" dt="2022-11-02T08:06:07.058" v="42" actId="20577"/>
        <pc:sldMkLst>
          <pc:docMk/>
          <pc:sldMk cId="4282041033" sldId="924"/>
        </pc:sldMkLst>
      </pc:sldChg>
      <pc:sldChg chg="modNotesTx">
        <pc:chgData name="Katarina Gustavsson Yamazaki" userId="2bbee7de-43ff-430a-b0ae-4923b641a659" providerId="ADAL" clId="{78E1DE70-F9F1-4BF4-8CE0-0EEAA1E9F470}" dt="2022-11-02T08:06:12.385" v="43" actId="20577"/>
        <pc:sldMkLst>
          <pc:docMk/>
          <pc:sldMk cId="3837814907" sldId="925"/>
        </pc:sldMkLst>
      </pc:sldChg>
      <pc:sldChg chg="modNotesTx">
        <pc:chgData name="Katarina Gustavsson Yamazaki" userId="2bbee7de-43ff-430a-b0ae-4923b641a659" providerId="ADAL" clId="{78E1DE70-F9F1-4BF4-8CE0-0EEAA1E9F470}" dt="2022-11-02T08:06:22.702" v="44" actId="20577"/>
        <pc:sldMkLst>
          <pc:docMk/>
          <pc:sldMk cId="678871561" sldId="927"/>
        </pc:sldMkLst>
      </pc:sldChg>
      <pc:sldChg chg="modNotesTx">
        <pc:chgData name="Katarina Gustavsson Yamazaki" userId="2bbee7de-43ff-430a-b0ae-4923b641a659" providerId="ADAL" clId="{78E1DE70-F9F1-4BF4-8CE0-0EEAA1E9F470}" dt="2022-11-02T08:06:40.195" v="46" actId="20577"/>
        <pc:sldMkLst>
          <pc:docMk/>
          <pc:sldMk cId="1107774080" sldId="928"/>
        </pc:sldMkLst>
      </pc:sldChg>
      <pc:sldChg chg="modNotesTx">
        <pc:chgData name="Katarina Gustavsson Yamazaki" userId="2bbee7de-43ff-430a-b0ae-4923b641a659" providerId="ADAL" clId="{78E1DE70-F9F1-4BF4-8CE0-0EEAA1E9F470}" dt="2022-11-02T08:06:55.555" v="47" actId="20577"/>
        <pc:sldMkLst>
          <pc:docMk/>
          <pc:sldMk cId="1090753813" sldId="929"/>
        </pc:sldMkLst>
      </pc:sldChg>
      <pc:sldChg chg="modNotesTx">
        <pc:chgData name="Katarina Gustavsson Yamazaki" userId="2bbee7de-43ff-430a-b0ae-4923b641a659" providerId="ADAL" clId="{78E1DE70-F9F1-4BF4-8CE0-0EEAA1E9F470}" dt="2022-11-02T08:07:01.835" v="48" actId="20577"/>
        <pc:sldMkLst>
          <pc:docMk/>
          <pc:sldMk cId="625602105" sldId="930"/>
        </pc:sldMkLst>
      </pc:sldChg>
      <pc:sldChg chg="modNotesTx">
        <pc:chgData name="Katarina Gustavsson Yamazaki" userId="2bbee7de-43ff-430a-b0ae-4923b641a659" providerId="ADAL" clId="{78E1DE70-F9F1-4BF4-8CE0-0EEAA1E9F470}" dt="2022-11-02T08:08:44.530" v="56" actId="20577"/>
        <pc:sldMkLst>
          <pc:docMk/>
          <pc:sldMk cId="1760249444" sldId="1106"/>
        </pc:sldMkLst>
      </pc:sldChg>
      <pc:sldChg chg="modNotesTx">
        <pc:chgData name="Katarina Gustavsson Yamazaki" userId="2bbee7de-43ff-430a-b0ae-4923b641a659" providerId="ADAL" clId="{78E1DE70-F9F1-4BF4-8CE0-0EEAA1E9F470}" dt="2022-11-02T08:09:09.664" v="57" actId="20577"/>
        <pc:sldMkLst>
          <pc:docMk/>
          <pc:sldMk cId="1588439324" sldId="1107"/>
        </pc:sldMkLst>
      </pc:sldChg>
      <pc:sldChg chg="modNotesTx">
        <pc:chgData name="Katarina Gustavsson Yamazaki" userId="2bbee7de-43ff-430a-b0ae-4923b641a659" providerId="ADAL" clId="{78E1DE70-F9F1-4BF4-8CE0-0EEAA1E9F470}" dt="2022-11-02T08:09:26.928" v="58" actId="20577"/>
        <pc:sldMkLst>
          <pc:docMk/>
          <pc:sldMk cId="1102413281" sldId="1114"/>
        </pc:sldMkLst>
      </pc:sldChg>
      <pc:sldChg chg="modNotesTx">
        <pc:chgData name="Katarina Gustavsson Yamazaki" userId="2bbee7de-43ff-430a-b0ae-4923b641a659" providerId="ADAL" clId="{78E1DE70-F9F1-4BF4-8CE0-0EEAA1E9F470}" dt="2022-11-02T08:09:44.873" v="59" actId="20577"/>
        <pc:sldMkLst>
          <pc:docMk/>
          <pc:sldMk cId="2088723536" sldId="1115"/>
        </pc:sldMkLst>
      </pc:sldChg>
      <pc:sldChg chg="modNotesTx">
        <pc:chgData name="Katarina Gustavsson Yamazaki" userId="2bbee7de-43ff-430a-b0ae-4923b641a659" providerId="ADAL" clId="{78E1DE70-F9F1-4BF4-8CE0-0EEAA1E9F470}" dt="2022-11-02T08:10:01.863" v="60" actId="20577"/>
        <pc:sldMkLst>
          <pc:docMk/>
          <pc:sldMk cId="2122160601" sldId="1116"/>
        </pc:sldMkLst>
      </pc:sldChg>
      <pc:sldChg chg="modNotesTx">
        <pc:chgData name="Katarina Gustavsson Yamazaki" userId="2bbee7de-43ff-430a-b0ae-4923b641a659" providerId="ADAL" clId="{78E1DE70-F9F1-4BF4-8CE0-0EEAA1E9F470}" dt="2022-11-02T08:07:08.770" v="49" actId="20577"/>
        <pc:sldMkLst>
          <pc:docMk/>
          <pc:sldMk cId="562512217" sldId="1144"/>
        </pc:sldMkLst>
      </pc:sldChg>
      <pc:sldChg chg="modNotesTx">
        <pc:chgData name="Katarina Gustavsson Yamazaki" userId="2bbee7de-43ff-430a-b0ae-4923b641a659" providerId="ADAL" clId="{78E1DE70-F9F1-4BF4-8CE0-0EEAA1E9F470}" dt="2022-11-02T08:07:40.420" v="50" actId="20577"/>
        <pc:sldMkLst>
          <pc:docMk/>
          <pc:sldMk cId="3411478370" sldId="1148"/>
        </pc:sldMkLst>
      </pc:sldChg>
      <pc:sldChg chg="modNotesTx">
        <pc:chgData name="Katarina Gustavsson Yamazaki" userId="2bbee7de-43ff-430a-b0ae-4923b641a659" providerId="ADAL" clId="{78E1DE70-F9F1-4BF4-8CE0-0EEAA1E9F470}" dt="2022-11-02T08:07:46.295" v="51" actId="20577"/>
        <pc:sldMkLst>
          <pc:docMk/>
          <pc:sldMk cId="1105343048" sldId="1151"/>
        </pc:sldMkLst>
      </pc:sldChg>
      <pc:sldChg chg="modNotesTx">
        <pc:chgData name="Katarina Gustavsson Yamazaki" userId="2bbee7de-43ff-430a-b0ae-4923b641a659" providerId="ADAL" clId="{78E1DE70-F9F1-4BF4-8CE0-0EEAA1E9F470}" dt="2022-11-02T08:08:00.613" v="52" actId="20577"/>
        <pc:sldMkLst>
          <pc:docMk/>
          <pc:sldMk cId="1705181681" sldId="1153"/>
        </pc:sldMkLst>
      </pc:sldChg>
      <pc:sldChg chg="modNotesTx">
        <pc:chgData name="Katarina Gustavsson Yamazaki" userId="2bbee7de-43ff-430a-b0ae-4923b641a659" providerId="ADAL" clId="{78E1DE70-F9F1-4BF4-8CE0-0EEAA1E9F470}" dt="2022-11-02T08:08:11.157" v="53" actId="20577"/>
        <pc:sldMkLst>
          <pc:docMk/>
          <pc:sldMk cId="1531932216" sldId="1154"/>
        </pc:sldMkLst>
      </pc:sldChg>
      <pc:sldChg chg="modNotesTx">
        <pc:chgData name="Katarina Gustavsson Yamazaki" userId="2bbee7de-43ff-430a-b0ae-4923b641a659" providerId="ADAL" clId="{78E1DE70-F9F1-4BF4-8CE0-0EEAA1E9F470}" dt="2022-11-02T08:08:20.348" v="54" actId="20577"/>
        <pc:sldMkLst>
          <pc:docMk/>
          <pc:sldMk cId="2103661609" sldId="1155"/>
        </pc:sldMkLst>
      </pc:sldChg>
      <pc:sldChg chg="modNotesTx">
        <pc:chgData name="Katarina Gustavsson Yamazaki" userId="2bbee7de-43ff-430a-b0ae-4923b641a659" providerId="ADAL" clId="{78E1DE70-F9F1-4BF4-8CE0-0EEAA1E9F470}" dt="2022-11-02T08:10:47.550" v="64" actId="20577"/>
        <pc:sldMkLst>
          <pc:docMk/>
          <pc:sldMk cId="114105576" sldId="1158"/>
        </pc:sldMkLst>
      </pc:sldChg>
      <pc:sldChg chg="modNotesTx">
        <pc:chgData name="Katarina Gustavsson Yamazaki" userId="2bbee7de-43ff-430a-b0ae-4923b641a659" providerId="ADAL" clId="{78E1DE70-F9F1-4BF4-8CE0-0EEAA1E9F470}" dt="2022-11-02T08:11:01.439" v="67" actId="20577"/>
        <pc:sldMkLst>
          <pc:docMk/>
          <pc:sldMk cId="3611617063" sldId="1167"/>
        </pc:sldMkLst>
      </pc:sldChg>
      <pc:sldChg chg="modNotesTx">
        <pc:chgData name="Katarina Gustavsson Yamazaki" userId="2bbee7de-43ff-430a-b0ae-4923b641a659" providerId="ADAL" clId="{78E1DE70-F9F1-4BF4-8CE0-0EEAA1E9F470}" dt="2022-11-02T08:11:42.678" v="69" actId="20577"/>
        <pc:sldMkLst>
          <pc:docMk/>
          <pc:sldMk cId="1388792698" sldId="1169"/>
        </pc:sldMkLst>
      </pc:sldChg>
      <pc:sldChg chg="modNotesTx">
        <pc:chgData name="Katarina Gustavsson Yamazaki" userId="2bbee7de-43ff-430a-b0ae-4923b641a659" providerId="ADAL" clId="{78E1DE70-F9F1-4BF4-8CE0-0EEAA1E9F470}" dt="2022-11-02T08:11:51.398" v="70" actId="20577"/>
        <pc:sldMkLst>
          <pc:docMk/>
          <pc:sldMk cId="3033705173" sldId="1171"/>
        </pc:sldMkLst>
      </pc:sldChg>
      <pc:sldChg chg="modNotesTx">
        <pc:chgData name="Katarina Gustavsson Yamazaki" userId="2bbee7de-43ff-430a-b0ae-4923b641a659" providerId="ADAL" clId="{78E1DE70-F9F1-4BF4-8CE0-0EEAA1E9F470}" dt="2022-11-02T08:11:55.308" v="71" actId="20577"/>
        <pc:sldMkLst>
          <pc:docMk/>
          <pc:sldMk cId="2966904842" sldId="1172"/>
        </pc:sldMkLst>
      </pc:sldChg>
      <pc:sldChg chg="modNotesTx">
        <pc:chgData name="Katarina Gustavsson Yamazaki" userId="2bbee7de-43ff-430a-b0ae-4923b641a659" providerId="ADAL" clId="{78E1DE70-F9F1-4BF4-8CE0-0EEAA1E9F470}" dt="2022-11-02T08:11:58.942" v="72" actId="20577"/>
        <pc:sldMkLst>
          <pc:docMk/>
          <pc:sldMk cId="3360296275" sldId="1173"/>
        </pc:sldMkLst>
      </pc:sldChg>
      <pc:sldChg chg="modNotesTx">
        <pc:chgData name="Katarina Gustavsson Yamazaki" userId="2bbee7de-43ff-430a-b0ae-4923b641a659" providerId="ADAL" clId="{78E1DE70-F9F1-4BF4-8CE0-0EEAA1E9F470}" dt="2022-11-02T08:02:34.101" v="16" actId="20577"/>
        <pc:sldMkLst>
          <pc:docMk/>
          <pc:sldMk cId="1355691218" sldId="1174"/>
        </pc:sldMkLst>
      </pc:sldChg>
      <pc:sldChg chg="modNotesTx">
        <pc:chgData name="Katarina Gustavsson Yamazaki" userId="2bbee7de-43ff-430a-b0ae-4923b641a659" providerId="ADAL" clId="{78E1DE70-F9F1-4BF4-8CE0-0EEAA1E9F470}" dt="2022-11-02T08:03:29.158" v="24" actId="20577"/>
        <pc:sldMkLst>
          <pc:docMk/>
          <pc:sldMk cId="3621943225" sldId="1175"/>
        </pc:sldMkLst>
      </pc:sldChg>
      <pc:sldChg chg="modNotesTx">
        <pc:chgData name="Katarina Gustavsson Yamazaki" userId="2bbee7de-43ff-430a-b0ae-4923b641a659" providerId="ADAL" clId="{78E1DE70-F9F1-4BF4-8CE0-0EEAA1E9F470}" dt="2022-11-02T08:03:34.312" v="25" actId="20577"/>
        <pc:sldMkLst>
          <pc:docMk/>
          <pc:sldMk cId="2571990575" sldId="1176"/>
        </pc:sldMkLst>
      </pc:sldChg>
      <pc:sldChg chg="modNotesTx">
        <pc:chgData name="Katarina Gustavsson Yamazaki" userId="2bbee7de-43ff-430a-b0ae-4923b641a659" providerId="ADAL" clId="{78E1DE70-F9F1-4BF4-8CE0-0EEAA1E9F470}" dt="2022-11-02T08:04:05.641" v="28" actId="20577"/>
        <pc:sldMkLst>
          <pc:docMk/>
          <pc:sldMk cId="1958264483" sldId="1177"/>
        </pc:sldMkLst>
      </pc:sldChg>
      <pc:sldChg chg="modNotesTx">
        <pc:chgData name="Katarina Gustavsson Yamazaki" userId="2bbee7de-43ff-430a-b0ae-4923b641a659" providerId="ADAL" clId="{78E1DE70-F9F1-4BF4-8CE0-0EEAA1E9F470}" dt="2022-11-02T08:04:11.344" v="29" actId="20577"/>
        <pc:sldMkLst>
          <pc:docMk/>
          <pc:sldMk cId="3467924388" sldId="1178"/>
        </pc:sldMkLst>
      </pc:sldChg>
      <pc:sldChg chg="modNotesTx">
        <pc:chgData name="Katarina Gustavsson Yamazaki" userId="2bbee7de-43ff-430a-b0ae-4923b641a659" providerId="ADAL" clId="{78E1DE70-F9F1-4BF4-8CE0-0EEAA1E9F470}" dt="2022-11-02T08:04:46.492" v="32" actId="20577"/>
        <pc:sldMkLst>
          <pc:docMk/>
          <pc:sldMk cId="1115012674" sldId="1179"/>
        </pc:sldMkLst>
      </pc:sldChg>
      <pc:sldChg chg="del">
        <pc:chgData name="Katarina Gustavsson Yamazaki" userId="2bbee7de-43ff-430a-b0ae-4923b641a659" providerId="ADAL" clId="{78E1DE70-F9F1-4BF4-8CE0-0EEAA1E9F470}" dt="2022-11-02T08:12:04.218" v="73" actId="47"/>
        <pc:sldMkLst>
          <pc:docMk/>
          <pc:sldMk cId="2839437734" sldId="1181"/>
        </pc:sldMkLst>
      </pc:sldChg>
      <pc:sldChg chg="modNotesTx">
        <pc:chgData name="Katarina Gustavsson Yamazaki" userId="2bbee7de-43ff-430a-b0ae-4923b641a659" providerId="ADAL" clId="{78E1DE70-F9F1-4BF4-8CE0-0EEAA1E9F470}" dt="2022-11-02T08:03:11.210" v="22" actId="20577"/>
        <pc:sldMkLst>
          <pc:docMk/>
          <pc:sldMk cId="3940364497" sldId="1184"/>
        </pc:sldMkLst>
      </pc:sldChg>
      <pc:sldChg chg="modNotesTx">
        <pc:chgData name="Katarina Gustavsson Yamazaki" userId="2bbee7de-43ff-430a-b0ae-4923b641a659" providerId="ADAL" clId="{78E1DE70-F9F1-4BF4-8CE0-0EEAA1E9F470}" dt="2022-11-02T08:04:23.678" v="30" actId="20577"/>
        <pc:sldMkLst>
          <pc:docMk/>
          <pc:sldMk cId="10720077" sldId="1187"/>
        </pc:sldMkLst>
      </pc:sldChg>
      <pc:sldChg chg="modNotesTx">
        <pc:chgData name="Katarina Gustavsson Yamazaki" userId="2bbee7de-43ff-430a-b0ae-4923b641a659" providerId="ADAL" clId="{78E1DE70-F9F1-4BF4-8CE0-0EEAA1E9F470}" dt="2022-11-02T08:04:35.276" v="31" actId="20577"/>
        <pc:sldMkLst>
          <pc:docMk/>
          <pc:sldMk cId="2665367254" sldId="1188"/>
        </pc:sldMkLst>
      </pc:sldChg>
      <pc:sldChg chg="modNotesTx">
        <pc:chgData name="Katarina Gustavsson Yamazaki" userId="2bbee7de-43ff-430a-b0ae-4923b641a659" providerId="ADAL" clId="{78E1DE70-F9F1-4BF4-8CE0-0EEAA1E9F470}" dt="2022-11-02T08:01:13.810" v="4" actId="20577"/>
        <pc:sldMkLst>
          <pc:docMk/>
          <pc:sldMk cId="1060575653" sldId="1189"/>
        </pc:sldMkLst>
      </pc:sldChg>
      <pc:sldChg chg="modNotesTx">
        <pc:chgData name="Katarina Gustavsson Yamazaki" userId="2bbee7de-43ff-430a-b0ae-4923b641a659" providerId="ADAL" clId="{78E1DE70-F9F1-4BF4-8CE0-0EEAA1E9F470}" dt="2022-11-02T08:01:19.619" v="5" actId="20577"/>
        <pc:sldMkLst>
          <pc:docMk/>
          <pc:sldMk cId="352473101" sldId="1190"/>
        </pc:sldMkLst>
      </pc:sldChg>
      <pc:sldChg chg="modNotesTx">
        <pc:chgData name="Katarina Gustavsson Yamazaki" userId="2bbee7de-43ff-430a-b0ae-4923b641a659" providerId="ADAL" clId="{78E1DE70-F9F1-4BF4-8CE0-0EEAA1E9F470}" dt="2022-11-02T08:01:52.224" v="9" actId="20577"/>
        <pc:sldMkLst>
          <pc:docMk/>
          <pc:sldMk cId="1159508577" sldId="1191"/>
        </pc:sldMkLst>
      </pc:sldChg>
      <pc:sldChg chg="modNotesTx">
        <pc:chgData name="Katarina Gustavsson Yamazaki" userId="2bbee7de-43ff-430a-b0ae-4923b641a659" providerId="ADAL" clId="{78E1DE70-F9F1-4BF4-8CE0-0EEAA1E9F470}" dt="2022-11-02T08:03:40.327" v="26" actId="20577"/>
        <pc:sldMkLst>
          <pc:docMk/>
          <pc:sldMk cId="4278174250" sldId="1192"/>
        </pc:sldMkLst>
      </pc:sldChg>
      <pc:sldChg chg="modNotesTx">
        <pc:chgData name="Katarina Gustavsson Yamazaki" userId="2bbee7de-43ff-430a-b0ae-4923b641a659" providerId="ADAL" clId="{78E1DE70-F9F1-4BF4-8CE0-0EEAA1E9F470}" dt="2022-11-02T08:05:31.233" v="38" actId="20577"/>
        <pc:sldMkLst>
          <pc:docMk/>
          <pc:sldMk cId="2858790683" sldId="1193"/>
        </pc:sldMkLst>
      </pc:sldChg>
      <pc:sldChg chg="modNotesTx">
        <pc:chgData name="Katarina Gustavsson Yamazaki" userId="2bbee7de-43ff-430a-b0ae-4923b641a659" providerId="ADAL" clId="{78E1DE70-F9F1-4BF4-8CE0-0EEAA1E9F470}" dt="2022-11-02T08:05:15.321" v="37" actId="20577"/>
        <pc:sldMkLst>
          <pc:docMk/>
          <pc:sldMk cId="266184118" sldId="1194"/>
        </pc:sldMkLst>
      </pc:sldChg>
      <pc:sldChg chg="modNotesTx">
        <pc:chgData name="Katarina Gustavsson Yamazaki" userId="2bbee7de-43ff-430a-b0ae-4923b641a659" providerId="ADAL" clId="{78E1DE70-F9F1-4BF4-8CE0-0EEAA1E9F470}" dt="2022-11-02T08:10:13.077" v="61" actId="20577"/>
        <pc:sldMkLst>
          <pc:docMk/>
          <pc:sldMk cId="1240766722" sldId="1195"/>
        </pc:sldMkLst>
      </pc:sldChg>
      <pc:sldChg chg="modNotesTx">
        <pc:chgData name="Katarina Gustavsson Yamazaki" userId="2bbee7de-43ff-430a-b0ae-4923b641a659" providerId="ADAL" clId="{78E1DE70-F9F1-4BF4-8CE0-0EEAA1E9F470}" dt="2022-11-02T08:06:27.837" v="45" actId="20577"/>
        <pc:sldMkLst>
          <pc:docMk/>
          <pc:sldMk cId="1951991891" sldId="1196"/>
        </pc:sldMkLst>
      </pc:sldChg>
      <pc:sldChg chg="modNotesTx">
        <pc:chgData name="Katarina Gustavsson Yamazaki" userId="2bbee7de-43ff-430a-b0ae-4923b641a659" providerId="ADAL" clId="{78E1DE70-F9F1-4BF4-8CE0-0EEAA1E9F470}" dt="2022-11-02T08:01:56.479" v="10" actId="20577"/>
        <pc:sldMkLst>
          <pc:docMk/>
          <pc:sldMk cId="175886376" sldId="1197"/>
        </pc:sldMkLst>
      </pc:sldChg>
      <pc:sldChg chg="modNotesTx">
        <pc:chgData name="Katarina Gustavsson Yamazaki" userId="2bbee7de-43ff-430a-b0ae-4923b641a659" providerId="ADAL" clId="{78E1DE70-F9F1-4BF4-8CE0-0EEAA1E9F470}" dt="2022-11-02T08:02:11.938" v="12" actId="20577"/>
        <pc:sldMkLst>
          <pc:docMk/>
          <pc:sldMk cId="1139258433" sldId="1198"/>
        </pc:sldMkLst>
      </pc:sldChg>
      <pc:sldChg chg="modNotesTx">
        <pc:chgData name="Katarina Gustavsson Yamazaki" userId="2bbee7de-43ff-430a-b0ae-4923b641a659" providerId="ADAL" clId="{78E1DE70-F9F1-4BF4-8CE0-0EEAA1E9F470}" dt="2022-11-02T08:02:23.901" v="14" actId="20577"/>
        <pc:sldMkLst>
          <pc:docMk/>
          <pc:sldMk cId="943506895" sldId="1199"/>
        </pc:sldMkLst>
      </pc:sldChg>
      <pc:sldChg chg="modNotesTx">
        <pc:chgData name="Katarina Gustavsson Yamazaki" userId="2bbee7de-43ff-430a-b0ae-4923b641a659" providerId="ADAL" clId="{78E1DE70-F9F1-4BF4-8CE0-0EEAA1E9F470}" dt="2022-11-02T08:02:38.296" v="17" actId="20577"/>
        <pc:sldMkLst>
          <pc:docMk/>
          <pc:sldMk cId="1609587866" sldId="1200"/>
        </pc:sldMkLst>
      </pc:sldChg>
      <pc:sldChg chg="modNotesTx">
        <pc:chgData name="Katarina Gustavsson Yamazaki" userId="2bbee7de-43ff-430a-b0ae-4923b641a659" providerId="ADAL" clId="{78E1DE70-F9F1-4BF4-8CE0-0EEAA1E9F470}" dt="2022-11-02T08:11:06.573" v="68" actId="20577"/>
        <pc:sldMkLst>
          <pc:docMk/>
          <pc:sldMk cId="4114708535" sldId="120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D71CC5-BA81-4B4D-8E88-C5325FEC38FC}"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sv-SE"/>
        </a:p>
      </dgm:t>
    </dgm:pt>
    <dgm:pt modelId="{A1D22712-B5D5-4F1F-A4D1-F2637CFC2E51}">
      <dgm:prSet phldrT="[Text]" custT="1"/>
      <dgm:spPr/>
      <dgm:t>
        <a:bodyPr/>
        <a:lstStyle/>
        <a:p>
          <a:r>
            <a:rPr lang="sv-SE" sz="1800" b="1" dirty="0"/>
            <a:t>Er text</a:t>
          </a:r>
        </a:p>
      </dgm:t>
    </dgm:pt>
    <dgm:pt modelId="{65274CEA-7193-4802-8325-7FC6B5B439D6}" type="parTrans" cxnId="{D38E195E-0C84-43AA-982E-46F62962DBD0}">
      <dgm:prSet/>
      <dgm:spPr/>
      <dgm:t>
        <a:bodyPr/>
        <a:lstStyle/>
        <a:p>
          <a:endParaRPr lang="sv-SE"/>
        </a:p>
      </dgm:t>
    </dgm:pt>
    <dgm:pt modelId="{B2662FFD-453D-47E7-A8BA-C75EBDC90981}" type="sibTrans" cxnId="{D38E195E-0C84-43AA-982E-46F62962DBD0}">
      <dgm:prSet/>
      <dgm:spPr/>
      <dgm:t>
        <a:bodyPr/>
        <a:lstStyle/>
        <a:p>
          <a:endParaRPr lang="sv-SE"/>
        </a:p>
      </dgm:t>
    </dgm:pt>
    <dgm:pt modelId="{4644AA6C-8E89-450F-8828-4A39BB686FF0}">
      <dgm:prSet phldrT="[Text]" custT="1"/>
      <dgm:spPr/>
      <dgm:t>
        <a:bodyPr/>
        <a:lstStyle/>
        <a:p>
          <a:r>
            <a:rPr lang="sv-SE" sz="1600" dirty="0"/>
            <a:t>Optimeringsteori</a:t>
          </a:r>
        </a:p>
      </dgm:t>
    </dgm:pt>
    <dgm:pt modelId="{EE895B18-4A22-4C00-8C63-A0B430787832}" type="parTrans" cxnId="{B3169B96-454E-4EF8-BA9C-8F9F933D7956}">
      <dgm:prSet/>
      <dgm:spPr/>
      <dgm:t>
        <a:bodyPr/>
        <a:lstStyle/>
        <a:p>
          <a:endParaRPr lang="sv-SE"/>
        </a:p>
      </dgm:t>
    </dgm:pt>
    <dgm:pt modelId="{3F9B516B-F7DF-4E7F-ACB5-BCBE8E7992ED}" type="sibTrans" cxnId="{B3169B96-454E-4EF8-BA9C-8F9F933D7956}">
      <dgm:prSet/>
      <dgm:spPr/>
      <dgm:t>
        <a:bodyPr/>
        <a:lstStyle/>
        <a:p>
          <a:endParaRPr lang="sv-SE"/>
        </a:p>
      </dgm:t>
    </dgm:pt>
    <dgm:pt modelId="{35F42038-2BD1-4E5E-AD46-3CFB7D88C364}">
      <dgm:prSet phldrT="[Text]" custT="1"/>
      <dgm:spPr/>
      <dgm:t>
        <a:bodyPr/>
        <a:lstStyle/>
        <a:p>
          <a:r>
            <a:rPr lang="sv-SE" sz="1600" dirty="0"/>
            <a:t>DNA-analys</a:t>
          </a:r>
        </a:p>
      </dgm:t>
    </dgm:pt>
    <dgm:pt modelId="{012E66A5-9595-4236-9D92-2B141EA9F713}" type="parTrans" cxnId="{59D59D4B-189C-4546-B478-206BB0A414E4}">
      <dgm:prSet/>
      <dgm:spPr/>
      <dgm:t>
        <a:bodyPr/>
        <a:lstStyle/>
        <a:p>
          <a:endParaRPr lang="sv-SE"/>
        </a:p>
      </dgm:t>
    </dgm:pt>
    <dgm:pt modelId="{7FB97EB4-7D23-455F-AC07-0EE0953870FF}" type="sibTrans" cxnId="{59D59D4B-189C-4546-B478-206BB0A414E4}">
      <dgm:prSet/>
      <dgm:spPr/>
      <dgm:t>
        <a:bodyPr/>
        <a:lstStyle/>
        <a:p>
          <a:endParaRPr lang="sv-SE"/>
        </a:p>
      </dgm:t>
    </dgm:pt>
    <dgm:pt modelId="{5FCC87A7-D46F-4390-B1F4-A412812F2C8E}">
      <dgm:prSet phldrT="[Text]" custT="1"/>
      <dgm:spPr/>
      <dgm:t>
        <a:bodyPr/>
        <a:lstStyle/>
        <a:p>
          <a:r>
            <a:rPr lang="sv-SE" sz="1600" dirty="0"/>
            <a:t>Google och linjär algebra</a:t>
          </a:r>
        </a:p>
      </dgm:t>
    </dgm:pt>
    <dgm:pt modelId="{4CF11C77-1F47-4B95-8A69-33BF3D29A861}" type="parTrans" cxnId="{C9F29322-4F3F-45FD-BA5A-622B9341BA9E}">
      <dgm:prSet/>
      <dgm:spPr/>
      <dgm:t>
        <a:bodyPr/>
        <a:lstStyle/>
        <a:p>
          <a:endParaRPr lang="sv-SE"/>
        </a:p>
      </dgm:t>
    </dgm:pt>
    <dgm:pt modelId="{F87E8E3B-8035-4974-93C3-1DBEC4D604F9}" type="sibTrans" cxnId="{C9F29322-4F3F-45FD-BA5A-622B9341BA9E}">
      <dgm:prSet/>
      <dgm:spPr/>
      <dgm:t>
        <a:bodyPr/>
        <a:lstStyle/>
        <a:p>
          <a:endParaRPr lang="sv-SE"/>
        </a:p>
      </dgm:t>
    </dgm:pt>
    <dgm:pt modelId="{ED8F9766-2FEA-48E2-99D4-9EE71604062A}">
      <dgm:prSet phldrT="[Text]" custT="1"/>
      <dgm:spPr/>
      <dgm:t>
        <a:bodyPr/>
        <a:lstStyle/>
        <a:p>
          <a:r>
            <a:rPr lang="sv-SE" sz="1600" dirty="0"/>
            <a:t>Slumpvandring</a:t>
          </a:r>
        </a:p>
      </dgm:t>
    </dgm:pt>
    <dgm:pt modelId="{5874A682-843B-41AB-BD10-A7C88C63BE24}" type="parTrans" cxnId="{8400D234-38AC-418D-8DFC-F51A1A6997C9}">
      <dgm:prSet/>
      <dgm:spPr/>
      <dgm:t>
        <a:bodyPr/>
        <a:lstStyle/>
        <a:p>
          <a:endParaRPr lang="sv-SE"/>
        </a:p>
      </dgm:t>
    </dgm:pt>
    <dgm:pt modelId="{24138A28-8CCD-4D10-BF09-685A862B4D7C}" type="sibTrans" cxnId="{8400D234-38AC-418D-8DFC-F51A1A6997C9}">
      <dgm:prSet/>
      <dgm:spPr/>
      <dgm:t>
        <a:bodyPr/>
        <a:lstStyle/>
        <a:p>
          <a:endParaRPr lang="sv-SE"/>
        </a:p>
      </dgm:t>
    </dgm:pt>
    <dgm:pt modelId="{0E2E4792-9508-4D58-A6F5-44A0B650793B}" type="pres">
      <dgm:prSet presAssocID="{91D71CC5-BA81-4B4D-8E88-C5325FEC38FC}" presName="cycle" presStyleCnt="0">
        <dgm:presLayoutVars>
          <dgm:chMax val="1"/>
          <dgm:dir/>
          <dgm:animLvl val="ctr"/>
          <dgm:resizeHandles val="exact"/>
        </dgm:presLayoutVars>
      </dgm:prSet>
      <dgm:spPr/>
    </dgm:pt>
    <dgm:pt modelId="{D784BFFF-A10A-4166-8EED-137E60DDD12E}" type="pres">
      <dgm:prSet presAssocID="{A1D22712-B5D5-4F1F-A4D1-F2637CFC2E51}" presName="centerShape" presStyleLbl="node0" presStyleIdx="0" presStyleCnt="1" custScaleX="120630"/>
      <dgm:spPr/>
    </dgm:pt>
    <dgm:pt modelId="{29108EE3-1454-41B4-9FBD-4108E488976F}" type="pres">
      <dgm:prSet presAssocID="{EE895B18-4A22-4C00-8C63-A0B430787832}" presName="Name9" presStyleLbl="parChTrans1D2" presStyleIdx="0" presStyleCnt="4"/>
      <dgm:spPr/>
    </dgm:pt>
    <dgm:pt modelId="{89BDA1D4-2AED-4087-A778-C973BC3490CA}" type="pres">
      <dgm:prSet presAssocID="{EE895B18-4A22-4C00-8C63-A0B430787832}" presName="connTx" presStyleLbl="parChTrans1D2" presStyleIdx="0" presStyleCnt="4"/>
      <dgm:spPr/>
    </dgm:pt>
    <dgm:pt modelId="{AAA16B5E-75F4-43A1-99E6-4E55490B1126}" type="pres">
      <dgm:prSet presAssocID="{4644AA6C-8E89-450F-8828-4A39BB686FF0}" presName="node" presStyleLbl="node1" presStyleIdx="0" presStyleCnt="4" custScaleX="208450" custScaleY="100767" custRadScaleRad="101188" custRadScaleInc="5650">
        <dgm:presLayoutVars>
          <dgm:bulletEnabled val="1"/>
        </dgm:presLayoutVars>
      </dgm:prSet>
      <dgm:spPr/>
    </dgm:pt>
    <dgm:pt modelId="{6B8E174A-B3D0-4AB1-81C7-82B8E5E658B5}" type="pres">
      <dgm:prSet presAssocID="{012E66A5-9595-4236-9D92-2B141EA9F713}" presName="Name9" presStyleLbl="parChTrans1D2" presStyleIdx="1" presStyleCnt="4"/>
      <dgm:spPr/>
    </dgm:pt>
    <dgm:pt modelId="{13110614-2A81-4F2A-848F-26DE92903405}" type="pres">
      <dgm:prSet presAssocID="{012E66A5-9595-4236-9D92-2B141EA9F713}" presName="connTx" presStyleLbl="parChTrans1D2" presStyleIdx="1" presStyleCnt="4"/>
      <dgm:spPr/>
    </dgm:pt>
    <dgm:pt modelId="{2CFD3F55-904A-4EB0-AC8A-2E00F8591552}" type="pres">
      <dgm:prSet presAssocID="{35F42038-2BD1-4E5E-AD46-3CFB7D88C364}" presName="node" presStyleLbl="node1" presStyleIdx="1" presStyleCnt="4" custScaleX="175102" custScaleY="79792" custRadScaleRad="114610" custRadScaleInc="-6815">
        <dgm:presLayoutVars>
          <dgm:bulletEnabled val="1"/>
        </dgm:presLayoutVars>
      </dgm:prSet>
      <dgm:spPr/>
    </dgm:pt>
    <dgm:pt modelId="{FDEACEAC-8324-4D9E-B4E4-12EFD9D76634}" type="pres">
      <dgm:prSet presAssocID="{4CF11C77-1F47-4B95-8A69-33BF3D29A861}" presName="Name9" presStyleLbl="parChTrans1D2" presStyleIdx="2" presStyleCnt="4"/>
      <dgm:spPr/>
    </dgm:pt>
    <dgm:pt modelId="{12917F89-ED2B-49A6-B553-5B7F097D6EE5}" type="pres">
      <dgm:prSet presAssocID="{4CF11C77-1F47-4B95-8A69-33BF3D29A861}" presName="connTx" presStyleLbl="parChTrans1D2" presStyleIdx="2" presStyleCnt="4"/>
      <dgm:spPr/>
    </dgm:pt>
    <dgm:pt modelId="{2C37652D-8304-4ACE-8724-272F10D01D5F}" type="pres">
      <dgm:prSet presAssocID="{5FCC87A7-D46F-4390-B1F4-A412812F2C8E}" presName="node" presStyleLbl="node1" presStyleIdx="2" presStyleCnt="4" custScaleX="193301" custRadScaleRad="89923" custRadScaleInc="-6031">
        <dgm:presLayoutVars>
          <dgm:bulletEnabled val="1"/>
        </dgm:presLayoutVars>
      </dgm:prSet>
      <dgm:spPr/>
    </dgm:pt>
    <dgm:pt modelId="{782C5D54-293C-4CA4-ABCD-09510A3E389B}" type="pres">
      <dgm:prSet presAssocID="{5874A682-843B-41AB-BD10-A7C88C63BE24}" presName="Name9" presStyleLbl="parChTrans1D2" presStyleIdx="3" presStyleCnt="4"/>
      <dgm:spPr/>
    </dgm:pt>
    <dgm:pt modelId="{A3CD6023-C373-4DD0-9AC5-68FA50F12D0F}" type="pres">
      <dgm:prSet presAssocID="{5874A682-843B-41AB-BD10-A7C88C63BE24}" presName="connTx" presStyleLbl="parChTrans1D2" presStyleIdx="3" presStyleCnt="4"/>
      <dgm:spPr/>
    </dgm:pt>
    <dgm:pt modelId="{68556D6E-85F9-42D7-9B16-D06321B2215D}" type="pres">
      <dgm:prSet presAssocID="{ED8F9766-2FEA-48E2-99D4-9EE71604062A}" presName="node" presStyleLbl="node1" presStyleIdx="3" presStyleCnt="4" custScaleX="188633" custRadScaleRad="123785" custRadScaleInc="-1537">
        <dgm:presLayoutVars>
          <dgm:bulletEnabled val="1"/>
        </dgm:presLayoutVars>
      </dgm:prSet>
      <dgm:spPr/>
    </dgm:pt>
  </dgm:ptLst>
  <dgm:cxnLst>
    <dgm:cxn modelId="{8A6E1501-0313-4047-8A10-670600EF1B06}" type="presOf" srcId="{5FCC87A7-D46F-4390-B1F4-A412812F2C8E}" destId="{2C37652D-8304-4ACE-8724-272F10D01D5F}" srcOrd="0" destOrd="0" presId="urn:microsoft.com/office/officeart/2005/8/layout/radial1"/>
    <dgm:cxn modelId="{ADE62F06-BB7D-45DD-8019-68236D9DD0A9}" type="presOf" srcId="{35F42038-2BD1-4E5E-AD46-3CFB7D88C364}" destId="{2CFD3F55-904A-4EB0-AC8A-2E00F8591552}" srcOrd="0" destOrd="0" presId="urn:microsoft.com/office/officeart/2005/8/layout/radial1"/>
    <dgm:cxn modelId="{C9F29322-4F3F-45FD-BA5A-622B9341BA9E}" srcId="{A1D22712-B5D5-4F1F-A4D1-F2637CFC2E51}" destId="{5FCC87A7-D46F-4390-B1F4-A412812F2C8E}" srcOrd="2" destOrd="0" parTransId="{4CF11C77-1F47-4B95-8A69-33BF3D29A861}" sibTransId="{F87E8E3B-8035-4974-93C3-1DBEC4D604F9}"/>
    <dgm:cxn modelId="{7CFD2223-30D9-48C0-9FA6-3CD098BE19DA}" type="presOf" srcId="{5874A682-843B-41AB-BD10-A7C88C63BE24}" destId="{A3CD6023-C373-4DD0-9AC5-68FA50F12D0F}" srcOrd="1" destOrd="0" presId="urn:microsoft.com/office/officeart/2005/8/layout/radial1"/>
    <dgm:cxn modelId="{C6AF8F29-E031-4ECF-B880-7FA4318446F4}" type="presOf" srcId="{4CF11C77-1F47-4B95-8A69-33BF3D29A861}" destId="{12917F89-ED2B-49A6-B553-5B7F097D6EE5}" srcOrd="1" destOrd="0" presId="urn:microsoft.com/office/officeart/2005/8/layout/radial1"/>
    <dgm:cxn modelId="{7F804C2B-2A5F-471A-BFA5-E02F061A520D}" type="presOf" srcId="{EE895B18-4A22-4C00-8C63-A0B430787832}" destId="{89BDA1D4-2AED-4087-A778-C973BC3490CA}" srcOrd="1" destOrd="0" presId="urn:microsoft.com/office/officeart/2005/8/layout/radial1"/>
    <dgm:cxn modelId="{8400D234-38AC-418D-8DFC-F51A1A6997C9}" srcId="{A1D22712-B5D5-4F1F-A4D1-F2637CFC2E51}" destId="{ED8F9766-2FEA-48E2-99D4-9EE71604062A}" srcOrd="3" destOrd="0" parTransId="{5874A682-843B-41AB-BD10-A7C88C63BE24}" sibTransId="{24138A28-8CCD-4D10-BF09-685A862B4D7C}"/>
    <dgm:cxn modelId="{D38E195E-0C84-43AA-982E-46F62962DBD0}" srcId="{91D71CC5-BA81-4B4D-8E88-C5325FEC38FC}" destId="{A1D22712-B5D5-4F1F-A4D1-F2637CFC2E51}" srcOrd="0" destOrd="0" parTransId="{65274CEA-7193-4802-8325-7FC6B5B439D6}" sibTransId="{B2662FFD-453D-47E7-A8BA-C75EBDC90981}"/>
    <dgm:cxn modelId="{DAF95843-2CFE-4621-B2CB-871746F7A4DC}" type="presOf" srcId="{4CF11C77-1F47-4B95-8A69-33BF3D29A861}" destId="{FDEACEAC-8324-4D9E-B4E4-12EFD9D76634}" srcOrd="0" destOrd="0" presId="urn:microsoft.com/office/officeart/2005/8/layout/radial1"/>
    <dgm:cxn modelId="{E912226B-36A4-45BF-8E38-F5CC7E211503}" type="presOf" srcId="{5874A682-843B-41AB-BD10-A7C88C63BE24}" destId="{782C5D54-293C-4CA4-ABCD-09510A3E389B}" srcOrd="0" destOrd="0" presId="urn:microsoft.com/office/officeart/2005/8/layout/radial1"/>
    <dgm:cxn modelId="{59D59D4B-189C-4546-B478-206BB0A414E4}" srcId="{A1D22712-B5D5-4F1F-A4D1-F2637CFC2E51}" destId="{35F42038-2BD1-4E5E-AD46-3CFB7D88C364}" srcOrd="1" destOrd="0" parTransId="{012E66A5-9595-4236-9D92-2B141EA9F713}" sibTransId="{7FB97EB4-7D23-455F-AC07-0EE0953870FF}"/>
    <dgm:cxn modelId="{985AE571-5DF3-41DF-A437-C541756D0975}" type="presOf" srcId="{A1D22712-B5D5-4F1F-A4D1-F2637CFC2E51}" destId="{D784BFFF-A10A-4166-8EED-137E60DDD12E}" srcOrd="0" destOrd="0" presId="urn:microsoft.com/office/officeart/2005/8/layout/radial1"/>
    <dgm:cxn modelId="{3E366889-89CB-4153-848A-E236D9D8CDBE}" type="presOf" srcId="{ED8F9766-2FEA-48E2-99D4-9EE71604062A}" destId="{68556D6E-85F9-42D7-9B16-D06321B2215D}" srcOrd="0" destOrd="0" presId="urn:microsoft.com/office/officeart/2005/8/layout/radial1"/>
    <dgm:cxn modelId="{B3169B96-454E-4EF8-BA9C-8F9F933D7956}" srcId="{A1D22712-B5D5-4F1F-A4D1-F2637CFC2E51}" destId="{4644AA6C-8E89-450F-8828-4A39BB686FF0}" srcOrd="0" destOrd="0" parTransId="{EE895B18-4A22-4C00-8C63-A0B430787832}" sibTransId="{3F9B516B-F7DF-4E7F-ACB5-BCBE8E7992ED}"/>
    <dgm:cxn modelId="{58A71FA2-FC69-48F4-84C6-2E6AC67E4BE3}" type="presOf" srcId="{91D71CC5-BA81-4B4D-8E88-C5325FEC38FC}" destId="{0E2E4792-9508-4D58-A6F5-44A0B650793B}" srcOrd="0" destOrd="0" presId="urn:microsoft.com/office/officeart/2005/8/layout/radial1"/>
    <dgm:cxn modelId="{0AEA7AA3-ACE0-4E71-81BF-25C4CA82DD07}" type="presOf" srcId="{012E66A5-9595-4236-9D92-2B141EA9F713}" destId="{6B8E174A-B3D0-4AB1-81C7-82B8E5E658B5}" srcOrd="0" destOrd="0" presId="urn:microsoft.com/office/officeart/2005/8/layout/radial1"/>
    <dgm:cxn modelId="{CE2B8FB0-ED87-4CB3-B5F5-36AC1D661D1A}" type="presOf" srcId="{4644AA6C-8E89-450F-8828-4A39BB686FF0}" destId="{AAA16B5E-75F4-43A1-99E6-4E55490B1126}" srcOrd="0" destOrd="0" presId="urn:microsoft.com/office/officeart/2005/8/layout/radial1"/>
    <dgm:cxn modelId="{0CBD1EC4-AC10-4BDA-84A2-882A86D83064}" type="presOf" srcId="{012E66A5-9595-4236-9D92-2B141EA9F713}" destId="{13110614-2A81-4F2A-848F-26DE92903405}" srcOrd="1" destOrd="0" presId="urn:microsoft.com/office/officeart/2005/8/layout/radial1"/>
    <dgm:cxn modelId="{1BD89DD4-6FBE-44E6-9CBC-3181EF3D4E06}" type="presOf" srcId="{EE895B18-4A22-4C00-8C63-A0B430787832}" destId="{29108EE3-1454-41B4-9FBD-4108E488976F}" srcOrd="0" destOrd="0" presId="urn:microsoft.com/office/officeart/2005/8/layout/radial1"/>
    <dgm:cxn modelId="{4B79089F-F9C8-42C1-B6BD-4D918491B04B}" type="presParOf" srcId="{0E2E4792-9508-4D58-A6F5-44A0B650793B}" destId="{D784BFFF-A10A-4166-8EED-137E60DDD12E}" srcOrd="0" destOrd="0" presId="urn:microsoft.com/office/officeart/2005/8/layout/radial1"/>
    <dgm:cxn modelId="{F8E1A364-547F-4EF6-BCE2-593163604B66}" type="presParOf" srcId="{0E2E4792-9508-4D58-A6F5-44A0B650793B}" destId="{29108EE3-1454-41B4-9FBD-4108E488976F}" srcOrd="1" destOrd="0" presId="urn:microsoft.com/office/officeart/2005/8/layout/radial1"/>
    <dgm:cxn modelId="{B8577ACE-2720-4925-9457-CC6BF84CBD92}" type="presParOf" srcId="{29108EE3-1454-41B4-9FBD-4108E488976F}" destId="{89BDA1D4-2AED-4087-A778-C973BC3490CA}" srcOrd="0" destOrd="0" presId="urn:microsoft.com/office/officeart/2005/8/layout/radial1"/>
    <dgm:cxn modelId="{BB5403C8-4801-42E9-AD04-80DDD94D6832}" type="presParOf" srcId="{0E2E4792-9508-4D58-A6F5-44A0B650793B}" destId="{AAA16B5E-75F4-43A1-99E6-4E55490B1126}" srcOrd="2" destOrd="0" presId="urn:microsoft.com/office/officeart/2005/8/layout/radial1"/>
    <dgm:cxn modelId="{33FA147A-54B4-4404-B1F4-4159848A9ECF}" type="presParOf" srcId="{0E2E4792-9508-4D58-A6F5-44A0B650793B}" destId="{6B8E174A-B3D0-4AB1-81C7-82B8E5E658B5}" srcOrd="3" destOrd="0" presId="urn:microsoft.com/office/officeart/2005/8/layout/radial1"/>
    <dgm:cxn modelId="{967DAC13-5D62-49F0-8731-51DE5130F624}" type="presParOf" srcId="{6B8E174A-B3D0-4AB1-81C7-82B8E5E658B5}" destId="{13110614-2A81-4F2A-848F-26DE92903405}" srcOrd="0" destOrd="0" presId="urn:microsoft.com/office/officeart/2005/8/layout/radial1"/>
    <dgm:cxn modelId="{7BCFFF81-4A8B-429A-906E-6FDEA3C05BB4}" type="presParOf" srcId="{0E2E4792-9508-4D58-A6F5-44A0B650793B}" destId="{2CFD3F55-904A-4EB0-AC8A-2E00F8591552}" srcOrd="4" destOrd="0" presId="urn:microsoft.com/office/officeart/2005/8/layout/radial1"/>
    <dgm:cxn modelId="{B231DD88-C745-404F-B2A8-4C247F1EB3FD}" type="presParOf" srcId="{0E2E4792-9508-4D58-A6F5-44A0B650793B}" destId="{FDEACEAC-8324-4D9E-B4E4-12EFD9D76634}" srcOrd="5" destOrd="0" presId="urn:microsoft.com/office/officeart/2005/8/layout/radial1"/>
    <dgm:cxn modelId="{0F8EAB5A-10FC-451D-AA5F-B213ABFB3D1A}" type="presParOf" srcId="{FDEACEAC-8324-4D9E-B4E4-12EFD9D76634}" destId="{12917F89-ED2B-49A6-B553-5B7F097D6EE5}" srcOrd="0" destOrd="0" presId="urn:microsoft.com/office/officeart/2005/8/layout/radial1"/>
    <dgm:cxn modelId="{D8CE3E8D-9891-4FEC-9D77-FE0799FD2963}" type="presParOf" srcId="{0E2E4792-9508-4D58-A6F5-44A0B650793B}" destId="{2C37652D-8304-4ACE-8724-272F10D01D5F}" srcOrd="6" destOrd="0" presId="urn:microsoft.com/office/officeart/2005/8/layout/radial1"/>
    <dgm:cxn modelId="{CE17894B-AFA1-4382-929F-B5C2BCA66FC1}" type="presParOf" srcId="{0E2E4792-9508-4D58-A6F5-44A0B650793B}" destId="{782C5D54-293C-4CA4-ABCD-09510A3E389B}" srcOrd="7" destOrd="0" presId="urn:microsoft.com/office/officeart/2005/8/layout/radial1"/>
    <dgm:cxn modelId="{05DAF103-4D57-4B56-ACBC-B342AF7DCD0F}" type="presParOf" srcId="{782C5D54-293C-4CA4-ABCD-09510A3E389B}" destId="{A3CD6023-C373-4DD0-9AC5-68FA50F12D0F}" srcOrd="0" destOrd="0" presId="urn:microsoft.com/office/officeart/2005/8/layout/radial1"/>
    <dgm:cxn modelId="{B364C19C-8524-4964-B9C6-8CF0F536DAAC}" type="presParOf" srcId="{0E2E4792-9508-4D58-A6F5-44A0B650793B}" destId="{68556D6E-85F9-42D7-9B16-D06321B2215D}"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D71CC5-BA81-4B4D-8E88-C5325FEC38FC}"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sv-SE"/>
        </a:p>
      </dgm:t>
    </dgm:pt>
    <dgm:pt modelId="{A1D22712-B5D5-4F1F-A4D1-F2637CFC2E51}">
      <dgm:prSet phldrT="[Text]" custT="1"/>
      <dgm:spPr/>
      <dgm:t>
        <a:bodyPr/>
        <a:lstStyle/>
        <a:p>
          <a:r>
            <a:rPr lang="sv-SE" sz="1800" b="1" dirty="0"/>
            <a:t>Er text</a:t>
          </a:r>
        </a:p>
      </dgm:t>
    </dgm:pt>
    <dgm:pt modelId="{65274CEA-7193-4802-8325-7FC6B5B439D6}" type="parTrans" cxnId="{D38E195E-0C84-43AA-982E-46F62962DBD0}">
      <dgm:prSet/>
      <dgm:spPr/>
      <dgm:t>
        <a:bodyPr/>
        <a:lstStyle/>
        <a:p>
          <a:endParaRPr lang="sv-SE"/>
        </a:p>
      </dgm:t>
    </dgm:pt>
    <dgm:pt modelId="{B2662FFD-453D-47E7-A8BA-C75EBDC90981}" type="sibTrans" cxnId="{D38E195E-0C84-43AA-982E-46F62962DBD0}">
      <dgm:prSet/>
      <dgm:spPr/>
      <dgm:t>
        <a:bodyPr/>
        <a:lstStyle/>
        <a:p>
          <a:endParaRPr lang="sv-SE"/>
        </a:p>
      </dgm:t>
    </dgm:pt>
    <dgm:pt modelId="{4644AA6C-8E89-450F-8828-4A39BB686FF0}">
      <dgm:prSet phldrT="[Text]" custT="1"/>
      <dgm:spPr/>
      <dgm:t>
        <a:bodyPr/>
        <a:lstStyle/>
        <a:p>
          <a:r>
            <a:rPr lang="sv-SE" sz="1600" dirty="0"/>
            <a:t>Optimeringsteori</a:t>
          </a:r>
        </a:p>
      </dgm:t>
    </dgm:pt>
    <dgm:pt modelId="{EE895B18-4A22-4C00-8C63-A0B430787832}" type="parTrans" cxnId="{B3169B96-454E-4EF8-BA9C-8F9F933D7956}">
      <dgm:prSet/>
      <dgm:spPr/>
      <dgm:t>
        <a:bodyPr/>
        <a:lstStyle/>
        <a:p>
          <a:endParaRPr lang="sv-SE"/>
        </a:p>
      </dgm:t>
    </dgm:pt>
    <dgm:pt modelId="{3F9B516B-F7DF-4E7F-ACB5-BCBE8E7992ED}" type="sibTrans" cxnId="{B3169B96-454E-4EF8-BA9C-8F9F933D7956}">
      <dgm:prSet/>
      <dgm:spPr/>
      <dgm:t>
        <a:bodyPr/>
        <a:lstStyle/>
        <a:p>
          <a:endParaRPr lang="sv-SE"/>
        </a:p>
      </dgm:t>
    </dgm:pt>
    <dgm:pt modelId="{35F42038-2BD1-4E5E-AD46-3CFB7D88C364}">
      <dgm:prSet phldrT="[Text]" custT="1"/>
      <dgm:spPr/>
      <dgm:t>
        <a:bodyPr/>
        <a:lstStyle/>
        <a:p>
          <a:r>
            <a:rPr lang="sv-SE" sz="1600" dirty="0"/>
            <a:t>DNA-analys</a:t>
          </a:r>
        </a:p>
      </dgm:t>
    </dgm:pt>
    <dgm:pt modelId="{012E66A5-9595-4236-9D92-2B141EA9F713}" type="parTrans" cxnId="{59D59D4B-189C-4546-B478-206BB0A414E4}">
      <dgm:prSet/>
      <dgm:spPr/>
      <dgm:t>
        <a:bodyPr/>
        <a:lstStyle/>
        <a:p>
          <a:endParaRPr lang="sv-SE"/>
        </a:p>
      </dgm:t>
    </dgm:pt>
    <dgm:pt modelId="{7FB97EB4-7D23-455F-AC07-0EE0953870FF}" type="sibTrans" cxnId="{59D59D4B-189C-4546-B478-206BB0A414E4}">
      <dgm:prSet/>
      <dgm:spPr/>
      <dgm:t>
        <a:bodyPr/>
        <a:lstStyle/>
        <a:p>
          <a:endParaRPr lang="sv-SE"/>
        </a:p>
      </dgm:t>
    </dgm:pt>
    <dgm:pt modelId="{5FCC87A7-D46F-4390-B1F4-A412812F2C8E}">
      <dgm:prSet phldrT="[Text]" custT="1"/>
      <dgm:spPr/>
      <dgm:t>
        <a:bodyPr/>
        <a:lstStyle/>
        <a:p>
          <a:r>
            <a:rPr lang="sv-SE" sz="1600" dirty="0"/>
            <a:t>Google och linjär algebra</a:t>
          </a:r>
        </a:p>
      </dgm:t>
    </dgm:pt>
    <dgm:pt modelId="{4CF11C77-1F47-4B95-8A69-33BF3D29A861}" type="parTrans" cxnId="{C9F29322-4F3F-45FD-BA5A-622B9341BA9E}">
      <dgm:prSet/>
      <dgm:spPr/>
      <dgm:t>
        <a:bodyPr/>
        <a:lstStyle/>
        <a:p>
          <a:endParaRPr lang="sv-SE"/>
        </a:p>
      </dgm:t>
    </dgm:pt>
    <dgm:pt modelId="{F87E8E3B-8035-4974-93C3-1DBEC4D604F9}" type="sibTrans" cxnId="{C9F29322-4F3F-45FD-BA5A-622B9341BA9E}">
      <dgm:prSet/>
      <dgm:spPr/>
      <dgm:t>
        <a:bodyPr/>
        <a:lstStyle/>
        <a:p>
          <a:endParaRPr lang="sv-SE"/>
        </a:p>
      </dgm:t>
    </dgm:pt>
    <dgm:pt modelId="{ED8F9766-2FEA-48E2-99D4-9EE71604062A}">
      <dgm:prSet phldrT="[Text]" custT="1"/>
      <dgm:spPr/>
      <dgm:t>
        <a:bodyPr/>
        <a:lstStyle/>
        <a:p>
          <a:r>
            <a:rPr lang="sv-SE" sz="1600" dirty="0"/>
            <a:t>Slumpvandring</a:t>
          </a:r>
        </a:p>
      </dgm:t>
    </dgm:pt>
    <dgm:pt modelId="{5874A682-843B-41AB-BD10-A7C88C63BE24}" type="parTrans" cxnId="{8400D234-38AC-418D-8DFC-F51A1A6997C9}">
      <dgm:prSet/>
      <dgm:spPr/>
      <dgm:t>
        <a:bodyPr/>
        <a:lstStyle/>
        <a:p>
          <a:endParaRPr lang="sv-SE"/>
        </a:p>
      </dgm:t>
    </dgm:pt>
    <dgm:pt modelId="{24138A28-8CCD-4D10-BF09-685A862B4D7C}" type="sibTrans" cxnId="{8400D234-38AC-418D-8DFC-F51A1A6997C9}">
      <dgm:prSet/>
      <dgm:spPr/>
      <dgm:t>
        <a:bodyPr/>
        <a:lstStyle/>
        <a:p>
          <a:endParaRPr lang="sv-SE"/>
        </a:p>
      </dgm:t>
    </dgm:pt>
    <dgm:pt modelId="{0E2E4792-9508-4D58-A6F5-44A0B650793B}" type="pres">
      <dgm:prSet presAssocID="{91D71CC5-BA81-4B4D-8E88-C5325FEC38FC}" presName="cycle" presStyleCnt="0">
        <dgm:presLayoutVars>
          <dgm:chMax val="1"/>
          <dgm:dir/>
          <dgm:animLvl val="ctr"/>
          <dgm:resizeHandles val="exact"/>
        </dgm:presLayoutVars>
      </dgm:prSet>
      <dgm:spPr/>
    </dgm:pt>
    <dgm:pt modelId="{D784BFFF-A10A-4166-8EED-137E60DDD12E}" type="pres">
      <dgm:prSet presAssocID="{A1D22712-B5D5-4F1F-A4D1-F2637CFC2E51}" presName="centerShape" presStyleLbl="node0" presStyleIdx="0" presStyleCnt="1" custScaleX="120630"/>
      <dgm:spPr/>
    </dgm:pt>
    <dgm:pt modelId="{29108EE3-1454-41B4-9FBD-4108E488976F}" type="pres">
      <dgm:prSet presAssocID="{EE895B18-4A22-4C00-8C63-A0B430787832}" presName="Name9" presStyleLbl="parChTrans1D2" presStyleIdx="0" presStyleCnt="4"/>
      <dgm:spPr/>
    </dgm:pt>
    <dgm:pt modelId="{89BDA1D4-2AED-4087-A778-C973BC3490CA}" type="pres">
      <dgm:prSet presAssocID="{EE895B18-4A22-4C00-8C63-A0B430787832}" presName="connTx" presStyleLbl="parChTrans1D2" presStyleIdx="0" presStyleCnt="4"/>
      <dgm:spPr/>
    </dgm:pt>
    <dgm:pt modelId="{AAA16B5E-75F4-43A1-99E6-4E55490B1126}" type="pres">
      <dgm:prSet presAssocID="{4644AA6C-8E89-450F-8828-4A39BB686FF0}" presName="node" presStyleLbl="node1" presStyleIdx="0" presStyleCnt="4" custScaleX="208450" custScaleY="100767" custRadScaleRad="98487" custRadScaleInc="5805">
        <dgm:presLayoutVars>
          <dgm:bulletEnabled val="1"/>
        </dgm:presLayoutVars>
      </dgm:prSet>
      <dgm:spPr/>
    </dgm:pt>
    <dgm:pt modelId="{6B8E174A-B3D0-4AB1-81C7-82B8E5E658B5}" type="pres">
      <dgm:prSet presAssocID="{012E66A5-9595-4236-9D92-2B141EA9F713}" presName="Name9" presStyleLbl="parChTrans1D2" presStyleIdx="1" presStyleCnt="4"/>
      <dgm:spPr/>
    </dgm:pt>
    <dgm:pt modelId="{13110614-2A81-4F2A-848F-26DE92903405}" type="pres">
      <dgm:prSet presAssocID="{012E66A5-9595-4236-9D92-2B141EA9F713}" presName="connTx" presStyleLbl="parChTrans1D2" presStyleIdx="1" presStyleCnt="4"/>
      <dgm:spPr/>
    </dgm:pt>
    <dgm:pt modelId="{2CFD3F55-904A-4EB0-AC8A-2E00F8591552}" type="pres">
      <dgm:prSet presAssocID="{35F42038-2BD1-4E5E-AD46-3CFB7D88C364}" presName="node" presStyleLbl="node1" presStyleIdx="1" presStyleCnt="4" custScaleX="175102" custScaleY="79792" custRadScaleRad="114610" custRadScaleInc="-6815">
        <dgm:presLayoutVars>
          <dgm:bulletEnabled val="1"/>
        </dgm:presLayoutVars>
      </dgm:prSet>
      <dgm:spPr/>
    </dgm:pt>
    <dgm:pt modelId="{FDEACEAC-8324-4D9E-B4E4-12EFD9D76634}" type="pres">
      <dgm:prSet presAssocID="{4CF11C77-1F47-4B95-8A69-33BF3D29A861}" presName="Name9" presStyleLbl="parChTrans1D2" presStyleIdx="2" presStyleCnt="4"/>
      <dgm:spPr/>
    </dgm:pt>
    <dgm:pt modelId="{12917F89-ED2B-49A6-B553-5B7F097D6EE5}" type="pres">
      <dgm:prSet presAssocID="{4CF11C77-1F47-4B95-8A69-33BF3D29A861}" presName="connTx" presStyleLbl="parChTrans1D2" presStyleIdx="2" presStyleCnt="4"/>
      <dgm:spPr/>
    </dgm:pt>
    <dgm:pt modelId="{2C37652D-8304-4ACE-8724-272F10D01D5F}" type="pres">
      <dgm:prSet presAssocID="{5FCC87A7-D46F-4390-B1F4-A412812F2C8E}" presName="node" presStyleLbl="node1" presStyleIdx="2" presStyleCnt="4" custScaleX="193301" custRadScaleRad="89923" custRadScaleInc="-6031">
        <dgm:presLayoutVars>
          <dgm:bulletEnabled val="1"/>
        </dgm:presLayoutVars>
      </dgm:prSet>
      <dgm:spPr/>
    </dgm:pt>
    <dgm:pt modelId="{782C5D54-293C-4CA4-ABCD-09510A3E389B}" type="pres">
      <dgm:prSet presAssocID="{5874A682-843B-41AB-BD10-A7C88C63BE24}" presName="Name9" presStyleLbl="parChTrans1D2" presStyleIdx="3" presStyleCnt="4"/>
      <dgm:spPr/>
    </dgm:pt>
    <dgm:pt modelId="{A3CD6023-C373-4DD0-9AC5-68FA50F12D0F}" type="pres">
      <dgm:prSet presAssocID="{5874A682-843B-41AB-BD10-A7C88C63BE24}" presName="connTx" presStyleLbl="parChTrans1D2" presStyleIdx="3" presStyleCnt="4"/>
      <dgm:spPr/>
    </dgm:pt>
    <dgm:pt modelId="{68556D6E-85F9-42D7-9B16-D06321B2215D}" type="pres">
      <dgm:prSet presAssocID="{ED8F9766-2FEA-48E2-99D4-9EE71604062A}" presName="node" presStyleLbl="node1" presStyleIdx="3" presStyleCnt="4" custScaleX="188633" custRadScaleRad="123785" custRadScaleInc="-1537">
        <dgm:presLayoutVars>
          <dgm:bulletEnabled val="1"/>
        </dgm:presLayoutVars>
      </dgm:prSet>
      <dgm:spPr/>
    </dgm:pt>
  </dgm:ptLst>
  <dgm:cxnLst>
    <dgm:cxn modelId="{8A6E1501-0313-4047-8A10-670600EF1B06}" type="presOf" srcId="{5FCC87A7-D46F-4390-B1F4-A412812F2C8E}" destId="{2C37652D-8304-4ACE-8724-272F10D01D5F}" srcOrd="0" destOrd="0" presId="urn:microsoft.com/office/officeart/2005/8/layout/radial1"/>
    <dgm:cxn modelId="{ADE62F06-BB7D-45DD-8019-68236D9DD0A9}" type="presOf" srcId="{35F42038-2BD1-4E5E-AD46-3CFB7D88C364}" destId="{2CFD3F55-904A-4EB0-AC8A-2E00F8591552}" srcOrd="0" destOrd="0" presId="urn:microsoft.com/office/officeart/2005/8/layout/radial1"/>
    <dgm:cxn modelId="{C9F29322-4F3F-45FD-BA5A-622B9341BA9E}" srcId="{A1D22712-B5D5-4F1F-A4D1-F2637CFC2E51}" destId="{5FCC87A7-D46F-4390-B1F4-A412812F2C8E}" srcOrd="2" destOrd="0" parTransId="{4CF11C77-1F47-4B95-8A69-33BF3D29A861}" sibTransId="{F87E8E3B-8035-4974-93C3-1DBEC4D604F9}"/>
    <dgm:cxn modelId="{7CFD2223-30D9-48C0-9FA6-3CD098BE19DA}" type="presOf" srcId="{5874A682-843B-41AB-BD10-A7C88C63BE24}" destId="{A3CD6023-C373-4DD0-9AC5-68FA50F12D0F}" srcOrd="1" destOrd="0" presId="urn:microsoft.com/office/officeart/2005/8/layout/radial1"/>
    <dgm:cxn modelId="{C6AF8F29-E031-4ECF-B880-7FA4318446F4}" type="presOf" srcId="{4CF11C77-1F47-4B95-8A69-33BF3D29A861}" destId="{12917F89-ED2B-49A6-B553-5B7F097D6EE5}" srcOrd="1" destOrd="0" presId="urn:microsoft.com/office/officeart/2005/8/layout/radial1"/>
    <dgm:cxn modelId="{7F804C2B-2A5F-471A-BFA5-E02F061A520D}" type="presOf" srcId="{EE895B18-4A22-4C00-8C63-A0B430787832}" destId="{89BDA1D4-2AED-4087-A778-C973BC3490CA}" srcOrd="1" destOrd="0" presId="urn:microsoft.com/office/officeart/2005/8/layout/radial1"/>
    <dgm:cxn modelId="{8400D234-38AC-418D-8DFC-F51A1A6997C9}" srcId="{A1D22712-B5D5-4F1F-A4D1-F2637CFC2E51}" destId="{ED8F9766-2FEA-48E2-99D4-9EE71604062A}" srcOrd="3" destOrd="0" parTransId="{5874A682-843B-41AB-BD10-A7C88C63BE24}" sibTransId="{24138A28-8CCD-4D10-BF09-685A862B4D7C}"/>
    <dgm:cxn modelId="{D38E195E-0C84-43AA-982E-46F62962DBD0}" srcId="{91D71CC5-BA81-4B4D-8E88-C5325FEC38FC}" destId="{A1D22712-B5D5-4F1F-A4D1-F2637CFC2E51}" srcOrd="0" destOrd="0" parTransId="{65274CEA-7193-4802-8325-7FC6B5B439D6}" sibTransId="{B2662FFD-453D-47E7-A8BA-C75EBDC90981}"/>
    <dgm:cxn modelId="{DAF95843-2CFE-4621-B2CB-871746F7A4DC}" type="presOf" srcId="{4CF11C77-1F47-4B95-8A69-33BF3D29A861}" destId="{FDEACEAC-8324-4D9E-B4E4-12EFD9D76634}" srcOrd="0" destOrd="0" presId="urn:microsoft.com/office/officeart/2005/8/layout/radial1"/>
    <dgm:cxn modelId="{E912226B-36A4-45BF-8E38-F5CC7E211503}" type="presOf" srcId="{5874A682-843B-41AB-BD10-A7C88C63BE24}" destId="{782C5D54-293C-4CA4-ABCD-09510A3E389B}" srcOrd="0" destOrd="0" presId="urn:microsoft.com/office/officeart/2005/8/layout/radial1"/>
    <dgm:cxn modelId="{59D59D4B-189C-4546-B478-206BB0A414E4}" srcId="{A1D22712-B5D5-4F1F-A4D1-F2637CFC2E51}" destId="{35F42038-2BD1-4E5E-AD46-3CFB7D88C364}" srcOrd="1" destOrd="0" parTransId="{012E66A5-9595-4236-9D92-2B141EA9F713}" sibTransId="{7FB97EB4-7D23-455F-AC07-0EE0953870FF}"/>
    <dgm:cxn modelId="{985AE571-5DF3-41DF-A437-C541756D0975}" type="presOf" srcId="{A1D22712-B5D5-4F1F-A4D1-F2637CFC2E51}" destId="{D784BFFF-A10A-4166-8EED-137E60DDD12E}" srcOrd="0" destOrd="0" presId="urn:microsoft.com/office/officeart/2005/8/layout/radial1"/>
    <dgm:cxn modelId="{3E366889-89CB-4153-848A-E236D9D8CDBE}" type="presOf" srcId="{ED8F9766-2FEA-48E2-99D4-9EE71604062A}" destId="{68556D6E-85F9-42D7-9B16-D06321B2215D}" srcOrd="0" destOrd="0" presId="urn:microsoft.com/office/officeart/2005/8/layout/radial1"/>
    <dgm:cxn modelId="{B3169B96-454E-4EF8-BA9C-8F9F933D7956}" srcId="{A1D22712-B5D5-4F1F-A4D1-F2637CFC2E51}" destId="{4644AA6C-8E89-450F-8828-4A39BB686FF0}" srcOrd="0" destOrd="0" parTransId="{EE895B18-4A22-4C00-8C63-A0B430787832}" sibTransId="{3F9B516B-F7DF-4E7F-ACB5-BCBE8E7992ED}"/>
    <dgm:cxn modelId="{58A71FA2-FC69-48F4-84C6-2E6AC67E4BE3}" type="presOf" srcId="{91D71CC5-BA81-4B4D-8E88-C5325FEC38FC}" destId="{0E2E4792-9508-4D58-A6F5-44A0B650793B}" srcOrd="0" destOrd="0" presId="urn:microsoft.com/office/officeart/2005/8/layout/radial1"/>
    <dgm:cxn modelId="{0AEA7AA3-ACE0-4E71-81BF-25C4CA82DD07}" type="presOf" srcId="{012E66A5-9595-4236-9D92-2B141EA9F713}" destId="{6B8E174A-B3D0-4AB1-81C7-82B8E5E658B5}" srcOrd="0" destOrd="0" presId="urn:microsoft.com/office/officeart/2005/8/layout/radial1"/>
    <dgm:cxn modelId="{CE2B8FB0-ED87-4CB3-B5F5-36AC1D661D1A}" type="presOf" srcId="{4644AA6C-8E89-450F-8828-4A39BB686FF0}" destId="{AAA16B5E-75F4-43A1-99E6-4E55490B1126}" srcOrd="0" destOrd="0" presId="urn:microsoft.com/office/officeart/2005/8/layout/radial1"/>
    <dgm:cxn modelId="{0CBD1EC4-AC10-4BDA-84A2-882A86D83064}" type="presOf" srcId="{012E66A5-9595-4236-9D92-2B141EA9F713}" destId="{13110614-2A81-4F2A-848F-26DE92903405}" srcOrd="1" destOrd="0" presId="urn:microsoft.com/office/officeart/2005/8/layout/radial1"/>
    <dgm:cxn modelId="{1BD89DD4-6FBE-44E6-9CBC-3181EF3D4E06}" type="presOf" srcId="{EE895B18-4A22-4C00-8C63-A0B430787832}" destId="{29108EE3-1454-41B4-9FBD-4108E488976F}" srcOrd="0" destOrd="0" presId="urn:microsoft.com/office/officeart/2005/8/layout/radial1"/>
    <dgm:cxn modelId="{4B79089F-F9C8-42C1-B6BD-4D918491B04B}" type="presParOf" srcId="{0E2E4792-9508-4D58-A6F5-44A0B650793B}" destId="{D784BFFF-A10A-4166-8EED-137E60DDD12E}" srcOrd="0" destOrd="0" presId="urn:microsoft.com/office/officeart/2005/8/layout/radial1"/>
    <dgm:cxn modelId="{F8E1A364-547F-4EF6-BCE2-593163604B66}" type="presParOf" srcId="{0E2E4792-9508-4D58-A6F5-44A0B650793B}" destId="{29108EE3-1454-41B4-9FBD-4108E488976F}" srcOrd="1" destOrd="0" presId="urn:microsoft.com/office/officeart/2005/8/layout/radial1"/>
    <dgm:cxn modelId="{B8577ACE-2720-4925-9457-CC6BF84CBD92}" type="presParOf" srcId="{29108EE3-1454-41B4-9FBD-4108E488976F}" destId="{89BDA1D4-2AED-4087-A778-C973BC3490CA}" srcOrd="0" destOrd="0" presId="urn:microsoft.com/office/officeart/2005/8/layout/radial1"/>
    <dgm:cxn modelId="{BB5403C8-4801-42E9-AD04-80DDD94D6832}" type="presParOf" srcId="{0E2E4792-9508-4D58-A6F5-44A0B650793B}" destId="{AAA16B5E-75F4-43A1-99E6-4E55490B1126}" srcOrd="2" destOrd="0" presId="urn:microsoft.com/office/officeart/2005/8/layout/radial1"/>
    <dgm:cxn modelId="{33FA147A-54B4-4404-B1F4-4159848A9ECF}" type="presParOf" srcId="{0E2E4792-9508-4D58-A6F5-44A0B650793B}" destId="{6B8E174A-B3D0-4AB1-81C7-82B8E5E658B5}" srcOrd="3" destOrd="0" presId="urn:microsoft.com/office/officeart/2005/8/layout/radial1"/>
    <dgm:cxn modelId="{967DAC13-5D62-49F0-8731-51DE5130F624}" type="presParOf" srcId="{6B8E174A-B3D0-4AB1-81C7-82B8E5E658B5}" destId="{13110614-2A81-4F2A-848F-26DE92903405}" srcOrd="0" destOrd="0" presId="urn:microsoft.com/office/officeart/2005/8/layout/radial1"/>
    <dgm:cxn modelId="{7BCFFF81-4A8B-429A-906E-6FDEA3C05BB4}" type="presParOf" srcId="{0E2E4792-9508-4D58-A6F5-44A0B650793B}" destId="{2CFD3F55-904A-4EB0-AC8A-2E00F8591552}" srcOrd="4" destOrd="0" presId="urn:microsoft.com/office/officeart/2005/8/layout/radial1"/>
    <dgm:cxn modelId="{B231DD88-C745-404F-B2A8-4C247F1EB3FD}" type="presParOf" srcId="{0E2E4792-9508-4D58-A6F5-44A0B650793B}" destId="{FDEACEAC-8324-4D9E-B4E4-12EFD9D76634}" srcOrd="5" destOrd="0" presId="urn:microsoft.com/office/officeart/2005/8/layout/radial1"/>
    <dgm:cxn modelId="{0F8EAB5A-10FC-451D-AA5F-B213ABFB3D1A}" type="presParOf" srcId="{FDEACEAC-8324-4D9E-B4E4-12EFD9D76634}" destId="{12917F89-ED2B-49A6-B553-5B7F097D6EE5}" srcOrd="0" destOrd="0" presId="urn:microsoft.com/office/officeart/2005/8/layout/radial1"/>
    <dgm:cxn modelId="{D8CE3E8D-9891-4FEC-9D77-FE0799FD2963}" type="presParOf" srcId="{0E2E4792-9508-4D58-A6F5-44A0B650793B}" destId="{2C37652D-8304-4ACE-8724-272F10D01D5F}" srcOrd="6" destOrd="0" presId="urn:microsoft.com/office/officeart/2005/8/layout/radial1"/>
    <dgm:cxn modelId="{CE17894B-AFA1-4382-929F-B5C2BCA66FC1}" type="presParOf" srcId="{0E2E4792-9508-4D58-A6F5-44A0B650793B}" destId="{782C5D54-293C-4CA4-ABCD-09510A3E389B}" srcOrd="7" destOrd="0" presId="urn:microsoft.com/office/officeart/2005/8/layout/radial1"/>
    <dgm:cxn modelId="{05DAF103-4D57-4B56-ACBC-B342AF7DCD0F}" type="presParOf" srcId="{782C5D54-293C-4CA4-ABCD-09510A3E389B}" destId="{A3CD6023-C373-4DD0-9AC5-68FA50F12D0F}" srcOrd="0" destOrd="0" presId="urn:microsoft.com/office/officeart/2005/8/layout/radial1"/>
    <dgm:cxn modelId="{B364C19C-8524-4964-B9C6-8CF0F536DAAC}" type="presParOf" srcId="{0E2E4792-9508-4D58-A6F5-44A0B650793B}" destId="{68556D6E-85F9-42D7-9B16-D06321B2215D}"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4BFFF-A10A-4166-8EED-137E60DDD12E}">
      <dsp:nvSpPr>
        <dsp:cNvPr id="0" name=""/>
        <dsp:cNvSpPr/>
      </dsp:nvSpPr>
      <dsp:spPr>
        <a:xfrm>
          <a:off x="2057236" y="1362121"/>
          <a:ext cx="1246038" cy="10329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sv-SE" sz="1800" b="1" kern="1200" dirty="0"/>
            <a:t>Er text</a:t>
          </a:r>
        </a:p>
      </dsp:txBody>
      <dsp:txXfrm>
        <a:off x="2239714" y="1513392"/>
        <a:ext cx="881082" cy="730400"/>
      </dsp:txXfrm>
    </dsp:sp>
    <dsp:sp modelId="{29108EE3-1454-41B4-9FBD-4108E488976F}">
      <dsp:nvSpPr>
        <dsp:cNvPr id="0" name=""/>
        <dsp:cNvSpPr/>
      </dsp:nvSpPr>
      <dsp:spPr>
        <a:xfrm rot="16352643">
          <a:off x="2549313" y="1184036"/>
          <a:ext cx="322043" cy="35143"/>
        </a:xfrm>
        <a:custGeom>
          <a:avLst/>
          <a:gdLst/>
          <a:ahLst/>
          <a:cxnLst/>
          <a:rect l="0" t="0" r="0" b="0"/>
          <a:pathLst>
            <a:path>
              <a:moveTo>
                <a:pt x="0" y="17571"/>
              </a:moveTo>
              <a:lnTo>
                <a:pt x="322043" y="175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2702284" y="1193556"/>
        <a:ext cx="16102" cy="16102"/>
      </dsp:txXfrm>
    </dsp:sp>
    <dsp:sp modelId="{AAA16B5E-75F4-43A1-99E6-4E55490B1126}">
      <dsp:nvSpPr>
        <dsp:cNvPr id="0" name=""/>
        <dsp:cNvSpPr/>
      </dsp:nvSpPr>
      <dsp:spPr>
        <a:xfrm>
          <a:off x="1664016" y="0"/>
          <a:ext cx="2153168" cy="10408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sv-SE" sz="1600" kern="1200" dirty="0"/>
            <a:t>Optimeringsteori</a:t>
          </a:r>
        </a:p>
      </dsp:txBody>
      <dsp:txXfrm>
        <a:off x="1979340" y="152431"/>
        <a:ext cx="1522520" cy="736002"/>
      </dsp:txXfrm>
    </dsp:sp>
    <dsp:sp modelId="{6B8E174A-B3D0-4AB1-81C7-82B8E5E658B5}">
      <dsp:nvSpPr>
        <dsp:cNvPr id="0" name=""/>
        <dsp:cNvSpPr/>
      </dsp:nvSpPr>
      <dsp:spPr>
        <a:xfrm rot="21415995">
          <a:off x="3301964" y="1827210"/>
          <a:ext cx="18704" cy="35143"/>
        </a:xfrm>
        <a:custGeom>
          <a:avLst/>
          <a:gdLst/>
          <a:ahLst/>
          <a:cxnLst/>
          <a:rect l="0" t="0" r="0" b="0"/>
          <a:pathLst>
            <a:path>
              <a:moveTo>
                <a:pt x="0" y="17571"/>
              </a:moveTo>
              <a:lnTo>
                <a:pt x="18704" y="175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3310849" y="1844314"/>
        <a:ext cx="935" cy="935"/>
      </dsp:txXfrm>
    </dsp:sp>
    <dsp:sp modelId="{2CFD3F55-904A-4EB0-AC8A-2E00F8591552}">
      <dsp:nvSpPr>
        <dsp:cNvPr id="0" name=""/>
        <dsp:cNvSpPr/>
      </dsp:nvSpPr>
      <dsp:spPr>
        <a:xfrm>
          <a:off x="3314469" y="1384059"/>
          <a:ext cx="1808702" cy="8242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sv-SE" sz="1600" kern="1200" dirty="0"/>
            <a:t>DNA-analys</a:t>
          </a:r>
        </a:p>
      </dsp:txBody>
      <dsp:txXfrm>
        <a:off x="3579347" y="1504761"/>
        <a:ext cx="1278946" cy="582801"/>
      </dsp:txXfrm>
    </dsp:sp>
    <dsp:sp modelId="{FDEACEAC-8324-4D9E-B4E4-12EFD9D76634}">
      <dsp:nvSpPr>
        <dsp:cNvPr id="0" name=""/>
        <dsp:cNvSpPr/>
      </dsp:nvSpPr>
      <dsp:spPr>
        <a:xfrm rot="5237163">
          <a:off x="2621199" y="2464665"/>
          <a:ext cx="175341" cy="35143"/>
        </a:xfrm>
        <a:custGeom>
          <a:avLst/>
          <a:gdLst/>
          <a:ahLst/>
          <a:cxnLst/>
          <a:rect l="0" t="0" r="0" b="0"/>
          <a:pathLst>
            <a:path>
              <a:moveTo>
                <a:pt x="0" y="17571"/>
              </a:moveTo>
              <a:lnTo>
                <a:pt x="175341" y="175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2704486" y="2477853"/>
        <a:ext cx="8767" cy="8767"/>
      </dsp:txXfrm>
    </dsp:sp>
    <dsp:sp modelId="{2C37652D-8304-4ACE-8724-272F10D01D5F}">
      <dsp:nvSpPr>
        <dsp:cNvPr id="0" name=""/>
        <dsp:cNvSpPr/>
      </dsp:nvSpPr>
      <dsp:spPr>
        <a:xfrm>
          <a:off x="1739152" y="2569654"/>
          <a:ext cx="1996687" cy="10329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sv-SE" sz="1600" kern="1200" dirty="0"/>
            <a:t>Google och linjär algebra</a:t>
          </a:r>
        </a:p>
      </dsp:txBody>
      <dsp:txXfrm>
        <a:off x="2031560" y="2720925"/>
        <a:ext cx="1411871" cy="730400"/>
      </dsp:txXfrm>
    </dsp:sp>
    <dsp:sp modelId="{782C5D54-293C-4CA4-ABCD-09510A3E389B}">
      <dsp:nvSpPr>
        <dsp:cNvPr id="0" name=""/>
        <dsp:cNvSpPr/>
      </dsp:nvSpPr>
      <dsp:spPr>
        <a:xfrm rot="10758501">
          <a:off x="1990240" y="1868945"/>
          <a:ext cx="67064" cy="35143"/>
        </a:xfrm>
        <a:custGeom>
          <a:avLst/>
          <a:gdLst/>
          <a:ahLst/>
          <a:cxnLst/>
          <a:rect l="0" t="0" r="0" b="0"/>
          <a:pathLst>
            <a:path>
              <a:moveTo>
                <a:pt x="0" y="17571"/>
              </a:moveTo>
              <a:lnTo>
                <a:pt x="67064" y="175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rot="10800000">
        <a:off x="2022096" y="1884840"/>
        <a:ext cx="3353" cy="3353"/>
      </dsp:txXfrm>
    </dsp:sp>
    <dsp:sp modelId="{68556D6E-85F9-42D7-9B16-D06321B2215D}">
      <dsp:nvSpPr>
        <dsp:cNvPr id="0" name=""/>
        <dsp:cNvSpPr/>
      </dsp:nvSpPr>
      <dsp:spPr>
        <a:xfrm>
          <a:off x="42025" y="1382209"/>
          <a:ext cx="1948470" cy="10329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sv-SE" sz="1600" kern="1200" dirty="0"/>
            <a:t>Slumpvandring</a:t>
          </a:r>
        </a:p>
      </dsp:txBody>
      <dsp:txXfrm>
        <a:off x="327372" y="1533480"/>
        <a:ext cx="1377776" cy="730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4BFFF-A10A-4166-8EED-137E60DDD12E}">
      <dsp:nvSpPr>
        <dsp:cNvPr id="0" name=""/>
        <dsp:cNvSpPr/>
      </dsp:nvSpPr>
      <dsp:spPr>
        <a:xfrm>
          <a:off x="2057236" y="1362121"/>
          <a:ext cx="1246038" cy="10329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sv-SE" sz="1800" b="1" kern="1200" dirty="0"/>
            <a:t>Er text</a:t>
          </a:r>
        </a:p>
      </dsp:txBody>
      <dsp:txXfrm>
        <a:off x="2239714" y="1513392"/>
        <a:ext cx="881082" cy="730400"/>
      </dsp:txXfrm>
    </dsp:sp>
    <dsp:sp modelId="{29108EE3-1454-41B4-9FBD-4108E488976F}">
      <dsp:nvSpPr>
        <dsp:cNvPr id="0" name=""/>
        <dsp:cNvSpPr/>
      </dsp:nvSpPr>
      <dsp:spPr>
        <a:xfrm rot="16356735">
          <a:off x="2567065" y="1201800"/>
          <a:ext cx="286534" cy="35143"/>
        </a:xfrm>
        <a:custGeom>
          <a:avLst/>
          <a:gdLst/>
          <a:ahLst/>
          <a:cxnLst/>
          <a:rect l="0" t="0" r="0" b="0"/>
          <a:pathLst>
            <a:path>
              <a:moveTo>
                <a:pt x="0" y="17571"/>
              </a:moveTo>
              <a:lnTo>
                <a:pt x="286534" y="175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2703168" y="1212208"/>
        <a:ext cx="14326" cy="14326"/>
      </dsp:txXfrm>
    </dsp:sp>
    <dsp:sp modelId="{AAA16B5E-75F4-43A1-99E6-4E55490B1126}">
      <dsp:nvSpPr>
        <dsp:cNvPr id="0" name=""/>
        <dsp:cNvSpPr/>
      </dsp:nvSpPr>
      <dsp:spPr>
        <a:xfrm>
          <a:off x="1664016" y="35515"/>
          <a:ext cx="2153168" cy="10408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sv-SE" sz="1600" kern="1200" dirty="0"/>
            <a:t>Optimeringsteori</a:t>
          </a:r>
        </a:p>
      </dsp:txBody>
      <dsp:txXfrm>
        <a:off x="1979340" y="187946"/>
        <a:ext cx="1522520" cy="736002"/>
      </dsp:txXfrm>
    </dsp:sp>
    <dsp:sp modelId="{6B8E174A-B3D0-4AB1-81C7-82B8E5E658B5}">
      <dsp:nvSpPr>
        <dsp:cNvPr id="0" name=""/>
        <dsp:cNvSpPr/>
      </dsp:nvSpPr>
      <dsp:spPr>
        <a:xfrm rot="21415995">
          <a:off x="3301964" y="1827210"/>
          <a:ext cx="18704" cy="35143"/>
        </a:xfrm>
        <a:custGeom>
          <a:avLst/>
          <a:gdLst/>
          <a:ahLst/>
          <a:cxnLst/>
          <a:rect l="0" t="0" r="0" b="0"/>
          <a:pathLst>
            <a:path>
              <a:moveTo>
                <a:pt x="0" y="17571"/>
              </a:moveTo>
              <a:lnTo>
                <a:pt x="18704" y="175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3310849" y="1844314"/>
        <a:ext cx="935" cy="935"/>
      </dsp:txXfrm>
    </dsp:sp>
    <dsp:sp modelId="{2CFD3F55-904A-4EB0-AC8A-2E00F8591552}">
      <dsp:nvSpPr>
        <dsp:cNvPr id="0" name=""/>
        <dsp:cNvSpPr/>
      </dsp:nvSpPr>
      <dsp:spPr>
        <a:xfrm>
          <a:off x="3314469" y="1384059"/>
          <a:ext cx="1808702" cy="8242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sv-SE" sz="1600" kern="1200" dirty="0"/>
            <a:t>DNA-analys</a:t>
          </a:r>
        </a:p>
      </dsp:txBody>
      <dsp:txXfrm>
        <a:off x="3579347" y="1504761"/>
        <a:ext cx="1278946" cy="582801"/>
      </dsp:txXfrm>
    </dsp:sp>
    <dsp:sp modelId="{FDEACEAC-8324-4D9E-B4E4-12EFD9D76634}">
      <dsp:nvSpPr>
        <dsp:cNvPr id="0" name=""/>
        <dsp:cNvSpPr/>
      </dsp:nvSpPr>
      <dsp:spPr>
        <a:xfrm rot="5237163">
          <a:off x="2621199" y="2464665"/>
          <a:ext cx="175341" cy="35143"/>
        </a:xfrm>
        <a:custGeom>
          <a:avLst/>
          <a:gdLst/>
          <a:ahLst/>
          <a:cxnLst/>
          <a:rect l="0" t="0" r="0" b="0"/>
          <a:pathLst>
            <a:path>
              <a:moveTo>
                <a:pt x="0" y="17571"/>
              </a:moveTo>
              <a:lnTo>
                <a:pt x="175341" y="175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2704486" y="2477853"/>
        <a:ext cx="8767" cy="8767"/>
      </dsp:txXfrm>
    </dsp:sp>
    <dsp:sp modelId="{2C37652D-8304-4ACE-8724-272F10D01D5F}">
      <dsp:nvSpPr>
        <dsp:cNvPr id="0" name=""/>
        <dsp:cNvSpPr/>
      </dsp:nvSpPr>
      <dsp:spPr>
        <a:xfrm>
          <a:off x="1739152" y="2569654"/>
          <a:ext cx="1996687" cy="10329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sv-SE" sz="1600" kern="1200" dirty="0"/>
            <a:t>Google och linjär algebra</a:t>
          </a:r>
        </a:p>
      </dsp:txBody>
      <dsp:txXfrm>
        <a:off x="2031560" y="2720925"/>
        <a:ext cx="1411871" cy="730400"/>
      </dsp:txXfrm>
    </dsp:sp>
    <dsp:sp modelId="{782C5D54-293C-4CA4-ABCD-09510A3E389B}">
      <dsp:nvSpPr>
        <dsp:cNvPr id="0" name=""/>
        <dsp:cNvSpPr/>
      </dsp:nvSpPr>
      <dsp:spPr>
        <a:xfrm rot="10758501">
          <a:off x="1990240" y="1868945"/>
          <a:ext cx="67064" cy="35143"/>
        </a:xfrm>
        <a:custGeom>
          <a:avLst/>
          <a:gdLst/>
          <a:ahLst/>
          <a:cxnLst/>
          <a:rect l="0" t="0" r="0" b="0"/>
          <a:pathLst>
            <a:path>
              <a:moveTo>
                <a:pt x="0" y="17571"/>
              </a:moveTo>
              <a:lnTo>
                <a:pt x="67064" y="175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rot="10800000">
        <a:off x="2022096" y="1884840"/>
        <a:ext cx="3353" cy="3353"/>
      </dsp:txXfrm>
    </dsp:sp>
    <dsp:sp modelId="{68556D6E-85F9-42D7-9B16-D06321B2215D}">
      <dsp:nvSpPr>
        <dsp:cNvPr id="0" name=""/>
        <dsp:cNvSpPr/>
      </dsp:nvSpPr>
      <dsp:spPr>
        <a:xfrm>
          <a:off x="42025" y="1382209"/>
          <a:ext cx="1948470" cy="10329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sv-SE" sz="1600" kern="1200" dirty="0"/>
            <a:t>Slumpvandring</a:t>
          </a:r>
        </a:p>
      </dsp:txBody>
      <dsp:txXfrm>
        <a:off x="327372" y="1533480"/>
        <a:ext cx="1377776" cy="73040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CFDCBA-0AE1-1046-BA0F-9D8061F1012C}"/>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a:extLst>
              <a:ext uri="{FF2B5EF4-FFF2-40B4-BE49-F238E27FC236}">
                <a16:creationId xmlns:a16="http://schemas.microsoft.com/office/drawing/2014/main" id="{57435272-1517-B049-B95C-5816711E792F}"/>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7383B195-1287-5A47-8B84-08B57F137554}" type="datetimeFigureOut">
              <a:rPr lang="sv-SE" smtClean="0"/>
              <a:t>2022-11-02</a:t>
            </a:fld>
            <a:endParaRPr lang="sv-SE"/>
          </a:p>
        </p:txBody>
      </p:sp>
      <p:sp>
        <p:nvSpPr>
          <p:cNvPr id="4" name="Footer Placeholder 3">
            <a:extLst>
              <a:ext uri="{FF2B5EF4-FFF2-40B4-BE49-F238E27FC236}">
                <a16:creationId xmlns:a16="http://schemas.microsoft.com/office/drawing/2014/main" id="{EE864B42-B456-774D-9AFC-7AC0394D41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a:extLst>
              <a:ext uri="{FF2B5EF4-FFF2-40B4-BE49-F238E27FC236}">
                <a16:creationId xmlns:a16="http://schemas.microsoft.com/office/drawing/2014/main" id="{1699E961-ED36-9744-9410-CE646A1A6D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B8975C-8F7A-B44F-8C6D-70D7DB1A8413}" type="slidenum">
              <a:rPr lang="sv-SE" smtClean="0"/>
              <a:t>‹#›</a:t>
            </a:fld>
            <a:endParaRPr lang="sv-SE"/>
          </a:p>
        </p:txBody>
      </p:sp>
    </p:spTree>
    <p:extLst>
      <p:ext uri="{BB962C8B-B14F-4D97-AF65-F5344CB8AC3E}">
        <p14:creationId xmlns:p14="http://schemas.microsoft.com/office/powerpoint/2010/main" val="1812623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8E7EE82B-71A4-BC48-8717-0940F09A17BF}" type="datetimeFigureOut">
              <a:rPr lang="en-GB" smtClean="0"/>
              <a:t>02/11/2022</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4DABE-419F-EC44-A8E4-36B2ABCB2323}" type="slidenum">
              <a:rPr lang="en-GB" smtClean="0"/>
              <a:t>‹#›</a:t>
            </a:fld>
            <a:endParaRPr lang="en-GB"/>
          </a:p>
        </p:txBody>
      </p:sp>
    </p:spTree>
    <p:extLst>
      <p:ext uri="{BB962C8B-B14F-4D97-AF65-F5344CB8AC3E}">
        <p14:creationId xmlns:p14="http://schemas.microsoft.com/office/powerpoint/2010/main" val="42489790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342900" algn="l" defTabSz="685800" rtl="0" eaLnBrk="1" latinLnBrk="0" hangingPunct="1">
      <a:defRPr sz="900" kern="1200">
        <a:solidFill>
          <a:schemeClr val="tx1"/>
        </a:solidFill>
        <a:latin typeface="Arial" panose="020B0604020202020204" pitchFamily="34" charset="0"/>
        <a:ea typeface="+mn-ea"/>
        <a:cs typeface="Arial" panose="020B0604020202020204" pitchFamily="34" charset="0"/>
      </a:defRPr>
    </a:lvl2pPr>
    <a:lvl3pPr marL="685800" algn="l" defTabSz="685800" rtl="0" eaLnBrk="1" latinLnBrk="0" hangingPunct="1">
      <a:defRPr sz="900" kern="1200">
        <a:solidFill>
          <a:schemeClr val="tx1"/>
        </a:solidFill>
        <a:latin typeface="Arial" panose="020B0604020202020204" pitchFamily="34" charset="0"/>
        <a:ea typeface="+mn-ea"/>
        <a:cs typeface="Arial" panose="020B0604020202020204" pitchFamily="34" charset="0"/>
      </a:defRPr>
    </a:lvl3pPr>
    <a:lvl4pPr marL="1028700" algn="l" defTabSz="685800" rtl="0" eaLnBrk="1" latinLnBrk="0" hangingPunct="1">
      <a:defRPr sz="900" kern="1200">
        <a:solidFill>
          <a:schemeClr val="tx1"/>
        </a:solidFill>
        <a:latin typeface="Arial" panose="020B0604020202020204" pitchFamily="34" charset="0"/>
        <a:ea typeface="+mn-ea"/>
        <a:cs typeface="Arial" panose="020B0604020202020204" pitchFamily="34" charset="0"/>
      </a:defRPr>
    </a:lvl4pPr>
    <a:lvl5pPr marL="1371600" algn="l" defTabSz="685800" rtl="0" eaLnBrk="1" latinLnBrk="0" hangingPunct="1">
      <a:defRPr sz="900" kern="1200">
        <a:solidFill>
          <a:schemeClr val="tx1"/>
        </a:solidFill>
        <a:latin typeface="Arial" panose="020B0604020202020204" pitchFamily="34" charset="0"/>
        <a:ea typeface="+mn-ea"/>
        <a:cs typeface="Arial" panose="020B0604020202020204" pitchFamily="34" charset="0"/>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A1B4DABE-419F-EC44-A8E4-36B2ABCB2323}" type="slidenum">
              <a:rPr lang="en-GB" smtClean="0"/>
              <a:t>1</a:t>
            </a:fld>
            <a:endParaRPr lang="en-GB"/>
          </a:p>
        </p:txBody>
      </p:sp>
    </p:spTree>
    <p:extLst>
      <p:ext uri="{BB962C8B-B14F-4D97-AF65-F5344CB8AC3E}">
        <p14:creationId xmlns:p14="http://schemas.microsoft.com/office/powerpoint/2010/main" val="1765611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10</a:t>
            </a:fld>
            <a:endParaRPr lang="en-GB"/>
          </a:p>
        </p:txBody>
      </p:sp>
    </p:spTree>
    <p:extLst>
      <p:ext uri="{BB962C8B-B14F-4D97-AF65-F5344CB8AC3E}">
        <p14:creationId xmlns:p14="http://schemas.microsoft.com/office/powerpoint/2010/main" val="1676192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11</a:t>
            </a:fld>
            <a:endParaRPr lang="en-GB"/>
          </a:p>
        </p:txBody>
      </p:sp>
    </p:spTree>
    <p:extLst>
      <p:ext uri="{BB962C8B-B14F-4D97-AF65-F5344CB8AC3E}">
        <p14:creationId xmlns:p14="http://schemas.microsoft.com/office/powerpoint/2010/main" val="1812423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12</a:t>
            </a:fld>
            <a:endParaRPr lang="en-GB"/>
          </a:p>
        </p:txBody>
      </p:sp>
    </p:spTree>
    <p:extLst>
      <p:ext uri="{BB962C8B-B14F-4D97-AF65-F5344CB8AC3E}">
        <p14:creationId xmlns:p14="http://schemas.microsoft.com/office/powerpoint/2010/main" val="461986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13</a:t>
            </a:fld>
            <a:endParaRPr lang="en-GB"/>
          </a:p>
        </p:txBody>
      </p:sp>
    </p:spTree>
    <p:extLst>
      <p:ext uri="{BB962C8B-B14F-4D97-AF65-F5344CB8AC3E}">
        <p14:creationId xmlns:p14="http://schemas.microsoft.com/office/powerpoint/2010/main" val="3679518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14</a:t>
            </a:fld>
            <a:endParaRPr lang="en-GB"/>
          </a:p>
        </p:txBody>
      </p:sp>
    </p:spTree>
    <p:extLst>
      <p:ext uri="{BB962C8B-B14F-4D97-AF65-F5344CB8AC3E}">
        <p14:creationId xmlns:p14="http://schemas.microsoft.com/office/powerpoint/2010/main" val="4284568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15</a:t>
            </a:fld>
            <a:endParaRPr lang="en-GB"/>
          </a:p>
        </p:txBody>
      </p:sp>
    </p:spTree>
    <p:extLst>
      <p:ext uri="{BB962C8B-B14F-4D97-AF65-F5344CB8AC3E}">
        <p14:creationId xmlns:p14="http://schemas.microsoft.com/office/powerpoint/2010/main" val="2518883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16</a:t>
            </a:fld>
            <a:endParaRPr lang="en-GB"/>
          </a:p>
        </p:txBody>
      </p:sp>
    </p:spTree>
    <p:extLst>
      <p:ext uri="{BB962C8B-B14F-4D97-AF65-F5344CB8AC3E}">
        <p14:creationId xmlns:p14="http://schemas.microsoft.com/office/powerpoint/2010/main" val="1089689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17</a:t>
            </a:fld>
            <a:endParaRPr lang="en-GB"/>
          </a:p>
        </p:txBody>
      </p:sp>
    </p:spTree>
    <p:extLst>
      <p:ext uri="{BB962C8B-B14F-4D97-AF65-F5344CB8AC3E}">
        <p14:creationId xmlns:p14="http://schemas.microsoft.com/office/powerpoint/2010/main" val="1971837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18</a:t>
            </a:fld>
            <a:endParaRPr lang="en-GB"/>
          </a:p>
        </p:txBody>
      </p:sp>
    </p:spTree>
    <p:extLst>
      <p:ext uri="{BB962C8B-B14F-4D97-AF65-F5344CB8AC3E}">
        <p14:creationId xmlns:p14="http://schemas.microsoft.com/office/powerpoint/2010/main" val="2000321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19</a:t>
            </a:fld>
            <a:endParaRPr lang="en-GB"/>
          </a:p>
        </p:txBody>
      </p:sp>
    </p:spTree>
    <p:extLst>
      <p:ext uri="{BB962C8B-B14F-4D97-AF65-F5344CB8AC3E}">
        <p14:creationId xmlns:p14="http://schemas.microsoft.com/office/powerpoint/2010/main" val="2525750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600"/>
              </a:spcBef>
              <a:spcAft>
                <a:spcPts val="400"/>
              </a:spcAft>
            </a:pPr>
            <a:endParaRPr lang="sv-SE" sz="9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1B4DABE-419F-EC44-A8E4-36B2ABCB2323}" type="slidenum">
              <a:rPr lang="en-GB" smtClean="0"/>
              <a:t>2</a:t>
            </a:fld>
            <a:endParaRPr lang="en-GB"/>
          </a:p>
        </p:txBody>
      </p:sp>
    </p:spTree>
    <p:extLst>
      <p:ext uri="{BB962C8B-B14F-4D97-AF65-F5344CB8AC3E}">
        <p14:creationId xmlns:p14="http://schemas.microsoft.com/office/powerpoint/2010/main" val="2648220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20</a:t>
            </a:fld>
            <a:endParaRPr lang="en-GB"/>
          </a:p>
        </p:txBody>
      </p:sp>
    </p:spTree>
    <p:extLst>
      <p:ext uri="{BB962C8B-B14F-4D97-AF65-F5344CB8AC3E}">
        <p14:creationId xmlns:p14="http://schemas.microsoft.com/office/powerpoint/2010/main" val="70012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21</a:t>
            </a:fld>
            <a:endParaRPr lang="en-GB"/>
          </a:p>
        </p:txBody>
      </p:sp>
    </p:spTree>
    <p:extLst>
      <p:ext uri="{BB962C8B-B14F-4D97-AF65-F5344CB8AC3E}">
        <p14:creationId xmlns:p14="http://schemas.microsoft.com/office/powerpoint/2010/main" val="3712177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22</a:t>
            </a:fld>
            <a:endParaRPr lang="en-GB"/>
          </a:p>
        </p:txBody>
      </p:sp>
    </p:spTree>
    <p:extLst>
      <p:ext uri="{BB962C8B-B14F-4D97-AF65-F5344CB8AC3E}">
        <p14:creationId xmlns:p14="http://schemas.microsoft.com/office/powerpoint/2010/main" val="1306476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23</a:t>
            </a:fld>
            <a:endParaRPr lang="en-GB"/>
          </a:p>
        </p:txBody>
      </p:sp>
    </p:spTree>
    <p:extLst>
      <p:ext uri="{BB962C8B-B14F-4D97-AF65-F5344CB8AC3E}">
        <p14:creationId xmlns:p14="http://schemas.microsoft.com/office/powerpoint/2010/main" val="2664267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24</a:t>
            </a:fld>
            <a:endParaRPr lang="en-GB"/>
          </a:p>
        </p:txBody>
      </p:sp>
    </p:spTree>
    <p:extLst>
      <p:ext uri="{BB962C8B-B14F-4D97-AF65-F5344CB8AC3E}">
        <p14:creationId xmlns:p14="http://schemas.microsoft.com/office/powerpoint/2010/main" val="615491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25</a:t>
            </a:fld>
            <a:endParaRPr lang="en-GB"/>
          </a:p>
        </p:txBody>
      </p:sp>
    </p:spTree>
    <p:extLst>
      <p:ext uri="{BB962C8B-B14F-4D97-AF65-F5344CB8AC3E}">
        <p14:creationId xmlns:p14="http://schemas.microsoft.com/office/powerpoint/2010/main" val="2900654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26</a:t>
            </a:fld>
            <a:endParaRPr lang="en-GB"/>
          </a:p>
        </p:txBody>
      </p:sp>
    </p:spTree>
    <p:extLst>
      <p:ext uri="{BB962C8B-B14F-4D97-AF65-F5344CB8AC3E}">
        <p14:creationId xmlns:p14="http://schemas.microsoft.com/office/powerpoint/2010/main" val="1872974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27</a:t>
            </a:fld>
            <a:endParaRPr lang="en-GB"/>
          </a:p>
        </p:txBody>
      </p:sp>
    </p:spTree>
    <p:extLst>
      <p:ext uri="{BB962C8B-B14F-4D97-AF65-F5344CB8AC3E}">
        <p14:creationId xmlns:p14="http://schemas.microsoft.com/office/powerpoint/2010/main" val="1105028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28</a:t>
            </a:fld>
            <a:endParaRPr lang="en-GB"/>
          </a:p>
        </p:txBody>
      </p:sp>
    </p:spTree>
    <p:extLst>
      <p:ext uri="{BB962C8B-B14F-4D97-AF65-F5344CB8AC3E}">
        <p14:creationId xmlns:p14="http://schemas.microsoft.com/office/powerpoint/2010/main" val="965177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29</a:t>
            </a:fld>
            <a:endParaRPr lang="en-GB"/>
          </a:p>
        </p:txBody>
      </p:sp>
    </p:spTree>
    <p:extLst>
      <p:ext uri="{BB962C8B-B14F-4D97-AF65-F5344CB8AC3E}">
        <p14:creationId xmlns:p14="http://schemas.microsoft.com/office/powerpoint/2010/main" val="88581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A1B4DABE-419F-EC44-A8E4-36B2ABCB2323}" type="slidenum">
              <a:rPr lang="en-GB" smtClean="0"/>
              <a:t>3</a:t>
            </a:fld>
            <a:endParaRPr lang="en-GB"/>
          </a:p>
        </p:txBody>
      </p:sp>
    </p:spTree>
    <p:extLst>
      <p:ext uri="{BB962C8B-B14F-4D97-AF65-F5344CB8AC3E}">
        <p14:creationId xmlns:p14="http://schemas.microsoft.com/office/powerpoint/2010/main" val="3819204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30</a:t>
            </a:fld>
            <a:endParaRPr lang="en-GB"/>
          </a:p>
        </p:txBody>
      </p:sp>
    </p:spTree>
    <p:extLst>
      <p:ext uri="{BB962C8B-B14F-4D97-AF65-F5344CB8AC3E}">
        <p14:creationId xmlns:p14="http://schemas.microsoft.com/office/powerpoint/2010/main" val="612704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31</a:t>
            </a:fld>
            <a:endParaRPr lang="en-GB"/>
          </a:p>
        </p:txBody>
      </p:sp>
    </p:spTree>
    <p:extLst>
      <p:ext uri="{BB962C8B-B14F-4D97-AF65-F5344CB8AC3E}">
        <p14:creationId xmlns:p14="http://schemas.microsoft.com/office/powerpoint/2010/main" val="2515381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32</a:t>
            </a:fld>
            <a:endParaRPr lang="en-GB"/>
          </a:p>
        </p:txBody>
      </p:sp>
    </p:spTree>
    <p:extLst>
      <p:ext uri="{BB962C8B-B14F-4D97-AF65-F5344CB8AC3E}">
        <p14:creationId xmlns:p14="http://schemas.microsoft.com/office/powerpoint/2010/main" val="1357940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33</a:t>
            </a:fld>
            <a:endParaRPr lang="en-GB"/>
          </a:p>
        </p:txBody>
      </p:sp>
    </p:spTree>
    <p:extLst>
      <p:ext uri="{BB962C8B-B14F-4D97-AF65-F5344CB8AC3E}">
        <p14:creationId xmlns:p14="http://schemas.microsoft.com/office/powerpoint/2010/main" val="3337954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34</a:t>
            </a:fld>
            <a:endParaRPr lang="en-GB"/>
          </a:p>
        </p:txBody>
      </p:sp>
    </p:spTree>
    <p:extLst>
      <p:ext uri="{BB962C8B-B14F-4D97-AF65-F5344CB8AC3E}">
        <p14:creationId xmlns:p14="http://schemas.microsoft.com/office/powerpoint/2010/main" val="2266439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35</a:t>
            </a:fld>
            <a:endParaRPr lang="en-GB"/>
          </a:p>
        </p:txBody>
      </p:sp>
    </p:spTree>
    <p:extLst>
      <p:ext uri="{BB962C8B-B14F-4D97-AF65-F5344CB8AC3E}">
        <p14:creationId xmlns:p14="http://schemas.microsoft.com/office/powerpoint/2010/main" val="1097242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900" dirty="0">
              <a:solidFill>
                <a:schemeClr val="tx1"/>
              </a:solidFill>
            </a:endParaRPr>
          </a:p>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36</a:t>
            </a:fld>
            <a:endParaRPr lang="en-GB"/>
          </a:p>
        </p:txBody>
      </p:sp>
    </p:spTree>
    <p:extLst>
      <p:ext uri="{BB962C8B-B14F-4D97-AF65-F5344CB8AC3E}">
        <p14:creationId xmlns:p14="http://schemas.microsoft.com/office/powerpoint/2010/main" val="3169474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37</a:t>
            </a:fld>
            <a:endParaRPr lang="en-GB"/>
          </a:p>
        </p:txBody>
      </p:sp>
    </p:spTree>
    <p:extLst>
      <p:ext uri="{BB962C8B-B14F-4D97-AF65-F5344CB8AC3E}">
        <p14:creationId xmlns:p14="http://schemas.microsoft.com/office/powerpoint/2010/main" val="81727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38</a:t>
            </a:fld>
            <a:endParaRPr lang="en-GB"/>
          </a:p>
        </p:txBody>
      </p:sp>
    </p:spTree>
    <p:extLst>
      <p:ext uri="{BB962C8B-B14F-4D97-AF65-F5344CB8AC3E}">
        <p14:creationId xmlns:p14="http://schemas.microsoft.com/office/powerpoint/2010/main" val="3964829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39</a:t>
            </a:fld>
            <a:endParaRPr lang="en-GB"/>
          </a:p>
        </p:txBody>
      </p:sp>
    </p:spTree>
    <p:extLst>
      <p:ext uri="{BB962C8B-B14F-4D97-AF65-F5344CB8AC3E}">
        <p14:creationId xmlns:p14="http://schemas.microsoft.com/office/powerpoint/2010/main" val="3781515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4</a:t>
            </a:fld>
            <a:endParaRPr lang="en-GB"/>
          </a:p>
        </p:txBody>
      </p:sp>
    </p:spTree>
    <p:extLst>
      <p:ext uri="{BB962C8B-B14F-4D97-AF65-F5344CB8AC3E}">
        <p14:creationId xmlns:p14="http://schemas.microsoft.com/office/powerpoint/2010/main" val="27508468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40</a:t>
            </a:fld>
            <a:endParaRPr lang="en-GB"/>
          </a:p>
        </p:txBody>
      </p:sp>
    </p:spTree>
    <p:extLst>
      <p:ext uri="{BB962C8B-B14F-4D97-AF65-F5344CB8AC3E}">
        <p14:creationId xmlns:p14="http://schemas.microsoft.com/office/powerpoint/2010/main" val="301263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A1B4DABE-419F-EC44-A8E4-36B2ABCB2323}" type="slidenum">
              <a:rPr lang="en-GB" smtClean="0"/>
              <a:t>41</a:t>
            </a:fld>
            <a:endParaRPr lang="en-GB"/>
          </a:p>
        </p:txBody>
      </p:sp>
    </p:spTree>
    <p:extLst>
      <p:ext uri="{BB962C8B-B14F-4D97-AF65-F5344CB8AC3E}">
        <p14:creationId xmlns:p14="http://schemas.microsoft.com/office/powerpoint/2010/main" val="3980150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42</a:t>
            </a:fld>
            <a:endParaRPr lang="en-GB"/>
          </a:p>
        </p:txBody>
      </p:sp>
    </p:spTree>
    <p:extLst>
      <p:ext uri="{BB962C8B-B14F-4D97-AF65-F5344CB8AC3E}">
        <p14:creationId xmlns:p14="http://schemas.microsoft.com/office/powerpoint/2010/main" val="32781808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43</a:t>
            </a:fld>
            <a:endParaRPr lang="en-GB"/>
          </a:p>
        </p:txBody>
      </p:sp>
    </p:spTree>
    <p:extLst>
      <p:ext uri="{BB962C8B-B14F-4D97-AF65-F5344CB8AC3E}">
        <p14:creationId xmlns:p14="http://schemas.microsoft.com/office/powerpoint/2010/main" val="21420993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44</a:t>
            </a:fld>
            <a:endParaRPr lang="en-GB"/>
          </a:p>
        </p:txBody>
      </p:sp>
    </p:spTree>
    <p:extLst>
      <p:ext uri="{BB962C8B-B14F-4D97-AF65-F5344CB8AC3E}">
        <p14:creationId xmlns:p14="http://schemas.microsoft.com/office/powerpoint/2010/main" val="474752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45</a:t>
            </a:fld>
            <a:endParaRPr lang="en-GB"/>
          </a:p>
        </p:txBody>
      </p:sp>
    </p:spTree>
    <p:extLst>
      <p:ext uri="{BB962C8B-B14F-4D97-AF65-F5344CB8AC3E}">
        <p14:creationId xmlns:p14="http://schemas.microsoft.com/office/powerpoint/2010/main" val="22923249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46</a:t>
            </a:fld>
            <a:endParaRPr lang="en-GB"/>
          </a:p>
        </p:txBody>
      </p:sp>
    </p:spTree>
    <p:extLst>
      <p:ext uri="{BB962C8B-B14F-4D97-AF65-F5344CB8AC3E}">
        <p14:creationId xmlns:p14="http://schemas.microsoft.com/office/powerpoint/2010/main" val="26693001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47</a:t>
            </a:fld>
            <a:endParaRPr lang="en-GB"/>
          </a:p>
        </p:txBody>
      </p:sp>
    </p:spTree>
    <p:extLst>
      <p:ext uri="{BB962C8B-B14F-4D97-AF65-F5344CB8AC3E}">
        <p14:creationId xmlns:p14="http://schemas.microsoft.com/office/powerpoint/2010/main" val="36227780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48</a:t>
            </a:fld>
            <a:endParaRPr lang="en-GB"/>
          </a:p>
        </p:txBody>
      </p:sp>
    </p:spTree>
    <p:extLst>
      <p:ext uri="{BB962C8B-B14F-4D97-AF65-F5344CB8AC3E}">
        <p14:creationId xmlns:p14="http://schemas.microsoft.com/office/powerpoint/2010/main" val="17954935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49</a:t>
            </a:fld>
            <a:endParaRPr lang="en-GB"/>
          </a:p>
        </p:txBody>
      </p:sp>
    </p:spTree>
    <p:extLst>
      <p:ext uri="{BB962C8B-B14F-4D97-AF65-F5344CB8AC3E}">
        <p14:creationId xmlns:p14="http://schemas.microsoft.com/office/powerpoint/2010/main" val="2528016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5</a:t>
            </a:fld>
            <a:endParaRPr lang="en-GB"/>
          </a:p>
        </p:txBody>
      </p:sp>
    </p:spTree>
    <p:extLst>
      <p:ext uri="{BB962C8B-B14F-4D97-AF65-F5344CB8AC3E}">
        <p14:creationId xmlns:p14="http://schemas.microsoft.com/office/powerpoint/2010/main" val="42315917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50</a:t>
            </a:fld>
            <a:endParaRPr lang="en-GB"/>
          </a:p>
        </p:txBody>
      </p:sp>
    </p:spTree>
    <p:extLst>
      <p:ext uri="{BB962C8B-B14F-4D97-AF65-F5344CB8AC3E}">
        <p14:creationId xmlns:p14="http://schemas.microsoft.com/office/powerpoint/2010/main" val="30809312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52</a:t>
            </a:fld>
            <a:endParaRPr lang="en-GB"/>
          </a:p>
        </p:txBody>
      </p:sp>
    </p:spTree>
    <p:extLst>
      <p:ext uri="{BB962C8B-B14F-4D97-AF65-F5344CB8AC3E}">
        <p14:creationId xmlns:p14="http://schemas.microsoft.com/office/powerpoint/2010/main" val="28284765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53</a:t>
            </a:fld>
            <a:endParaRPr lang="en-GB"/>
          </a:p>
        </p:txBody>
      </p:sp>
    </p:spTree>
    <p:extLst>
      <p:ext uri="{BB962C8B-B14F-4D97-AF65-F5344CB8AC3E}">
        <p14:creationId xmlns:p14="http://schemas.microsoft.com/office/powerpoint/2010/main" val="27749961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54</a:t>
            </a:fld>
            <a:endParaRPr lang="en-GB"/>
          </a:p>
        </p:txBody>
      </p:sp>
    </p:spTree>
    <p:extLst>
      <p:ext uri="{BB962C8B-B14F-4D97-AF65-F5344CB8AC3E}">
        <p14:creationId xmlns:p14="http://schemas.microsoft.com/office/powerpoint/2010/main" val="29869206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55</a:t>
            </a:fld>
            <a:endParaRPr lang="en-GB"/>
          </a:p>
        </p:txBody>
      </p:sp>
    </p:spTree>
    <p:extLst>
      <p:ext uri="{BB962C8B-B14F-4D97-AF65-F5344CB8AC3E}">
        <p14:creationId xmlns:p14="http://schemas.microsoft.com/office/powerpoint/2010/main" val="24432027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56</a:t>
            </a:fld>
            <a:endParaRPr lang="en-GB"/>
          </a:p>
        </p:txBody>
      </p:sp>
    </p:spTree>
    <p:extLst>
      <p:ext uri="{BB962C8B-B14F-4D97-AF65-F5344CB8AC3E}">
        <p14:creationId xmlns:p14="http://schemas.microsoft.com/office/powerpoint/2010/main" val="22914421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57</a:t>
            </a:fld>
            <a:endParaRPr lang="en-GB"/>
          </a:p>
        </p:txBody>
      </p:sp>
    </p:spTree>
    <p:extLst>
      <p:ext uri="{BB962C8B-B14F-4D97-AF65-F5344CB8AC3E}">
        <p14:creationId xmlns:p14="http://schemas.microsoft.com/office/powerpoint/2010/main" val="36172176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58</a:t>
            </a:fld>
            <a:endParaRPr lang="en-GB"/>
          </a:p>
        </p:txBody>
      </p:sp>
    </p:spTree>
    <p:extLst>
      <p:ext uri="{BB962C8B-B14F-4D97-AF65-F5344CB8AC3E}">
        <p14:creationId xmlns:p14="http://schemas.microsoft.com/office/powerpoint/2010/main" val="2185534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59</a:t>
            </a:fld>
            <a:endParaRPr lang="en-GB"/>
          </a:p>
        </p:txBody>
      </p:sp>
    </p:spTree>
    <p:extLst>
      <p:ext uri="{BB962C8B-B14F-4D97-AF65-F5344CB8AC3E}">
        <p14:creationId xmlns:p14="http://schemas.microsoft.com/office/powerpoint/2010/main" val="34002102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0FB5D0-8A04-E149-B397-A4C1E4E3DB7F}" type="slidenum">
              <a:rPr lang="en-US" smtClean="0"/>
              <a:t>60</a:t>
            </a:fld>
            <a:endParaRPr lang="en-US"/>
          </a:p>
        </p:txBody>
      </p:sp>
    </p:spTree>
    <p:extLst>
      <p:ext uri="{BB962C8B-B14F-4D97-AF65-F5344CB8AC3E}">
        <p14:creationId xmlns:p14="http://schemas.microsoft.com/office/powerpoint/2010/main" val="1986493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6</a:t>
            </a:fld>
            <a:endParaRPr lang="en-GB"/>
          </a:p>
        </p:txBody>
      </p:sp>
    </p:spTree>
    <p:extLst>
      <p:ext uri="{BB962C8B-B14F-4D97-AF65-F5344CB8AC3E}">
        <p14:creationId xmlns:p14="http://schemas.microsoft.com/office/powerpoint/2010/main" val="30407433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61</a:t>
            </a:fld>
            <a:endParaRPr lang="en-GB"/>
          </a:p>
        </p:txBody>
      </p:sp>
    </p:spTree>
    <p:extLst>
      <p:ext uri="{BB962C8B-B14F-4D97-AF65-F5344CB8AC3E}">
        <p14:creationId xmlns:p14="http://schemas.microsoft.com/office/powerpoint/2010/main" val="5971466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62</a:t>
            </a:fld>
            <a:endParaRPr lang="en-GB"/>
          </a:p>
        </p:txBody>
      </p:sp>
    </p:spTree>
    <p:extLst>
      <p:ext uri="{BB962C8B-B14F-4D97-AF65-F5344CB8AC3E}">
        <p14:creationId xmlns:p14="http://schemas.microsoft.com/office/powerpoint/2010/main" val="17736749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63</a:t>
            </a:fld>
            <a:endParaRPr lang="en-GB"/>
          </a:p>
        </p:txBody>
      </p:sp>
    </p:spTree>
    <p:extLst>
      <p:ext uri="{BB962C8B-B14F-4D97-AF65-F5344CB8AC3E}">
        <p14:creationId xmlns:p14="http://schemas.microsoft.com/office/powerpoint/2010/main" val="9961769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A1B4DABE-419F-EC44-A8E4-36B2ABCB2323}" type="slidenum">
              <a:rPr lang="en-GB" smtClean="0"/>
              <a:t>64</a:t>
            </a:fld>
            <a:endParaRPr lang="en-GB"/>
          </a:p>
        </p:txBody>
      </p:sp>
    </p:spTree>
    <p:extLst>
      <p:ext uri="{BB962C8B-B14F-4D97-AF65-F5344CB8AC3E}">
        <p14:creationId xmlns:p14="http://schemas.microsoft.com/office/powerpoint/2010/main" val="22095592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A1B4DABE-419F-EC44-A8E4-36B2ABCB2323}" type="slidenum">
              <a:rPr lang="en-GB" smtClean="0"/>
              <a:t>65</a:t>
            </a:fld>
            <a:endParaRPr lang="en-GB"/>
          </a:p>
        </p:txBody>
      </p:sp>
    </p:spTree>
    <p:extLst>
      <p:ext uri="{BB962C8B-B14F-4D97-AF65-F5344CB8AC3E}">
        <p14:creationId xmlns:p14="http://schemas.microsoft.com/office/powerpoint/2010/main" val="30634226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A1B4DABE-419F-EC44-A8E4-36B2ABCB2323}" type="slidenum">
              <a:rPr lang="en-GB" smtClean="0"/>
              <a:t>66</a:t>
            </a:fld>
            <a:endParaRPr lang="en-GB"/>
          </a:p>
        </p:txBody>
      </p:sp>
    </p:spTree>
    <p:extLst>
      <p:ext uri="{BB962C8B-B14F-4D97-AF65-F5344CB8AC3E}">
        <p14:creationId xmlns:p14="http://schemas.microsoft.com/office/powerpoint/2010/main" val="14765722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66CB17E-FFAD-4217-850C-478F259BAA54}" type="slidenum">
              <a:rPr lang="en-US">
                <a:solidFill>
                  <a:srgbClr val="000000"/>
                </a:solidFill>
              </a:rPr>
              <a:pPr>
                <a:defRPr/>
              </a:pPr>
              <a:t>67</a:t>
            </a:fld>
            <a:endParaRPr lang="en-US">
              <a:solidFill>
                <a:srgbClr val="000000"/>
              </a:solidFill>
            </a:endParaRPr>
          </a:p>
        </p:txBody>
      </p:sp>
      <p:sp>
        <p:nvSpPr>
          <p:cNvPr id="38915" name="Rectangle 2"/>
          <p:cNvSpPr>
            <a:spLocks noGrp="1" noRot="1" noChangeAspect="1" noChangeArrowheads="1" noTextEdit="1"/>
          </p:cNvSpPr>
          <p:nvPr>
            <p:ph type="sldImg"/>
          </p:nvPr>
        </p:nvSpPr>
        <p:spPr bwMode="auto">
          <a:xfrm>
            <a:off x="2701925" y="509588"/>
            <a:ext cx="4527550" cy="254793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sv-SE" sz="1000" dirty="0"/>
          </a:p>
        </p:txBody>
      </p:sp>
    </p:spTree>
    <p:extLst>
      <p:ext uri="{BB962C8B-B14F-4D97-AF65-F5344CB8AC3E}">
        <p14:creationId xmlns:p14="http://schemas.microsoft.com/office/powerpoint/2010/main" val="18664333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A1B4DABE-419F-EC44-A8E4-36B2ABCB2323}" type="slidenum">
              <a:rPr lang="en-GB" smtClean="0"/>
              <a:t>68</a:t>
            </a:fld>
            <a:endParaRPr lang="en-GB"/>
          </a:p>
        </p:txBody>
      </p:sp>
    </p:spTree>
    <p:extLst>
      <p:ext uri="{BB962C8B-B14F-4D97-AF65-F5344CB8AC3E}">
        <p14:creationId xmlns:p14="http://schemas.microsoft.com/office/powerpoint/2010/main" val="28783618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A1B4DABE-419F-EC44-A8E4-36B2ABCB2323}" type="slidenum">
              <a:rPr lang="en-GB" smtClean="0"/>
              <a:t>69</a:t>
            </a:fld>
            <a:endParaRPr lang="en-GB"/>
          </a:p>
        </p:txBody>
      </p:sp>
    </p:spTree>
    <p:extLst>
      <p:ext uri="{BB962C8B-B14F-4D97-AF65-F5344CB8AC3E}">
        <p14:creationId xmlns:p14="http://schemas.microsoft.com/office/powerpoint/2010/main" val="30537800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A1B4DABE-419F-EC44-A8E4-36B2ABCB2323}" type="slidenum">
              <a:rPr lang="en-GB" smtClean="0"/>
              <a:t>70</a:t>
            </a:fld>
            <a:endParaRPr lang="en-GB"/>
          </a:p>
        </p:txBody>
      </p:sp>
    </p:spTree>
    <p:extLst>
      <p:ext uri="{BB962C8B-B14F-4D97-AF65-F5344CB8AC3E}">
        <p14:creationId xmlns:p14="http://schemas.microsoft.com/office/powerpoint/2010/main" val="3449839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7</a:t>
            </a:fld>
            <a:endParaRPr lang="en-GB"/>
          </a:p>
        </p:txBody>
      </p:sp>
    </p:spTree>
    <p:extLst>
      <p:ext uri="{BB962C8B-B14F-4D97-AF65-F5344CB8AC3E}">
        <p14:creationId xmlns:p14="http://schemas.microsoft.com/office/powerpoint/2010/main" val="28122251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A1B4DABE-419F-EC44-A8E4-36B2ABCB2323}" type="slidenum">
              <a:rPr lang="en-GB" smtClean="0"/>
              <a:t>71</a:t>
            </a:fld>
            <a:endParaRPr lang="en-GB"/>
          </a:p>
        </p:txBody>
      </p:sp>
    </p:spTree>
    <p:extLst>
      <p:ext uri="{BB962C8B-B14F-4D97-AF65-F5344CB8AC3E}">
        <p14:creationId xmlns:p14="http://schemas.microsoft.com/office/powerpoint/2010/main" val="34085591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72</a:t>
            </a:fld>
            <a:endParaRPr lang="en-GB"/>
          </a:p>
        </p:txBody>
      </p:sp>
    </p:spTree>
    <p:extLst>
      <p:ext uri="{BB962C8B-B14F-4D97-AF65-F5344CB8AC3E}">
        <p14:creationId xmlns:p14="http://schemas.microsoft.com/office/powerpoint/2010/main" val="20823322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73</a:t>
            </a:fld>
            <a:endParaRPr lang="en-GB"/>
          </a:p>
        </p:txBody>
      </p:sp>
    </p:spTree>
    <p:extLst>
      <p:ext uri="{BB962C8B-B14F-4D97-AF65-F5344CB8AC3E}">
        <p14:creationId xmlns:p14="http://schemas.microsoft.com/office/powerpoint/2010/main" val="34760865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74</a:t>
            </a:fld>
            <a:endParaRPr lang="en-GB"/>
          </a:p>
        </p:txBody>
      </p:sp>
    </p:spTree>
    <p:extLst>
      <p:ext uri="{BB962C8B-B14F-4D97-AF65-F5344CB8AC3E}">
        <p14:creationId xmlns:p14="http://schemas.microsoft.com/office/powerpoint/2010/main" val="34660783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75</a:t>
            </a:fld>
            <a:endParaRPr lang="en-GB"/>
          </a:p>
        </p:txBody>
      </p:sp>
    </p:spTree>
    <p:extLst>
      <p:ext uri="{BB962C8B-B14F-4D97-AF65-F5344CB8AC3E}">
        <p14:creationId xmlns:p14="http://schemas.microsoft.com/office/powerpoint/2010/main" val="4854395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A1B4DABE-419F-EC44-A8E4-36B2ABCB2323}" type="slidenum">
              <a:rPr lang="en-GB" smtClean="0"/>
              <a:t>76</a:t>
            </a:fld>
            <a:endParaRPr lang="en-GB"/>
          </a:p>
        </p:txBody>
      </p:sp>
    </p:spTree>
    <p:extLst>
      <p:ext uri="{BB962C8B-B14F-4D97-AF65-F5344CB8AC3E}">
        <p14:creationId xmlns:p14="http://schemas.microsoft.com/office/powerpoint/2010/main" val="34709486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77</a:t>
            </a:fld>
            <a:endParaRPr lang="en-GB"/>
          </a:p>
        </p:txBody>
      </p:sp>
    </p:spTree>
    <p:extLst>
      <p:ext uri="{BB962C8B-B14F-4D97-AF65-F5344CB8AC3E}">
        <p14:creationId xmlns:p14="http://schemas.microsoft.com/office/powerpoint/2010/main" val="6642102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8EB8C585-97D2-734D-B208-1B7E4E6CCB17}" type="slidenum">
              <a:rPr lang="en-GB" smtClean="0"/>
              <a:t>78</a:t>
            </a:fld>
            <a:endParaRPr lang="en-GB"/>
          </a:p>
        </p:txBody>
      </p:sp>
    </p:spTree>
    <p:extLst>
      <p:ext uri="{BB962C8B-B14F-4D97-AF65-F5344CB8AC3E}">
        <p14:creationId xmlns:p14="http://schemas.microsoft.com/office/powerpoint/2010/main" val="14075628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A1B4DABE-419F-EC44-A8E4-36B2ABCB2323}" type="slidenum">
              <a:rPr lang="en-GB" smtClean="0"/>
              <a:t>80</a:t>
            </a:fld>
            <a:endParaRPr lang="en-GB"/>
          </a:p>
        </p:txBody>
      </p:sp>
    </p:spTree>
    <p:extLst>
      <p:ext uri="{BB962C8B-B14F-4D97-AF65-F5344CB8AC3E}">
        <p14:creationId xmlns:p14="http://schemas.microsoft.com/office/powerpoint/2010/main" val="16094555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A1B4DABE-419F-EC44-A8E4-36B2ABCB2323}" type="slidenum">
              <a:rPr lang="en-GB" smtClean="0"/>
              <a:t>82</a:t>
            </a:fld>
            <a:endParaRPr lang="en-GB"/>
          </a:p>
        </p:txBody>
      </p:sp>
    </p:spTree>
    <p:extLst>
      <p:ext uri="{BB962C8B-B14F-4D97-AF65-F5344CB8AC3E}">
        <p14:creationId xmlns:p14="http://schemas.microsoft.com/office/powerpoint/2010/main" val="4085275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8</a:t>
            </a:fld>
            <a:endParaRPr lang="en-GB"/>
          </a:p>
        </p:txBody>
      </p:sp>
    </p:spTree>
    <p:extLst>
      <p:ext uri="{BB962C8B-B14F-4D97-AF65-F5344CB8AC3E}">
        <p14:creationId xmlns:p14="http://schemas.microsoft.com/office/powerpoint/2010/main" val="3841161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91</a:t>
            </a:fld>
            <a:endParaRPr lang="en-GB"/>
          </a:p>
        </p:txBody>
      </p:sp>
    </p:spTree>
    <p:extLst>
      <p:ext uri="{BB962C8B-B14F-4D97-AF65-F5344CB8AC3E}">
        <p14:creationId xmlns:p14="http://schemas.microsoft.com/office/powerpoint/2010/main" val="20052619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92</a:t>
            </a:fld>
            <a:endParaRPr lang="en-GB"/>
          </a:p>
        </p:txBody>
      </p:sp>
    </p:spTree>
    <p:extLst>
      <p:ext uri="{BB962C8B-B14F-4D97-AF65-F5344CB8AC3E}">
        <p14:creationId xmlns:p14="http://schemas.microsoft.com/office/powerpoint/2010/main" val="2356536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93</a:t>
            </a:fld>
            <a:endParaRPr lang="en-GB"/>
          </a:p>
        </p:txBody>
      </p:sp>
    </p:spTree>
    <p:extLst>
      <p:ext uri="{BB962C8B-B14F-4D97-AF65-F5344CB8AC3E}">
        <p14:creationId xmlns:p14="http://schemas.microsoft.com/office/powerpoint/2010/main" val="12879014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94</a:t>
            </a:fld>
            <a:endParaRPr lang="en-GB"/>
          </a:p>
        </p:txBody>
      </p:sp>
    </p:spTree>
    <p:extLst>
      <p:ext uri="{BB962C8B-B14F-4D97-AF65-F5344CB8AC3E}">
        <p14:creationId xmlns:p14="http://schemas.microsoft.com/office/powerpoint/2010/main" val="31464830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A1B4DABE-419F-EC44-A8E4-36B2ABCB2323}" type="slidenum">
              <a:rPr lang="en-GB" smtClean="0"/>
              <a:t>95</a:t>
            </a:fld>
            <a:endParaRPr lang="en-GB"/>
          </a:p>
        </p:txBody>
      </p:sp>
    </p:spTree>
    <p:extLst>
      <p:ext uri="{BB962C8B-B14F-4D97-AF65-F5344CB8AC3E}">
        <p14:creationId xmlns:p14="http://schemas.microsoft.com/office/powerpoint/2010/main" val="3147758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1B4DABE-419F-EC44-A8E4-36B2ABCB2323}" type="slidenum">
              <a:rPr lang="en-GB" smtClean="0"/>
              <a:t>9</a:t>
            </a:fld>
            <a:endParaRPr lang="en-GB"/>
          </a:p>
        </p:txBody>
      </p:sp>
    </p:spTree>
    <p:extLst>
      <p:ext uri="{BB962C8B-B14F-4D97-AF65-F5344CB8AC3E}">
        <p14:creationId xmlns:p14="http://schemas.microsoft.com/office/powerpoint/2010/main" val="4120681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mslagsbild">
    <p:bg>
      <p:bgPr>
        <a:solidFill>
          <a:srgbClr val="19446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5450" y="1530000"/>
            <a:ext cx="8294324" cy="1400531"/>
          </a:xfrm>
        </p:spPr>
        <p:txBody>
          <a:bodyPr anchor="b"/>
          <a:lstStyle>
            <a:lvl1pPr algn="l">
              <a:defRPr sz="5200">
                <a:solidFill>
                  <a:schemeClr val="bg2"/>
                </a:solidFill>
              </a:defRPr>
            </a:lvl1pPr>
          </a:lstStyle>
          <a:p>
            <a:r>
              <a:rPr lang="sv-SE" noProof="0" dirty="0"/>
              <a:t>Rubrik till presentationen</a:t>
            </a:r>
          </a:p>
        </p:txBody>
      </p:sp>
      <p:sp>
        <p:nvSpPr>
          <p:cNvPr id="3" name="Subtitle 2"/>
          <p:cNvSpPr>
            <a:spLocks noGrp="1"/>
          </p:cNvSpPr>
          <p:nvPr>
            <p:ph type="subTitle" idx="1" hasCustomPrompt="1"/>
          </p:nvPr>
        </p:nvSpPr>
        <p:spPr>
          <a:xfrm>
            <a:off x="425450" y="3033850"/>
            <a:ext cx="8294324" cy="1363076"/>
          </a:xfrm>
          <a:prstGeom prst="rect">
            <a:avLst/>
          </a:prstGeom>
        </p:spPr>
        <p:txBody>
          <a:bodyPr/>
          <a:lstStyle>
            <a:lvl1pPr marL="0" indent="0" algn="l">
              <a:lnSpc>
                <a:spcPct val="90000"/>
              </a:lnSpc>
              <a:spcBef>
                <a:spcPts val="0"/>
              </a:spcBef>
              <a:buNone/>
              <a:defRPr sz="15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noProof="0" dirty="0"/>
              <a:t>Förnamn Efternamn, Titel  |  Forskargrupp  |  </a:t>
            </a:r>
            <a:r>
              <a:rPr lang="sv-SE" noProof="0" dirty="0" err="1"/>
              <a:t>åååå.mm.dd</a:t>
            </a:r>
            <a:endParaRPr lang="sv-SE" noProof="0" dirty="0"/>
          </a:p>
        </p:txBody>
      </p:sp>
      <p:sp>
        <p:nvSpPr>
          <p:cNvPr id="7" name="Rektangel 3">
            <a:extLst>
              <a:ext uri="{FF2B5EF4-FFF2-40B4-BE49-F238E27FC236}">
                <a16:creationId xmlns:a16="http://schemas.microsoft.com/office/drawing/2014/main" id="{4E17BB8C-FC90-5F49-B52F-11E5C72D3C96}"/>
              </a:ext>
            </a:extLst>
          </p:cNvPr>
          <p:cNvSpPr/>
          <p:nvPr userDrawn="1"/>
        </p:nvSpPr>
        <p:spPr>
          <a:xfrm>
            <a:off x="7856025" y="-1"/>
            <a:ext cx="863749" cy="1111739"/>
          </a:xfrm>
          <a:prstGeom prst="rect">
            <a:avLst/>
          </a:prstGeom>
          <a:solidFill>
            <a:srgbClr val="6C8697"/>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a:solidFill>
                <a:srgbClr val="6C8697"/>
              </a:solidFill>
            </a:endParaRPr>
          </a:p>
        </p:txBody>
      </p:sp>
      <p:pic>
        <p:nvPicPr>
          <p:cNvPr id="8" name="Chalmers logotype 4">
            <a:extLst>
              <a:ext uri="{FF2B5EF4-FFF2-40B4-BE49-F238E27FC236}">
                <a16:creationId xmlns:a16="http://schemas.microsoft.com/office/drawing/2014/main" id="{48711BF3-1A07-6B46-B63B-F498A03D3904}"/>
              </a:ext>
            </a:extLst>
          </p:cNvPr>
          <p:cNvPicPr>
            <a:picLocks noChangeAspect="1"/>
          </p:cNvPicPr>
          <p:nvPr userDrawn="1"/>
        </p:nvPicPr>
        <p:blipFill>
          <a:blip r:embed="rId2"/>
          <a:srcRect/>
          <a:stretch/>
        </p:blipFill>
        <p:spPr>
          <a:xfrm>
            <a:off x="7979155" y="257793"/>
            <a:ext cx="617489" cy="684370"/>
          </a:xfrm>
          <a:prstGeom prst="rect">
            <a:avLst/>
          </a:prstGeom>
        </p:spPr>
      </p:pic>
    </p:spTree>
    <p:extLst>
      <p:ext uri="{BB962C8B-B14F-4D97-AF65-F5344CB8AC3E}">
        <p14:creationId xmlns:p14="http://schemas.microsoft.com/office/powerpoint/2010/main" val="2665843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_innehåll_3 bilder_Al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0584" y="193040"/>
            <a:ext cx="4617182" cy="2039997"/>
          </a:xfrm>
        </p:spPr>
        <p:txBody>
          <a:bodyPr/>
          <a:lstStyle>
            <a:lvl1pPr>
              <a:defRPr>
                <a:solidFill>
                  <a:srgbClr val="194461"/>
                </a:solidFill>
              </a:defRPr>
            </a:lvl1pPr>
          </a:lstStyle>
          <a:p>
            <a:r>
              <a:rPr lang="sv-SE" noProof="0"/>
              <a:t>Här lägger du in </a:t>
            </a:r>
            <a:br>
              <a:rPr lang="sv-SE" noProof="0"/>
            </a:br>
            <a:r>
              <a:rPr lang="sv-SE" noProof="0"/>
              <a:t>din rubrik</a:t>
            </a:r>
          </a:p>
        </p:txBody>
      </p:sp>
      <p:sp>
        <p:nvSpPr>
          <p:cNvPr id="9" name="Picture Placeholder 2">
            <a:extLst>
              <a:ext uri="{FF2B5EF4-FFF2-40B4-BE49-F238E27FC236}">
                <a16:creationId xmlns:a16="http://schemas.microsoft.com/office/drawing/2014/main" id="{DAD2B67D-B281-694E-9D43-FE3CBAAF8CAD}"/>
              </a:ext>
            </a:extLst>
          </p:cNvPr>
          <p:cNvSpPr>
            <a:spLocks noGrp="1"/>
          </p:cNvSpPr>
          <p:nvPr>
            <p:ph type="pic" sz="quarter" idx="32" hasCustomPrompt="1"/>
          </p:nvPr>
        </p:nvSpPr>
        <p:spPr>
          <a:xfrm>
            <a:off x="198425" y="193040"/>
            <a:ext cx="3770311" cy="2124697"/>
          </a:xfrm>
          <a:prstGeom prst="rect">
            <a:avLst/>
          </a:prstGeom>
          <a:solidFill>
            <a:srgbClr val="DCE4E1"/>
          </a:solidFill>
        </p:spPr>
        <p:txBody>
          <a:bodyPr tIns="360000" anchor="t" anchorCtr="0"/>
          <a:lstStyle>
            <a:lvl1pPr marL="0" indent="0" algn="ctr">
              <a:buNone/>
              <a:defRPr/>
            </a:lvl1pPr>
          </a:lstStyle>
          <a:p>
            <a:r>
              <a:rPr lang="sv-SE" noProof="0" dirty="0"/>
              <a:t>Klicka på ikonen för att lägga till bild</a:t>
            </a:r>
          </a:p>
        </p:txBody>
      </p:sp>
      <p:sp>
        <p:nvSpPr>
          <p:cNvPr id="8" name="Picture Placeholder 3">
            <a:extLst>
              <a:ext uri="{FF2B5EF4-FFF2-40B4-BE49-F238E27FC236}">
                <a16:creationId xmlns:a16="http://schemas.microsoft.com/office/drawing/2014/main" id="{9772286E-0D7F-3443-AFA5-F221E3ACC8D4}"/>
              </a:ext>
            </a:extLst>
          </p:cNvPr>
          <p:cNvSpPr>
            <a:spLocks noGrp="1"/>
          </p:cNvSpPr>
          <p:nvPr>
            <p:ph type="pic" sz="quarter" idx="28" hasCustomPrompt="1"/>
          </p:nvPr>
        </p:nvSpPr>
        <p:spPr>
          <a:xfrm>
            <a:off x="205200" y="2387600"/>
            <a:ext cx="1836000" cy="2395337"/>
          </a:xfrm>
          <a:prstGeom prst="rect">
            <a:avLst/>
          </a:prstGeom>
          <a:solidFill>
            <a:srgbClr val="DCE4E1"/>
          </a:solidFill>
        </p:spPr>
        <p:txBody>
          <a:bodyPr tIns="360000" anchor="t" anchorCtr="0"/>
          <a:lstStyle>
            <a:lvl1pPr marL="0" indent="0" algn="ctr">
              <a:buNone/>
              <a:defRPr/>
            </a:lvl1pPr>
          </a:lstStyle>
          <a:p>
            <a:r>
              <a:rPr lang="sv-SE" noProof="0" dirty="0"/>
              <a:t>Klicka på ikonen för att lägga till bild</a:t>
            </a:r>
          </a:p>
        </p:txBody>
      </p:sp>
      <p:sp>
        <p:nvSpPr>
          <p:cNvPr id="10" name="Picture Placeholder 4">
            <a:extLst>
              <a:ext uri="{FF2B5EF4-FFF2-40B4-BE49-F238E27FC236}">
                <a16:creationId xmlns:a16="http://schemas.microsoft.com/office/drawing/2014/main" id="{F4CC3E62-90FA-914F-8F68-5F15794B02C2}"/>
              </a:ext>
            </a:extLst>
          </p:cNvPr>
          <p:cNvSpPr>
            <a:spLocks noGrp="1"/>
          </p:cNvSpPr>
          <p:nvPr>
            <p:ph type="pic" sz="quarter" idx="29" hasCustomPrompt="1"/>
          </p:nvPr>
        </p:nvSpPr>
        <p:spPr>
          <a:xfrm>
            <a:off x="2138400" y="2387600"/>
            <a:ext cx="1836000" cy="2395337"/>
          </a:xfrm>
          <a:prstGeom prst="rect">
            <a:avLst/>
          </a:prstGeom>
          <a:solidFill>
            <a:srgbClr val="DCE4E1"/>
          </a:solidFill>
        </p:spPr>
        <p:txBody>
          <a:bodyPr tIns="360000" anchor="t" anchorCtr="0"/>
          <a:lstStyle>
            <a:lvl1pPr marL="0" indent="0" algn="ctr">
              <a:buNone/>
              <a:defRPr/>
            </a:lvl1pPr>
          </a:lstStyle>
          <a:p>
            <a:r>
              <a:rPr lang="sv-SE" noProof="0" dirty="0"/>
              <a:t>Klicka på ikonen för att lägga till bild</a:t>
            </a:r>
          </a:p>
        </p:txBody>
      </p:sp>
      <p:sp>
        <p:nvSpPr>
          <p:cNvPr id="3" name="Content Placeholder 5"/>
          <p:cNvSpPr>
            <a:spLocks noGrp="1"/>
          </p:cNvSpPr>
          <p:nvPr>
            <p:ph idx="1" hasCustomPrompt="1"/>
          </p:nvPr>
        </p:nvSpPr>
        <p:spPr>
          <a:xfrm>
            <a:off x="4310584" y="2466169"/>
            <a:ext cx="4617182" cy="2316767"/>
          </a:xfrm>
          <a:prstGeom prst="rect">
            <a:avLst/>
          </a:prstGeom>
        </p:spPr>
        <p:txBody>
          <a:bodyPr/>
          <a:lstStyle>
            <a:lvl1pPr marL="126000" indent="-126000">
              <a:lnSpc>
                <a:spcPct val="90000"/>
              </a:lnSpc>
              <a:spcBef>
                <a:spcPts val="600"/>
              </a:spcBef>
              <a:spcAft>
                <a:spcPts val="400"/>
              </a:spcAft>
              <a:buClr>
                <a:schemeClr val="tx1">
                  <a:lumMod val="85000"/>
                  <a:lumOff val="15000"/>
                </a:schemeClr>
              </a:buClr>
              <a:buFont typeface="Arial" panose="020B0604020202020204" pitchFamily="34" charset="0"/>
              <a:buChar char="•"/>
              <a:defRPr>
                <a:solidFill>
                  <a:schemeClr val="tx1"/>
                </a:solidFill>
              </a:defRPr>
            </a:lvl1pPr>
            <a:lvl2pPr marL="378000" indent="-126000">
              <a:lnSpc>
                <a:spcPct val="90000"/>
              </a:lnSpc>
              <a:spcAft>
                <a:spcPts val="600"/>
              </a:spcAft>
              <a:buClr>
                <a:schemeClr val="tx1">
                  <a:lumMod val="85000"/>
                  <a:lumOff val="15000"/>
                </a:schemeClr>
              </a:buClr>
              <a:buFont typeface="Arial" panose="020B0604020202020204" pitchFamily="34" charset="0"/>
              <a:buChar char="•"/>
              <a:defRPr>
                <a:solidFill>
                  <a:schemeClr val="tx1"/>
                </a:solidFill>
              </a:defRPr>
            </a:lvl2pPr>
            <a:lvl3pPr marL="576000" indent="-126000">
              <a:lnSpc>
                <a:spcPct val="90000"/>
              </a:lnSpc>
              <a:spcAft>
                <a:spcPts val="200"/>
              </a:spcAft>
              <a:buFont typeface="Arial" panose="020B0604020202020204" pitchFamily="34" charset="0"/>
              <a:buChar char="•"/>
              <a:defRPr/>
            </a:lvl3pPr>
            <a:lvl4pPr marL="648000" indent="0">
              <a:lnSpc>
                <a:spcPct val="90000"/>
              </a:lnSpc>
              <a:buFont typeface="Arial" panose="020B0604020202020204" pitchFamily="34" charset="0"/>
              <a:buNone/>
              <a:defRPr/>
            </a:lvl4pPr>
            <a:lvl5pPr marL="936000" indent="-126000">
              <a:lnSpc>
                <a:spcPct val="90000"/>
              </a:lnSpc>
              <a:buFont typeface="Arial" panose="020B0604020202020204" pitchFamily="34" charset="0"/>
              <a:buChar char="•"/>
              <a:defRPr/>
            </a:lvl5pPr>
            <a:lvl6pPr marL="1714500" indent="0">
              <a:buNone/>
              <a:defRPr/>
            </a:lvl6pPr>
          </a:lstStyle>
          <a:p>
            <a:pPr lvl="0"/>
            <a:r>
              <a:rPr lang="sv-SE" noProof="0" dirty="0"/>
              <a:t>Punktlista en kolumn</a:t>
            </a:r>
          </a:p>
          <a:p>
            <a:pPr lvl="1"/>
            <a:r>
              <a:rPr lang="sv-SE" noProof="0" dirty="0"/>
              <a:t>Andra nivån</a:t>
            </a:r>
          </a:p>
          <a:p>
            <a:pPr lvl="2"/>
            <a:r>
              <a:rPr lang="sv-SE" noProof="0" dirty="0"/>
              <a:t>Tredje nivån</a:t>
            </a:r>
          </a:p>
        </p:txBody>
      </p:sp>
      <p:sp>
        <p:nvSpPr>
          <p:cNvPr id="31" name="Slide Number Placeholder 6">
            <a:extLst>
              <a:ext uri="{FF2B5EF4-FFF2-40B4-BE49-F238E27FC236}">
                <a16:creationId xmlns:a16="http://schemas.microsoft.com/office/drawing/2014/main" id="{268A9C3F-410A-684D-BF8C-D1EE552744E0}"/>
              </a:ext>
            </a:extLst>
          </p:cNvPr>
          <p:cNvSpPr>
            <a:spLocks noGrp="1"/>
          </p:cNvSpPr>
          <p:nvPr>
            <p:ph type="sldNum" sz="quarter" idx="27"/>
          </p:nvPr>
        </p:nvSpPr>
        <p:spPr>
          <a:xfrm>
            <a:off x="205200" y="4852800"/>
            <a:ext cx="216000" cy="176400"/>
          </a:xfrm>
        </p:spPr>
        <p:txBody>
          <a:bodyPr/>
          <a:lstStyle>
            <a:lvl1pPr>
              <a:defRPr>
                <a:solidFill>
                  <a:schemeClr val="tx1">
                    <a:lumMod val="85000"/>
                    <a:lumOff val="15000"/>
                  </a:schemeClr>
                </a:solidFill>
              </a:defRPr>
            </a:lvl1pPr>
          </a:lstStyle>
          <a:p>
            <a:fld id="{988E7F75-8447-2546-BC2C-A9D2B7675F08}" type="slidenum">
              <a:rPr lang="en-GB" smtClean="0"/>
              <a:pPr/>
              <a:t>‹#›</a:t>
            </a:fld>
            <a:endParaRPr lang="en-GB"/>
          </a:p>
        </p:txBody>
      </p:sp>
    </p:spTree>
    <p:extLst>
      <p:ext uri="{BB962C8B-B14F-4D97-AF65-F5344CB8AC3E}">
        <p14:creationId xmlns:p14="http://schemas.microsoft.com/office/powerpoint/2010/main" val="683904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_innehåll_4 bil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0584" y="185738"/>
            <a:ext cx="4617182" cy="2047300"/>
          </a:xfrm>
        </p:spPr>
        <p:txBody>
          <a:bodyPr/>
          <a:lstStyle/>
          <a:p>
            <a:r>
              <a:rPr lang="sv-SE" noProof="0"/>
              <a:t>Här lägger du in </a:t>
            </a:r>
            <a:br>
              <a:rPr lang="sv-SE" noProof="0"/>
            </a:br>
            <a:r>
              <a:rPr lang="sv-SE" noProof="0"/>
              <a:t>din rubrik</a:t>
            </a:r>
          </a:p>
        </p:txBody>
      </p:sp>
      <p:sp>
        <p:nvSpPr>
          <p:cNvPr id="9" name="Picture Placeholder 2">
            <a:extLst>
              <a:ext uri="{FF2B5EF4-FFF2-40B4-BE49-F238E27FC236}">
                <a16:creationId xmlns:a16="http://schemas.microsoft.com/office/drawing/2014/main" id="{A12C2FA7-C0FC-DD46-84CE-80BA7B31E68C}"/>
              </a:ext>
            </a:extLst>
          </p:cNvPr>
          <p:cNvSpPr>
            <a:spLocks noGrp="1"/>
          </p:cNvSpPr>
          <p:nvPr>
            <p:ph type="pic" sz="quarter" idx="13" hasCustomPrompt="1"/>
          </p:nvPr>
        </p:nvSpPr>
        <p:spPr>
          <a:xfrm>
            <a:off x="205200" y="185737"/>
            <a:ext cx="1836000" cy="1580400"/>
          </a:xfrm>
          <a:prstGeom prst="rect">
            <a:avLst/>
          </a:prstGeom>
          <a:solidFill>
            <a:srgbClr val="DCE4E1"/>
          </a:solidFill>
        </p:spPr>
        <p:txBody>
          <a:bodyPr tIns="180000" anchor="t" anchorCtr="0"/>
          <a:lstStyle>
            <a:lvl1pPr marL="0" indent="0" algn="ctr">
              <a:buNone/>
              <a:defRPr/>
            </a:lvl1pPr>
          </a:lstStyle>
          <a:p>
            <a:r>
              <a:rPr lang="sv-SE" noProof="0" dirty="0"/>
              <a:t>Klicka på ikonen för att lägga till bild</a:t>
            </a:r>
          </a:p>
        </p:txBody>
      </p:sp>
      <p:sp>
        <p:nvSpPr>
          <p:cNvPr id="24" name="Picture Placeholder 3">
            <a:extLst>
              <a:ext uri="{FF2B5EF4-FFF2-40B4-BE49-F238E27FC236}">
                <a16:creationId xmlns:a16="http://schemas.microsoft.com/office/drawing/2014/main" id="{9E839DED-9AD7-7F47-85D5-A26FC330559B}"/>
              </a:ext>
            </a:extLst>
          </p:cNvPr>
          <p:cNvSpPr>
            <a:spLocks noGrp="1"/>
          </p:cNvSpPr>
          <p:nvPr>
            <p:ph type="pic" sz="quarter" idx="20" hasCustomPrompt="1"/>
          </p:nvPr>
        </p:nvSpPr>
        <p:spPr>
          <a:xfrm>
            <a:off x="205200" y="1851056"/>
            <a:ext cx="1836000" cy="2952000"/>
          </a:xfrm>
          <a:prstGeom prst="rect">
            <a:avLst/>
          </a:prstGeom>
          <a:solidFill>
            <a:srgbClr val="DCE4E1"/>
          </a:solidFill>
        </p:spPr>
        <p:txBody>
          <a:bodyPr tIns="612000" anchor="t" anchorCtr="0"/>
          <a:lstStyle>
            <a:lvl1pPr marL="0" indent="0" algn="ctr">
              <a:buNone/>
              <a:defRPr/>
            </a:lvl1pPr>
          </a:lstStyle>
          <a:p>
            <a:r>
              <a:rPr lang="sv-SE" noProof="0" dirty="0"/>
              <a:t>Klicka på ikonen för att lägga till bild</a:t>
            </a:r>
          </a:p>
        </p:txBody>
      </p:sp>
      <p:sp>
        <p:nvSpPr>
          <p:cNvPr id="16" name="Picture Placeholder 4">
            <a:extLst>
              <a:ext uri="{FF2B5EF4-FFF2-40B4-BE49-F238E27FC236}">
                <a16:creationId xmlns:a16="http://schemas.microsoft.com/office/drawing/2014/main" id="{97B33245-F90A-1E4D-8658-03FEC2CDE68C}"/>
              </a:ext>
            </a:extLst>
          </p:cNvPr>
          <p:cNvSpPr>
            <a:spLocks noGrp="1"/>
          </p:cNvSpPr>
          <p:nvPr>
            <p:ph type="pic" sz="quarter" idx="17" hasCustomPrompt="1"/>
          </p:nvPr>
        </p:nvSpPr>
        <p:spPr>
          <a:xfrm>
            <a:off x="2132393" y="185737"/>
            <a:ext cx="1836000" cy="2952000"/>
          </a:xfrm>
          <a:prstGeom prst="rect">
            <a:avLst/>
          </a:prstGeom>
          <a:solidFill>
            <a:srgbClr val="DCE4E1"/>
          </a:solidFill>
        </p:spPr>
        <p:txBody>
          <a:bodyPr tIns="612000" anchor="t" anchorCtr="0"/>
          <a:lstStyle>
            <a:lvl1pPr marL="0" indent="0" algn="ctr">
              <a:buNone/>
              <a:defRPr/>
            </a:lvl1pPr>
          </a:lstStyle>
          <a:p>
            <a:r>
              <a:rPr lang="sv-SE" noProof="0" dirty="0"/>
              <a:t>Klicka på ikonen för att lägga till bild</a:t>
            </a:r>
          </a:p>
        </p:txBody>
      </p:sp>
      <p:sp>
        <p:nvSpPr>
          <p:cNvPr id="22" name="Picture Placeholder 5">
            <a:extLst>
              <a:ext uri="{FF2B5EF4-FFF2-40B4-BE49-F238E27FC236}">
                <a16:creationId xmlns:a16="http://schemas.microsoft.com/office/drawing/2014/main" id="{FBC3278B-7F37-114A-B42B-56F21E985E6B}"/>
              </a:ext>
            </a:extLst>
          </p:cNvPr>
          <p:cNvSpPr>
            <a:spLocks noGrp="1"/>
          </p:cNvSpPr>
          <p:nvPr>
            <p:ph type="pic" sz="quarter" idx="28" hasCustomPrompt="1"/>
          </p:nvPr>
        </p:nvSpPr>
        <p:spPr>
          <a:xfrm>
            <a:off x="2132310" y="3222656"/>
            <a:ext cx="1836000" cy="1580400"/>
          </a:xfrm>
          <a:prstGeom prst="rect">
            <a:avLst/>
          </a:prstGeom>
          <a:solidFill>
            <a:srgbClr val="DCE4E1"/>
          </a:solidFill>
        </p:spPr>
        <p:txBody>
          <a:bodyPr tIns="180000" anchor="t" anchorCtr="0"/>
          <a:lstStyle>
            <a:lvl1pPr marL="0" indent="0" algn="ctr">
              <a:buNone/>
              <a:defRPr/>
            </a:lvl1pPr>
          </a:lstStyle>
          <a:p>
            <a:r>
              <a:rPr lang="sv-SE" noProof="0" dirty="0"/>
              <a:t>Klicka på ikonen för att lägga till bild</a:t>
            </a:r>
          </a:p>
        </p:txBody>
      </p:sp>
      <p:sp>
        <p:nvSpPr>
          <p:cNvPr id="28" name="Content Placeholder 6">
            <a:extLst>
              <a:ext uri="{FF2B5EF4-FFF2-40B4-BE49-F238E27FC236}">
                <a16:creationId xmlns:a16="http://schemas.microsoft.com/office/drawing/2014/main" id="{891E7F83-AED0-BD44-9F65-5AE8A99F4ED6}"/>
              </a:ext>
            </a:extLst>
          </p:cNvPr>
          <p:cNvSpPr>
            <a:spLocks noGrp="1"/>
          </p:cNvSpPr>
          <p:nvPr>
            <p:ph idx="29" hasCustomPrompt="1"/>
          </p:nvPr>
        </p:nvSpPr>
        <p:spPr>
          <a:xfrm>
            <a:off x="4310584" y="2466168"/>
            <a:ext cx="4617182" cy="2336887"/>
          </a:xfrm>
          <a:prstGeom prst="rect">
            <a:avLst/>
          </a:prstGeom>
        </p:spPr>
        <p:txBody>
          <a:bodyPr/>
          <a:lstStyle>
            <a:lvl1pPr marL="126000" indent="-126000">
              <a:buClr>
                <a:schemeClr val="tx1">
                  <a:lumMod val="85000"/>
                  <a:lumOff val="15000"/>
                </a:schemeClr>
              </a:buClr>
              <a:buFont typeface="Arial" panose="020B0604020202020204" pitchFamily="34" charset="0"/>
              <a:buChar char="•"/>
              <a:defRPr>
                <a:solidFill>
                  <a:schemeClr val="tx1"/>
                </a:solidFill>
              </a:defRPr>
            </a:lvl1pPr>
            <a:lvl2pPr>
              <a:buClr>
                <a:schemeClr val="tx1">
                  <a:lumMod val="85000"/>
                  <a:lumOff val="15000"/>
                </a:schemeClr>
              </a:buClr>
              <a:defRPr>
                <a:solidFill>
                  <a:schemeClr val="tx1"/>
                </a:solidFill>
              </a:defRPr>
            </a:lvl2pPr>
            <a:lvl3pPr>
              <a:buClr>
                <a:schemeClr val="tx1">
                  <a:lumMod val="85000"/>
                  <a:lumOff val="15000"/>
                </a:schemeClr>
              </a:buClr>
              <a:defRPr>
                <a:solidFill>
                  <a:schemeClr val="tx1"/>
                </a:solidFill>
              </a:defRPr>
            </a:lvl3pPr>
            <a:lvl4pPr marL="648000" indent="0">
              <a:buNone/>
              <a:defRPr/>
            </a:lvl4pPr>
          </a:lstStyle>
          <a:p>
            <a:pPr lvl="0"/>
            <a:r>
              <a:rPr lang="sv-SE" noProof="0" dirty="0"/>
              <a:t>Punktlista en kolumn</a:t>
            </a:r>
          </a:p>
          <a:p>
            <a:pPr lvl="1"/>
            <a:r>
              <a:rPr lang="sv-SE" noProof="0" dirty="0"/>
              <a:t>Andra nivån</a:t>
            </a:r>
          </a:p>
          <a:p>
            <a:pPr lvl="2"/>
            <a:r>
              <a:rPr lang="sv-SE" noProof="0" dirty="0"/>
              <a:t>Tredje nivån</a:t>
            </a:r>
          </a:p>
        </p:txBody>
      </p:sp>
      <p:sp>
        <p:nvSpPr>
          <p:cNvPr id="31" name="Slide Number Placeholder 7">
            <a:extLst>
              <a:ext uri="{FF2B5EF4-FFF2-40B4-BE49-F238E27FC236}">
                <a16:creationId xmlns:a16="http://schemas.microsoft.com/office/drawing/2014/main" id="{268A9C3F-410A-684D-BF8C-D1EE552744E0}"/>
              </a:ext>
            </a:extLst>
          </p:cNvPr>
          <p:cNvSpPr>
            <a:spLocks noGrp="1"/>
          </p:cNvSpPr>
          <p:nvPr>
            <p:ph type="sldNum" sz="quarter" idx="27"/>
          </p:nvPr>
        </p:nvSpPr>
        <p:spPr>
          <a:xfrm>
            <a:off x="205200" y="4852800"/>
            <a:ext cx="216000" cy="176400"/>
          </a:xfrm>
        </p:spPr>
        <p:txBody>
          <a:bodyPr/>
          <a:lstStyle/>
          <a:p>
            <a:fld id="{988E7F75-8447-2546-BC2C-A9D2B7675F08}" type="slidenum">
              <a:rPr lang="en-GB" smtClean="0"/>
              <a:pPr/>
              <a:t>‹#›</a:t>
            </a:fld>
            <a:endParaRPr lang="en-GB"/>
          </a:p>
        </p:txBody>
      </p:sp>
    </p:spTree>
    <p:extLst>
      <p:ext uri="{BB962C8B-B14F-4D97-AF65-F5344CB8AC3E}">
        <p14:creationId xmlns:p14="http://schemas.microsoft.com/office/powerpoint/2010/main" val="3138446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ldsida">
    <p:spTree>
      <p:nvGrpSpPr>
        <p:cNvPr id="1" name=""/>
        <p:cNvGrpSpPr/>
        <p:nvPr/>
      </p:nvGrpSpPr>
      <p:grpSpPr>
        <a:xfrm>
          <a:off x="0" y="0"/>
          <a:ext cx="0" cy="0"/>
          <a:chOff x="0" y="0"/>
          <a:chExt cx="0" cy="0"/>
        </a:xfrm>
      </p:grpSpPr>
      <p:sp>
        <p:nvSpPr>
          <p:cNvPr id="17" name="Picture Placeholder 1">
            <a:extLst>
              <a:ext uri="{FF2B5EF4-FFF2-40B4-BE49-F238E27FC236}">
                <a16:creationId xmlns:a16="http://schemas.microsoft.com/office/drawing/2014/main" id="{5FEE5853-99F1-DE4F-91CE-715D5817D04A}"/>
              </a:ext>
            </a:extLst>
          </p:cNvPr>
          <p:cNvSpPr>
            <a:spLocks noGrp="1"/>
          </p:cNvSpPr>
          <p:nvPr>
            <p:ph type="pic" sz="quarter" idx="13" hasCustomPrompt="1"/>
          </p:nvPr>
        </p:nvSpPr>
        <p:spPr>
          <a:xfrm>
            <a:off x="204192" y="292139"/>
            <a:ext cx="2113200" cy="2232000"/>
          </a:xfrm>
          <a:prstGeom prst="rect">
            <a:avLst/>
          </a:prstGeom>
          <a:solidFill>
            <a:srgbClr val="DCE4E1"/>
          </a:solidFill>
        </p:spPr>
        <p:txBody>
          <a:bodyPr tIns="360000" anchor="t" anchorCtr="0"/>
          <a:lstStyle>
            <a:lvl1pPr marL="0" indent="0" algn="ctr">
              <a:buNone/>
              <a:defRPr/>
            </a:lvl1pPr>
          </a:lstStyle>
          <a:p>
            <a:r>
              <a:rPr lang="sv-SE" noProof="0" dirty="0"/>
              <a:t>Klicka på ikonen för att lägga till bild</a:t>
            </a:r>
          </a:p>
        </p:txBody>
      </p:sp>
      <p:sp>
        <p:nvSpPr>
          <p:cNvPr id="19" name="Picture Placeholder 2">
            <a:extLst>
              <a:ext uri="{FF2B5EF4-FFF2-40B4-BE49-F238E27FC236}">
                <a16:creationId xmlns:a16="http://schemas.microsoft.com/office/drawing/2014/main" id="{FAE18EA1-4D38-6F4B-9F56-8E1BB8F9E544}"/>
              </a:ext>
            </a:extLst>
          </p:cNvPr>
          <p:cNvSpPr>
            <a:spLocks noGrp="1"/>
          </p:cNvSpPr>
          <p:nvPr>
            <p:ph type="pic" sz="quarter" idx="24" hasCustomPrompt="1"/>
          </p:nvPr>
        </p:nvSpPr>
        <p:spPr>
          <a:xfrm>
            <a:off x="2407289" y="292139"/>
            <a:ext cx="2113200" cy="2232000"/>
          </a:xfrm>
          <a:prstGeom prst="rect">
            <a:avLst/>
          </a:prstGeom>
          <a:solidFill>
            <a:srgbClr val="DCE4E1"/>
          </a:solidFill>
        </p:spPr>
        <p:txBody>
          <a:bodyPr tIns="360000" anchor="t" anchorCtr="0"/>
          <a:lstStyle>
            <a:lvl1pPr marL="0" indent="0" algn="ctr">
              <a:buNone/>
              <a:defRPr/>
            </a:lvl1pPr>
          </a:lstStyle>
          <a:p>
            <a:r>
              <a:rPr lang="sv-SE" noProof="0" dirty="0"/>
              <a:t>Klicka på ikonen för att lägga till bild</a:t>
            </a:r>
          </a:p>
        </p:txBody>
      </p:sp>
      <p:sp>
        <p:nvSpPr>
          <p:cNvPr id="23" name="Picture Placeholder 3">
            <a:extLst>
              <a:ext uri="{FF2B5EF4-FFF2-40B4-BE49-F238E27FC236}">
                <a16:creationId xmlns:a16="http://schemas.microsoft.com/office/drawing/2014/main" id="{C6E577FF-95D9-C94E-BEF2-B6E22E1C4D41}"/>
              </a:ext>
            </a:extLst>
          </p:cNvPr>
          <p:cNvSpPr>
            <a:spLocks noGrp="1"/>
          </p:cNvSpPr>
          <p:nvPr>
            <p:ph type="pic" sz="quarter" idx="28" hasCustomPrompt="1"/>
          </p:nvPr>
        </p:nvSpPr>
        <p:spPr>
          <a:xfrm>
            <a:off x="198018" y="2616885"/>
            <a:ext cx="4317976" cy="2232000"/>
          </a:xfrm>
          <a:prstGeom prst="rect">
            <a:avLst/>
          </a:prstGeom>
          <a:solidFill>
            <a:srgbClr val="DCE4E1"/>
          </a:solidFill>
        </p:spPr>
        <p:txBody>
          <a:bodyPr tIns="360000" anchor="t" anchorCtr="0"/>
          <a:lstStyle>
            <a:lvl1pPr marL="0" indent="0" algn="ctr">
              <a:buNone/>
              <a:defRPr/>
            </a:lvl1pPr>
          </a:lstStyle>
          <a:p>
            <a:r>
              <a:rPr lang="sv-SE" noProof="0" dirty="0"/>
              <a:t>Klicka på ikonen för att lägga till bild</a:t>
            </a:r>
          </a:p>
        </p:txBody>
      </p:sp>
      <p:sp>
        <p:nvSpPr>
          <p:cNvPr id="11" name="Text Placeholder 4">
            <a:extLst>
              <a:ext uri="{FF2B5EF4-FFF2-40B4-BE49-F238E27FC236}">
                <a16:creationId xmlns:a16="http://schemas.microsoft.com/office/drawing/2014/main" id="{46042FDF-139F-0144-8120-894F5EA283DA}"/>
              </a:ext>
            </a:extLst>
          </p:cNvPr>
          <p:cNvSpPr>
            <a:spLocks noGrp="1"/>
          </p:cNvSpPr>
          <p:nvPr>
            <p:ph type="body" sz="quarter" idx="30" hasCustomPrompt="1"/>
          </p:nvPr>
        </p:nvSpPr>
        <p:spPr>
          <a:xfrm>
            <a:off x="0" y="4283345"/>
            <a:ext cx="955400" cy="426564"/>
          </a:xfrm>
          <a:prstGeom prst="rect">
            <a:avLst/>
          </a:prstGeom>
          <a:solidFill>
            <a:srgbClr val="194461"/>
          </a:solidFill>
        </p:spPr>
        <p:txBody>
          <a:bodyPr wrap="none" lIns="216000" tIns="144000" rIns="216000" bIns="72000" anchor="ctr" anchorCtr="0">
            <a:spAutoFit/>
          </a:bodyPr>
          <a:lstStyle>
            <a:lvl1pPr marL="587" indent="0" algn="l">
              <a:lnSpc>
                <a:spcPts val="1500"/>
              </a:lnSpc>
              <a:buFontTx/>
              <a:buNone/>
              <a:defRPr sz="2200" b="0">
                <a:solidFill>
                  <a:schemeClr val="bg1"/>
                </a:solidFill>
              </a:defRPr>
            </a:lvl1pPr>
            <a:lvl2pPr marL="251994" indent="0">
              <a:buFontTx/>
              <a:buNone/>
              <a:defRPr/>
            </a:lvl2pPr>
            <a:lvl3pPr marL="449989" indent="0">
              <a:buFontTx/>
              <a:buNone/>
              <a:defRPr/>
            </a:lvl3pPr>
            <a:lvl4pPr marL="0" indent="0">
              <a:buFontTx/>
              <a:buNone/>
              <a:defRPr/>
            </a:lvl4pPr>
            <a:lvl5pPr marL="0" indent="0">
              <a:buFontTx/>
              <a:buNone/>
              <a:defRPr/>
            </a:lvl5pPr>
          </a:lstStyle>
          <a:p>
            <a:pPr lvl="0"/>
            <a:r>
              <a:rPr lang="sv-SE" noProof="0"/>
              <a:t>Text</a:t>
            </a:r>
          </a:p>
        </p:txBody>
      </p:sp>
      <p:sp>
        <p:nvSpPr>
          <p:cNvPr id="10" name="Slide Number Placeholder 5">
            <a:extLst>
              <a:ext uri="{FF2B5EF4-FFF2-40B4-BE49-F238E27FC236}">
                <a16:creationId xmlns:a16="http://schemas.microsoft.com/office/drawing/2014/main" id="{297E8B8C-EAF7-2E48-A9C2-C9F1A48CE707}"/>
              </a:ext>
            </a:extLst>
          </p:cNvPr>
          <p:cNvSpPr>
            <a:spLocks noGrp="1"/>
          </p:cNvSpPr>
          <p:nvPr>
            <p:ph type="sldNum" sz="quarter" idx="12"/>
          </p:nvPr>
        </p:nvSpPr>
        <p:spPr/>
        <p:txBody>
          <a:bodyPr/>
          <a:lstStyle/>
          <a:p>
            <a:fld id="{988E7F75-8447-2546-BC2C-A9D2B7675F08}" type="slidenum">
              <a:rPr lang="en-GB" smtClean="0"/>
              <a:pPr/>
              <a:t>‹#›</a:t>
            </a:fld>
            <a:endParaRPr lang="en-GB"/>
          </a:p>
        </p:txBody>
      </p:sp>
      <p:sp>
        <p:nvSpPr>
          <p:cNvPr id="20" name="Picture Placeholder 6">
            <a:extLst>
              <a:ext uri="{FF2B5EF4-FFF2-40B4-BE49-F238E27FC236}">
                <a16:creationId xmlns:a16="http://schemas.microsoft.com/office/drawing/2014/main" id="{54A49390-4D2E-8E43-9BEC-FA0CF6BE418C}"/>
              </a:ext>
            </a:extLst>
          </p:cNvPr>
          <p:cNvSpPr>
            <a:spLocks noGrp="1"/>
          </p:cNvSpPr>
          <p:nvPr>
            <p:ph type="pic" sz="quarter" idx="25" hasCustomPrompt="1"/>
          </p:nvPr>
        </p:nvSpPr>
        <p:spPr>
          <a:xfrm>
            <a:off x="4616950" y="292139"/>
            <a:ext cx="4317976" cy="2232000"/>
          </a:xfrm>
          <a:prstGeom prst="rect">
            <a:avLst/>
          </a:prstGeom>
          <a:solidFill>
            <a:srgbClr val="DCE4E1"/>
          </a:solidFill>
        </p:spPr>
        <p:txBody>
          <a:bodyPr tIns="360000" anchor="t" anchorCtr="0"/>
          <a:lstStyle>
            <a:lvl1pPr marL="0" indent="0" algn="ctr">
              <a:buNone/>
              <a:defRPr/>
            </a:lvl1pPr>
          </a:lstStyle>
          <a:p>
            <a:r>
              <a:rPr lang="sv-SE" noProof="0" dirty="0"/>
              <a:t>Klicka på ikonen för att lägga till bild</a:t>
            </a:r>
          </a:p>
        </p:txBody>
      </p:sp>
      <p:sp>
        <p:nvSpPr>
          <p:cNvPr id="21" name="Picture Placeholder 7">
            <a:extLst>
              <a:ext uri="{FF2B5EF4-FFF2-40B4-BE49-F238E27FC236}">
                <a16:creationId xmlns:a16="http://schemas.microsoft.com/office/drawing/2014/main" id="{763ACED5-9836-6842-BB80-8B5839BB93AD}"/>
              </a:ext>
            </a:extLst>
          </p:cNvPr>
          <p:cNvSpPr>
            <a:spLocks noGrp="1"/>
          </p:cNvSpPr>
          <p:nvPr>
            <p:ph type="pic" sz="quarter" idx="26" hasCustomPrompt="1"/>
          </p:nvPr>
        </p:nvSpPr>
        <p:spPr>
          <a:xfrm>
            <a:off x="4611788" y="2616885"/>
            <a:ext cx="2113200" cy="2232000"/>
          </a:xfrm>
          <a:prstGeom prst="rect">
            <a:avLst/>
          </a:prstGeom>
          <a:solidFill>
            <a:srgbClr val="DCE4E1"/>
          </a:solidFill>
        </p:spPr>
        <p:txBody>
          <a:bodyPr tIns="360000" anchor="t" anchorCtr="0"/>
          <a:lstStyle>
            <a:lvl1pPr marL="0" indent="0" algn="ctr">
              <a:buNone/>
              <a:defRPr/>
            </a:lvl1pPr>
          </a:lstStyle>
          <a:p>
            <a:r>
              <a:rPr lang="sv-SE" noProof="0" dirty="0"/>
              <a:t>Klicka på ikonen för att lägga till bild</a:t>
            </a:r>
          </a:p>
        </p:txBody>
      </p:sp>
      <p:sp>
        <p:nvSpPr>
          <p:cNvPr id="22" name="Picture Placeholder 8">
            <a:extLst>
              <a:ext uri="{FF2B5EF4-FFF2-40B4-BE49-F238E27FC236}">
                <a16:creationId xmlns:a16="http://schemas.microsoft.com/office/drawing/2014/main" id="{3EF6D6D8-3337-DA40-A3A7-098132936C7B}"/>
              </a:ext>
            </a:extLst>
          </p:cNvPr>
          <p:cNvSpPr>
            <a:spLocks noGrp="1"/>
          </p:cNvSpPr>
          <p:nvPr>
            <p:ph type="pic" sz="quarter" idx="27" hasCustomPrompt="1"/>
          </p:nvPr>
        </p:nvSpPr>
        <p:spPr>
          <a:xfrm>
            <a:off x="6814885" y="2616885"/>
            <a:ext cx="2113200" cy="2232000"/>
          </a:xfrm>
          <a:prstGeom prst="rect">
            <a:avLst/>
          </a:prstGeom>
          <a:solidFill>
            <a:srgbClr val="DCE4E1"/>
          </a:solidFill>
        </p:spPr>
        <p:txBody>
          <a:bodyPr tIns="360000" anchor="t" anchorCtr="0"/>
          <a:lstStyle>
            <a:lvl1pPr marL="0" indent="0" algn="ctr">
              <a:buNone/>
              <a:defRPr/>
            </a:lvl1pPr>
          </a:lstStyle>
          <a:p>
            <a:r>
              <a:rPr lang="sv-SE" noProof="0" dirty="0"/>
              <a:t>Klicka på ikonen för att lägga till bild</a:t>
            </a:r>
          </a:p>
        </p:txBody>
      </p:sp>
      <p:sp>
        <p:nvSpPr>
          <p:cNvPr id="12" name="Date Placeholder 9">
            <a:extLst>
              <a:ext uri="{FF2B5EF4-FFF2-40B4-BE49-F238E27FC236}">
                <a16:creationId xmlns:a16="http://schemas.microsoft.com/office/drawing/2014/main" id="{F8281084-3E75-8C47-942E-8D0122568DE9}"/>
              </a:ext>
            </a:extLst>
          </p:cNvPr>
          <p:cNvSpPr txBox="1">
            <a:spLocks/>
          </p:cNvSpPr>
          <p:nvPr userDrawn="1"/>
        </p:nvSpPr>
        <p:spPr>
          <a:xfrm>
            <a:off x="8164769" y="4834979"/>
            <a:ext cx="863749" cy="180960"/>
          </a:xfrm>
          <a:prstGeom prst="rect">
            <a:avLst/>
          </a:prstGeom>
        </p:spPr>
        <p:txBody>
          <a:bodyPr/>
          <a:lstStyle>
            <a:defPPr>
              <a:defRPr lang="en-US"/>
            </a:defPPr>
            <a:lvl1pPr marL="0" algn="l" defTabSz="457200" rtl="0" eaLnBrk="1" latinLnBrk="0" hangingPunct="1">
              <a:defRPr sz="6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46AEB-71F4-CD49-AD98-46653C446DDE}" type="datetime1">
              <a:rPr lang="sv-SE" sz="800" smtClean="0">
                <a:solidFill>
                  <a:schemeClr val="tx1"/>
                </a:solidFill>
              </a:rPr>
              <a:pPr algn="r"/>
              <a:t>2022-11-02</a:t>
            </a:fld>
            <a:endParaRPr lang="sv-SE" sz="800">
              <a:solidFill>
                <a:schemeClr val="tx1"/>
              </a:solidFill>
            </a:endParaRPr>
          </a:p>
        </p:txBody>
      </p:sp>
    </p:spTree>
    <p:extLst>
      <p:ext uri="{BB962C8B-B14F-4D97-AF65-F5344CB8AC3E}">
        <p14:creationId xmlns:p14="http://schemas.microsoft.com/office/powerpoint/2010/main" val="2129919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_6 textruto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3071" y="120524"/>
            <a:ext cx="7116598" cy="994172"/>
          </a:xfrm>
        </p:spPr>
        <p:txBody>
          <a:bodyPr/>
          <a:lstStyle>
            <a:lvl1pPr algn="l">
              <a:defRPr/>
            </a:lvl1pPr>
          </a:lstStyle>
          <a:p>
            <a:r>
              <a:rPr lang="sv-SE" noProof="0" dirty="0"/>
              <a:t>Här lägger du in din huvudrubrik</a:t>
            </a:r>
          </a:p>
        </p:txBody>
      </p:sp>
      <p:sp>
        <p:nvSpPr>
          <p:cNvPr id="37" name="Text Placeholder 2">
            <a:extLst>
              <a:ext uri="{FF2B5EF4-FFF2-40B4-BE49-F238E27FC236}">
                <a16:creationId xmlns:a16="http://schemas.microsoft.com/office/drawing/2014/main" id="{54F4AB70-B49C-6041-BED2-2818A5DC5258}"/>
              </a:ext>
            </a:extLst>
          </p:cNvPr>
          <p:cNvSpPr>
            <a:spLocks noGrp="1"/>
          </p:cNvSpPr>
          <p:nvPr>
            <p:ph type="body" sz="quarter" idx="13" hasCustomPrompt="1"/>
          </p:nvPr>
        </p:nvSpPr>
        <p:spPr>
          <a:xfrm>
            <a:off x="524632" y="1313117"/>
            <a:ext cx="2499860" cy="423194"/>
          </a:xfrm>
        </p:spPr>
        <p:txBody>
          <a:bodyPr/>
          <a:lstStyle>
            <a:lvl1pPr marL="0" indent="0">
              <a:lnSpc>
                <a:spcPct val="90000"/>
              </a:lnSpc>
              <a:spcBef>
                <a:spcPts val="0"/>
              </a:spcBef>
              <a:buFontTx/>
              <a:buNone/>
              <a:defRPr b="1"/>
            </a:lvl1pPr>
          </a:lstStyle>
          <a:p>
            <a:pPr lvl="0"/>
            <a:r>
              <a:rPr lang="sv-SE" noProof="0" dirty="0"/>
              <a:t>Här skriver du din rubrik,</a:t>
            </a:r>
            <a:br>
              <a:rPr lang="sv-SE" noProof="0" dirty="0"/>
            </a:br>
            <a:r>
              <a:rPr lang="sv-SE" noProof="0" dirty="0"/>
              <a:t>max två rader</a:t>
            </a:r>
          </a:p>
        </p:txBody>
      </p:sp>
      <p:sp>
        <p:nvSpPr>
          <p:cNvPr id="23" name="Text Placeholder 3">
            <a:extLst>
              <a:ext uri="{FF2B5EF4-FFF2-40B4-BE49-F238E27FC236}">
                <a16:creationId xmlns:a16="http://schemas.microsoft.com/office/drawing/2014/main" id="{DB94D946-9102-914D-A6D9-C51BEF770E07}"/>
              </a:ext>
            </a:extLst>
          </p:cNvPr>
          <p:cNvSpPr>
            <a:spLocks noGrp="1"/>
          </p:cNvSpPr>
          <p:nvPr>
            <p:ph type="body" sz="quarter" idx="14" hasCustomPrompt="1"/>
          </p:nvPr>
        </p:nvSpPr>
        <p:spPr>
          <a:xfrm>
            <a:off x="524632" y="1798145"/>
            <a:ext cx="2499860" cy="1034825"/>
          </a:xfrm>
        </p:spPr>
        <p:txBody>
          <a:bodyPr/>
          <a:lstStyle>
            <a:lvl1pPr marL="0" indent="0">
              <a:lnSpc>
                <a:spcPct val="90000"/>
              </a:lnSpc>
              <a:spcBef>
                <a:spcPts val="0"/>
              </a:spcBef>
              <a:buFontTx/>
              <a:buNone/>
              <a:defRPr sz="1300" b="0"/>
            </a:lvl1pPr>
          </a:lstStyle>
          <a:p>
            <a:pPr lvl="0"/>
            <a:r>
              <a:rPr lang="sv-SE" noProof="0" dirty="0"/>
              <a:t>Här lägger du in din text</a:t>
            </a:r>
          </a:p>
        </p:txBody>
      </p:sp>
      <p:sp>
        <p:nvSpPr>
          <p:cNvPr id="24" name="Text Placeholder 4">
            <a:extLst>
              <a:ext uri="{FF2B5EF4-FFF2-40B4-BE49-F238E27FC236}">
                <a16:creationId xmlns:a16="http://schemas.microsoft.com/office/drawing/2014/main" id="{D11977B0-1909-D74C-8D69-3AF30933571A}"/>
              </a:ext>
            </a:extLst>
          </p:cNvPr>
          <p:cNvSpPr>
            <a:spLocks noGrp="1"/>
          </p:cNvSpPr>
          <p:nvPr>
            <p:ph type="body" sz="quarter" idx="15" hasCustomPrompt="1"/>
          </p:nvPr>
        </p:nvSpPr>
        <p:spPr>
          <a:xfrm>
            <a:off x="3403004" y="1313117"/>
            <a:ext cx="2499860" cy="423194"/>
          </a:xfrm>
        </p:spPr>
        <p:txBody>
          <a:bodyPr/>
          <a:lstStyle>
            <a:lvl1pPr marL="0" indent="0">
              <a:lnSpc>
                <a:spcPct val="90000"/>
              </a:lnSpc>
              <a:spcBef>
                <a:spcPts val="0"/>
              </a:spcBef>
              <a:buFontTx/>
              <a:buNone/>
              <a:defRPr b="1"/>
            </a:lvl1pPr>
          </a:lstStyle>
          <a:p>
            <a:pPr lvl="0"/>
            <a:r>
              <a:rPr lang="sv-SE" noProof="0" dirty="0"/>
              <a:t>Här skriver du din rubrik,</a:t>
            </a:r>
            <a:br>
              <a:rPr lang="sv-SE" noProof="0" dirty="0"/>
            </a:br>
            <a:r>
              <a:rPr lang="sv-SE" noProof="0" dirty="0"/>
              <a:t>max två rader</a:t>
            </a:r>
          </a:p>
        </p:txBody>
      </p:sp>
      <p:sp>
        <p:nvSpPr>
          <p:cNvPr id="25" name="Text Placeholder 5">
            <a:extLst>
              <a:ext uri="{FF2B5EF4-FFF2-40B4-BE49-F238E27FC236}">
                <a16:creationId xmlns:a16="http://schemas.microsoft.com/office/drawing/2014/main" id="{DE23250B-AB07-5C49-A47D-E65E4FF4461D}"/>
              </a:ext>
            </a:extLst>
          </p:cNvPr>
          <p:cNvSpPr>
            <a:spLocks noGrp="1"/>
          </p:cNvSpPr>
          <p:nvPr>
            <p:ph type="body" sz="quarter" idx="16" hasCustomPrompt="1"/>
          </p:nvPr>
        </p:nvSpPr>
        <p:spPr>
          <a:xfrm>
            <a:off x="3403004" y="1798145"/>
            <a:ext cx="2499860" cy="1034825"/>
          </a:xfrm>
        </p:spPr>
        <p:txBody>
          <a:bodyPr/>
          <a:lstStyle>
            <a:lvl1pPr marL="0" indent="0">
              <a:lnSpc>
                <a:spcPct val="90000"/>
              </a:lnSpc>
              <a:spcBef>
                <a:spcPts val="0"/>
              </a:spcBef>
              <a:buFontTx/>
              <a:buNone/>
              <a:defRPr sz="1300" b="0"/>
            </a:lvl1pPr>
          </a:lstStyle>
          <a:p>
            <a:pPr lvl="0"/>
            <a:r>
              <a:rPr lang="sv-SE" noProof="0" dirty="0"/>
              <a:t>Här lägger du in din text</a:t>
            </a:r>
          </a:p>
        </p:txBody>
      </p:sp>
      <p:sp>
        <p:nvSpPr>
          <p:cNvPr id="26" name="Text Placeholder 6">
            <a:extLst>
              <a:ext uri="{FF2B5EF4-FFF2-40B4-BE49-F238E27FC236}">
                <a16:creationId xmlns:a16="http://schemas.microsoft.com/office/drawing/2014/main" id="{D2CFBA58-CF3D-624F-9091-EA04507B5CF9}"/>
              </a:ext>
            </a:extLst>
          </p:cNvPr>
          <p:cNvSpPr>
            <a:spLocks noGrp="1"/>
          </p:cNvSpPr>
          <p:nvPr>
            <p:ph type="body" sz="quarter" idx="17" hasCustomPrompt="1"/>
          </p:nvPr>
        </p:nvSpPr>
        <p:spPr>
          <a:xfrm>
            <a:off x="6432451" y="1313117"/>
            <a:ext cx="2499860" cy="423194"/>
          </a:xfrm>
        </p:spPr>
        <p:txBody>
          <a:bodyPr/>
          <a:lstStyle>
            <a:lvl1pPr marL="0" indent="0">
              <a:lnSpc>
                <a:spcPct val="90000"/>
              </a:lnSpc>
              <a:spcBef>
                <a:spcPts val="0"/>
              </a:spcBef>
              <a:buFontTx/>
              <a:buNone/>
              <a:defRPr b="1"/>
            </a:lvl1pPr>
          </a:lstStyle>
          <a:p>
            <a:pPr lvl="0"/>
            <a:r>
              <a:rPr lang="sv-SE" noProof="0" dirty="0"/>
              <a:t>Här skriver du din rubrik,</a:t>
            </a:r>
            <a:br>
              <a:rPr lang="sv-SE" noProof="0" dirty="0"/>
            </a:br>
            <a:r>
              <a:rPr lang="sv-SE" noProof="0" dirty="0"/>
              <a:t>max två rader</a:t>
            </a:r>
          </a:p>
        </p:txBody>
      </p:sp>
      <p:sp>
        <p:nvSpPr>
          <p:cNvPr id="27" name="Text Placeholder 7">
            <a:extLst>
              <a:ext uri="{FF2B5EF4-FFF2-40B4-BE49-F238E27FC236}">
                <a16:creationId xmlns:a16="http://schemas.microsoft.com/office/drawing/2014/main" id="{A8FFBE75-D628-1F48-A430-62ACD5300FD0}"/>
              </a:ext>
            </a:extLst>
          </p:cNvPr>
          <p:cNvSpPr>
            <a:spLocks noGrp="1"/>
          </p:cNvSpPr>
          <p:nvPr>
            <p:ph type="body" sz="quarter" idx="18" hasCustomPrompt="1"/>
          </p:nvPr>
        </p:nvSpPr>
        <p:spPr>
          <a:xfrm>
            <a:off x="6432451" y="1798145"/>
            <a:ext cx="2499860" cy="1034825"/>
          </a:xfrm>
        </p:spPr>
        <p:txBody>
          <a:bodyPr/>
          <a:lstStyle>
            <a:lvl1pPr marL="0" indent="0">
              <a:lnSpc>
                <a:spcPct val="90000"/>
              </a:lnSpc>
              <a:spcBef>
                <a:spcPts val="0"/>
              </a:spcBef>
              <a:buFontTx/>
              <a:buNone/>
              <a:defRPr sz="1300" b="0"/>
            </a:lvl1pPr>
          </a:lstStyle>
          <a:p>
            <a:pPr lvl="0"/>
            <a:r>
              <a:rPr lang="sv-SE" noProof="0" dirty="0"/>
              <a:t>Här lägger du in din text</a:t>
            </a:r>
          </a:p>
        </p:txBody>
      </p:sp>
      <p:sp>
        <p:nvSpPr>
          <p:cNvPr id="28" name="Text Placeholder 8">
            <a:extLst>
              <a:ext uri="{FF2B5EF4-FFF2-40B4-BE49-F238E27FC236}">
                <a16:creationId xmlns:a16="http://schemas.microsoft.com/office/drawing/2014/main" id="{4B88C858-E5CD-D346-BBD6-08B0ED4CB803}"/>
              </a:ext>
            </a:extLst>
          </p:cNvPr>
          <p:cNvSpPr>
            <a:spLocks noGrp="1"/>
          </p:cNvSpPr>
          <p:nvPr>
            <p:ph type="body" sz="quarter" idx="19" hasCustomPrompt="1"/>
          </p:nvPr>
        </p:nvSpPr>
        <p:spPr>
          <a:xfrm>
            <a:off x="524632" y="3189623"/>
            <a:ext cx="2499860" cy="423194"/>
          </a:xfrm>
        </p:spPr>
        <p:txBody>
          <a:bodyPr/>
          <a:lstStyle>
            <a:lvl1pPr marL="0" indent="0">
              <a:lnSpc>
                <a:spcPct val="90000"/>
              </a:lnSpc>
              <a:spcBef>
                <a:spcPts val="0"/>
              </a:spcBef>
              <a:buFontTx/>
              <a:buNone/>
              <a:defRPr b="1"/>
            </a:lvl1pPr>
          </a:lstStyle>
          <a:p>
            <a:pPr lvl="0"/>
            <a:r>
              <a:rPr lang="sv-SE" noProof="0" dirty="0"/>
              <a:t>Här skriver du din rubrik,</a:t>
            </a:r>
            <a:br>
              <a:rPr lang="sv-SE" noProof="0" dirty="0"/>
            </a:br>
            <a:r>
              <a:rPr lang="sv-SE" noProof="0" dirty="0"/>
              <a:t>max två rader</a:t>
            </a:r>
          </a:p>
        </p:txBody>
      </p:sp>
      <p:sp>
        <p:nvSpPr>
          <p:cNvPr id="29" name="Text Placeholder 9">
            <a:extLst>
              <a:ext uri="{FF2B5EF4-FFF2-40B4-BE49-F238E27FC236}">
                <a16:creationId xmlns:a16="http://schemas.microsoft.com/office/drawing/2014/main" id="{45FA0FFB-894F-4741-A148-95BE6B063B6C}"/>
              </a:ext>
            </a:extLst>
          </p:cNvPr>
          <p:cNvSpPr>
            <a:spLocks noGrp="1"/>
          </p:cNvSpPr>
          <p:nvPr>
            <p:ph type="body" sz="quarter" idx="20" hasCustomPrompt="1"/>
          </p:nvPr>
        </p:nvSpPr>
        <p:spPr>
          <a:xfrm>
            <a:off x="524632" y="3674651"/>
            <a:ext cx="2499860" cy="1034825"/>
          </a:xfrm>
        </p:spPr>
        <p:txBody>
          <a:bodyPr/>
          <a:lstStyle>
            <a:lvl1pPr marL="0" indent="0">
              <a:lnSpc>
                <a:spcPct val="90000"/>
              </a:lnSpc>
              <a:spcBef>
                <a:spcPts val="0"/>
              </a:spcBef>
              <a:buFontTx/>
              <a:buNone/>
              <a:defRPr sz="1300" b="0"/>
            </a:lvl1pPr>
          </a:lstStyle>
          <a:p>
            <a:pPr lvl="0"/>
            <a:r>
              <a:rPr lang="sv-SE" noProof="0" dirty="0"/>
              <a:t>Här lägger du in din text</a:t>
            </a:r>
          </a:p>
        </p:txBody>
      </p:sp>
      <p:sp>
        <p:nvSpPr>
          <p:cNvPr id="30" name="Text Placeholder 10">
            <a:extLst>
              <a:ext uri="{FF2B5EF4-FFF2-40B4-BE49-F238E27FC236}">
                <a16:creationId xmlns:a16="http://schemas.microsoft.com/office/drawing/2014/main" id="{7A09D36E-5681-0D41-A250-9179BE224CEA}"/>
              </a:ext>
            </a:extLst>
          </p:cNvPr>
          <p:cNvSpPr>
            <a:spLocks noGrp="1"/>
          </p:cNvSpPr>
          <p:nvPr>
            <p:ph type="body" sz="quarter" idx="21" hasCustomPrompt="1"/>
          </p:nvPr>
        </p:nvSpPr>
        <p:spPr>
          <a:xfrm>
            <a:off x="3395053" y="3189623"/>
            <a:ext cx="2499860" cy="423194"/>
          </a:xfrm>
        </p:spPr>
        <p:txBody>
          <a:bodyPr/>
          <a:lstStyle>
            <a:lvl1pPr marL="0" indent="0">
              <a:lnSpc>
                <a:spcPct val="90000"/>
              </a:lnSpc>
              <a:spcBef>
                <a:spcPts val="0"/>
              </a:spcBef>
              <a:buFontTx/>
              <a:buNone/>
              <a:defRPr b="1"/>
            </a:lvl1pPr>
          </a:lstStyle>
          <a:p>
            <a:pPr lvl="0"/>
            <a:r>
              <a:rPr lang="sv-SE" noProof="0" dirty="0"/>
              <a:t>Här skriver du din rubrik,</a:t>
            </a:r>
            <a:br>
              <a:rPr lang="sv-SE" noProof="0" dirty="0"/>
            </a:br>
            <a:r>
              <a:rPr lang="sv-SE" noProof="0" dirty="0"/>
              <a:t>max två rader</a:t>
            </a:r>
          </a:p>
        </p:txBody>
      </p:sp>
      <p:sp>
        <p:nvSpPr>
          <p:cNvPr id="31" name="Text Placeholder 11">
            <a:extLst>
              <a:ext uri="{FF2B5EF4-FFF2-40B4-BE49-F238E27FC236}">
                <a16:creationId xmlns:a16="http://schemas.microsoft.com/office/drawing/2014/main" id="{967267D4-738F-1E4C-B22C-3481B9D0E44C}"/>
              </a:ext>
            </a:extLst>
          </p:cNvPr>
          <p:cNvSpPr>
            <a:spLocks noGrp="1"/>
          </p:cNvSpPr>
          <p:nvPr>
            <p:ph type="body" sz="quarter" idx="22" hasCustomPrompt="1"/>
          </p:nvPr>
        </p:nvSpPr>
        <p:spPr>
          <a:xfrm>
            <a:off x="3395053" y="3674651"/>
            <a:ext cx="2499860" cy="1034825"/>
          </a:xfrm>
        </p:spPr>
        <p:txBody>
          <a:bodyPr/>
          <a:lstStyle>
            <a:lvl1pPr marL="0" indent="0">
              <a:lnSpc>
                <a:spcPct val="90000"/>
              </a:lnSpc>
              <a:spcBef>
                <a:spcPts val="0"/>
              </a:spcBef>
              <a:buFontTx/>
              <a:buNone/>
              <a:defRPr sz="1300" b="0"/>
            </a:lvl1pPr>
          </a:lstStyle>
          <a:p>
            <a:pPr lvl="0"/>
            <a:r>
              <a:rPr lang="sv-SE" noProof="0" dirty="0"/>
              <a:t>Här lägger du in din text</a:t>
            </a:r>
          </a:p>
        </p:txBody>
      </p:sp>
      <p:sp>
        <p:nvSpPr>
          <p:cNvPr id="32" name="Text Placeholder 12">
            <a:extLst>
              <a:ext uri="{FF2B5EF4-FFF2-40B4-BE49-F238E27FC236}">
                <a16:creationId xmlns:a16="http://schemas.microsoft.com/office/drawing/2014/main" id="{8363658A-DE1C-004F-B7D2-72C3CEA5BCA0}"/>
              </a:ext>
            </a:extLst>
          </p:cNvPr>
          <p:cNvSpPr>
            <a:spLocks noGrp="1"/>
          </p:cNvSpPr>
          <p:nvPr>
            <p:ph type="body" sz="quarter" idx="23" hasCustomPrompt="1"/>
          </p:nvPr>
        </p:nvSpPr>
        <p:spPr>
          <a:xfrm>
            <a:off x="6432452" y="3189623"/>
            <a:ext cx="2499860" cy="423194"/>
          </a:xfrm>
        </p:spPr>
        <p:txBody>
          <a:bodyPr/>
          <a:lstStyle>
            <a:lvl1pPr marL="0" indent="0">
              <a:lnSpc>
                <a:spcPct val="90000"/>
              </a:lnSpc>
              <a:spcBef>
                <a:spcPts val="0"/>
              </a:spcBef>
              <a:buFontTx/>
              <a:buNone/>
              <a:defRPr b="1"/>
            </a:lvl1pPr>
          </a:lstStyle>
          <a:p>
            <a:pPr lvl="0"/>
            <a:r>
              <a:rPr lang="sv-SE" noProof="0" dirty="0"/>
              <a:t>Här skriver du din rubrik,</a:t>
            </a:r>
            <a:br>
              <a:rPr lang="sv-SE" noProof="0" dirty="0"/>
            </a:br>
            <a:r>
              <a:rPr lang="sv-SE" noProof="0" dirty="0"/>
              <a:t>max två rader</a:t>
            </a:r>
          </a:p>
        </p:txBody>
      </p:sp>
      <p:sp>
        <p:nvSpPr>
          <p:cNvPr id="33" name="Text Placeholder 13">
            <a:extLst>
              <a:ext uri="{FF2B5EF4-FFF2-40B4-BE49-F238E27FC236}">
                <a16:creationId xmlns:a16="http://schemas.microsoft.com/office/drawing/2014/main" id="{7111B2FB-47FE-9544-A760-2D20BAD9505D}"/>
              </a:ext>
            </a:extLst>
          </p:cNvPr>
          <p:cNvSpPr>
            <a:spLocks noGrp="1"/>
          </p:cNvSpPr>
          <p:nvPr>
            <p:ph type="body" sz="quarter" idx="24" hasCustomPrompt="1"/>
          </p:nvPr>
        </p:nvSpPr>
        <p:spPr>
          <a:xfrm>
            <a:off x="6432452" y="3674651"/>
            <a:ext cx="2499860" cy="1034825"/>
          </a:xfrm>
        </p:spPr>
        <p:txBody>
          <a:bodyPr/>
          <a:lstStyle>
            <a:lvl1pPr marL="0" indent="0">
              <a:lnSpc>
                <a:spcPct val="90000"/>
              </a:lnSpc>
              <a:spcBef>
                <a:spcPts val="0"/>
              </a:spcBef>
              <a:buFontTx/>
              <a:buNone/>
              <a:defRPr sz="1300" b="0"/>
            </a:lvl1pPr>
          </a:lstStyle>
          <a:p>
            <a:pPr lvl="0"/>
            <a:r>
              <a:rPr lang="sv-SE" noProof="0" dirty="0"/>
              <a:t>Här lägger du in din text</a:t>
            </a:r>
          </a:p>
        </p:txBody>
      </p:sp>
      <p:sp>
        <p:nvSpPr>
          <p:cNvPr id="18" name="Linje 1">
            <a:extLst>
              <a:ext uri="{FF2B5EF4-FFF2-40B4-BE49-F238E27FC236}">
                <a16:creationId xmlns:a16="http://schemas.microsoft.com/office/drawing/2014/main" id="{41ED65EB-DC68-B449-B69F-ADE841CD9A51}"/>
              </a:ext>
              <a:ext uri="{C183D7F6-B498-43B3-948B-1728B52AA6E4}">
                <adec:decorative xmlns:adec="http://schemas.microsoft.com/office/drawing/2017/decorative" val="1"/>
              </a:ext>
            </a:extLst>
          </p:cNvPr>
          <p:cNvSpPr/>
          <p:nvPr userDrawn="1"/>
        </p:nvSpPr>
        <p:spPr>
          <a:xfrm flipV="1">
            <a:off x="3141861" y="1317878"/>
            <a:ext cx="0" cy="3456000"/>
          </a:xfrm>
          <a:prstGeom prst="line">
            <a:avLst/>
          </a:prstGeom>
          <a:ln w="25400">
            <a:solidFill>
              <a:srgbClr val="6C8697"/>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lang="sv-SE" sz="1200" noProof="0"/>
          </a:p>
        </p:txBody>
      </p:sp>
      <p:sp>
        <p:nvSpPr>
          <p:cNvPr id="20" name="Linje 2">
            <a:extLst>
              <a:ext uri="{FF2B5EF4-FFF2-40B4-BE49-F238E27FC236}">
                <a16:creationId xmlns:a16="http://schemas.microsoft.com/office/drawing/2014/main" id="{7EB0FCF9-1BD2-AE46-B3C6-B4314D71297F}"/>
              </a:ext>
              <a:ext uri="{C183D7F6-B498-43B3-948B-1728B52AA6E4}">
                <adec:decorative xmlns:adec="http://schemas.microsoft.com/office/drawing/2017/decorative" val="1"/>
              </a:ext>
            </a:extLst>
          </p:cNvPr>
          <p:cNvSpPr/>
          <p:nvPr userDrawn="1"/>
        </p:nvSpPr>
        <p:spPr>
          <a:xfrm flipV="1">
            <a:off x="6192670" y="1317878"/>
            <a:ext cx="0" cy="3456000"/>
          </a:xfrm>
          <a:prstGeom prst="line">
            <a:avLst/>
          </a:prstGeom>
          <a:ln w="25400">
            <a:solidFill>
              <a:srgbClr val="6C8697"/>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lang="sv-SE" sz="1200" noProof="0"/>
          </a:p>
        </p:txBody>
      </p:sp>
      <p:sp>
        <p:nvSpPr>
          <p:cNvPr id="21" name="Linje 3">
            <a:extLst>
              <a:ext uri="{FF2B5EF4-FFF2-40B4-BE49-F238E27FC236}">
                <a16:creationId xmlns:a16="http://schemas.microsoft.com/office/drawing/2014/main" id="{CC56BE36-9B5E-3647-9661-C670538449A1}"/>
              </a:ext>
              <a:ext uri="{C183D7F6-B498-43B3-948B-1728B52AA6E4}">
                <adec:decorative xmlns:adec="http://schemas.microsoft.com/office/drawing/2017/decorative" val="1"/>
              </a:ext>
            </a:extLst>
          </p:cNvPr>
          <p:cNvSpPr/>
          <p:nvPr userDrawn="1"/>
        </p:nvSpPr>
        <p:spPr>
          <a:xfrm>
            <a:off x="506794" y="3006514"/>
            <a:ext cx="2305657" cy="0"/>
          </a:xfrm>
          <a:prstGeom prst="line">
            <a:avLst/>
          </a:prstGeom>
          <a:ln w="25400">
            <a:solidFill>
              <a:srgbClr val="6C8697"/>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lang="sv-SE" sz="1200" noProof="0"/>
          </a:p>
        </p:txBody>
      </p:sp>
      <p:sp>
        <p:nvSpPr>
          <p:cNvPr id="19" name="Linje 4">
            <a:extLst>
              <a:ext uri="{FF2B5EF4-FFF2-40B4-BE49-F238E27FC236}">
                <a16:creationId xmlns:a16="http://schemas.microsoft.com/office/drawing/2014/main" id="{2133F58B-1D28-D345-BF61-BCF1DA957ACD}"/>
              </a:ext>
              <a:ext uri="{C183D7F6-B498-43B3-948B-1728B52AA6E4}">
                <adec:decorative xmlns:adec="http://schemas.microsoft.com/office/drawing/2017/decorative" val="1"/>
              </a:ext>
            </a:extLst>
          </p:cNvPr>
          <p:cNvSpPr/>
          <p:nvPr userDrawn="1"/>
        </p:nvSpPr>
        <p:spPr>
          <a:xfrm>
            <a:off x="3376601" y="3006514"/>
            <a:ext cx="2305657" cy="0"/>
          </a:xfrm>
          <a:prstGeom prst="line">
            <a:avLst/>
          </a:prstGeom>
          <a:ln w="25400">
            <a:solidFill>
              <a:srgbClr val="6C8697"/>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lang="sv-SE" sz="1200" noProof="0"/>
          </a:p>
        </p:txBody>
      </p:sp>
      <p:sp>
        <p:nvSpPr>
          <p:cNvPr id="22" name="Linje 5">
            <a:extLst>
              <a:ext uri="{FF2B5EF4-FFF2-40B4-BE49-F238E27FC236}">
                <a16:creationId xmlns:a16="http://schemas.microsoft.com/office/drawing/2014/main" id="{6B0C0E01-79AD-1F41-8CBA-F436EFBB3A8B}"/>
              </a:ext>
              <a:ext uri="{C183D7F6-B498-43B3-948B-1728B52AA6E4}">
                <adec:decorative xmlns:adec="http://schemas.microsoft.com/office/drawing/2017/decorative" val="1"/>
              </a:ext>
            </a:extLst>
          </p:cNvPr>
          <p:cNvSpPr/>
          <p:nvPr userDrawn="1"/>
        </p:nvSpPr>
        <p:spPr>
          <a:xfrm>
            <a:off x="6429367" y="3006514"/>
            <a:ext cx="2305657" cy="0"/>
          </a:xfrm>
          <a:prstGeom prst="line">
            <a:avLst/>
          </a:prstGeom>
          <a:ln w="25400">
            <a:solidFill>
              <a:srgbClr val="6C8697"/>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lang="sv-SE" sz="1200" noProof="0"/>
          </a:p>
        </p:txBody>
      </p:sp>
      <p:sp>
        <p:nvSpPr>
          <p:cNvPr id="11" name="Slide Number Placeholder 14">
            <a:extLst>
              <a:ext uri="{FF2B5EF4-FFF2-40B4-BE49-F238E27FC236}">
                <a16:creationId xmlns:a16="http://schemas.microsoft.com/office/drawing/2014/main" id="{3AD28DD6-359E-114F-B54C-990B212E0182}"/>
              </a:ext>
            </a:extLst>
          </p:cNvPr>
          <p:cNvSpPr>
            <a:spLocks noGrp="1"/>
          </p:cNvSpPr>
          <p:nvPr>
            <p:ph type="sldNum" sz="quarter" idx="12"/>
          </p:nvPr>
        </p:nvSpPr>
        <p:spPr/>
        <p:txBody>
          <a:bodyPr/>
          <a:lstStyle/>
          <a:p>
            <a:fld id="{988E7F75-8447-2546-BC2C-A9D2B7675F08}" type="slidenum">
              <a:rPr lang="en-GB" smtClean="0"/>
              <a:pPr/>
              <a:t>‹#›</a:t>
            </a:fld>
            <a:endParaRPr lang="en-GB"/>
          </a:p>
        </p:txBody>
      </p:sp>
    </p:spTree>
    <p:extLst>
      <p:ext uri="{BB962C8B-B14F-4D97-AF65-F5344CB8AC3E}">
        <p14:creationId xmlns:p14="http://schemas.microsoft.com/office/powerpoint/2010/main" val="2474336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ast ti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800" y="120524"/>
            <a:ext cx="7116598" cy="994172"/>
          </a:xfrm>
        </p:spPr>
        <p:txBody>
          <a:bodyPr/>
          <a:lstStyle>
            <a:lvl1pPr algn="l">
              <a:defRPr/>
            </a:lvl1pPr>
          </a:lstStyle>
          <a:p>
            <a:r>
              <a:rPr lang="sv-SE" noProof="0" dirty="0"/>
              <a:t>Här lägger du in din rubrik</a:t>
            </a:r>
          </a:p>
        </p:txBody>
      </p:sp>
      <p:sp>
        <p:nvSpPr>
          <p:cNvPr id="11" name="Slide Number Placeholder 2">
            <a:extLst>
              <a:ext uri="{FF2B5EF4-FFF2-40B4-BE49-F238E27FC236}">
                <a16:creationId xmlns:a16="http://schemas.microsoft.com/office/drawing/2014/main" id="{3AD28DD6-359E-114F-B54C-990B212E0182}"/>
              </a:ext>
            </a:extLst>
          </p:cNvPr>
          <p:cNvSpPr>
            <a:spLocks noGrp="1"/>
          </p:cNvSpPr>
          <p:nvPr>
            <p:ph type="sldNum" sz="quarter" idx="12"/>
          </p:nvPr>
        </p:nvSpPr>
        <p:spPr/>
        <p:txBody>
          <a:bodyPr/>
          <a:lstStyle/>
          <a:p>
            <a:fld id="{988E7F75-8447-2546-BC2C-A9D2B7675F08}" type="slidenum">
              <a:rPr lang="en-GB" smtClean="0"/>
              <a:pPr/>
              <a:t>‹#›</a:t>
            </a:fld>
            <a:endParaRPr lang="en-GB"/>
          </a:p>
        </p:txBody>
      </p:sp>
    </p:spTree>
    <p:extLst>
      <p:ext uri="{BB962C8B-B14F-4D97-AF65-F5344CB8AC3E}">
        <p14:creationId xmlns:p14="http://schemas.microsoft.com/office/powerpoint/2010/main" val="4147999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Utan titel">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13B8D5AD-D270-F648-A851-A329A34DC2BB}"/>
              </a:ext>
            </a:extLst>
          </p:cNvPr>
          <p:cNvSpPr>
            <a:spLocks noGrp="1"/>
          </p:cNvSpPr>
          <p:nvPr>
            <p:ph type="sldNum" sz="quarter" idx="12"/>
          </p:nvPr>
        </p:nvSpPr>
        <p:spPr/>
        <p:txBody>
          <a:bodyPr/>
          <a:lstStyle>
            <a:lvl1pPr>
              <a:defRPr>
                <a:solidFill>
                  <a:schemeClr val="tx1">
                    <a:lumMod val="85000"/>
                    <a:lumOff val="15000"/>
                  </a:schemeClr>
                </a:solidFill>
              </a:defRPr>
            </a:lvl1pPr>
          </a:lstStyle>
          <a:p>
            <a:fld id="{988E7F75-8447-2546-BC2C-A9D2B7675F08}" type="slidenum">
              <a:rPr lang="en-GB" smtClean="0"/>
              <a:pPr/>
              <a:t>‹#›</a:t>
            </a:fld>
            <a:endParaRPr lang="en-GB"/>
          </a:p>
        </p:txBody>
      </p:sp>
    </p:spTree>
    <p:extLst>
      <p:ext uri="{BB962C8B-B14F-4D97-AF65-F5344CB8AC3E}">
        <p14:creationId xmlns:p14="http://schemas.microsoft.com/office/powerpoint/2010/main" val="2983172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8" name="Date Placeholder 1">
            <a:extLst>
              <a:ext uri="{FF2B5EF4-FFF2-40B4-BE49-F238E27FC236}">
                <a16:creationId xmlns:a16="http://schemas.microsoft.com/office/drawing/2014/main" id="{BCCEBD77-68E6-EB42-AA86-084B9AD2E6F0}"/>
              </a:ext>
            </a:extLst>
          </p:cNvPr>
          <p:cNvSpPr>
            <a:spLocks noGrp="1"/>
          </p:cNvSpPr>
          <p:nvPr>
            <p:ph type="dt" sz="half" idx="10"/>
          </p:nvPr>
        </p:nvSpPr>
        <p:spPr>
          <a:xfrm>
            <a:off x="8386602" y="4852800"/>
            <a:ext cx="552198" cy="176400"/>
          </a:xfrm>
          <a:prstGeom prst="rect">
            <a:avLst/>
          </a:prstGeom>
        </p:spPr>
        <p:txBody>
          <a:bodyPr/>
          <a:lstStyle>
            <a:lvl1pPr>
              <a:defRPr>
                <a:solidFill>
                  <a:schemeClr val="tx1">
                    <a:lumMod val="85000"/>
                    <a:lumOff val="15000"/>
                  </a:schemeClr>
                </a:solidFill>
              </a:defRPr>
            </a:lvl1pPr>
          </a:lstStyle>
          <a:p>
            <a:pPr algn="r"/>
            <a:fld id="{C388E3E2-F5EC-BC41-85B7-08224C0CC293}" type="datetime1">
              <a:rPr lang="sv-SE" smtClean="0"/>
              <a:pPr algn="r"/>
              <a:t>2022-11-02</a:t>
            </a:fld>
            <a:endParaRPr lang="en-GB" dirty="0"/>
          </a:p>
        </p:txBody>
      </p:sp>
      <p:sp>
        <p:nvSpPr>
          <p:cNvPr id="10" name="Slide Number Placeholder 2">
            <a:extLst>
              <a:ext uri="{FF2B5EF4-FFF2-40B4-BE49-F238E27FC236}">
                <a16:creationId xmlns:a16="http://schemas.microsoft.com/office/drawing/2014/main" id="{297E8B8C-EAF7-2E48-A9C2-C9F1A48CE707}"/>
              </a:ext>
            </a:extLst>
          </p:cNvPr>
          <p:cNvSpPr>
            <a:spLocks noGrp="1"/>
          </p:cNvSpPr>
          <p:nvPr>
            <p:ph type="sldNum" sz="quarter" idx="12"/>
          </p:nvPr>
        </p:nvSpPr>
        <p:spPr/>
        <p:txBody>
          <a:bodyPr/>
          <a:lstStyle/>
          <a:p>
            <a:fld id="{988E7F75-8447-2546-BC2C-A9D2B7675F08}" type="slidenum">
              <a:rPr lang="en-GB" smtClean="0"/>
              <a:pPr/>
              <a:t>‹#›</a:t>
            </a:fld>
            <a:endParaRPr lang="en-GB"/>
          </a:p>
        </p:txBody>
      </p:sp>
    </p:spTree>
    <p:extLst>
      <p:ext uri="{BB962C8B-B14F-4D97-AF65-F5344CB8AC3E}">
        <p14:creationId xmlns:p14="http://schemas.microsoft.com/office/powerpoint/2010/main" val="4272914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halmers logotyp_slutet av presentationen">
    <p:bg>
      <p:bgPr>
        <a:solidFill>
          <a:srgbClr val="19446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DA845A-EF3B-3247-9AC2-696EF05DE0C0}"/>
              </a:ext>
            </a:extLst>
          </p:cNvPr>
          <p:cNvPicPr>
            <a:picLocks noChangeAspect="1"/>
          </p:cNvPicPr>
          <p:nvPr userDrawn="1"/>
        </p:nvPicPr>
        <p:blipFill>
          <a:blip r:embed="rId2"/>
          <a:srcRect/>
          <a:stretch/>
        </p:blipFill>
        <p:spPr>
          <a:xfrm>
            <a:off x="3232560" y="1087232"/>
            <a:ext cx="2678880" cy="2969035"/>
          </a:xfrm>
          <a:prstGeom prst="rect">
            <a:avLst/>
          </a:prstGeom>
        </p:spPr>
      </p:pic>
    </p:spTree>
    <p:extLst>
      <p:ext uri="{BB962C8B-B14F-4D97-AF65-F5344CB8AC3E}">
        <p14:creationId xmlns:p14="http://schemas.microsoft.com/office/powerpoint/2010/main" val="1167455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lvl1pPr>
              <a:defRPr/>
            </a:lvl1pPr>
          </a:lstStyle>
          <a:p>
            <a:r>
              <a:rPr lang="sv-SE" dirty="0"/>
              <a:t>Click to edit Master title style</a:t>
            </a:r>
            <a:endParaRPr lang="en-US" dirty="0"/>
          </a:p>
        </p:txBody>
      </p:sp>
      <p:sp>
        <p:nvSpPr>
          <p:cNvPr id="3" name="Content Placeholder 2"/>
          <p:cNvSpPr>
            <a:spLocks noGrp="1"/>
          </p:cNvSpPr>
          <p:nvPr>
            <p:ph idx="1"/>
          </p:nvPr>
        </p:nvSpPr>
        <p:spPr/>
        <p:txBody>
          <a:bodyPr/>
          <a:lstStyle/>
          <a:p>
            <a:pPr lvl="0"/>
            <a:r>
              <a:rPr lang="sv-SE" dirty="0"/>
              <a:t>Click to edit Master text styles</a:t>
            </a:r>
          </a:p>
          <a:p>
            <a:pPr lvl="1"/>
            <a:r>
              <a:rPr lang="sv-SE" dirty="0"/>
              <a:t>Second level</a:t>
            </a:r>
          </a:p>
          <a:p>
            <a:pPr lvl="2"/>
            <a:r>
              <a:rPr lang="sv-SE" dirty="0"/>
              <a:t>Third level</a:t>
            </a:r>
          </a:p>
          <a:p>
            <a:pPr lvl="3"/>
            <a:r>
              <a:rPr lang="sv-SE" dirty="0"/>
              <a:t>Fourth level</a:t>
            </a:r>
          </a:p>
          <a:p>
            <a:pPr lvl="4"/>
            <a:r>
              <a:rPr lang="sv-SE" dirty="0"/>
              <a:t>Fifth level</a:t>
            </a:r>
            <a:endParaRPr lang="en-US" dirty="0"/>
          </a:p>
        </p:txBody>
      </p:sp>
      <p:sp>
        <p:nvSpPr>
          <p:cNvPr id="4" name="Date Placeholder 3"/>
          <p:cNvSpPr>
            <a:spLocks noGrp="1"/>
          </p:cNvSpPr>
          <p:nvPr>
            <p:ph type="dt" sz="half" idx="10"/>
          </p:nvPr>
        </p:nvSpPr>
        <p:spPr/>
        <p:txBody>
          <a:bodyPr/>
          <a:lstStyle/>
          <a:p>
            <a:fld id="{6BFECD78-3C8E-49F2-8FAB-59489D168ABB}"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cxnSp>
        <p:nvCxnSpPr>
          <p:cNvPr id="7" name="Straight Connector 6">
            <a:extLst>
              <a:ext uri="{FF2B5EF4-FFF2-40B4-BE49-F238E27FC236}">
                <a16:creationId xmlns:a16="http://schemas.microsoft.com/office/drawing/2014/main" id="{AB50D243-3C44-427F-88ED-FD01906DC418}"/>
              </a:ext>
            </a:extLst>
          </p:cNvPr>
          <p:cNvCxnSpPr>
            <a:cxnSpLocks/>
          </p:cNvCxnSpPr>
          <p:nvPr userDrawn="1"/>
        </p:nvCxnSpPr>
        <p:spPr>
          <a:xfrm>
            <a:off x="457200" y="618699"/>
            <a:ext cx="822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717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ngress &amp; löptext 1 kolumn">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0" y="4930275"/>
            <a:ext cx="9144000" cy="213226"/>
          </a:xfrm>
          <a:prstGeom prst="rect">
            <a:avLst/>
          </a:pr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ysClr val="windowText" lastClr="000000"/>
              </a:solidFill>
            </a:endParaRPr>
          </a:p>
        </p:txBody>
      </p:sp>
      <p:sp>
        <p:nvSpPr>
          <p:cNvPr id="7" name="Date Placeholder 3"/>
          <p:cNvSpPr>
            <a:spLocks noGrp="1"/>
          </p:cNvSpPr>
          <p:nvPr>
            <p:ph type="dt" sz="half" idx="10"/>
          </p:nvPr>
        </p:nvSpPr>
        <p:spPr>
          <a:xfrm>
            <a:off x="468890" y="4935626"/>
            <a:ext cx="2133600" cy="207875"/>
          </a:xfrm>
          <a:prstGeom prst="rect">
            <a:avLst/>
          </a:prstGeom>
        </p:spPr>
        <p:txBody>
          <a:bodyPr/>
          <a:lstStyle>
            <a:lvl1pPr>
              <a:defRPr sz="600" baseline="0">
                <a:solidFill>
                  <a:schemeClr val="bg1"/>
                </a:solidFill>
              </a:defRPr>
            </a:lvl1pPr>
          </a:lstStyle>
          <a:p>
            <a:fld id="{EA62EDE9-BA80-7E48-A3D1-784549844A76}" type="datetime1">
              <a:rPr lang="sv-SE" smtClean="0"/>
              <a:t>2022-11-02</a:t>
            </a:fld>
            <a:endParaRPr lang="sv-SE" dirty="0"/>
          </a:p>
        </p:txBody>
      </p:sp>
      <p:sp>
        <p:nvSpPr>
          <p:cNvPr id="8" name="Footer Placeholder 4"/>
          <p:cNvSpPr>
            <a:spLocks noGrp="1"/>
          </p:cNvSpPr>
          <p:nvPr>
            <p:ph type="ftr" sz="quarter" idx="11"/>
          </p:nvPr>
        </p:nvSpPr>
        <p:spPr>
          <a:xfrm>
            <a:off x="3124200" y="4935626"/>
            <a:ext cx="2895600" cy="207875"/>
          </a:xfrm>
          <a:prstGeom prst="rect">
            <a:avLst/>
          </a:prstGeom>
        </p:spPr>
        <p:txBody>
          <a:bodyPr/>
          <a:lstStyle>
            <a:lvl1pPr algn="ctr">
              <a:defRPr sz="600" baseline="0">
                <a:solidFill>
                  <a:srgbClr val="FFFFFF"/>
                </a:solidFill>
              </a:defRPr>
            </a:lvl1pPr>
          </a:lstStyle>
          <a:p>
            <a:r>
              <a:rPr lang="sv-SE"/>
              <a:t>Chalmers tekniska högskola</a:t>
            </a:r>
            <a:endParaRPr lang="sv-SE" dirty="0"/>
          </a:p>
        </p:txBody>
      </p:sp>
      <p:sp>
        <p:nvSpPr>
          <p:cNvPr id="9" name="Slide Number Placeholder 5"/>
          <p:cNvSpPr>
            <a:spLocks noGrp="1"/>
          </p:cNvSpPr>
          <p:nvPr>
            <p:ph type="sldNum" sz="quarter" idx="12"/>
          </p:nvPr>
        </p:nvSpPr>
        <p:spPr>
          <a:xfrm>
            <a:off x="6553200" y="4935626"/>
            <a:ext cx="2133600" cy="207875"/>
          </a:xfrm>
          <a:prstGeom prst="rect">
            <a:avLst/>
          </a:prstGeom>
        </p:spPr>
        <p:txBody>
          <a:bodyPr/>
          <a:lstStyle>
            <a:lvl1pPr algn="r">
              <a:defRPr sz="600" baseline="0">
                <a:solidFill>
                  <a:schemeClr val="bg1"/>
                </a:solidFill>
              </a:defRPr>
            </a:lvl1pPr>
          </a:lstStyle>
          <a:p>
            <a:fld id="{344E8EA3-C3DD-5544-8A1C-EA00A1673D37}" type="slidenum">
              <a:rPr lang="sv-SE" smtClean="0"/>
              <a:pPr/>
              <a:t>‹#›</a:t>
            </a:fld>
            <a:endParaRPr lang="sv-SE" dirty="0"/>
          </a:p>
        </p:txBody>
      </p:sp>
      <p:sp>
        <p:nvSpPr>
          <p:cNvPr id="6" name="Title 1"/>
          <p:cNvSpPr>
            <a:spLocks noGrp="1"/>
          </p:cNvSpPr>
          <p:nvPr>
            <p:ph type="title" hasCustomPrompt="1"/>
          </p:nvPr>
        </p:nvSpPr>
        <p:spPr>
          <a:xfrm>
            <a:off x="468891" y="614004"/>
            <a:ext cx="8217910" cy="668387"/>
          </a:xfrm>
          <a:prstGeom prst="rect">
            <a:avLst/>
          </a:prstGeom>
        </p:spPr>
        <p:txBody>
          <a:bodyPr>
            <a:normAutofit/>
          </a:bodyPr>
          <a:lstStyle>
            <a:lvl1pPr>
              <a:lnSpc>
                <a:spcPts val="3900"/>
              </a:lnSpc>
              <a:defRPr sz="3600" b="1" kern="900" cap="all" spc="-150" baseline="0">
                <a:solidFill>
                  <a:schemeClr val="tx1"/>
                </a:solidFill>
              </a:defRPr>
            </a:lvl1pPr>
          </a:lstStyle>
          <a:p>
            <a:r>
              <a:rPr lang="sv-SE" noProof="0" dirty="0"/>
              <a:t>Här lägger du in din rubrik</a:t>
            </a:r>
          </a:p>
        </p:txBody>
      </p:sp>
      <p:sp>
        <p:nvSpPr>
          <p:cNvPr id="10" name="Content Placeholder 2"/>
          <p:cNvSpPr>
            <a:spLocks noGrp="1"/>
          </p:cNvSpPr>
          <p:nvPr>
            <p:ph idx="1" hasCustomPrompt="1"/>
          </p:nvPr>
        </p:nvSpPr>
        <p:spPr>
          <a:xfrm>
            <a:off x="468891" y="1282391"/>
            <a:ext cx="8217910" cy="3480241"/>
          </a:xfrm>
          <a:prstGeom prst="rect">
            <a:avLst/>
          </a:prstGeom>
        </p:spPr>
        <p:txBody>
          <a:bodyPr/>
          <a:lstStyle>
            <a:lvl1pPr marL="0" indent="0">
              <a:buNone/>
              <a:defRPr sz="2600" baseline="0">
                <a:solidFill>
                  <a:schemeClr val="tx1"/>
                </a:solidFill>
              </a:defRPr>
            </a:lvl1pPr>
            <a:lvl2pPr>
              <a:defRPr sz="2200" baseline="0">
                <a:solidFill>
                  <a:schemeClr val="tx1"/>
                </a:solidFill>
              </a:defRPr>
            </a:lvl2pPr>
            <a:lvl3pPr>
              <a:defRPr sz="1800" baseline="0">
                <a:solidFill>
                  <a:schemeClr val="tx1"/>
                </a:solidFill>
              </a:defRPr>
            </a:lvl3pPr>
            <a:lvl4pPr>
              <a:defRPr sz="1600" baseline="0">
                <a:solidFill>
                  <a:schemeClr val="tx1"/>
                </a:solidFill>
              </a:defRPr>
            </a:lvl4pPr>
            <a:lvl5pPr>
              <a:defRPr sz="1400" baseline="0">
                <a:solidFill>
                  <a:schemeClr val="tx1"/>
                </a:solidFill>
              </a:defRPr>
            </a:lvl5pPr>
            <a:lvl6pPr>
              <a:defRPr sz="1100" baseline="0"/>
            </a:lvl6pPr>
          </a:lstStyle>
          <a:p>
            <a:pPr lvl="0"/>
            <a:r>
              <a:rPr lang="sv-SE" noProof="0" dirty="0"/>
              <a:t>Ingress en kolumn</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a:p>
            <a:pPr lvl="5"/>
            <a:r>
              <a:rPr lang="sv-SE" sz="1000" baseline="0" noProof="0" dirty="0"/>
              <a:t>Sjätte nivån</a:t>
            </a:r>
            <a:endParaRPr lang="sv-SE" noProof="0" dirty="0"/>
          </a:p>
        </p:txBody>
      </p:sp>
    </p:spTree>
    <p:extLst>
      <p:ext uri="{BB962C8B-B14F-4D97-AF65-F5344CB8AC3E}">
        <p14:creationId xmlns:p14="http://schemas.microsoft.com/office/powerpoint/2010/main" val="745476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innehåll_utan f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799" y="488229"/>
            <a:ext cx="7038231" cy="994172"/>
          </a:xfrm>
        </p:spPr>
        <p:txBody>
          <a:bodyPr/>
          <a:lstStyle/>
          <a:p>
            <a:r>
              <a:rPr lang="sv-SE" noProof="0" dirty="0"/>
              <a:t>Här lägger du in din rubrik</a:t>
            </a:r>
          </a:p>
        </p:txBody>
      </p:sp>
      <p:sp>
        <p:nvSpPr>
          <p:cNvPr id="3" name="Content Placeholder 2"/>
          <p:cNvSpPr>
            <a:spLocks noGrp="1"/>
          </p:cNvSpPr>
          <p:nvPr>
            <p:ph idx="1" hasCustomPrompt="1"/>
          </p:nvPr>
        </p:nvSpPr>
        <p:spPr>
          <a:xfrm>
            <a:off x="573720" y="1782305"/>
            <a:ext cx="7886700" cy="2872966"/>
          </a:xfrm>
          <a:prstGeom prst="rect">
            <a:avLst/>
          </a:prstGeom>
        </p:spPr>
        <p:txBody>
          <a:bodyPr/>
          <a:lstStyle>
            <a:lvl1pPr marL="126000" indent="-126000">
              <a:lnSpc>
                <a:spcPct val="90000"/>
              </a:lnSpc>
              <a:spcAft>
                <a:spcPts val="400"/>
              </a:spcAft>
              <a:buClr>
                <a:schemeClr val="tx1">
                  <a:lumMod val="85000"/>
                  <a:lumOff val="15000"/>
                </a:schemeClr>
              </a:buClr>
              <a:buFont typeface="Arial" panose="020B0604020202020204" pitchFamily="34" charset="0"/>
              <a:buChar char="•"/>
              <a:defRPr>
                <a:solidFill>
                  <a:schemeClr val="tx1"/>
                </a:solidFill>
              </a:defRPr>
            </a:lvl1pPr>
            <a:lvl2pPr marL="378000" indent="-126000">
              <a:lnSpc>
                <a:spcPct val="90000"/>
              </a:lnSpc>
              <a:spcAft>
                <a:spcPts val="600"/>
              </a:spcAft>
              <a:buClr>
                <a:schemeClr val="tx1">
                  <a:lumMod val="85000"/>
                  <a:lumOff val="15000"/>
                </a:schemeClr>
              </a:buClr>
              <a:buFont typeface="Arial" panose="020B0604020202020204" pitchFamily="34" charset="0"/>
              <a:buChar char="•"/>
              <a:defRPr>
                <a:solidFill>
                  <a:schemeClr val="tx1"/>
                </a:solidFill>
              </a:defRPr>
            </a:lvl2pPr>
            <a:lvl3pPr marL="576000" indent="-126000">
              <a:lnSpc>
                <a:spcPct val="90000"/>
              </a:lnSpc>
              <a:spcAft>
                <a:spcPts val="200"/>
              </a:spcAft>
              <a:buClr>
                <a:schemeClr val="tx1">
                  <a:lumMod val="85000"/>
                  <a:lumOff val="15000"/>
                </a:schemeClr>
              </a:buClr>
              <a:buFont typeface="Arial" panose="020B0604020202020204" pitchFamily="34" charset="0"/>
              <a:buChar char="•"/>
              <a:defRPr>
                <a:solidFill>
                  <a:schemeClr val="tx1"/>
                </a:solidFill>
              </a:defRPr>
            </a:lvl3pPr>
            <a:lvl4pPr marL="774000" indent="-126000">
              <a:lnSpc>
                <a:spcPct val="90000"/>
              </a:lnSpc>
              <a:buClr>
                <a:schemeClr val="tx1">
                  <a:lumMod val="85000"/>
                  <a:lumOff val="15000"/>
                </a:schemeClr>
              </a:buClr>
              <a:buFont typeface="Arial" panose="020B0604020202020204" pitchFamily="34" charset="0"/>
              <a:buChar char="•"/>
              <a:defRPr sz="900">
                <a:solidFill>
                  <a:schemeClr val="tx1"/>
                </a:solidFill>
              </a:defRPr>
            </a:lvl4pPr>
            <a:lvl5pPr marL="936000" indent="-126000">
              <a:lnSpc>
                <a:spcPct val="90000"/>
              </a:lnSpc>
              <a:buClr>
                <a:schemeClr val="tx1">
                  <a:lumMod val="85000"/>
                  <a:lumOff val="15000"/>
                </a:schemeClr>
              </a:buClr>
              <a:buFont typeface="Arial" panose="020B0604020202020204" pitchFamily="34" charset="0"/>
              <a:buChar char="•"/>
              <a:defRPr>
                <a:solidFill>
                  <a:schemeClr val="tx1"/>
                </a:solidFill>
              </a:defRPr>
            </a:lvl5pPr>
          </a:lstStyle>
          <a:p>
            <a:pPr lvl="0"/>
            <a:r>
              <a:rPr lang="sv-SE" noProof="0" dirty="0"/>
              <a:t>Punktlista en kolumn</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p:txBody>
      </p:sp>
      <p:sp>
        <p:nvSpPr>
          <p:cNvPr id="6" name="Slide Number Placeholder 3">
            <a:extLst>
              <a:ext uri="{FF2B5EF4-FFF2-40B4-BE49-F238E27FC236}">
                <a16:creationId xmlns:a16="http://schemas.microsoft.com/office/drawing/2014/main" id="{AFAEB4D2-F0EE-E947-BE4D-ACB41A9595E7}"/>
              </a:ext>
            </a:extLst>
          </p:cNvPr>
          <p:cNvSpPr>
            <a:spLocks noGrp="1"/>
          </p:cNvSpPr>
          <p:nvPr>
            <p:ph type="sldNum" sz="quarter" idx="12"/>
          </p:nvPr>
        </p:nvSpPr>
        <p:spPr/>
        <p:txBody>
          <a:bodyPr/>
          <a:lstStyle/>
          <a:p>
            <a:fld id="{988E7F75-8447-2546-BC2C-A9D2B7675F08}" type="slidenum">
              <a:rPr lang="en-GB" smtClean="0"/>
              <a:pPr/>
              <a:t>‹#›</a:t>
            </a:fld>
            <a:endParaRPr lang="en-GB"/>
          </a:p>
        </p:txBody>
      </p:sp>
    </p:spTree>
    <p:extLst>
      <p:ext uri="{BB962C8B-B14F-4D97-AF65-F5344CB8AC3E}">
        <p14:creationId xmlns:p14="http://schemas.microsoft.com/office/powerpoint/2010/main" val="3064452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_innehåll_underrubrik_utan f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800" y="490290"/>
            <a:ext cx="7038230" cy="993599"/>
          </a:xfrm>
        </p:spPr>
        <p:txBody>
          <a:bodyPr/>
          <a:lstStyle/>
          <a:p>
            <a:r>
              <a:rPr lang="sv-SE" noProof="0"/>
              <a:t>Här lägger du in din rubrik</a:t>
            </a:r>
          </a:p>
        </p:txBody>
      </p:sp>
      <p:sp>
        <p:nvSpPr>
          <p:cNvPr id="10" name="Text Placeholder 2">
            <a:extLst>
              <a:ext uri="{FF2B5EF4-FFF2-40B4-BE49-F238E27FC236}">
                <a16:creationId xmlns:a16="http://schemas.microsoft.com/office/drawing/2014/main" id="{664B5015-B349-E541-80B4-07E45C1FFA78}"/>
              </a:ext>
            </a:extLst>
          </p:cNvPr>
          <p:cNvSpPr>
            <a:spLocks noGrp="1"/>
          </p:cNvSpPr>
          <p:nvPr>
            <p:ph type="body" sz="quarter" idx="13" hasCustomPrompt="1"/>
          </p:nvPr>
        </p:nvSpPr>
        <p:spPr>
          <a:xfrm>
            <a:off x="568324" y="1544273"/>
            <a:ext cx="7038229" cy="211137"/>
          </a:xfrm>
          <a:prstGeom prst="rect">
            <a:avLst/>
          </a:prstGeom>
        </p:spPr>
        <p:txBody>
          <a:bodyPr/>
          <a:lstStyle>
            <a:lvl1pPr marL="0" indent="0">
              <a:buNone/>
              <a:defRPr b="1">
                <a:solidFill>
                  <a:schemeClr val="tx1"/>
                </a:solidFill>
              </a:defRPr>
            </a:lvl1pPr>
            <a:lvl2pPr marL="0" indent="0">
              <a:buNone/>
              <a:defRPr/>
            </a:lvl2pPr>
          </a:lstStyle>
          <a:p>
            <a:pPr lvl="0"/>
            <a:r>
              <a:rPr lang="sv-SE" noProof="0" dirty="0"/>
              <a:t>Här skriver du underrubrik</a:t>
            </a:r>
          </a:p>
        </p:txBody>
      </p:sp>
      <p:sp>
        <p:nvSpPr>
          <p:cNvPr id="3" name="Content Placeholder 3"/>
          <p:cNvSpPr>
            <a:spLocks noGrp="1"/>
          </p:cNvSpPr>
          <p:nvPr>
            <p:ph idx="1" hasCustomPrompt="1"/>
          </p:nvPr>
        </p:nvSpPr>
        <p:spPr>
          <a:xfrm>
            <a:off x="573720" y="2037026"/>
            <a:ext cx="7886700" cy="2616185"/>
          </a:xfrm>
          <a:prstGeom prst="rect">
            <a:avLst/>
          </a:prstGeom>
        </p:spPr>
        <p:txBody>
          <a:bodyPr/>
          <a:lstStyle>
            <a:lvl1pPr marL="126000" indent="-126000">
              <a:lnSpc>
                <a:spcPct val="90000"/>
              </a:lnSpc>
              <a:spcAft>
                <a:spcPts val="400"/>
              </a:spcAft>
              <a:buClr>
                <a:schemeClr val="tx1">
                  <a:lumMod val="85000"/>
                  <a:lumOff val="15000"/>
                </a:schemeClr>
              </a:buClr>
              <a:buFont typeface="Arial" panose="020B0604020202020204" pitchFamily="34" charset="0"/>
              <a:buChar char="•"/>
              <a:defRPr>
                <a:solidFill>
                  <a:schemeClr val="tx1"/>
                </a:solidFill>
              </a:defRPr>
            </a:lvl1pPr>
            <a:lvl2pPr marL="378000" indent="-126000">
              <a:lnSpc>
                <a:spcPct val="90000"/>
              </a:lnSpc>
              <a:spcAft>
                <a:spcPts val="600"/>
              </a:spcAft>
              <a:buClr>
                <a:schemeClr val="tx1">
                  <a:lumMod val="85000"/>
                  <a:lumOff val="15000"/>
                </a:schemeClr>
              </a:buClr>
              <a:buFont typeface="Arial" panose="020B0604020202020204" pitchFamily="34" charset="0"/>
              <a:buChar char="•"/>
              <a:defRPr>
                <a:solidFill>
                  <a:schemeClr val="tx1"/>
                </a:solidFill>
              </a:defRPr>
            </a:lvl2pPr>
            <a:lvl3pPr marL="576000" indent="-126000">
              <a:lnSpc>
                <a:spcPct val="90000"/>
              </a:lnSpc>
              <a:spcAft>
                <a:spcPts val="200"/>
              </a:spcAft>
              <a:buClr>
                <a:schemeClr val="tx1">
                  <a:lumMod val="85000"/>
                  <a:lumOff val="15000"/>
                </a:schemeClr>
              </a:buClr>
              <a:buFont typeface="Arial" panose="020B0604020202020204" pitchFamily="34" charset="0"/>
              <a:buChar char="•"/>
              <a:defRPr>
                <a:solidFill>
                  <a:schemeClr val="tx1"/>
                </a:solidFill>
              </a:defRPr>
            </a:lvl3pPr>
            <a:lvl4pPr marL="774000" indent="-126000">
              <a:lnSpc>
                <a:spcPct val="90000"/>
              </a:lnSpc>
              <a:buClr>
                <a:schemeClr val="tx1">
                  <a:lumMod val="85000"/>
                  <a:lumOff val="15000"/>
                </a:schemeClr>
              </a:buClr>
              <a:buFont typeface="Arial" panose="020B0604020202020204" pitchFamily="34" charset="0"/>
              <a:buChar char="•"/>
              <a:defRPr>
                <a:solidFill>
                  <a:schemeClr val="tx1"/>
                </a:solidFill>
              </a:defRPr>
            </a:lvl4pPr>
            <a:lvl5pPr marL="936000" indent="-126000">
              <a:lnSpc>
                <a:spcPct val="90000"/>
              </a:lnSpc>
              <a:buClr>
                <a:schemeClr val="tx1">
                  <a:lumMod val="85000"/>
                  <a:lumOff val="15000"/>
                </a:schemeClr>
              </a:buClr>
              <a:buFont typeface="Arial" panose="020B0604020202020204" pitchFamily="34" charset="0"/>
              <a:buChar char="•"/>
              <a:defRPr>
                <a:solidFill>
                  <a:schemeClr val="tx1"/>
                </a:solidFill>
              </a:defRPr>
            </a:lvl5pPr>
          </a:lstStyle>
          <a:p>
            <a:pPr lvl="0"/>
            <a:r>
              <a:rPr lang="sv-SE" noProof="0" dirty="0"/>
              <a:t>Punktlista en kolumn</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p:txBody>
      </p:sp>
      <p:sp>
        <p:nvSpPr>
          <p:cNvPr id="6" name="Slide Number Placeholder 4">
            <a:extLst>
              <a:ext uri="{FF2B5EF4-FFF2-40B4-BE49-F238E27FC236}">
                <a16:creationId xmlns:a16="http://schemas.microsoft.com/office/drawing/2014/main" id="{AFAEB4D2-F0EE-E947-BE4D-ACB41A9595E7}"/>
              </a:ext>
            </a:extLst>
          </p:cNvPr>
          <p:cNvSpPr>
            <a:spLocks noGrp="1"/>
          </p:cNvSpPr>
          <p:nvPr>
            <p:ph type="sldNum" sz="quarter" idx="12"/>
          </p:nvPr>
        </p:nvSpPr>
        <p:spPr/>
        <p:txBody>
          <a:bodyPr/>
          <a:lstStyle/>
          <a:p>
            <a:fld id="{988E7F75-8447-2546-BC2C-A9D2B7675F08}" type="slidenum">
              <a:rPr lang="en-GB" smtClean="0"/>
              <a:pPr/>
              <a:t>‹#›</a:t>
            </a:fld>
            <a:endParaRPr lang="en-GB"/>
          </a:p>
        </p:txBody>
      </p:sp>
    </p:spTree>
    <p:extLst>
      <p:ext uri="{BB962C8B-B14F-4D97-AF65-F5344CB8AC3E}">
        <p14:creationId xmlns:p14="http://schemas.microsoft.com/office/powerpoint/2010/main" val="434768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_2 k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798" y="487573"/>
            <a:ext cx="7038231" cy="994172"/>
          </a:xfrm>
        </p:spPr>
        <p:txBody>
          <a:bodyPr anchor="b" anchorCtr="0">
            <a:noAutofit/>
          </a:bodyPr>
          <a:lstStyle/>
          <a:p>
            <a:r>
              <a:rPr lang="sv-SE" noProof="0" dirty="0"/>
              <a:t>Här lägger du in din rubrik</a:t>
            </a:r>
          </a:p>
        </p:txBody>
      </p:sp>
      <p:sp>
        <p:nvSpPr>
          <p:cNvPr id="3" name="Content Placeholder 2"/>
          <p:cNvSpPr>
            <a:spLocks noGrp="1"/>
          </p:cNvSpPr>
          <p:nvPr>
            <p:ph sz="half" idx="1" hasCustomPrompt="1"/>
          </p:nvPr>
        </p:nvSpPr>
        <p:spPr>
          <a:xfrm>
            <a:off x="568800" y="1782376"/>
            <a:ext cx="2291631" cy="2873551"/>
          </a:xfrm>
        </p:spPr>
        <p:txBody>
          <a:bodyPr/>
          <a:lstStyle>
            <a:lvl1pPr marL="0" indent="0">
              <a:lnSpc>
                <a:spcPct val="90000"/>
              </a:lnSpc>
              <a:spcBef>
                <a:spcPts val="0"/>
              </a:spcBef>
              <a:buFontTx/>
              <a:buNone/>
              <a:defRPr sz="1500"/>
            </a:lvl1pPr>
            <a:lvl2pPr marL="252000" indent="0">
              <a:buFontTx/>
              <a:buNone/>
              <a:defRPr sz="1500"/>
            </a:lvl2pPr>
            <a:lvl3pPr marL="450000" indent="0">
              <a:buFontTx/>
              <a:buNone/>
              <a:defRPr sz="1500"/>
            </a:lvl3pPr>
            <a:lvl4pPr marL="648000" indent="0">
              <a:buFontTx/>
              <a:buNone/>
              <a:defRPr sz="1500"/>
            </a:lvl4pPr>
            <a:lvl5pPr marL="810000" indent="0">
              <a:buFontTx/>
              <a:buNone/>
              <a:defRPr sz="1500"/>
            </a:lvl5pPr>
          </a:lstStyle>
          <a:p>
            <a:pPr lvl="0"/>
            <a:r>
              <a:rPr lang="sv-SE" noProof="0" dirty="0"/>
              <a:t>Ingress en kolumn</a:t>
            </a:r>
          </a:p>
        </p:txBody>
      </p:sp>
      <p:sp>
        <p:nvSpPr>
          <p:cNvPr id="4" name="Content Placeholder 3"/>
          <p:cNvSpPr>
            <a:spLocks noGrp="1"/>
          </p:cNvSpPr>
          <p:nvPr>
            <p:ph sz="half" idx="2" hasCustomPrompt="1"/>
          </p:nvPr>
        </p:nvSpPr>
        <p:spPr>
          <a:xfrm>
            <a:off x="3077153" y="1782305"/>
            <a:ext cx="5698800" cy="2872966"/>
          </a:xfrm>
        </p:spPr>
        <p:txBody>
          <a:bodyPr/>
          <a:lstStyle>
            <a:lvl1pPr marL="0" indent="0">
              <a:lnSpc>
                <a:spcPct val="90000"/>
              </a:lnSpc>
              <a:spcBef>
                <a:spcPts val="0"/>
              </a:spcBef>
              <a:buFontTx/>
              <a:buNone/>
              <a:defRPr/>
            </a:lvl1pPr>
            <a:lvl2pPr marL="252000" indent="0">
              <a:buFontTx/>
              <a:buNone/>
              <a:defRPr/>
            </a:lvl2pPr>
            <a:lvl3pPr marL="450000" indent="0">
              <a:buFontTx/>
              <a:buNone/>
              <a:defRPr/>
            </a:lvl3pPr>
            <a:lvl4pPr marL="648000" indent="0">
              <a:buFontTx/>
              <a:buNone/>
              <a:defRPr/>
            </a:lvl4pPr>
            <a:lvl5pPr marL="810000" indent="0">
              <a:buFontTx/>
              <a:buNone/>
              <a:defRPr/>
            </a:lvl5pPr>
          </a:lstStyle>
          <a:p>
            <a:pPr lvl="0"/>
            <a:r>
              <a:rPr lang="sv-SE" noProof="0" dirty="0"/>
              <a:t>Här finns möjlighet för att lägga in bild, tabell eller diagram </a:t>
            </a:r>
            <a:br>
              <a:rPr lang="sv-SE" noProof="0" dirty="0"/>
            </a:br>
            <a:r>
              <a:rPr lang="sv-SE" noProof="0" dirty="0"/>
              <a:t>genom att klicka på en av dessa ikoner</a:t>
            </a:r>
          </a:p>
        </p:txBody>
      </p:sp>
      <p:sp>
        <p:nvSpPr>
          <p:cNvPr id="7" name="Slide Number Placeholder 4">
            <a:extLst>
              <a:ext uri="{FF2B5EF4-FFF2-40B4-BE49-F238E27FC236}">
                <a16:creationId xmlns:a16="http://schemas.microsoft.com/office/drawing/2014/main" id="{ECCE702F-4052-3B4E-9DAD-35C6CEB57B9D}"/>
              </a:ext>
            </a:extLst>
          </p:cNvPr>
          <p:cNvSpPr>
            <a:spLocks noGrp="1"/>
          </p:cNvSpPr>
          <p:nvPr>
            <p:ph type="sldNum" sz="quarter" idx="11"/>
          </p:nvPr>
        </p:nvSpPr>
        <p:spPr/>
        <p:txBody>
          <a:bodyPr/>
          <a:lstStyle/>
          <a:p>
            <a:fld id="{988E7F75-8447-2546-BC2C-A9D2B7675F08}" type="slidenum">
              <a:rPr lang="en-GB" smtClean="0"/>
              <a:pPr/>
              <a:t>‹#›</a:t>
            </a:fld>
            <a:endParaRPr lang="en-GB"/>
          </a:p>
        </p:txBody>
      </p:sp>
    </p:spTree>
    <p:extLst>
      <p:ext uri="{BB962C8B-B14F-4D97-AF65-F5344CB8AC3E}">
        <p14:creationId xmlns:p14="http://schemas.microsoft.com/office/powerpoint/2010/main" val="1429835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_innehåll_vänster_1 bi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800" y="490290"/>
            <a:ext cx="7038230" cy="993599"/>
          </a:xfrm>
        </p:spPr>
        <p:txBody>
          <a:bodyPr/>
          <a:lstStyle/>
          <a:p>
            <a:r>
              <a:rPr lang="sv-SE" noProof="0"/>
              <a:t>Här lägger du in din rubrik</a:t>
            </a:r>
          </a:p>
        </p:txBody>
      </p:sp>
      <p:sp>
        <p:nvSpPr>
          <p:cNvPr id="10" name="Text Placeholder 2">
            <a:extLst>
              <a:ext uri="{FF2B5EF4-FFF2-40B4-BE49-F238E27FC236}">
                <a16:creationId xmlns:a16="http://schemas.microsoft.com/office/drawing/2014/main" id="{664B5015-B349-E541-80B4-07E45C1FFA78}"/>
              </a:ext>
            </a:extLst>
          </p:cNvPr>
          <p:cNvSpPr>
            <a:spLocks noGrp="1"/>
          </p:cNvSpPr>
          <p:nvPr>
            <p:ph type="body" sz="quarter" idx="13" hasCustomPrompt="1"/>
          </p:nvPr>
        </p:nvSpPr>
        <p:spPr>
          <a:xfrm>
            <a:off x="568324" y="1544273"/>
            <a:ext cx="7038229" cy="211137"/>
          </a:xfrm>
          <a:prstGeom prst="rect">
            <a:avLst/>
          </a:prstGeom>
        </p:spPr>
        <p:txBody>
          <a:bodyPr/>
          <a:lstStyle>
            <a:lvl1pPr marL="0" indent="0">
              <a:buNone/>
              <a:defRPr b="1">
                <a:solidFill>
                  <a:schemeClr val="tx1"/>
                </a:solidFill>
              </a:defRPr>
            </a:lvl1pPr>
            <a:lvl2pPr marL="0" indent="0">
              <a:buNone/>
              <a:defRPr/>
            </a:lvl2pPr>
          </a:lstStyle>
          <a:p>
            <a:pPr lvl="0"/>
            <a:r>
              <a:rPr lang="sv-SE" noProof="0" dirty="0"/>
              <a:t>Här skriver du underrubrik</a:t>
            </a:r>
          </a:p>
        </p:txBody>
      </p:sp>
      <p:sp>
        <p:nvSpPr>
          <p:cNvPr id="3" name="Content Placeholder 3"/>
          <p:cNvSpPr>
            <a:spLocks noGrp="1"/>
          </p:cNvSpPr>
          <p:nvPr>
            <p:ph idx="1" hasCustomPrompt="1"/>
          </p:nvPr>
        </p:nvSpPr>
        <p:spPr>
          <a:xfrm>
            <a:off x="573720" y="2037026"/>
            <a:ext cx="3925128" cy="2745912"/>
          </a:xfrm>
          <a:prstGeom prst="rect">
            <a:avLst/>
          </a:prstGeom>
        </p:spPr>
        <p:txBody>
          <a:bodyPr/>
          <a:lstStyle>
            <a:lvl1pPr marL="126000" indent="-126000">
              <a:lnSpc>
                <a:spcPct val="90000"/>
              </a:lnSpc>
              <a:spcAft>
                <a:spcPts val="400"/>
              </a:spcAft>
              <a:buClr>
                <a:schemeClr val="tx1">
                  <a:lumMod val="85000"/>
                  <a:lumOff val="15000"/>
                </a:schemeClr>
              </a:buClr>
              <a:buFont typeface="Arial" panose="020B0604020202020204" pitchFamily="34" charset="0"/>
              <a:buChar char="•"/>
              <a:defRPr>
                <a:solidFill>
                  <a:schemeClr val="tx1"/>
                </a:solidFill>
              </a:defRPr>
            </a:lvl1pPr>
            <a:lvl2pPr marL="378000" indent="-126000">
              <a:lnSpc>
                <a:spcPct val="90000"/>
              </a:lnSpc>
              <a:spcAft>
                <a:spcPts val="600"/>
              </a:spcAft>
              <a:buClr>
                <a:schemeClr val="tx1">
                  <a:lumMod val="85000"/>
                  <a:lumOff val="15000"/>
                </a:schemeClr>
              </a:buClr>
              <a:buFont typeface="Arial" panose="020B0604020202020204" pitchFamily="34" charset="0"/>
              <a:buChar char="•"/>
              <a:defRPr>
                <a:solidFill>
                  <a:schemeClr val="tx1"/>
                </a:solidFill>
              </a:defRPr>
            </a:lvl2pPr>
            <a:lvl3pPr marL="576000" indent="-126000">
              <a:lnSpc>
                <a:spcPct val="90000"/>
              </a:lnSpc>
              <a:spcAft>
                <a:spcPts val="200"/>
              </a:spcAft>
              <a:buClr>
                <a:schemeClr val="tx1">
                  <a:lumMod val="85000"/>
                  <a:lumOff val="15000"/>
                </a:schemeClr>
              </a:buClr>
              <a:buFont typeface="Arial" panose="020B0604020202020204" pitchFamily="34" charset="0"/>
              <a:buChar char="•"/>
              <a:defRPr>
                <a:solidFill>
                  <a:schemeClr val="tx1"/>
                </a:solidFill>
              </a:defRPr>
            </a:lvl3pPr>
            <a:lvl4pPr marL="774000" indent="-126000">
              <a:lnSpc>
                <a:spcPct val="90000"/>
              </a:lnSpc>
              <a:buClr>
                <a:schemeClr val="tx1">
                  <a:lumMod val="85000"/>
                  <a:lumOff val="15000"/>
                </a:schemeClr>
              </a:buClr>
              <a:buFont typeface="Arial" panose="020B0604020202020204" pitchFamily="34" charset="0"/>
              <a:buChar char="•"/>
              <a:defRPr>
                <a:solidFill>
                  <a:schemeClr val="tx1"/>
                </a:solidFill>
              </a:defRPr>
            </a:lvl4pPr>
            <a:lvl5pPr marL="936000" indent="-126000">
              <a:lnSpc>
                <a:spcPct val="90000"/>
              </a:lnSpc>
              <a:buClr>
                <a:schemeClr val="tx1">
                  <a:lumMod val="85000"/>
                  <a:lumOff val="15000"/>
                </a:schemeClr>
              </a:buClr>
              <a:buFont typeface="Arial" panose="020B0604020202020204" pitchFamily="34" charset="0"/>
              <a:buChar char="•"/>
              <a:defRPr>
                <a:solidFill>
                  <a:schemeClr val="tx1"/>
                </a:solidFill>
              </a:defRPr>
            </a:lvl5pPr>
          </a:lstStyle>
          <a:p>
            <a:pPr lvl="0"/>
            <a:r>
              <a:rPr lang="sv-SE" noProof="0" dirty="0"/>
              <a:t>Punktlista en kolumn</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p:txBody>
      </p:sp>
      <p:sp>
        <p:nvSpPr>
          <p:cNvPr id="6" name="Slide Number Placeholder 4">
            <a:extLst>
              <a:ext uri="{FF2B5EF4-FFF2-40B4-BE49-F238E27FC236}">
                <a16:creationId xmlns:a16="http://schemas.microsoft.com/office/drawing/2014/main" id="{AFAEB4D2-F0EE-E947-BE4D-ACB41A9595E7}"/>
              </a:ext>
            </a:extLst>
          </p:cNvPr>
          <p:cNvSpPr>
            <a:spLocks noGrp="1"/>
          </p:cNvSpPr>
          <p:nvPr>
            <p:ph type="sldNum" sz="quarter" idx="12"/>
          </p:nvPr>
        </p:nvSpPr>
        <p:spPr/>
        <p:txBody>
          <a:bodyPr/>
          <a:lstStyle/>
          <a:p>
            <a:fld id="{988E7F75-8447-2546-BC2C-A9D2B7675F08}" type="slidenum">
              <a:rPr lang="en-GB" smtClean="0"/>
              <a:pPr/>
              <a:t>‹#›</a:t>
            </a:fld>
            <a:endParaRPr lang="en-GB"/>
          </a:p>
        </p:txBody>
      </p:sp>
      <p:sp>
        <p:nvSpPr>
          <p:cNvPr id="7" name="Picture Placeholder 4">
            <a:extLst>
              <a:ext uri="{FF2B5EF4-FFF2-40B4-BE49-F238E27FC236}">
                <a16:creationId xmlns:a16="http://schemas.microsoft.com/office/drawing/2014/main" id="{3A05079D-26EA-414D-A6D9-860EBF5EA1C9}"/>
              </a:ext>
            </a:extLst>
          </p:cNvPr>
          <p:cNvSpPr>
            <a:spLocks noGrp="1"/>
          </p:cNvSpPr>
          <p:nvPr>
            <p:ph type="pic" sz="quarter" idx="14" hasCustomPrompt="1"/>
          </p:nvPr>
        </p:nvSpPr>
        <p:spPr>
          <a:xfrm>
            <a:off x="4806810" y="2037026"/>
            <a:ext cx="4109399" cy="2745912"/>
          </a:xfrm>
          <a:prstGeom prst="rect">
            <a:avLst/>
          </a:prstGeom>
          <a:solidFill>
            <a:srgbClr val="DCE4E1"/>
          </a:solidFill>
        </p:spPr>
        <p:txBody>
          <a:bodyPr tIns="0" bIns="720000" anchor="b" anchorCtr="0"/>
          <a:lstStyle>
            <a:lvl1pPr marL="0" indent="0" algn="ctr">
              <a:buNone/>
              <a:defRPr/>
            </a:lvl1pPr>
          </a:lstStyle>
          <a:p>
            <a:r>
              <a:rPr lang="sv-SE" noProof="0" dirty="0"/>
              <a:t>Klicka på ikonen för att lägga till bild</a:t>
            </a:r>
          </a:p>
        </p:txBody>
      </p:sp>
    </p:spTree>
    <p:extLst>
      <p:ext uri="{BB962C8B-B14F-4D97-AF65-F5344CB8AC3E}">
        <p14:creationId xmlns:p14="http://schemas.microsoft.com/office/powerpoint/2010/main" val="2898755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_innehåll_3 bilder_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0584" y="185738"/>
            <a:ext cx="4617182" cy="2047299"/>
          </a:xfrm>
        </p:spPr>
        <p:txBody>
          <a:bodyPr wrap="square">
            <a:normAutofit/>
          </a:bodyPr>
          <a:lstStyle/>
          <a:p>
            <a:r>
              <a:rPr lang="sv-SE" noProof="0"/>
              <a:t>Här lägger du in </a:t>
            </a:r>
            <a:br>
              <a:rPr lang="sv-SE" noProof="0"/>
            </a:br>
            <a:r>
              <a:rPr lang="sv-SE" noProof="0"/>
              <a:t>din rubrik</a:t>
            </a:r>
          </a:p>
        </p:txBody>
      </p:sp>
      <p:sp>
        <p:nvSpPr>
          <p:cNvPr id="9" name="Picture Placeholder 2">
            <a:extLst>
              <a:ext uri="{FF2B5EF4-FFF2-40B4-BE49-F238E27FC236}">
                <a16:creationId xmlns:a16="http://schemas.microsoft.com/office/drawing/2014/main" id="{A12C2FA7-C0FC-DD46-84CE-80BA7B31E68C}"/>
              </a:ext>
            </a:extLst>
          </p:cNvPr>
          <p:cNvSpPr>
            <a:spLocks noGrp="1"/>
          </p:cNvSpPr>
          <p:nvPr>
            <p:ph type="pic" sz="quarter" idx="13" hasCustomPrompt="1"/>
          </p:nvPr>
        </p:nvSpPr>
        <p:spPr>
          <a:xfrm>
            <a:off x="205200" y="185738"/>
            <a:ext cx="1836000" cy="2827806"/>
          </a:xfrm>
          <a:prstGeom prst="rect">
            <a:avLst/>
          </a:prstGeom>
          <a:solidFill>
            <a:srgbClr val="DCE4E1"/>
          </a:solidFill>
        </p:spPr>
        <p:txBody>
          <a:bodyPr tIns="612000" anchor="t" anchorCtr="0"/>
          <a:lstStyle>
            <a:lvl1pPr marL="0" indent="0" algn="ctr">
              <a:buNone/>
              <a:defRPr/>
            </a:lvl1pPr>
          </a:lstStyle>
          <a:p>
            <a:r>
              <a:rPr lang="sv-SE" noProof="0" dirty="0"/>
              <a:t>Klicka på ikonen för att lägga till bild</a:t>
            </a:r>
          </a:p>
        </p:txBody>
      </p:sp>
      <p:sp>
        <p:nvSpPr>
          <p:cNvPr id="16" name="Picture Placeholder 3">
            <a:extLst>
              <a:ext uri="{FF2B5EF4-FFF2-40B4-BE49-F238E27FC236}">
                <a16:creationId xmlns:a16="http://schemas.microsoft.com/office/drawing/2014/main" id="{97B33245-F90A-1E4D-8658-03FEC2CDE68C}"/>
              </a:ext>
            </a:extLst>
          </p:cNvPr>
          <p:cNvSpPr>
            <a:spLocks noGrp="1"/>
          </p:cNvSpPr>
          <p:nvPr>
            <p:ph type="pic" sz="quarter" idx="17" hasCustomPrompt="1"/>
          </p:nvPr>
        </p:nvSpPr>
        <p:spPr>
          <a:xfrm>
            <a:off x="2138400" y="185738"/>
            <a:ext cx="1836000" cy="2827806"/>
          </a:xfrm>
          <a:prstGeom prst="rect">
            <a:avLst/>
          </a:prstGeom>
          <a:solidFill>
            <a:srgbClr val="DCE4E1"/>
          </a:solidFill>
        </p:spPr>
        <p:txBody>
          <a:bodyPr tIns="612000" anchor="t" anchorCtr="0"/>
          <a:lstStyle>
            <a:lvl1pPr marL="0" indent="0" algn="ctr">
              <a:buNone/>
              <a:defRPr/>
            </a:lvl1pPr>
          </a:lstStyle>
          <a:p>
            <a:r>
              <a:rPr lang="sv-SE" noProof="0" dirty="0"/>
              <a:t>Klicka på ikonen för att lägga till bild</a:t>
            </a:r>
          </a:p>
        </p:txBody>
      </p:sp>
      <p:sp>
        <p:nvSpPr>
          <p:cNvPr id="11" name="Picture Placeholder 4">
            <a:extLst>
              <a:ext uri="{FF2B5EF4-FFF2-40B4-BE49-F238E27FC236}">
                <a16:creationId xmlns:a16="http://schemas.microsoft.com/office/drawing/2014/main" id="{5E5A597A-C5B4-F844-9B0B-A2909CB81E77}"/>
              </a:ext>
            </a:extLst>
          </p:cNvPr>
          <p:cNvSpPr>
            <a:spLocks noGrp="1"/>
          </p:cNvSpPr>
          <p:nvPr>
            <p:ph type="pic" sz="quarter" idx="23" hasCustomPrompt="1"/>
          </p:nvPr>
        </p:nvSpPr>
        <p:spPr>
          <a:xfrm>
            <a:off x="205200" y="3107530"/>
            <a:ext cx="3780233" cy="1672213"/>
          </a:xfrm>
          <a:prstGeom prst="rect">
            <a:avLst/>
          </a:prstGeom>
          <a:solidFill>
            <a:srgbClr val="DCE4E1"/>
          </a:solidFill>
        </p:spPr>
        <p:txBody>
          <a:bodyPr tIns="360000" anchor="t" anchorCtr="0"/>
          <a:lstStyle>
            <a:lvl1pPr marL="0" indent="0" algn="ctr">
              <a:buNone/>
              <a:defRPr/>
            </a:lvl1pPr>
          </a:lstStyle>
          <a:p>
            <a:r>
              <a:rPr lang="sv-SE" noProof="0" dirty="0"/>
              <a:t>Klicka på ikonen för att lägga till bild</a:t>
            </a:r>
          </a:p>
        </p:txBody>
      </p:sp>
      <p:sp>
        <p:nvSpPr>
          <p:cNvPr id="3" name="Content Placeholder 5"/>
          <p:cNvSpPr>
            <a:spLocks noGrp="1"/>
          </p:cNvSpPr>
          <p:nvPr>
            <p:ph idx="1" hasCustomPrompt="1"/>
          </p:nvPr>
        </p:nvSpPr>
        <p:spPr>
          <a:xfrm>
            <a:off x="4310584" y="2466170"/>
            <a:ext cx="4617182" cy="2240516"/>
          </a:xfrm>
          <a:prstGeom prst="rect">
            <a:avLst/>
          </a:prstGeom>
        </p:spPr>
        <p:txBody>
          <a:bodyPr/>
          <a:lstStyle>
            <a:lvl1pPr marL="126000" indent="-126000">
              <a:lnSpc>
                <a:spcPct val="90000"/>
              </a:lnSpc>
              <a:spcBef>
                <a:spcPts val="600"/>
              </a:spcBef>
              <a:spcAft>
                <a:spcPts val="400"/>
              </a:spcAft>
              <a:buClr>
                <a:schemeClr val="tx1">
                  <a:lumMod val="85000"/>
                  <a:lumOff val="15000"/>
                </a:schemeClr>
              </a:buClr>
              <a:buFont typeface="Arial" panose="020B0604020202020204" pitchFamily="34" charset="0"/>
              <a:buChar char="•"/>
              <a:defRPr>
                <a:solidFill>
                  <a:schemeClr val="tx1"/>
                </a:solidFill>
              </a:defRPr>
            </a:lvl1pPr>
            <a:lvl2pPr marL="378000" indent="-126000">
              <a:lnSpc>
                <a:spcPct val="90000"/>
              </a:lnSpc>
              <a:spcAft>
                <a:spcPts val="600"/>
              </a:spcAft>
              <a:buClr>
                <a:schemeClr val="tx1">
                  <a:lumMod val="85000"/>
                  <a:lumOff val="15000"/>
                </a:schemeClr>
              </a:buClr>
              <a:buFont typeface="Arial" panose="020B0604020202020204" pitchFamily="34" charset="0"/>
              <a:buChar char="•"/>
              <a:defRPr>
                <a:solidFill>
                  <a:schemeClr val="tx1"/>
                </a:solidFill>
              </a:defRPr>
            </a:lvl2pPr>
            <a:lvl3pPr marL="576000" indent="-126000">
              <a:lnSpc>
                <a:spcPct val="90000"/>
              </a:lnSpc>
              <a:spcAft>
                <a:spcPts val="200"/>
              </a:spcAft>
              <a:buClr>
                <a:schemeClr val="tx1">
                  <a:lumMod val="85000"/>
                  <a:lumOff val="15000"/>
                </a:schemeClr>
              </a:buClr>
              <a:buFont typeface="Arial" panose="020B0604020202020204" pitchFamily="34" charset="0"/>
              <a:buChar char="•"/>
              <a:defRPr>
                <a:solidFill>
                  <a:schemeClr val="tx1"/>
                </a:solidFill>
              </a:defRPr>
            </a:lvl3pPr>
            <a:lvl4pPr marL="774000" indent="-126000">
              <a:lnSpc>
                <a:spcPct val="90000"/>
              </a:lnSpc>
              <a:buClr>
                <a:schemeClr val="tx1">
                  <a:lumMod val="85000"/>
                  <a:lumOff val="15000"/>
                </a:schemeClr>
              </a:buClr>
              <a:buFont typeface="Arial" panose="020B0604020202020204" pitchFamily="34" charset="0"/>
              <a:buChar char="•"/>
              <a:defRPr>
                <a:solidFill>
                  <a:schemeClr val="tx1"/>
                </a:solidFill>
              </a:defRPr>
            </a:lvl4pPr>
            <a:lvl5pPr marL="936000" indent="-126000">
              <a:lnSpc>
                <a:spcPct val="90000"/>
              </a:lnSpc>
              <a:buClr>
                <a:schemeClr val="tx1">
                  <a:lumMod val="85000"/>
                  <a:lumOff val="15000"/>
                </a:schemeClr>
              </a:buClr>
              <a:buFont typeface="Arial" panose="020B0604020202020204" pitchFamily="34" charset="0"/>
              <a:buChar char="•"/>
              <a:defRPr>
                <a:solidFill>
                  <a:schemeClr val="tx1"/>
                </a:solidFill>
              </a:defRPr>
            </a:lvl5pPr>
          </a:lstStyle>
          <a:p>
            <a:pPr lvl="0"/>
            <a:r>
              <a:rPr lang="sv-SE" noProof="0" dirty="0"/>
              <a:t>Punktlista en kolumn</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p:txBody>
      </p:sp>
      <p:sp>
        <p:nvSpPr>
          <p:cNvPr id="6" name="Slide Number Placeholder 6">
            <a:extLst>
              <a:ext uri="{FF2B5EF4-FFF2-40B4-BE49-F238E27FC236}">
                <a16:creationId xmlns:a16="http://schemas.microsoft.com/office/drawing/2014/main" id="{395F3508-212C-8940-8633-647F498A8280}"/>
              </a:ext>
            </a:extLst>
          </p:cNvPr>
          <p:cNvSpPr>
            <a:spLocks noGrp="1"/>
          </p:cNvSpPr>
          <p:nvPr>
            <p:ph type="sldNum" sz="quarter" idx="22"/>
          </p:nvPr>
        </p:nvSpPr>
        <p:spPr/>
        <p:txBody>
          <a:bodyPr/>
          <a:lstStyle/>
          <a:p>
            <a:fld id="{988E7F75-8447-2546-BC2C-A9D2B7675F08}" type="slidenum">
              <a:rPr lang="en-GB" smtClean="0"/>
              <a:pPr/>
              <a:t>‹#›</a:t>
            </a:fld>
            <a:endParaRPr lang="en-GB"/>
          </a:p>
        </p:txBody>
      </p:sp>
    </p:spTree>
    <p:extLst>
      <p:ext uri="{BB962C8B-B14F-4D97-AF65-F5344CB8AC3E}">
        <p14:creationId xmlns:p14="http://schemas.microsoft.com/office/powerpoint/2010/main" val="1000063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_innehåll_1 bi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0584" y="185738"/>
            <a:ext cx="4628216" cy="2047299"/>
          </a:xfrm>
        </p:spPr>
        <p:txBody>
          <a:bodyPr/>
          <a:lstStyle/>
          <a:p>
            <a:r>
              <a:rPr lang="sv-SE" noProof="0" dirty="0"/>
              <a:t>Här lägger du in </a:t>
            </a:r>
            <a:br>
              <a:rPr lang="sv-SE" noProof="0" dirty="0"/>
            </a:br>
            <a:r>
              <a:rPr lang="sv-SE" noProof="0" dirty="0"/>
              <a:t>din rubrik</a:t>
            </a:r>
          </a:p>
        </p:txBody>
      </p:sp>
      <p:sp>
        <p:nvSpPr>
          <p:cNvPr id="9" name="Picture Placeholder 2">
            <a:extLst>
              <a:ext uri="{FF2B5EF4-FFF2-40B4-BE49-F238E27FC236}">
                <a16:creationId xmlns:a16="http://schemas.microsoft.com/office/drawing/2014/main" id="{A12C2FA7-C0FC-DD46-84CE-80BA7B31E68C}"/>
              </a:ext>
            </a:extLst>
          </p:cNvPr>
          <p:cNvSpPr>
            <a:spLocks noGrp="1"/>
          </p:cNvSpPr>
          <p:nvPr>
            <p:ph type="pic" sz="quarter" idx="13" hasCustomPrompt="1"/>
          </p:nvPr>
        </p:nvSpPr>
        <p:spPr>
          <a:xfrm>
            <a:off x="205200" y="185738"/>
            <a:ext cx="3769200" cy="4597200"/>
          </a:xfrm>
          <a:prstGeom prst="rect">
            <a:avLst/>
          </a:prstGeom>
          <a:solidFill>
            <a:srgbClr val="DCE4E1"/>
          </a:solidFill>
        </p:spPr>
        <p:txBody>
          <a:bodyPr tIns="0" bIns="1440000" anchor="b" anchorCtr="0"/>
          <a:lstStyle>
            <a:lvl1pPr marL="0" indent="0" algn="ctr">
              <a:buNone/>
              <a:defRPr/>
            </a:lvl1pPr>
          </a:lstStyle>
          <a:p>
            <a:r>
              <a:rPr lang="sv-SE" noProof="0" dirty="0"/>
              <a:t>Klicka på ikonen för att lägga till bild</a:t>
            </a:r>
          </a:p>
        </p:txBody>
      </p:sp>
      <p:sp>
        <p:nvSpPr>
          <p:cNvPr id="3" name="Content Placeholder 3"/>
          <p:cNvSpPr>
            <a:spLocks noGrp="1"/>
          </p:cNvSpPr>
          <p:nvPr>
            <p:ph idx="1" hasCustomPrompt="1"/>
          </p:nvPr>
        </p:nvSpPr>
        <p:spPr>
          <a:xfrm>
            <a:off x="4310584" y="2466170"/>
            <a:ext cx="4617182" cy="2240516"/>
          </a:xfrm>
          <a:prstGeom prst="rect">
            <a:avLst/>
          </a:prstGeom>
        </p:spPr>
        <p:txBody>
          <a:bodyPr/>
          <a:lstStyle>
            <a:lvl1pPr marL="126000" indent="-126000">
              <a:lnSpc>
                <a:spcPct val="90000"/>
              </a:lnSpc>
              <a:spcAft>
                <a:spcPts val="400"/>
              </a:spcAft>
              <a:buClr>
                <a:schemeClr val="tx1">
                  <a:lumMod val="85000"/>
                  <a:lumOff val="15000"/>
                </a:schemeClr>
              </a:buClr>
              <a:buFont typeface="Arial" panose="020B0604020202020204" pitchFamily="34" charset="0"/>
              <a:buChar char="•"/>
              <a:defRPr>
                <a:solidFill>
                  <a:schemeClr val="tx1"/>
                </a:solidFill>
              </a:defRPr>
            </a:lvl1pPr>
            <a:lvl2pPr marL="378000" indent="-126000">
              <a:lnSpc>
                <a:spcPct val="90000"/>
              </a:lnSpc>
              <a:spcAft>
                <a:spcPts val="600"/>
              </a:spcAft>
              <a:buClr>
                <a:schemeClr val="tx1">
                  <a:lumMod val="85000"/>
                  <a:lumOff val="15000"/>
                </a:schemeClr>
              </a:buClr>
              <a:buFont typeface="Arial" panose="020B0604020202020204" pitchFamily="34" charset="0"/>
              <a:buChar char="•"/>
              <a:defRPr>
                <a:solidFill>
                  <a:schemeClr val="tx1"/>
                </a:solidFill>
              </a:defRPr>
            </a:lvl2pPr>
            <a:lvl3pPr marL="576000" indent="-126000">
              <a:lnSpc>
                <a:spcPct val="90000"/>
              </a:lnSpc>
              <a:spcAft>
                <a:spcPts val="200"/>
              </a:spcAft>
              <a:buClr>
                <a:schemeClr val="tx1">
                  <a:lumMod val="85000"/>
                  <a:lumOff val="15000"/>
                </a:schemeClr>
              </a:buClr>
              <a:buFont typeface="Arial" panose="020B0604020202020204" pitchFamily="34" charset="0"/>
              <a:buChar char="•"/>
              <a:defRPr>
                <a:solidFill>
                  <a:schemeClr val="tx1"/>
                </a:solidFill>
              </a:defRPr>
            </a:lvl3pPr>
            <a:lvl4pPr marL="774000" indent="-126000">
              <a:lnSpc>
                <a:spcPct val="90000"/>
              </a:lnSpc>
              <a:buClr>
                <a:schemeClr val="tx1">
                  <a:lumMod val="85000"/>
                  <a:lumOff val="15000"/>
                </a:schemeClr>
              </a:buClr>
              <a:buFont typeface="Arial" panose="020B0604020202020204" pitchFamily="34" charset="0"/>
              <a:buChar char="•"/>
              <a:defRPr>
                <a:solidFill>
                  <a:schemeClr val="tx1"/>
                </a:solidFill>
              </a:defRPr>
            </a:lvl4pPr>
            <a:lvl5pPr marL="936000" indent="-126000">
              <a:lnSpc>
                <a:spcPct val="90000"/>
              </a:lnSpc>
              <a:buClr>
                <a:schemeClr val="tx1">
                  <a:lumMod val="85000"/>
                  <a:lumOff val="15000"/>
                </a:schemeClr>
              </a:buClr>
              <a:buFont typeface="Arial" panose="020B0604020202020204" pitchFamily="34" charset="0"/>
              <a:buChar char="•"/>
              <a:defRPr>
                <a:solidFill>
                  <a:schemeClr val="tx1"/>
                </a:solidFill>
              </a:defRPr>
            </a:lvl5pPr>
            <a:lvl9pPr marL="2743200" indent="0">
              <a:buNone/>
              <a:defRPr/>
            </a:lvl9pPr>
          </a:lstStyle>
          <a:p>
            <a:pPr lvl="0"/>
            <a:r>
              <a:rPr lang="sv-SE" noProof="0" dirty="0"/>
              <a:t>Punktlista en kolumn</a:t>
            </a:r>
          </a:p>
          <a:p>
            <a:pPr lvl="1"/>
            <a:r>
              <a:rPr lang="sv-SE" noProof="0" dirty="0"/>
              <a:t>Andra nivån</a:t>
            </a:r>
          </a:p>
          <a:p>
            <a:pPr lvl="2"/>
            <a:r>
              <a:rPr lang="sv-SE" noProof="0" dirty="0"/>
              <a:t>Tredje nivån</a:t>
            </a:r>
          </a:p>
        </p:txBody>
      </p:sp>
      <p:sp>
        <p:nvSpPr>
          <p:cNvPr id="6" name="Slide Number Placeholder 4">
            <a:extLst>
              <a:ext uri="{FF2B5EF4-FFF2-40B4-BE49-F238E27FC236}">
                <a16:creationId xmlns:a16="http://schemas.microsoft.com/office/drawing/2014/main" id="{12C09499-57AE-D94B-B9E5-906A8CC93B91}"/>
              </a:ext>
            </a:extLst>
          </p:cNvPr>
          <p:cNvSpPr>
            <a:spLocks noGrp="1"/>
          </p:cNvSpPr>
          <p:nvPr>
            <p:ph type="sldNum" sz="quarter" idx="16"/>
          </p:nvPr>
        </p:nvSpPr>
        <p:spPr/>
        <p:txBody>
          <a:bodyPr/>
          <a:lstStyle/>
          <a:p>
            <a:fld id="{988E7F75-8447-2546-BC2C-A9D2B7675F08}" type="slidenum">
              <a:rPr lang="en-GB" smtClean="0"/>
              <a:pPr/>
              <a:t>‹#›</a:t>
            </a:fld>
            <a:endParaRPr lang="en-GB"/>
          </a:p>
        </p:txBody>
      </p:sp>
    </p:spTree>
    <p:extLst>
      <p:ext uri="{BB962C8B-B14F-4D97-AF65-F5344CB8AC3E}">
        <p14:creationId xmlns:p14="http://schemas.microsoft.com/office/powerpoint/2010/main" val="3860206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innehåll_3 bilder_Institution">
    <p:spTree>
      <p:nvGrpSpPr>
        <p:cNvPr id="1" name=""/>
        <p:cNvGrpSpPr/>
        <p:nvPr/>
      </p:nvGrpSpPr>
      <p:grpSpPr>
        <a:xfrm>
          <a:off x="0" y="0"/>
          <a:ext cx="0" cy="0"/>
          <a:chOff x="0" y="0"/>
          <a:chExt cx="0" cy="0"/>
        </a:xfrm>
      </p:grpSpPr>
      <p:sp>
        <p:nvSpPr>
          <p:cNvPr id="25" name="Content Placeholder 1">
            <a:extLst>
              <a:ext uri="{FF2B5EF4-FFF2-40B4-BE49-F238E27FC236}">
                <a16:creationId xmlns:a16="http://schemas.microsoft.com/office/drawing/2014/main" id="{746C504D-4045-874E-93F0-4174EC2B85E6}"/>
              </a:ext>
            </a:extLst>
          </p:cNvPr>
          <p:cNvSpPr>
            <a:spLocks noGrp="1"/>
          </p:cNvSpPr>
          <p:nvPr>
            <p:ph idx="23" hasCustomPrompt="1"/>
          </p:nvPr>
        </p:nvSpPr>
        <p:spPr>
          <a:xfrm>
            <a:off x="4310063" y="940567"/>
            <a:ext cx="2360737" cy="257175"/>
          </a:xfrm>
          <a:prstGeom prst="rect">
            <a:avLst/>
          </a:prstGeom>
        </p:spPr>
        <p:txBody>
          <a:bodyPr anchor="b" anchorCtr="0"/>
          <a:lstStyle>
            <a:lvl1pPr marL="0" indent="0">
              <a:buNone/>
              <a:defRPr sz="1600" b="1">
                <a:solidFill>
                  <a:srgbClr val="194461"/>
                </a:solidFill>
              </a:defRPr>
            </a:lvl1pPr>
            <a:lvl4pPr marL="0" indent="0">
              <a:buNone/>
              <a:defRPr/>
            </a:lvl4pPr>
          </a:lstStyle>
          <a:p>
            <a:pPr lvl="0"/>
            <a:r>
              <a:rPr lang="sv-SE" noProof="0" dirty="0"/>
              <a:t>Institutionen för</a:t>
            </a:r>
          </a:p>
        </p:txBody>
      </p:sp>
      <p:sp>
        <p:nvSpPr>
          <p:cNvPr id="2" name="Title 2"/>
          <p:cNvSpPr>
            <a:spLocks noGrp="1"/>
          </p:cNvSpPr>
          <p:nvPr>
            <p:ph type="title" hasCustomPrompt="1"/>
          </p:nvPr>
        </p:nvSpPr>
        <p:spPr>
          <a:xfrm>
            <a:off x="4310584" y="752992"/>
            <a:ext cx="4617182" cy="1360030"/>
          </a:xfrm>
        </p:spPr>
        <p:txBody>
          <a:bodyPr/>
          <a:lstStyle>
            <a:lvl1pPr>
              <a:defRPr>
                <a:solidFill>
                  <a:srgbClr val="194461"/>
                </a:solidFill>
              </a:defRPr>
            </a:lvl1pPr>
          </a:lstStyle>
          <a:p>
            <a:r>
              <a:rPr lang="sv-SE" noProof="0" dirty="0"/>
              <a:t>Här lägger du in </a:t>
            </a:r>
            <a:br>
              <a:rPr lang="sv-SE" noProof="0" dirty="0"/>
            </a:br>
            <a:r>
              <a:rPr lang="sv-SE" noProof="0" dirty="0"/>
              <a:t>din rubrik</a:t>
            </a:r>
          </a:p>
        </p:txBody>
      </p:sp>
      <p:sp>
        <p:nvSpPr>
          <p:cNvPr id="9" name="Picture Placeholder 3">
            <a:extLst>
              <a:ext uri="{FF2B5EF4-FFF2-40B4-BE49-F238E27FC236}">
                <a16:creationId xmlns:a16="http://schemas.microsoft.com/office/drawing/2014/main" id="{A12C2FA7-C0FC-DD46-84CE-80BA7B31E68C}"/>
              </a:ext>
            </a:extLst>
          </p:cNvPr>
          <p:cNvSpPr>
            <a:spLocks noGrp="1"/>
          </p:cNvSpPr>
          <p:nvPr>
            <p:ph type="pic" sz="quarter" idx="13" hasCustomPrompt="1"/>
          </p:nvPr>
        </p:nvSpPr>
        <p:spPr>
          <a:xfrm>
            <a:off x="205200" y="185738"/>
            <a:ext cx="1836000" cy="2004009"/>
          </a:xfrm>
          <a:prstGeom prst="rect">
            <a:avLst/>
          </a:prstGeom>
          <a:solidFill>
            <a:srgbClr val="DCE4E1"/>
          </a:solidFill>
        </p:spPr>
        <p:txBody>
          <a:bodyPr tIns="360000" anchor="t" anchorCtr="0"/>
          <a:lstStyle>
            <a:lvl1pPr marL="0" indent="0" algn="ctr">
              <a:buNone/>
              <a:defRPr/>
            </a:lvl1pPr>
          </a:lstStyle>
          <a:p>
            <a:r>
              <a:rPr lang="sv-SE" noProof="0" dirty="0"/>
              <a:t>Klicka på ikonen för att lägga till bild</a:t>
            </a:r>
          </a:p>
        </p:txBody>
      </p:sp>
      <p:sp>
        <p:nvSpPr>
          <p:cNvPr id="16" name="Picture Placeholder 4">
            <a:extLst>
              <a:ext uri="{FF2B5EF4-FFF2-40B4-BE49-F238E27FC236}">
                <a16:creationId xmlns:a16="http://schemas.microsoft.com/office/drawing/2014/main" id="{97B33245-F90A-1E4D-8658-03FEC2CDE68C}"/>
              </a:ext>
            </a:extLst>
          </p:cNvPr>
          <p:cNvSpPr>
            <a:spLocks noGrp="1"/>
          </p:cNvSpPr>
          <p:nvPr>
            <p:ph type="pic" sz="quarter" idx="17" hasCustomPrompt="1"/>
          </p:nvPr>
        </p:nvSpPr>
        <p:spPr>
          <a:xfrm>
            <a:off x="2138400" y="185738"/>
            <a:ext cx="1836000" cy="2004009"/>
          </a:xfrm>
          <a:prstGeom prst="rect">
            <a:avLst/>
          </a:prstGeom>
          <a:solidFill>
            <a:srgbClr val="DCE4E1"/>
          </a:solidFill>
        </p:spPr>
        <p:txBody>
          <a:bodyPr tIns="360000" anchor="t" anchorCtr="0"/>
          <a:lstStyle>
            <a:lvl1pPr marL="0" indent="0" algn="ctr">
              <a:buNone/>
              <a:defRPr/>
            </a:lvl1pPr>
          </a:lstStyle>
          <a:p>
            <a:r>
              <a:rPr lang="sv-SE" noProof="0" dirty="0"/>
              <a:t>Klicka på ikonen för att lägga till bild</a:t>
            </a:r>
          </a:p>
        </p:txBody>
      </p:sp>
      <p:sp>
        <p:nvSpPr>
          <p:cNvPr id="24" name="Picture Placeholder 5">
            <a:extLst>
              <a:ext uri="{FF2B5EF4-FFF2-40B4-BE49-F238E27FC236}">
                <a16:creationId xmlns:a16="http://schemas.microsoft.com/office/drawing/2014/main" id="{9E839DED-9AD7-7F47-85D5-A26FC330559B}"/>
              </a:ext>
            </a:extLst>
          </p:cNvPr>
          <p:cNvSpPr>
            <a:spLocks noGrp="1"/>
          </p:cNvSpPr>
          <p:nvPr>
            <p:ph type="pic" sz="quarter" idx="20" hasCustomPrompt="1"/>
          </p:nvPr>
        </p:nvSpPr>
        <p:spPr>
          <a:xfrm>
            <a:off x="205200" y="2277979"/>
            <a:ext cx="3769200" cy="2504958"/>
          </a:xfrm>
          <a:prstGeom prst="rect">
            <a:avLst/>
          </a:prstGeom>
          <a:solidFill>
            <a:srgbClr val="DCE4E1"/>
          </a:solidFill>
        </p:spPr>
        <p:txBody>
          <a:bodyPr tIns="612000" anchor="t" anchorCtr="0"/>
          <a:lstStyle>
            <a:lvl1pPr marL="0" indent="0" algn="ctr">
              <a:buNone/>
              <a:defRPr/>
            </a:lvl1pPr>
          </a:lstStyle>
          <a:p>
            <a:r>
              <a:rPr lang="sv-SE" noProof="0" dirty="0"/>
              <a:t>Klicka på ikonen för att lägga till bild</a:t>
            </a:r>
          </a:p>
        </p:txBody>
      </p:sp>
      <p:sp>
        <p:nvSpPr>
          <p:cNvPr id="3" name="Content Placeholder 6"/>
          <p:cNvSpPr>
            <a:spLocks noGrp="1"/>
          </p:cNvSpPr>
          <p:nvPr>
            <p:ph idx="1" hasCustomPrompt="1"/>
          </p:nvPr>
        </p:nvSpPr>
        <p:spPr>
          <a:xfrm>
            <a:off x="4310584" y="2281373"/>
            <a:ext cx="4617182" cy="856274"/>
          </a:xfrm>
          <a:prstGeom prst="rect">
            <a:avLst/>
          </a:prstGeom>
        </p:spPr>
        <p:txBody>
          <a:bodyPr/>
          <a:lstStyle>
            <a:lvl1pPr marL="0" indent="0">
              <a:lnSpc>
                <a:spcPct val="90000"/>
              </a:lnSpc>
              <a:spcAft>
                <a:spcPts val="400"/>
              </a:spcAft>
              <a:buClr>
                <a:schemeClr val="tx1">
                  <a:lumMod val="85000"/>
                  <a:lumOff val="15000"/>
                </a:schemeClr>
              </a:buClr>
              <a:buFontTx/>
              <a:buNone/>
              <a:defRPr>
                <a:solidFill>
                  <a:schemeClr val="tx1"/>
                </a:solidFill>
              </a:defRPr>
            </a:lvl1pPr>
            <a:lvl2pPr marL="378000" indent="-126000">
              <a:lnSpc>
                <a:spcPct val="90000"/>
              </a:lnSpc>
              <a:spcAft>
                <a:spcPts val="600"/>
              </a:spcAft>
              <a:buClr>
                <a:schemeClr val="tx1">
                  <a:lumMod val="85000"/>
                  <a:lumOff val="15000"/>
                </a:schemeClr>
              </a:buClr>
              <a:buFont typeface="Arial" panose="020B0604020202020204" pitchFamily="34" charset="0"/>
              <a:buChar char="•"/>
              <a:defRPr>
                <a:solidFill>
                  <a:schemeClr val="tx1"/>
                </a:solidFill>
              </a:defRPr>
            </a:lvl2pPr>
            <a:lvl3pPr marL="576000" indent="-126000">
              <a:lnSpc>
                <a:spcPct val="90000"/>
              </a:lnSpc>
              <a:spcAft>
                <a:spcPts val="200"/>
              </a:spcAft>
              <a:buFont typeface="Arial" panose="020B0604020202020204" pitchFamily="34" charset="0"/>
              <a:buChar char="•"/>
              <a:defRPr/>
            </a:lvl3pPr>
            <a:lvl4pPr marL="648000" indent="0">
              <a:lnSpc>
                <a:spcPct val="90000"/>
              </a:lnSpc>
              <a:buFont typeface="Arial" panose="020B0604020202020204" pitchFamily="34" charset="0"/>
              <a:buNone/>
              <a:defRPr/>
            </a:lvl4pPr>
            <a:lvl5pPr marL="936000" indent="-126000">
              <a:lnSpc>
                <a:spcPct val="90000"/>
              </a:lnSpc>
              <a:buFont typeface="Arial" panose="020B0604020202020204" pitchFamily="34" charset="0"/>
              <a:buChar char="•"/>
              <a:defRPr/>
            </a:lvl5pPr>
            <a:lvl6pPr marL="1714500" indent="0">
              <a:buNone/>
              <a:defRPr/>
            </a:lvl6pPr>
          </a:lstStyle>
          <a:p>
            <a:pPr lvl="0"/>
            <a:r>
              <a:rPr lang="sv-SE" noProof="0" dirty="0"/>
              <a:t>Ingress en kolumn</a:t>
            </a:r>
          </a:p>
          <a:p>
            <a:pPr lvl="1"/>
            <a:r>
              <a:rPr lang="sv-SE" noProof="0" dirty="0"/>
              <a:t>Andra nivån</a:t>
            </a:r>
          </a:p>
        </p:txBody>
      </p:sp>
      <p:sp>
        <p:nvSpPr>
          <p:cNvPr id="23" name="Text Placeholder 7">
            <a:extLst>
              <a:ext uri="{FF2B5EF4-FFF2-40B4-BE49-F238E27FC236}">
                <a16:creationId xmlns:a16="http://schemas.microsoft.com/office/drawing/2014/main" id="{E90DF472-2B52-B648-86BA-E002A3B5E8F2}"/>
              </a:ext>
            </a:extLst>
          </p:cNvPr>
          <p:cNvSpPr>
            <a:spLocks noGrp="1"/>
          </p:cNvSpPr>
          <p:nvPr>
            <p:ph type="body" sz="quarter" idx="22" hasCustomPrompt="1"/>
          </p:nvPr>
        </p:nvSpPr>
        <p:spPr>
          <a:xfrm>
            <a:off x="4310063" y="3395249"/>
            <a:ext cx="4629150" cy="257175"/>
          </a:xfrm>
          <a:prstGeom prst="rect">
            <a:avLst/>
          </a:prstGeom>
        </p:spPr>
        <p:txBody>
          <a:bodyPr/>
          <a:lstStyle>
            <a:lvl1pPr marL="0" indent="0">
              <a:buFontTx/>
              <a:buNone/>
              <a:defRPr sz="1300" b="1">
                <a:solidFill>
                  <a:schemeClr val="tx1"/>
                </a:solidFill>
              </a:defRPr>
            </a:lvl1pPr>
            <a:lvl2pPr marL="0" indent="0">
              <a:buFontTx/>
              <a:buNone/>
              <a:defRPr sz="1300" b="1"/>
            </a:lvl2pPr>
            <a:lvl3pPr marL="0" indent="0">
              <a:buFontTx/>
              <a:buNone/>
              <a:defRPr sz="1300" b="1"/>
            </a:lvl3pPr>
            <a:lvl4pPr marL="0" indent="0">
              <a:buFontTx/>
              <a:buNone/>
              <a:defRPr sz="1300" b="1"/>
            </a:lvl4pPr>
            <a:lvl5pPr marL="0" indent="0">
              <a:buFontTx/>
              <a:buNone/>
              <a:defRPr sz="1300" b="1"/>
            </a:lvl5pPr>
          </a:lstStyle>
          <a:p>
            <a:pPr lvl="0"/>
            <a:r>
              <a:rPr lang="sv-SE" noProof="0" dirty="0"/>
              <a:t>Divisioner</a:t>
            </a:r>
          </a:p>
        </p:txBody>
      </p:sp>
      <p:sp>
        <p:nvSpPr>
          <p:cNvPr id="27" name="Text Placeholder 8">
            <a:extLst>
              <a:ext uri="{FF2B5EF4-FFF2-40B4-BE49-F238E27FC236}">
                <a16:creationId xmlns:a16="http://schemas.microsoft.com/office/drawing/2014/main" id="{97B49F1B-85A6-A647-9F5F-A010E7ED9DEF}"/>
              </a:ext>
            </a:extLst>
          </p:cNvPr>
          <p:cNvSpPr>
            <a:spLocks noGrp="1"/>
          </p:cNvSpPr>
          <p:nvPr>
            <p:ph type="body" sz="quarter" idx="24" hasCustomPrompt="1"/>
          </p:nvPr>
        </p:nvSpPr>
        <p:spPr>
          <a:xfrm>
            <a:off x="4310064" y="3724507"/>
            <a:ext cx="2268000" cy="1058430"/>
          </a:xfrm>
          <a:prstGeom prst="rect">
            <a:avLst/>
          </a:prstGeom>
        </p:spPr>
        <p:txBody>
          <a:bodyPr/>
          <a:lstStyle>
            <a:lvl1pPr marL="0" indent="0">
              <a:lnSpc>
                <a:spcPct val="80000"/>
              </a:lnSpc>
              <a:spcBef>
                <a:spcPts val="0"/>
              </a:spcBef>
              <a:spcAft>
                <a:spcPts val="300"/>
              </a:spcAft>
              <a:buFontTx/>
              <a:buNone/>
              <a:defRPr sz="1200">
                <a:solidFill>
                  <a:schemeClr val="tx1"/>
                </a:solidFill>
              </a:defRPr>
            </a:lvl1pPr>
            <a:lvl2pPr marL="0" indent="0">
              <a:lnSpc>
                <a:spcPct val="100000"/>
              </a:lnSpc>
              <a:spcAft>
                <a:spcPts val="800"/>
              </a:spcAft>
              <a:buFontTx/>
              <a:buNone/>
              <a:defRPr sz="1150"/>
            </a:lvl2pPr>
            <a:lvl3pPr marL="0" indent="0">
              <a:lnSpc>
                <a:spcPct val="100000"/>
              </a:lnSpc>
              <a:spcAft>
                <a:spcPts val="800"/>
              </a:spcAft>
              <a:buFontTx/>
              <a:buNone/>
              <a:defRPr sz="1150"/>
            </a:lvl3pPr>
            <a:lvl4pPr marL="0" indent="0">
              <a:lnSpc>
                <a:spcPct val="100000"/>
              </a:lnSpc>
              <a:spcAft>
                <a:spcPts val="800"/>
              </a:spcAft>
              <a:buFontTx/>
              <a:buNone/>
              <a:defRPr sz="1150"/>
            </a:lvl4pPr>
            <a:lvl5pPr marL="0" indent="0">
              <a:lnSpc>
                <a:spcPct val="100000"/>
              </a:lnSpc>
              <a:spcAft>
                <a:spcPts val="800"/>
              </a:spcAft>
              <a:buFontTx/>
              <a:buNone/>
              <a:defRPr sz="1150"/>
            </a:lvl5pPr>
          </a:lstStyle>
          <a:p>
            <a:pPr lvl="0"/>
            <a:r>
              <a:rPr lang="sv-SE" noProof="0" dirty="0"/>
              <a:t>Här lägger du in din text</a:t>
            </a:r>
          </a:p>
        </p:txBody>
      </p:sp>
      <p:sp>
        <p:nvSpPr>
          <p:cNvPr id="29" name="Text Placeholder 9">
            <a:extLst>
              <a:ext uri="{FF2B5EF4-FFF2-40B4-BE49-F238E27FC236}">
                <a16:creationId xmlns:a16="http://schemas.microsoft.com/office/drawing/2014/main" id="{EDBC0CD4-68F0-E74A-8F83-B8EB39840D01}"/>
              </a:ext>
            </a:extLst>
          </p:cNvPr>
          <p:cNvSpPr>
            <a:spLocks noGrp="1"/>
          </p:cNvSpPr>
          <p:nvPr>
            <p:ph type="body" sz="quarter" idx="25" hasCustomPrompt="1"/>
          </p:nvPr>
        </p:nvSpPr>
        <p:spPr>
          <a:xfrm>
            <a:off x="6670800" y="3724507"/>
            <a:ext cx="2268000" cy="1058630"/>
          </a:xfrm>
          <a:prstGeom prst="rect">
            <a:avLst/>
          </a:prstGeom>
        </p:spPr>
        <p:txBody>
          <a:bodyPr/>
          <a:lstStyle>
            <a:lvl1pPr marL="0" indent="0">
              <a:lnSpc>
                <a:spcPct val="80000"/>
              </a:lnSpc>
              <a:spcBef>
                <a:spcPts val="0"/>
              </a:spcBef>
              <a:spcAft>
                <a:spcPts val="300"/>
              </a:spcAft>
              <a:buFontTx/>
              <a:buNone/>
              <a:defRPr sz="1200">
                <a:solidFill>
                  <a:schemeClr val="tx1"/>
                </a:solidFill>
              </a:defRPr>
            </a:lvl1pPr>
            <a:lvl2pPr marL="0" indent="0">
              <a:lnSpc>
                <a:spcPct val="100000"/>
              </a:lnSpc>
              <a:spcAft>
                <a:spcPts val="800"/>
              </a:spcAft>
              <a:buFontTx/>
              <a:buNone/>
              <a:defRPr sz="1150"/>
            </a:lvl2pPr>
            <a:lvl3pPr marL="0" indent="0">
              <a:lnSpc>
                <a:spcPct val="100000"/>
              </a:lnSpc>
              <a:spcAft>
                <a:spcPts val="800"/>
              </a:spcAft>
              <a:buFontTx/>
              <a:buNone/>
              <a:defRPr sz="1150"/>
            </a:lvl3pPr>
            <a:lvl4pPr marL="0" indent="0">
              <a:lnSpc>
                <a:spcPct val="100000"/>
              </a:lnSpc>
              <a:spcAft>
                <a:spcPts val="800"/>
              </a:spcAft>
              <a:buFontTx/>
              <a:buNone/>
              <a:defRPr sz="1150"/>
            </a:lvl4pPr>
            <a:lvl5pPr marL="0" indent="0">
              <a:lnSpc>
                <a:spcPct val="100000"/>
              </a:lnSpc>
              <a:spcAft>
                <a:spcPts val="800"/>
              </a:spcAft>
              <a:buFontTx/>
              <a:buNone/>
              <a:defRPr sz="1150"/>
            </a:lvl5pPr>
          </a:lstStyle>
          <a:p>
            <a:pPr lvl="0"/>
            <a:r>
              <a:rPr lang="sv-SE" noProof="0" dirty="0"/>
              <a:t>Här lägger du in din text</a:t>
            </a:r>
          </a:p>
        </p:txBody>
      </p:sp>
      <p:sp>
        <p:nvSpPr>
          <p:cNvPr id="31" name="Slide Number Placeholder 10">
            <a:extLst>
              <a:ext uri="{FF2B5EF4-FFF2-40B4-BE49-F238E27FC236}">
                <a16:creationId xmlns:a16="http://schemas.microsoft.com/office/drawing/2014/main" id="{268A9C3F-410A-684D-BF8C-D1EE552744E0}"/>
              </a:ext>
            </a:extLst>
          </p:cNvPr>
          <p:cNvSpPr>
            <a:spLocks noGrp="1"/>
          </p:cNvSpPr>
          <p:nvPr>
            <p:ph type="sldNum" sz="quarter" idx="27"/>
          </p:nvPr>
        </p:nvSpPr>
        <p:spPr>
          <a:xfrm>
            <a:off x="205200" y="4852800"/>
            <a:ext cx="216000" cy="176400"/>
          </a:xfrm>
        </p:spPr>
        <p:txBody>
          <a:bodyPr/>
          <a:lstStyle>
            <a:lvl1pPr>
              <a:defRPr>
                <a:solidFill>
                  <a:schemeClr val="tx1">
                    <a:lumMod val="85000"/>
                    <a:lumOff val="15000"/>
                  </a:schemeClr>
                </a:solidFill>
              </a:defRPr>
            </a:lvl1pPr>
          </a:lstStyle>
          <a:p>
            <a:fld id="{988E7F75-8447-2546-BC2C-A9D2B7675F08}" type="slidenum">
              <a:rPr lang="en-GB" smtClean="0"/>
              <a:pPr/>
              <a:t>‹#›</a:t>
            </a:fld>
            <a:endParaRPr lang="en-GB"/>
          </a:p>
        </p:txBody>
      </p:sp>
    </p:spTree>
    <p:extLst>
      <p:ext uri="{BB962C8B-B14F-4D97-AF65-F5344CB8AC3E}">
        <p14:creationId xmlns:p14="http://schemas.microsoft.com/office/powerpoint/2010/main" val="2171596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_innehåll_3 bilder_Forskningsinfrastrukt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0584" y="185738"/>
            <a:ext cx="4617182" cy="2047299"/>
          </a:xfrm>
        </p:spPr>
        <p:txBody>
          <a:bodyPr/>
          <a:lstStyle>
            <a:lvl1pPr>
              <a:defRPr sz="3200"/>
            </a:lvl1pPr>
          </a:lstStyle>
          <a:p>
            <a:r>
              <a:rPr lang="sv-SE" noProof="0"/>
              <a:t>Här lägger du in </a:t>
            </a:r>
            <a:br>
              <a:rPr lang="sv-SE" noProof="0"/>
            </a:br>
            <a:r>
              <a:rPr lang="sv-SE" noProof="0"/>
              <a:t>din rubrik</a:t>
            </a:r>
          </a:p>
        </p:txBody>
      </p:sp>
      <p:sp>
        <p:nvSpPr>
          <p:cNvPr id="9" name="Picture Placeholder 2">
            <a:extLst>
              <a:ext uri="{FF2B5EF4-FFF2-40B4-BE49-F238E27FC236}">
                <a16:creationId xmlns:a16="http://schemas.microsoft.com/office/drawing/2014/main" id="{A12C2FA7-C0FC-DD46-84CE-80BA7B31E68C}"/>
              </a:ext>
            </a:extLst>
          </p:cNvPr>
          <p:cNvSpPr>
            <a:spLocks noGrp="1"/>
          </p:cNvSpPr>
          <p:nvPr>
            <p:ph type="pic" sz="quarter" idx="13" hasCustomPrompt="1"/>
          </p:nvPr>
        </p:nvSpPr>
        <p:spPr>
          <a:xfrm>
            <a:off x="246222" y="185738"/>
            <a:ext cx="1836000" cy="2827806"/>
          </a:xfrm>
          <a:prstGeom prst="rect">
            <a:avLst/>
          </a:prstGeom>
          <a:solidFill>
            <a:srgbClr val="DCE4E1"/>
          </a:solidFill>
        </p:spPr>
        <p:txBody>
          <a:bodyPr tIns="612000" anchor="t" anchorCtr="0"/>
          <a:lstStyle>
            <a:lvl1pPr marL="0" indent="0" algn="ctr">
              <a:buNone/>
              <a:defRPr/>
            </a:lvl1pPr>
          </a:lstStyle>
          <a:p>
            <a:r>
              <a:rPr lang="sv-SE" noProof="0" dirty="0"/>
              <a:t>Klicka på ikonen för att lägga till bild</a:t>
            </a:r>
          </a:p>
        </p:txBody>
      </p:sp>
      <p:sp>
        <p:nvSpPr>
          <p:cNvPr id="16" name="Picture Placeholder 3">
            <a:extLst>
              <a:ext uri="{FF2B5EF4-FFF2-40B4-BE49-F238E27FC236}">
                <a16:creationId xmlns:a16="http://schemas.microsoft.com/office/drawing/2014/main" id="{97B33245-F90A-1E4D-8658-03FEC2CDE68C}"/>
              </a:ext>
            </a:extLst>
          </p:cNvPr>
          <p:cNvSpPr>
            <a:spLocks noGrp="1"/>
          </p:cNvSpPr>
          <p:nvPr>
            <p:ph type="pic" sz="quarter" idx="17" hasCustomPrompt="1"/>
          </p:nvPr>
        </p:nvSpPr>
        <p:spPr>
          <a:xfrm>
            <a:off x="2179422" y="185738"/>
            <a:ext cx="1836000" cy="2827806"/>
          </a:xfrm>
          <a:prstGeom prst="rect">
            <a:avLst/>
          </a:prstGeom>
          <a:solidFill>
            <a:srgbClr val="DCE4E1"/>
          </a:solidFill>
        </p:spPr>
        <p:txBody>
          <a:bodyPr tIns="612000" anchor="t" anchorCtr="0"/>
          <a:lstStyle>
            <a:lvl1pPr marL="0" indent="0" algn="ctr">
              <a:buNone/>
              <a:defRPr/>
            </a:lvl1pPr>
          </a:lstStyle>
          <a:p>
            <a:r>
              <a:rPr lang="sv-SE" noProof="0" dirty="0"/>
              <a:t>Klicka på ikonen för att lägga till bild</a:t>
            </a:r>
          </a:p>
        </p:txBody>
      </p:sp>
      <p:sp>
        <p:nvSpPr>
          <p:cNvPr id="11" name="Picture Placeholder 4">
            <a:extLst>
              <a:ext uri="{FF2B5EF4-FFF2-40B4-BE49-F238E27FC236}">
                <a16:creationId xmlns:a16="http://schemas.microsoft.com/office/drawing/2014/main" id="{5E5A597A-C5B4-F844-9B0B-A2909CB81E77}"/>
              </a:ext>
            </a:extLst>
          </p:cNvPr>
          <p:cNvSpPr>
            <a:spLocks noGrp="1"/>
          </p:cNvSpPr>
          <p:nvPr>
            <p:ph type="pic" sz="quarter" idx="23" hasCustomPrompt="1"/>
          </p:nvPr>
        </p:nvSpPr>
        <p:spPr>
          <a:xfrm>
            <a:off x="246222" y="3107530"/>
            <a:ext cx="3780233" cy="1672213"/>
          </a:xfrm>
          <a:prstGeom prst="rect">
            <a:avLst/>
          </a:prstGeom>
          <a:solidFill>
            <a:srgbClr val="DCE4E1"/>
          </a:solidFill>
        </p:spPr>
        <p:txBody>
          <a:bodyPr tIns="360000" anchor="t" anchorCtr="0"/>
          <a:lstStyle>
            <a:lvl1pPr marL="0" indent="0" algn="ctr">
              <a:buNone/>
              <a:defRPr/>
            </a:lvl1pPr>
          </a:lstStyle>
          <a:p>
            <a:r>
              <a:rPr lang="sv-SE" noProof="0" dirty="0"/>
              <a:t>Klicka på ikonen för att lägga till bild</a:t>
            </a:r>
          </a:p>
        </p:txBody>
      </p:sp>
      <p:sp>
        <p:nvSpPr>
          <p:cNvPr id="3" name="Content Placeholder 5"/>
          <p:cNvSpPr>
            <a:spLocks noGrp="1"/>
          </p:cNvSpPr>
          <p:nvPr>
            <p:ph idx="1" hasCustomPrompt="1"/>
          </p:nvPr>
        </p:nvSpPr>
        <p:spPr>
          <a:xfrm>
            <a:off x="4310584" y="2466170"/>
            <a:ext cx="4617182" cy="2240516"/>
          </a:xfrm>
          <a:prstGeom prst="rect">
            <a:avLst/>
          </a:prstGeom>
        </p:spPr>
        <p:txBody>
          <a:bodyPr/>
          <a:lstStyle>
            <a:lvl1pPr marL="126000" indent="-126000">
              <a:lnSpc>
                <a:spcPct val="90000"/>
              </a:lnSpc>
              <a:spcBef>
                <a:spcPts val="600"/>
              </a:spcBef>
              <a:spcAft>
                <a:spcPts val="400"/>
              </a:spcAft>
              <a:buClr>
                <a:schemeClr val="tx1">
                  <a:lumMod val="85000"/>
                  <a:lumOff val="15000"/>
                </a:schemeClr>
              </a:buClr>
              <a:buFont typeface="Arial" panose="020B0604020202020204" pitchFamily="34" charset="0"/>
              <a:buChar char="•"/>
              <a:defRPr>
                <a:solidFill>
                  <a:schemeClr val="tx1"/>
                </a:solidFill>
              </a:defRPr>
            </a:lvl1pPr>
            <a:lvl2pPr marL="378000" indent="-126000">
              <a:lnSpc>
                <a:spcPct val="90000"/>
              </a:lnSpc>
              <a:spcAft>
                <a:spcPts val="600"/>
              </a:spcAft>
              <a:buClr>
                <a:schemeClr val="tx1">
                  <a:lumMod val="85000"/>
                  <a:lumOff val="15000"/>
                </a:schemeClr>
              </a:buClr>
              <a:buFont typeface="Arial" panose="020B0604020202020204" pitchFamily="34" charset="0"/>
              <a:buChar char="•"/>
              <a:defRPr>
                <a:solidFill>
                  <a:schemeClr val="tx1"/>
                </a:solidFill>
              </a:defRPr>
            </a:lvl2pPr>
            <a:lvl3pPr marL="576000" indent="-126000">
              <a:lnSpc>
                <a:spcPct val="90000"/>
              </a:lnSpc>
              <a:spcAft>
                <a:spcPts val="200"/>
              </a:spcAft>
              <a:buClr>
                <a:schemeClr val="tx1">
                  <a:lumMod val="85000"/>
                  <a:lumOff val="15000"/>
                </a:schemeClr>
              </a:buClr>
              <a:buFont typeface="Arial" panose="020B0604020202020204" pitchFamily="34" charset="0"/>
              <a:buChar char="•"/>
              <a:defRPr>
                <a:solidFill>
                  <a:schemeClr val="tx1"/>
                </a:solidFill>
              </a:defRPr>
            </a:lvl3pPr>
            <a:lvl4pPr marL="774000" indent="-126000">
              <a:lnSpc>
                <a:spcPct val="90000"/>
              </a:lnSpc>
              <a:buClr>
                <a:schemeClr val="tx1">
                  <a:lumMod val="85000"/>
                  <a:lumOff val="15000"/>
                </a:schemeClr>
              </a:buClr>
              <a:buFont typeface="Arial" panose="020B0604020202020204" pitchFamily="34" charset="0"/>
              <a:buChar char="•"/>
              <a:defRPr>
                <a:solidFill>
                  <a:schemeClr val="tx1"/>
                </a:solidFill>
              </a:defRPr>
            </a:lvl4pPr>
            <a:lvl5pPr marL="936000" indent="-126000">
              <a:lnSpc>
                <a:spcPct val="90000"/>
              </a:lnSpc>
              <a:buClr>
                <a:schemeClr val="tx1">
                  <a:lumMod val="85000"/>
                  <a:lumOff val="15000"/>
                </a:schemeClr>
              </a:buClr>
              <a:buFont typeface="Arial" panose="020B0604020202020204" pitchFamily="34" charset="0"/>
              <a:buChar char="•"/>
              <a:defRPr>
                <a:solidFill>
                  <a:schemeClr val="tx1"/>
                </a:solidFill>
              </a:defRPr>
            </a:lvl5pPr>
          </a:lstStyle>
          <a:p>
            <a:pPr lvl="0"/>
            <a:r>
              <a:rPr lang="sv-SE" noProof="0" dirty="0"/>
              <a:t>Punktlista en kolumn</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p:txBody>
      </p:sp>
      <p:sp>
        <p:nvSpPr>
          <p:cNvPr id="6" name="Slide Number Placeholder 6">
            <a:extLst>
              <a:ext uri="{FF2B5EF4-FFF2-40B4-BE49-F238E27FC236}">
                <a16:creationId xmlns:a16="http://schemas.microsoft.com/office/drawing/2014/main" id="{395F3508-212C-8940-8633-647F498A8280}"/>
              </a:ext>
            </a:extLst>
          </p:cNvPr>
          <p:cNvSpPr>
            <a:spLocks noGrp="1"/>
          </p:cNvSpPr>
          <p:nvPr>
            <p:ph type="sldNum" sz="quarter" idx="22"/>
          </p:nvPr>
        </p:nvSpPr>
        <p:spPr/>
        <p:txBody>
          <a:bodyPr/>
          <a:lstStyle/>
          <a:p>
            <a:fld id="{988E7F75-8447-2546-BC2C-A9D2B7675F08}" type="slidenum">
              <a:rPr lang="en-GB" smtClean="0"/>
              <a:pPr/>
              <a:t>‹#›</a:t>
            </a:fld>
            <a:endParaRPr lang="en-GB"/>
          </a:p>
        </p:txBody>
      </p:sp>
      <p:sp>
        <p:nvSpPr>
          <p:cNvPr id="8" name="Text Placeholder 7">
            <a:extLst>
              <a:ext uri="{FF2B5EF4-FFF2-40B4-BE49-F238E27FC236}">
                <a16:creationId xmlns:a16="http://schemas.microsoft.com/office/drawing/2014/main" id="{27FD5CA9-F98F-5148-B23A-9CE3140EE6B0}"/>
              </a:ext>
            </a:extLst>
          </p:cNvPr>
          <p:cNvSpPr txBox="1"/>
          <p:nvPr userDrawn="1"/>
        </p:nvSpPr>
        <p:spPr>
          <a:xfrm rot="16200000">
            <a:off x="-2173892" y="2359629"/>
            <a:ext cx="4594005" cy="246221"/>
          </a:xfrm>
          <a:prstGeom prst="rect">
            <a:avLst/>
          </a:prstGeom>
          <a:solidFill>
            <a:schemeClr val="accent2"/>
          </a:solidFill>
        </p:spPr>
        <p:txBody>
          <a:bodyPr wrap="square" lIns="1764000" rIns="72000" rtlCol="0" anchor="ctr" anchorCtr="0">
            <a:spAutoFit/>
          </a:bodyPr>
          <a:lstStyle/>
          <a:p>
            <a:pPr algn="l"/>
            <a:r>
              <a:rPr lang="sv-SE" sz="1000" noProof="0" dirty="0">
                <a:solidFill>
                  <a:schemeClr val="bg1"/>
                </a:solidFill>
                <a:latin typeface="Arial" panose="020B0604020202020204" pitchFamily="34" charset="0"/>
                <a:cs typeface="Arial" panose="020B0604020202020204" pitchFamily="34" charset="0"/>
              </a:rPr>
              <a:t>Forskningsinfrastruktur</a:t>
            </a:r>
          </a:p>
        </p:txBody>
      </p:sp>
    </p:spTree>
    <p:extLst>
      <p:ext uri="{BB962C8B-B14F-4D97-AF65-F5344CB8AC3E}">
        <p14:creationId xmlns:p14="http://schemas.microsoft.com/office/powerpoint/2010/main" val="3804052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8799" y="530176"/>
            <a:ext cx="6796020" cy="994172"/>
          </a:xfrm>
          <a:prstGeom prst="rect">
            <a:avLst/>
          </a:prstGeom>
        </p:spPr>
        <p:txBody>
          <a:bodyPr vert="horz" lIns="0" tIns="0" rIns="0" bIns="0" rtlCol="0" anchor="b" anchorCtr="0">
            <a:noAutofit/>
          </a:bodyPr>
          <a:lstStyle/>
          <a:p>
            <a:r>
              <a:rPr lang="sv-SE" noProof="0" dirty="0"/>
              <a:t>Skriv din rubrik här</a:t>
            </a:r>
          </a:p>
        </p:txBody>
      </p:sp>
      <p:sp>
        <p:nvSpPr>
          <p:cNvPr id="3" name="Text Placeholder 2"/>
          <p:cNvSpPr>
            <a:spLocks noGrp="1"/>
          </p:cNvSpPr>
          <p:nvPr>
            <p:ph type="body" idx="1"/>
          </p:nvPr>
        </p:nvSpPr>
        <p:spPr>
          <a:xfrm>
            <a:off x="573720" y="1814787"/>
            <a:ext cx="7886700" cy="2858877"/>
          </a:xfrm>
          <a:prstGeom prst="rect">
            <a:avLst/>
          </a:prstGeom>
        </p:spPr>
        <p:txBody>
          <a:bodyPr vert="horz" lIns="0" tIns="0" rIns="0" bIns="0" rtlCol="0">
            <a:noAutofit/>
          </a:bodyPr>
          <a:lstStyle/>
          <a:p>
            <a:pPr lvl="0"/>
            <a:r>
              <a:rPr lang="sv-SE" noProof="0" dirty="0"/>
              <a:t>Punktlista en kolumn</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p:txBody>
      </p:sp>
      <p:sp>
        <p:nvSpPr>
          <p:cNvPr id="4" name="Date Placeholder 3" hidden="1"/>
          <p:cNvSpPr>
            <a:spLocks noGrp="1"/>
          </p:cNvSpPr>
          <p:nvPr>
            <p:ph type="dt" sz="half" idx="2"/>
          </p:nvPr>
        </p:nvSpPr>
        <p:spPr>
          <a:xfrm>
            <a:off x="8386602" y="4852800"/>
            <a:ext cx="552198" cy="176400"/>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pPr algn="r"/>
            <a:fld id="{30C1B5A8-D4C9-A343-A66A-ADE24DD64E79}" type="datetime1">
              <a:rPr lang="sv-SE" smtClean="0"/>
              <a:pPr algn="r"/>
              <a:t>2022-11-02</a:t>
            </a:fld>
            <a:endParaRPr lang="en-GB"/>
          </a:p>
        </p:txBody>
      </p:sp>
      <p:sp>
        <p:nvSpPr>
          <p:cNvPr id="10" name="Date Placeholder 4">
            <a:extLst>
              <a:ext uri="{FF2B5EF4-FFF2-40B4-BE49-F238E27FC236}">
                <a16:creationId xmlns:a16="http://schemas.microsoft.com/office/drawing/2014/main" id="{11C1D607-A217-544C-8CE2-63FA74E92CAD}"/>
              </a:ext>
            </a:extLst>
          </p:cNvPr>
          <p:cNvSpPr txBox="1">
            <a:spLocks/>
          </p:cNvSpPr>
          <p:nvPr userDrawn="1"/>
        </p:nvSpPr>
        <p:spPr>
          <a:xfrm>
            <a:off x="8164769" y="4834979"/>
            <a:ext cx="863749" cy="180960"/>
          </a:xfrm>
          <a:prstGeom prst="rect">
            <a:avLst/>
          </a:prstGeom>
        </p:spPr>
        <p:txBody>
          <a:bodyPr/>
          <a:lstStyle>
            <a:defPPr>
              <a:defRPr lang="en-US"/>
            </a:defPPr>
            <a:lvl1pPr marL="0" algn="l" defTabSz="457200" rtl="0" eaLnBrk="1" latinLnBrk="0" hangingPunct="1">
              <a:defRPr sz="6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46AEB-71F4-CD49-AD98-46653C446DDE}" type="datetime1">
              <a:rPr lang="sv-SE" sz="800" smtClean="0">
                <a:solidFill>
                  <a:schemeClr val="tx1"/>
                </a:solidFill>
              </a:rPr>
              <a:pPr algn="r"/>
              <a:t>2022-11-02</a:t>
            </a:fld>
            <a:endParaRPr lang="sv-SE" sz="800">
              <a:solidFill>
                <a:schemeClr val="tx1"/>
              </a:solidFill>
            </a:endParaRPr>
          </a:p>
        </p:txBody>
      </p:sp>
      <p:sp>
        <p:nvSpPr>
          <p:cNvPr id="6" name="Slide Number Placeholder 6"/>
          <p:cNvSpPr>
            <a:spLocks noGrp="1"/>
          </p:cNvSpPr>
          <p:nvPr>
            <p:ph type="sldNum" sz="quarter" idx="4"/>
          </p:nvPr>
        </p:nvSpPr>
        <p:spPr>
          <a:xfrm>
            <a:off x="205200" y="4852800"/>
            <a:ext cx="216000" cy="176400"/>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988E7F75-8447-2546-BC2C-A9D2B7675F08}" type="slidenum">
              <a:rPr lang="en-GB" smtClean="0"/>
              <a:pPr/>
              <a:t>‹#›</a:t>
            </a:fld>
            <a:endParaRPr lang="en-GB"/>
          </a:p>
        </p:txBody>
      </p:sp>
      <p:sp>
        <p:nvSpPr>
          <p:cNvPr id="9" name="Rectangle 7">
            <a:extLst>
              <a:ext uri="{FF2B5EF4-FFF2-40B4-BE49-F238E27FC236}">
                <a16:creationId xmlns:a16="http://schemas.microsoft.com/office/drawing/2014/main" id="{08670E98-2DB1-864E-BCC7-BB6E6DFBA590}"/>
              </a:ext>
            </a:extLst>
          </p:cNvPr>
          <p:cNvSpPr/>
          <p:nvPr userDrawn="1"/>
        </p:nvSpPr>
        <p:spPr>
          <a:xfrm>
            <a:off x="7856025" y="-1"/>
            <a:ext cx="863749" cy="1111739"/>
          </a:xfrm>
          <a:prstGeom prst="rect">
            <a:avLst/>
          </a:prstGeom>
          <a:solidFill>
            <a:srgbClr val="6C8697"/>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a:solidFill>
                <a:srgbClr val="6C8697"/>
              </a:solidFill>
            </a:endParaRPr>
          </a:p>
        </p:txBody>
      </p:sp>
      <p:pic>
        <p:nvPicPr>
          <p:cNvPr id="16" name="Chalmers logotype 8">
            <a:extLst>
              <a:ext uri="{FF2B5EF4-FFF2-40B4-BE49-F238E27FC236}">
                <a16:creationId xmlns:a16="http://schemas.microsoft.com/office/drawing/2014/main" id="{B00FE33B-CEE3-9C45-9455-42E295308AEC}"/>
              </a:ext>
            </a:extLst>
          </p:cNvPr>
          <p:cNvPicPr>
            <a:picLocks noChangeAspect="1"/>
          </p:cNvPicPr>
          <p:nvPr userDrawn="1"/>
        </p:nvPicPr>
        <p:blipFill>
          <a:blip r:embed="rId21"/>
          <a:srcRect/>
          <a:stretch/>
        </p:blipFill>
        <p:spPr>
          <a:xfrm>
            <a:off x="7979155" y="257793"/>
            <a:ext cx="617489" cy="684370"/>
          </a:xfrm>
          <a:prstGeom prst="rect">
            <a:avLst/>
          </a:prstGeom>
        </p:spPr>
      </p:pic>
    </p:spTree>
    <p:extLst>
      <p:ext uri="{BB962C8B-B14F-4D97-AF65-F5344CB8AC3E}">
        <p14:creationId xmlns:p14="http://schemas.microsoft.com/office/powerpoint/2010/main" val="1960477069"/>
      </p:ext>
    </p:extLst>
  </p:cSld>
  <p:clrMap bg1="lt1" tx1="dk1" bg2="lt2" tx2="dk2" accent1="accent1" accent2="accent2" accent3="accent3" accent4="accent4" accent5="accent5" accent6="accent6" hlink="hlink" folHlink="folHlink"/>
  <p:sldLayoutIdLst>
    <p:sldLayoutId id="2147483690" r:id="rId1"/>
    <p:sldLayoutId id="2147483662" r:id="rId2"/>
    <p:sldLayoutId id="2147483680" r:id="rId3"/>
    <p:sldLayoutId id="2147483704" r:id="rId4"/>
    <p:sldLayoutId id="2147483724" r:id="rId5"/>
    <p:sldLayoutId id="2147483677" r:id="rId6"/>
    <p:sldLayoutId id="2147483669" r:id="rId7"/>
    <p:sldLayoutId id="2147483678" r:id="rId8"/>
    <p:sldLayoutId id="2147483717" r:id="rId9"/>
    <p:sldLayoutId id="2147483723" r:id="rId10"/>
    <p:sldLayoutId id="2147483685" r:id="rId11"/>
    <p:sldLayoutId id="2147483673" r:id="rId12"/>
    <p:sldLayoutId id="2147483706" r:id="rId13"/>
    <p:sldLayoutId id="2147483705" r:id="rId14"/>
    <p:sldLayoutId id="2147483667" r:id="rId15"/>
    <p:sldLayoutId id="2147483687" r:id="rId16"/>
    <p:sldLayoutId id="2147483688" r:id="rId17"/>
    <p:sldLayoutId id="2147483725" r:id="rId18"/>
    <p:sldLayoutId id="2147483726" r:id="rId19"/>
  </p:sldLayoutIdLst>
  <p:hf hdr="0"/>
  <p:txStyles>
    <p:titleStyle>
      <a:lvl1pPr algn="l" defTabSz="685800" rtl="0" eaLnBrk="1" latinLnBrk="0" hangingPunct="1">
        <a:lnSpc>
          <a:spcPct val="84000"/>
        </a:lnSpc>
        <a:spcBef>
          <a:spcPct val="0"/>
        </a:spcBef>
        <a:buNone/>
        <a:defRPr sz="3200" b="1" kern="1200" spc="-80" baseline="0">
          <a:solidFill>
            <a:srgbClr val="194461"/>
          </a:solidFill>
          <a:latin typeface="Arial" panose="020B0604020202020204" pitchFamily="34" charset="0"/>
          <a:ea typeface="+mj-ea"/>
          <a:cs typeface="Arial" panose="020B0604020202020204" pitchFamily="34" charset="0"/>
        </a:defRPr>
      </a:lvl1pPr>
    </p:titleStyle>
    <p:bodyStyle>
      <a:lvl1pPr marL="126000" indent="-126000" algn="l" defTabSz="685800" rtl="0" eaLnBrk="1" latinLnBrk="0" hangingPunct="1">
        <a:lnSpc>
          <a:spcPct val="90000"/>
        </a:lnSpc>
        <a:spcBef>
          <a:spcPts val="600"/>
        </a:spcBef>
        <a:spcAft>
          <a:spcPts val="400"/>
        </a:spcAft>
        <a:buFont typeface="Arial" panose="020B0604020202020204" pitchFamily="34" charset="0"/>
        <a:buChar char="•"/>
        <a:tabLst>
          <a:tab pos="1020763" algn="l"/>
        </a:tabLst>
        <a:defRPr sz="1500" kern="1200">
          <a:solidFill>
            <a:schemeClr val="tx1"/>
          </a:solidFill>
          <a:latin typeface="Arial" panose="020B0604020202020204" pitchFamily="34" charset="0"/>
          <a:ea typeface="+mn-ea"/>
          <a:cs typeface="Arial" panose="020B0604020202020204" pitchFamily="34" charset="0"/>
        </a:defRPr>
      </a:lvl1pPr>
      <a:lvl2pPr marL="378000" indent="-126000" algn="l" defTabSz="685800" rtl="0" eaLnBrk="1" latinLnBrk="0" hangingPunct="1">
        <a:lnSpc>
          <a:spcPct val="90000"/>
        </a:lnSpc>
        <a:spcBef>
          <a:spcPts val="0"/>
        </a:spcBef>
        <a:spcAft>
          <a:spcPts val="600"/>
        </a:spcAft>
        <a:buClr>
          <a:schemeClr val="tx1">
            <a:lumMod val="85000"/>
            <a:lumOff val="15000"/>
          </a:schemeClr>
        </a:buClr>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2pPr>
      <a:lvl3pPr marL="576000" indent="-126000" algn="l" defTabSz="685800" rtl="0" eaLnBrk="1" latinLnBrk="0" hangingPunct="1">
        <a:lnSpc>
          <a:spcPct val="90000"/>
        </a:lnSpc>
        <a:spcBef>
          <a:spcPts val="0"/>
        </a:spcBef>
        <a:spcAft>
          <a:spcPts val="200"/>
        </a:spcAft>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774000" indent="-126000" algn="l" defTabSz="685800" rtl="0" eaLnBrk="1" latinLnBrk="0" hangingPunct="1">
        <a:lnSpc>
          <a:spcPct val="90000"/>
        </a:lnSpc>
        <a:spcBef>
          <a:spcPts val="0"/>
        </a:spcBef>
        <a:spcAft>
          <a:spcPts val="200"/>
        </a:spcAft>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936000" indent="-126000" algn="l" defTabSz="685800" rtl="0" eaLnBrk="1" latinLnBrk="0" hangingPunct="1">
        <a:lnSpc>
          <a:spcPct val="90000"/>
        </a:lnSpc>
        <a:spcBef>
          <a:spcPts val="0"/>
        </a:spcBef>
        <a:spcAft>
          <a:spcPts val="0"/>
        </a:spcAft>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yamazaki@chalmers.s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7.png"/><Relationship Id="rId4"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ww.bbc.co.uk/programmes/p02f757c"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www.ted.com/talks/sean_gourley_on_the_mathematics_of_war"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827A-72C6-7644-81CF-2914EC4E579C}"/>
              </a:ext>
            </a:extLst>
          </p:cNvPr>
          <p:cNvSpPr>
            <a:spLocks noGrp="1"/>
          </p:cNvSpPr>
          <p:nvPr>
            <p:ph type="ctrTitle"/>
          </p:nvPr>
        </p:nvSpPr>
        <p:spPr>
          <a:xfrm>
            <a:off x="321756" y="1068590"/>
            <a:ext cx="8294324" cy="1780461"/>
          </a:xfrm>
        </p:spPr>
        <p:txBody>
          <a:bodyPr/>
          <a:lstStyle/>
          <a:p>
            <a:r>
              <a:rPr lang="sv-SE" sz="3200" dirty="0"/>
              <a:t>Om matematiskt klarspråk i allmänhet och skrivuppgiften i synnerhet</a:t>
            </a:r>
            <a:br>
              <a:rPr lang="sv-SE" sz="3200" dirty="0"/>
            </a:br>
            <a:br>
              <a:rPr lang="sv-SE" sz="3200" dirty="0"/>
            </a:br>
            <a:r>
              <a:rPr lang="sv-SE" sz="2400" dirty="0"/>
              <a:t>2022-11-01</a:t>
            </a:r>
            <a:endParaRPr lang="en-SE" sz="2400" dirty="0"/>
          </a:p>
        </p:txBody>
      </p:sp>
      <p:sp>
        <p:nvSpPr>
          <p:cNvPr id="5" name="Subtitle 4">
            <a:extLst>
              <a:ext uri="{FF2B5EF4-FFF2-40B4-BE49-F238E27FC236}">
                <a16:creationId xmlns:a16="http://schemas.microsoft.com/office/drawing/2014/main" id="{10B7C0E9-9F78-E94D-8DE2-00F8706ED123}"/>
              </a:ext>
            </a:extLst>
          </p:cNvPr>
          <p:cNvSpPr>
            <a:spLocks noGrp="1"/>
          </p:cNvSpPr>
          <p:nvPr>
            <p:ph type="subTitle" idx="1"/>
          </p:nvPr>
        </p:nvSpPr>
        <p:spPr>
          <a:xfrm>
            <a:off x="321756" y="3184679"/>
            <a:ext cx="4834706" cy="1363076"/>
          </a:xfrm>
        </p:spPr>
        <p:txBody>
          <a:bodyPr/>
          <a:lstStyle/>
          <a:p>
            <a:r>
              <a:rPr lang="sv-SE" sz="1800" dirty="0"/>
              <a:t>Katarina Gustavsson Yamazaki</a:t>
            </a:r>
          </a:p>
          <a:p>
            <a:r>
              <a:rPr lang="sv-SE" sz="1800" dirty="0"/>
              <a:t>Inst. Vetenskapens kommunikation och lärande</a:t>
            </a:r>
          </a:p>
          <a:p>
            <a:r>
              <a:rPr lang="sv-SE" sz="1800" dirty="0"/>
              <a:t>Avd. för fackspråk och kommunikation</a:t>
            </a:r>
          </a:p>
          <a:p>
            <a:r>
              <a:rPr lang="sv-SE" sz="1800" dirty="0"/>
              <a:t>Chalmers tekniska högskola</a:t>
            </a:r>
          </a:p>
          <a:p>
            <a:r>
              <a:rPr lang="sv-SE" sz="1800" dirty="0">
                <a:solidFill>
                  <a:schemeClr val="bg1"/>
                </a:solidFill>
                <a:hlinkClick r:id="rId3">
                  <a:extLst>
                    <a:ext uri="{A12FA001-AC4F-418D-AE19-62706E023703}">
                      <ahyp:hlinkClr xmlns:ahyp="http://schemas.microsoft.com/office/drawing/2018/hyperlinkcolor" val="tx"/>
                    </a:ext>
                  </a:extLst>
                </a:hlinkClick>
              </a:rPr>
              <a:t>yamazaki@chalmers.se</a:t>
            </a:r>
            <a:endParaRPr lang="sv-SE" sz="1800" dirty="0">
              <a:solidFill>
                <a:schemeClr val="bg1"/>
              </a:solidFill>
            </a:endParaRPr>
          </a:p>
          <a:p>
            <a:endParaRPr lang="en-SE" dirty="0"/>
          </a:p>
        </p:txBody>
      </p:sp>
      <p:sp>
        <p:nvSpPr>
          <p:cNvPr id="3" name="textruta 2">
            <a:extLst>
              <a:ext uri="{FF2B5EF4-FFF2-40B4-BE49-F238E27FC236}">
                <a16:creationId xmlns:a16="http://schemas.microsoft.com/office/drawing/2014/main" id="{8F60A48F-E094-4474-86E3-58D888A45031}"/>
              </a:ext>
            </a:extLst>
          </p:cNvPr>
          <p:cNvSpPr txBox="1"/>
          <p:nvPr/>
        </p:nvSpPr>
        <p:spPr>
          <a:xfrm>
            <a:off x="5353181" y="2571750"/>
            <a:ext cx="3469063" cy="1624034"/>
          </a:xfrm>
          <a:prstGeom prst="rect">
            <a:avLst/>
          </a:prstGeom>
          <a:noFill/>
        </p:spPr>
        <p:txBody>
          <a:bodyPr wrap="square" lIns="0" tIns="0" rIns="0" bIns="0" rtlCol="0" anchor="t" anchorCtr="0">
            <a:spAutoFit/>
          </a:bodyPr>
          <a:lstStyle/>
          <a:p>
            <a:pPr algn="l">
              <a:lnSpc>
                <a:spcPct val="90000"/>
              </a:lnSpc>
              <a:spcBef>
                <a:spcPts val="600"/>
              </a:spcBef>
              <a:spcAft>
                <a:spcPts val="400"/>
              </a:spcAft>
            </a:pPr>
            <a:r>
              <a:rPr lang="sv-SE" sz="2400" i="1" dirty="0">
                <a:solidFill>
                  <a:schemeClr val="bg1"/>
                </a:solidFill>
                <a:latin typeface="Arial" panose="020B0604020202020204" pitchFamily="34" charset="0"/>
                <a:cs typeface="Arial" panose="020B0604020202020204" pitchFamily="34" charset="0"/>
              </a:rPr>
              <a:t>”Matematiskt klarspråk är faktiskt inte en omöjlighet utan en nödvändighet.”</a:t>
            </a:r>
          </a:p>
          <a:p>
            <a:pPr algn="l">
              <a:lnSpc>
                <a:spcPct val="90000"/>
              </a:lnSpc>
              <a:spcBef>
                <a:spcPts val="600"/>
              </a:spcBef>
              <a:spcAft>
                <a:spcPts val="400"/>
              </a:spcAft>
            </a:pPr>
            <a:r>
              <a:rPr lang="sv-SE" dirty="0">
                <a:solidFill>
                  <a:schemeClr val="bg1"/>
                </a:solidFill>
                <a:latin typeface="Arial" panose="020B0604020202020204" pitchFamily="34" charset="0"/>
                <a:cs typeface="Arial" panose="020B0604020202020204" pitchFamily="34" charset="0"/>
              </a:rPr>
              <a:t>Olle Nerman (2016), professor i matematisk statistik</a:t>
            </a:r>
          </a:p>
        </p:txBody>
      </p:sp>
    </p:spTree>
    <p:extLst>
      <p:ext uri="{BB962C8B-B14F-4D97-AF65-F5344CB8AC3E}">
        <p14:creationId xmlns:p14="http://schemas.microsoft.com/office/powerpoint/2010/main" val="41678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CF73A9-0FEA-4C26-8367-7583310EB293}"/>
              </a:ext>
            </a:extLst>
          </p:cNvPr>
          <p:cNvSpPr>
            <a:spLocks noGrp="1"/>
          </p:cNvSpPr>
          <p:nvPr>
            <p:ph type="title"/>
          </p:nvPr>
        </p:nvSpPr>
        <p:spPr>
          <a:xfrm>
            <a:off x="205200" y="131897"/>
            <a:ext cx="8039220" cy="529866"/>
          </a:xfrm>
        </p:spPr>
        <p:txBody>
          <a:bodyPr/>
          <a:lstStyle/>
          <a:p>
            <a:r>
              <a:rPr lang="sv-SE" sz="2800" dirty="0"/>
              <a:t>Vad kännetecknar en bra sammanfattning?</a:t>
            </a:r>
          </a:p>
        </p:txBody>
      </p:sp>
      <p:sp>
        <p:nvSpPr>
          <p:cNvPr id="3" name="Platshållare för innehåll 2">
            <a:extLst>
              <a:ext uri="{FF2B5EF4-FFF2-40B4-BE49-F238E27FC236}">
                <a16:creationId xmlns:a16="http://schemas.microsoft.com/office/drawing/2014/main" id="{78BDF94C-8C4B-448B-BD98-949239C3B597}"/>
              </a:ext>
            </a:extLst>
          </p:cNvPr>
          <p:cNvSpPr>
            <a:spLocks noGrp="1"/>
          </p:cNvSpPr>
          <p:nvPr>
            <p:ph idx="1"/>
          </p:nvPr>
        </p:nvSpPr>
        <p:spPr>
          <a:xfrm>
            <a:off x="310718" y="1198485"/>
            <a:ext cx="8771138" cy="3456786"/>
          </a:xfrm>
        </p:spPr>
        <p:txBody>
          <a:bodyPr/>
          <a:lstStyle/>
          <a:p>
            <a:pPr marL="0" indent="0">
              <a:buNone/>
            </a:pPr>
            <a:r>
              <a:rPr lang="sv-SE" sz="2000" b="1" dirty="0">
                <a:highlight>
                  <a:srgbClr val="FFFF00"/>
                </a:highlight>
              </a:rPr>
              <a:t>1. Identifiera det viktigaste </a:t>
            </a:r>
            <a:r>
              <a:rPr lang="sv-SE" sz="2000" dirty="0">
                <a:highlight>
                  <a:srgbClr val="FFFF00"/>
                </a:highlight>
              </a:rPr>
              <a:t>innehållet och huvudpunkten (</a:t>
            </a:r>
            <a:r>
              <a:rPr lang="sv-SE" sz="2000" dirty="0" err="1">
                <a:highlight>
                  <a:srgbClr val="FFFF00"/>
                </a:highlight>
              </a:rPr>
              <a:t>erna</a:t>
            </a:r>
            <a:r>
              <a:rPr lang="sv-SE" sz="2000" dirty="0">
                <a:highlight>
                  <a:srgbClr val="FFFF00"/>
                </a:highlight>
              </a:rPr>
              <a:t>) </a:t>
            </a:r>
          </a:p>
          <a:p>
            <a:pPr marL="0" indent="0">
              <a:buNone/>
            </a:pPr>
            <a:r>
              <a:rPr lang="sv-SE" sz="2000" b="1" dirty="0">
                <a:highlight>
                  <a:srgbClr val="FFFF00"/>
                </a:highlight>
              </a:rPr>
              <a:t>2. Urval och avgränsning </a:t>
            </a:r>
            <a:r>
              <a:rPr lang="sv-SE" sz="2000" dirty="0">
                <a:highlight>
                  <a:srgbClr val="FFFF00"/>
                </a:highlight>
              </a:rPr>
              <a:t>(ar) – </a:t>
            </a:r>
            <a:r>
              <a:rPr lang="sv-SE" sz="1800" dirty="0">
                <a:highlight>
                  <a:srgbClr val="FFFF00"/>
                </a:highlight>
              </a:rPr>
              <a:t>fokus/ta fasta på en specifik del</a:t>
            </a:r>
          </a:p>
          <a:p>
            <a:pPr marL="0" indent="0">
              <a:buNone/>
            </a:pPr>
            <a:r>
              <a:rPr lang="sv-SE" sz="2000" b="1" dirty="0"/>
              <a:t>3. Kort</a:t>
            </a:r>
            <a:r>
              <a:rPr lang="sv-SE" sz="2000" dirty="0"/>
              <a:t> </a:t>
            </a:r>
            <a:r>
              <a:rPr lang="sv-SE" sz="1800" dirty="0"/>
              <a:t>– d.v.s. kortare än ursprungskällan (ca 6000 – 9000 tecken)</a:t>
            </a:r>
          </a:p>
          <a:p>
            <a:pPr marL="0" indent="0">
              <a:buNone/>
            </a:pPr>
            <a:r>
              <a:rPr lang="sv-SE" sz="2000" b="1" dirty="0">
                <a:highlight>
                  <a:srgbClr val="FFFF00"/>
                </a:highlight>
              </a:rPr>
              <a:t>4. Parafras</a:t>
            </a:r>
            <a:r>
              <a:rPr lang="sv-SE" sz="2000" dirty="0">
                <a:highlight>
                  <a:srgbClr val="FFFF00"/>
                </a:highlight>
              </a:rPr>
              <a:t> – </a:t>
            </a:r>
            <a:r>
              <a:rPr lang="sv-SE" sz="1800" dirty="0">
                <a:highlight>
                  <a:srgbClr val="FFFF00"/>
                </a:highlight>
              </a:rPr>
              <a:t>omskrivning av författarens ord</a:t>
            </a:r>
          </a:p>
          <a:p>
            <a:pPr marL="0" indent="0">
              <a:buNone/>
            </a:pPr>
            <a:r>
              <a:rPr lang="sv-SE" sz="2000" b="1" dirty="0">
                <a:highlight>
                  <a:srgbClr val="FFFF00"/>
                </a:highlight>
              </a:rPr>
              <a:t>5. Neutral</a:t>
            </a:r>
            <a:r>
              <a:rPr lang="sv-SE" sz="2000" dirty="0">
                <a:highlight>
                  <a:srgbClr val="FFFF00"/>
                </a:highlight>
              </a:rPr>
              <a:t> – (</a:t>
            </a:r>
            <a:r>
              <a:rPr lang="sv-SE" sz="1800" dirty="0">
                <a:highlight>
                  <a:srgbClr val="FFFF00"/>
                </a:highlight>
              </a:rPr>
              <a:t>objektiv till ämnet, undvik värderande och kontroversiella ord och uttryck) – </a:t>
            </a:r>
            <a:r>
              <a:rPr lang="sv-SE" sz="1800" b="1" dirty="0">
                <a:highlight>
                  <a:srgbClr val="FFFF00"/>
                </a:highlight>
              </a:rPr>
              <a:t>MEN</a:t>
            </a:r>
            <a:r>
              <a:rPr lang="sv-SE" sz="1800" dirty="0">
                <a:highlight>
                  <a:srgbClr val="FFFF00"/>
                </a:highlight>
              </a:rPr>
              <a:t> använd informationen för att kommentera och driva resonemang i relation till syfte</a:t>
            </a:r>
          </a:p>
          <a:p>
            <a:pPr marL="0" indent="0">
              <a:buNone/>
            </a:pPr>
            <a:r>
              <a:rPr lang="sv-SE" sz="2000" b="1" dirty="0">
                <a:highlight>
                  <a:srgbClr val="FFFF00"/>
                </a:highlight>
              </a:rPr>
              <a:t>6. Referenshantering</a:t>
            </a:r>
            <a:r>
              <a:rPr lang="sv-SE" sz="2000" dirty="0">
                <a:highlight>
                  <a:srgbClr val="FFFF00"/>
                </a:highlight>
              </a:rPr>
              <a:t> – </a:t>
            </a:r>
            <a:r>
              <a:rPr lang="sv-SE" sz="1800" dirty="0">
                <a:highlight>
                  <a:srgbClr val="FFFF00"/>
                </a:highlight>
              </a:rPr>
              <a:t>sammanfattningsmarkörer el. referatmarkörer</a:t>
            </a:r>
          </a:p>
          <a:p>
            <a:pPr marL="0" indent="0">
              <a:buNone/>
            </a:pPr>
            <a:r>
              <a:rPr lang="sv-SE" sz="2000" b="1" dirty="0">
                <a:highlight>
                  <a:srgbClr val="FFFF00"/>
                </a:highlight>
              </a:rPr>
              <a:t>7. Språkligt bearbetad, välanpassad och </a:t>
            </a:r>
            <a:r>
              <a:rPr lang="sv-SE" sz="2000" b="1" u="sng" dirty="0">
                <a:highlight>
                  <a:srgbClr val="FFFF00"/>
                </a:highlight>
              </a:rPr>
              <a:t>självständig</a:t>
            </a:r>
            <a:r>
              <a:rPr lang="sv-SE" sz="2000" b="1" dirty="0">
                <a:highlight>
                  <a:srgbClr val="FFFF00"/>
                </a:highlight>
              </a:rPr>
              <a:t>: </a:t>
            </a:r>
          </a:p>
          <a:p>
            <a:pPr marL="0" indent="0">
              <a:buNone/>
            </a:pPr>
            <a:r>
              <a:rPr lang="sv-SE" sz="2000" b="1" dirty="0">
                <a:solidFill>
                  <a:srgbClr val="FF0000"/>
                </a:solidFill>
                <a:highlight>
                  <a:srgbClr val="FFFF00"/>
                </a:highlight>
              </a:rPr>
              <a:t>Tas upp i del 2 av föreläsningen</a:t>
            </a:r>
          </a:p>
        </p:txBody>
      </p:sp>
      <p:sp>
        <p:nvSpPr>
          <p:cNvPr id="4" name="Platshållare för bildnummer 3">
            <a:extLst>
              <a:ext uri="{FF2B5EF4-FFF2-40B4-BE49-F238E27FC236}">
                <a16:creationId xmlns:a16="http://schemas.microsoft.com/office/drawing/2014/main" id="{CA981202-76B0-488B-B211-E31CDD9798BB}"/>
              </a:ext>
            </a:extLst>
          </p:cNvPr>
          <p:cNvSpPr>
            <a:spLocks noGrp="1"/>
          </p:cNvSpPr>
          <p:nvPr>
            <p:ph type="sldNum" sz="quarter" idx="12"/>
          </p:nvPr>
        </p:nvSpPr>
        <p:spPr/>
        <p:txBody>
          <a:bodyPr/>
          <a:lstStyle/>
          <a:p>
            <a:fld id="{988E7F75-8447-2546-BC2C-A9D2B7675F08}" type="slidenum">
              <a:rPr lang="en-GB" smtClean="0"/>
              <a:pPr/>
              <a:t>10</a:t>
            </a:fld>
            <a:endParaRPr lang="en-GB"/>
          </a:p>
        </p:txBody>
      </p:sp>
    </p:spTree>
    <p:extLst>
      <p:ext uri="{BB962C8B-B14F-4D97-AF65-F5344CB8AC3E}">
        <p14:creationId xmlns:p14="http://schemas.microsoft.com/office/powerpoint/2010/main" val="115950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E8D32D-FE02-4054-830F-1F0A51E82931}"/>
              </a:ext>
            </a:extLst>
          </p:cNvPr>
          <p:cNvSpPr>
            <a:spLocks noGrp="1"/>
          </p:cNvSpPr>
          <p:nvPr>
            <p:ph type="title"/>
          </p:nvPr>
        </p:nvSpPr>
        <p:spPr>
          <a:xfrm>
            <a:off x="623043" y="1301889"/>
            <a:ext cx="7038231" cy="960863"/>
          </a:xfrm>
        </p:spPr>
        <p:txBody>
          <a:bodyPr/>
          <a:lstStyle/>
          <a:p>
            <a:r>
              <a:rPr lang="sv-SE" sz="2800" dirty="0"/>
              <a:t>Identifiera det viktigaste/huvudpunkterna –</a:t>
            </a:r>
            <a:br>
              <a:rPr lang="sv-SE" sz="2800" dirty="0"/>
            </a:br>
            <a:r>
              <a:rPr lang="sv-SE" sz="2800" dirty="0"/>
              <a:t>urval och avgränsning</a:t>
            </a:r>
          </a:p>
        </p:txBody>
      </p:sp>
      <p:sp>
        <p:nvSpPr>
          <p:cNvPr id="4" name="Platshållare för bildnummer 3">
            <a:extLst>
              <a:ext uri="{FF2B5EF4-FFF2-40B4-BE49-F238E27FC236}">
                <a16:creationId xmlns:a16="http://schemas.microsoft.com/office/drawing/2014/main" id="{324F95C4-2B3A-41F7-A503-5C029B790009}"/>
              </a:ext>
            </a:extLst>
          </p:cNvPr>
          <p:cNvSpPr>
            <a:spLocks noGrp="1"/>
          </p:cNvSpPr>
          <p:nvPr>
            <p:ph type="sldNum" sz="quarter" idx="12"/>
          </p:nvPr>
        </p:nvSpPr>
        <p:spPr/>
        <p:txBody>
          <a:bodyPr/>
          <a:lstStyle/>
          <a:p>
            <a:fld id="{988E7F75-8447-2546-BC2C-A9D2B7675F08}" type="slidenum">
              <a:rPr lang="en-GB" smtClean="0"/>
              <a:pPr/>
              <a:t>11</a:t>
            </a:fld>
            <a:endParaRPr lang="en-GB"/>
          </a:p>
        </p:txBody>
      </p:sp>
    </p:spTree>
    <p:extLst>
      <p:ext uri="{BB962C8B-B14F-4D97-AF65-F5344CB8AC3E}">
        <p14:creationId xmlns:p14="http://schemas.microsoft.com/office/powerpoint/2010/main" val="175886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text&#10;&#10;Automatiskt genererad beskrivning">
            <a:extLst>
              <a:ext uri="{FF2B5EF4-FFF2-40B4-BE49-F238E27FC236}">
                <a16:creationId xmlns:a16="http://schemas.microsoft.com/office/drawing/2014/main" id="{272811C5-4972-4BF6-99D7-2D76E15D6BB9}"/>
              </a:ext>
            </a:extLst>
          </p:cNvPr>
          <p:cNvPicPr>
            <a:picLocks noGrp="1" noChangeAspect="1"/>
          </p:cNvPicPr>
          <p:nvPr>
            <p:ph idx="1"/>
          </p:nvPr>
        </p:nvPicPr>
        <p:blipFill>
          <a:blip r:embed="rId3"/>
          <a:stretch>
            <a:fillRect/>
          </a:stretch>
        </p:blipFill>
        <p:spPr>
          <a:xfrm>
            <a:off x="-1" y="-62259"/>
            <a:ext cx="9144000" cy="5268018"/>
          </a:xfrm>
        </p:spPr>
      </p:pic>
      <p:sp>
        <p:nvSpPr>
          <p:cNvPr id="4" name="Platshållare för bildnummer 3">
            <a:extLst>
              <a:ext uri="{FF2B5EF4-FFF2-40B4-BE49-F238E27FC236}">
                <a16:creationId xmlns:a16="http://schemas.microsoft.com/office/drawing/2014/main" id="{6B48A0E6-4617-4B48-A963-E372C5BB9E67}"/>
              </a:ext>
            </a:extLst>
          </p:cNvPr>
          <p:cNvSpPr>
            <a:spLocks noGrp="1"/>
          </p:cNvSpPr>
          <p:nvPr>
            <p:ph type="sldNum" sz="quarter" idx="12"/>
          </p:nvPr>
        </p:nvSpPr>
        <p:spPr/>
        <p:txBody>
          <a:bodyPr/>
          <a:lstStyle/>
          <a:p>
            <a:fld id="{988E7F75-8447-2546-BC2C-A9D2B7675F08}" type="slidenum">
              <a:rPr lang="en-GB" smtClean="0"/>
              <a:pPr/>
              <a:t>12</a:t>
            </a:fld>
            <a:endParaRPr lang="en-GB"/>
          </a:p>
        </p:txBody>
      </p:sp>
    </p:spTree>
    <p:extLst>
      <p:ext uri="{BB962C8B-B14F-4D97-AF65-F5344CB8AC3E}">
        <p14:creationId xmlns:p14="http://schemas.microsoft.com/office/powerpoint/2010/main" val="2889670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CBFB2-47C3-4DCD-BB19-C0C6732A1C65}"/>
              </a:ext>
            </a:extLst>
          </p:cNvPr>
          <p:cNvSpPr>
            <a:spLocks noGrp="1"/>
          </p:cNvSpPr>
          <p:nvPr>
            <p:ph type="title"/>
          </p:nvPr>
        </p:nvSpPr>
        <p:spPr>
          <a:xfrm>
            <a:off x="1343714" y="1482400"/>
            <a:ext cx="1972923" cy="444015"/>
          </a:xfrm>
        </p:spPr>
        <p:txBody>
          <a:bodyPr/>
          <a:lstStyle/>
          <a:p>
            <a:r>
              <a:rPr lang="sv-SE" sz="2800" dirty="0"/>
              <a:t>Parafras</a:t>
            </a:r>
          </a:p>
        </p:txBody>
      </p:sp>
      <p:sp>
        <p:nvSpPr>
          <p:cNvPr id="4" name="Platshållare för bildnummer 3">
            <a:extLst>
              <a:ext uri="{FF2B5EF4-FFF2-40B4-BE49-F238E27FC236}">
                <a16:creationId xmlns:a16="http://schemas.microsoft.com/office/drawing/2014/main" id="{F62D0662-5A95-415F-8BDB-A157FADF1D73}"/>
              </a:ext>
            </a:extLst>
          </p:cNvPr>
          <p:cNvSpPr>
            <a:spLocks noGrp="1"/>
          </p:cNvSpPr>
          <p:nvPr>
            <p:ph type="sldNum" sz="quarter" idx="12"/>
          </p:nvPr>
        </p:nvSpPr>
        <p:spPr/>
        <p:txBody>
          <a:bodyPr/>
          <a:lstStyle/>
          <a:p>
            <a:fld id="{988E7F75-8447-2546-BC2C-A9D2B7675F08}" type="slidenum">
              <a:rPr lang="en-GB" smtClean="0"/>
              <a:pPr/>
              <a:t>13</a:t>
            </a:fld>
            <a:endParaRPr lang="en-GB"/>
          </a:p>
        </p:txBody>
      </p:sp>
    </p:spTree>
    <p:extLst>
      <p:ext uri="{BB962C8B-B14F-4D97-AF65-F5344CB8AC3E}">
        <p14:creationId xmlns:p14="http://schemas.microsoft.com/office/powerpoint/2010/main" val="1139258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a:extLst>
              <a:ext uri="{FF2B5EF4-FFF2-40B4-BE49-F238E27FC236}">
                <a16:creationId xmlns:a16="http://schemas.microsoft.com/office/drawing/2014/main" id="{4B151845-7196-4B1A-853B-AA6A646DCB34}"/>
              </a:ext>
            </a:extLst>
          </p:cNvPr>
          <p:cNvPicPr>
            <a:picLocks noGrp="1" noChangeAspect="1"/>
          </p:cNvPicPr>
          <p:nvPr>
            <p:ph idx="1"/>
          </p:nvPr>
        </p:nvPicPr>
        <p:blipFill>
          <a:blip r:embed="rId3"/>
          <a:stretch>
            <a:fillRect/>
          </a:stretch>
        </p:blipFill>
        <p:spPr>
          <a:xfrm>
            <a:off x="0" y="685245"/>
            <a:ext cx="5246703" cy="3640847"/>
          </a:xfrm>
        </p:spPr>
      </p:pic>
      <p:sp>
        <p:nvSpPr>
          <p:cNvPr id="4" name="Platshållare för bildnummer 3">
            <a:extLst>
              <a:ext uri="{FF2B5EF4-FFF2-40B4-BE49-F238E27FC236}">
                <a16:creationId xmlns:a16="http://schemas.microsoft.com/office/drawing/2014/main" id="{1B723A07-E594-47CF-A047-EC373E4B6A54}"/>
              </a:ext>
            </a:extLst>
          </p:cNvPr>
          <p:cNvSpPr>
            <a:spLocks noGrp="1"/>
          </p:cNvSpPr>
          <p:nvPr>
            <p:ph type="sldNum" sz="quarter" idx="12"/>
          </p:nvPr>
        </p:nvSpPr>
        <p:spPr/>
        <p:txBody>
          <a:bodyPr/>
          <a:lstStyle/>
          <a:p>
            <a:fld id="{988E7F75-8447-2546-BC2C-A9D2B7675F08}" type="slidenum">
              <a:rPr lang="en-GB" smtClean="0"/>
              <a:pPr/>
              <a:t>14</a:t>
            </a:fld>
            <a:endParaRPr lang="en-GB"/>
          </a:p>
        </p:txBody>
      </p:sp>
      <p:sp>
        <p:nvSpPr>
          <p:cNvPr id="2" name="textruta 1">
            <a:extLst>
              <a:ext uri="{FF2B5EF4-FFF2-40B4-BE49-F238E27FC236}">
                <a16:creationId xmlns:a16="http://schemas.microsoft.com/office/drawing/2014/main" id="{C05F8272-8219-4A39-8F4C-B1F940B0F91F}"/>
              </a:ext>
            </a:extLst>
          </p:cNvPr>
          <p:cNvSpPr txBox="1"/>
          <p:nvPr/>
        </p:nvSpPr>
        <p:spPr>
          <a:xfrm>
            <a:off x="5348382" y="1328441"/>
            <a:ext cx="3706842" cy="2614562"/>
          </a:xfrm>
          <a:prstGeom prst="rect">
            <a:avLst/>
          </a:prstGeom>
          <a:solidFill>
            <a:srgbClr val="FFC000"/>
          </a:solidFill>
        </p:spPr>
        <p:txBody>
          <a:bodyPr wrap="square" lIns="0" tIns="0" rIns="0" bIns="0" rtlCol="0" anchor="t" anchorCtr="0">
            <a:spAutoFit/>
          </a:bodyPr>
          <a:lstStyle/>
          <a:p>
            <a:pPr algn="l">
              <a:lnSpc>
                <a:spcPct val="90000"/>
              </a:lnSpc>
              <a:spcBef>
                <a:spcPts val="600"/>
              </a:spcBef>
              <a:spcAft>
                <a:spcPts val="400"/>
              </a:spcAft>
            </a:pPr>
            <a:r>
              <a:rPr lang="sv-SE" b="1" dirty="0">
                <a:latin typeface="Arial" panose="020B0604020202020204" pitchFamily="34" charset="0"/>
                <a:cs typeface="Arial" panose="020B0604020202020204" pitchFamily="34" charset="0"/>
              </a:rPr>
              <a:t>Parafras:</a:t>
            </a:r>
          </a:p>
          <a:p>
            <a:pPr marL="285750" indent="-285750" algn="l">
              <a:lnSpc>
                <a:spcPct val="90000"/>
              </a:lnSpc>
              <a:spcBef>
                <a:spcPts val="600"/>
              </a:spcBef>
              <a:spcAft>
                <a:spcPts val="400"/>
              </a:spcAft>
              <a:buFont typeface="Arial" panose="020B0604020202020204" pitchFamily="34" charset="0"/>
              <a:buChar char="•"/>
            </a:pPr>
            <a:r>
              <a:rPr lang="sv-SE" sz="1600" dirty="0">
                <a:latin typeface="Arial" panose="020B0604020202020204" pitchFamily="34" charset="0"/>
                <a:cs typeface="Arial" panose="020B0604020202020204" pitchFamily="34" charset="0"/>
              </a:rPr>
              <a:t>Idéer i ursprungsinformationen uttrycks med egna ord genom omskrivning</a:t>
            </a:r>
          </a:p>
          <a:p>
            <a:pPr marL="285750" indent="-285750" algn="l">
              <a:lnSpc>
                <a:spcPct val="90000"/>
              </a:lnSpc>
              <a:spcBef>
                <a:spcPts val="600"/>
              </a:spcBef>
              <a:spcAft>
                <a:spcPts val="400"/>
              </a:spcAft>
              <a:buFont typeface="Arial" panose="020B0604020202020204" pitchFamily="34" charset="0"/>
              <a:buChar char="•"/>
            </a:pPr>
            <a:r>
              <a:rPr lang="sv-SE" sz="1600" dirty="0">
                <a:latin typeface="Arial" panose="020B0604020202020204" pitchFamily="34" charset="0"/>
                <a:cs typeface="Arial" panose="020B0604020202020204" pitchFamily="34" charset="0"/>
              </a:rPr>
              <a:t>Ursprungsinformationens innebörd kan behöva omarbetas eftersom samma grundinformation ska användas för ett annat syfte med ett annat verktyg (en text)</a:t>
            </a:r>
          </a:p>
          <a:p>
            <a:pPr marL="285750" indent="-285750" algn="l">
              <a:lnSpc>
                <a:spcPct val="90000"/>
              </a:lnSpc>
              <a:spcBef>
                <a:spcPts val="600"/>
              </a:spcBef>
              <a:spcAft>
                <a:spcPts val="400"/>
              </a:spcAft>
              <a:buFont typeface="Arial" panose="020B0604020202020204" pitchFamily="34" charset="0"/>
              <a:buChar char="•"/>
            </a:pPr>
            <a:endParaRPr lang="sv-SE"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93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22D339-17D7-461B-9B84-54DF32EC971A}"/>
              </a:ext>
            </a:extLst>
          </p:cNvPr>
          <p:cNvSpPr>
            <a:spLocks noGrp="1"/>
          </p:cNvSpPr>
          <p:nvPr>
            <p:ph type="title"/>
          </p:nvPr>
        </p:nvSpPr>
        <p:spPr>
          <a:xfrm>
            <a:off x="1049247" y="1317355"/>
            <a:ext cx="1376238" cy="444015"/>
          </a:xfrm>
        </p:spPr>
        <p:txBody>
          <a:bodyPr/>
          <a:lstStyle/>
          <a:p>
            <a:r>
              <a:rPr lang="sv-SE" sz="2800" dirty="0"/>
              <a:t>Neutral</a:t>
            </a:r>
          </a:p>
        </p:txBody>
      </p:sp>
      <p:sp>
        <p:nvSpPr>
          <p:cNvPr id="4" name="Platshållare för bildnummer 3">
            <a:extLst>
              <a:ext uri="{FF2B5EF4-FFF2-40B4-BE49-F238E27FC236}">
                <a16:creationId xmlns:a16="http://schemas.microsoft.com/office/drawing/2014/main" id="{0DFD40FA-177B-4E4D-91D1-25602747C436}"/>
              </a:ext>
            </a:extLst>
          </p:cNvPr>
          <p:cNvSpPr>
            <a:spLocks noGrp="1"/>
          </p:cNvSpPr>
          <p:nvPr>
            <p:ph type="sldNum" sz="quarter" idx="12"/>
          </p:nvPr>
        </p:nvSpPr>
        <p:spPr/>
        <p:txBody>
          <a:bodyPr/>
          <a:lstStyle/>
          <a:p>
            <a:fld id="{988E7F75-8447-2546-BC2C-A9D2B7675F08}" type="slidenum">
              <a:rPr lang="en-GB" smtClean="0"/>
              <a:pPr/>
              <a:t>15</a:t>
            </a:fld>
            <a:endParaRPr lang="en-GB"/>
          </a:p>
        </p:txBody>
      </p:sp>
    </p:spTree>
    <p:extLst>
      <p:ext uri="{BB962C8B-B14F-4D97-AF65-F5344CB8AC3E}">
        <p14:creationId xmlns:p14="http://schemas.microsoft.com/office/powerpoint/2010/main" val="943506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5E6DFA-9532-47D7-BA81-FD10886254C3}"/>
              </a:ext>
            </a:extLst>
          </p:cNvPr>
          <p:cNvSpPr>
            <a:spLocks noGrp="1"/>
          </p:cNvSpPr>
          <p:nvPr>
            <p:ph type="title"/>
          </p:nvPr>
        </p:nvSpPr>
        <p:spPr>
          <a:xfrm>
            <a:off x="421201" y="230777"/>
            <a:ext cx="7038231" cy="523825"/>
          </a:xfrm>
        </p:spPr>
        <p:txBody>
          <a:bodyPr/>
          <a:lstStyle/>
          <a:p>
            <a:r>
              <a:rPr lang="sv-SE" sz="2800" dirty="0"/>
              <a:t>Neutral - hur fungerar exemplet?</a:t>
            </a:r>
          </a:p>
        </p:txBody>
      </p:sp>
      <p:sp>
        <p:nvSpPr>
          <p:cNvPr id="3" name="Platshållare för innehåll 2">
            <a:extLst>
              <a:ext uri="{FF2B5EF4-FFF2-40B4-BE49-F238E27FC236}">
                <a16:creationId xmlns:a16="http://schemas.microsoft.com/office/drawing/2014/main" id="{32B4CBF3-1B9C-40E6-B3C7-E4551E725CE5}"/>
              </a:ext>
            </a:extLst>
          </p:cNvPr>
          <p:cNvSpPr>
            <a:spLocks noGrp="1"/>
          </p:cNvSpPr>
          <p:nvPr>
            <p:ph idx="1"/>
          </p:nvPr>
        </p:nvSpPr>
        <p:spPr>
          <a:xfrm>
            <a:off x="421201" y="1404594"/>
            <a:ext cx="7525596" cy="3250677"/>
          </a:xfrm>
        </p:spPr>
        <p:txBody>
          <a:bodyPr/>
          <a:lstStyle/>
          <a:p>
            <a:r>
              <a:rPr lang="sv-SE" sz="2200" dirty="0"/>
              <a:t>”En annan mycket intressant föreläsning som på ett bra sätt beskriver …”</a:t>
            </a:r>
          </a:p>
          <a:p>
            <a:pPr marL="0" indent="0">
              <a:buNone/>
            </a:pPr>
            <a:endParaRPr lang="sv-SE" sz="2200" dirty="0"/>
          </a:p>
          <a:p>
            <a:r>
              <a:rPr lang="sv-SE" sz="2200" dirty="0"/>
              <a:t>”En annan </a:t>
            </a:r>
            <a:r>
              <a:rPr lang="sv-SE" sz="2200" b="1" dirty="0"/>
              <a:t>mycket intressant </a:t>
            </a:r>
            <a:r>
              <a:rPr lang="sv-SE" sz="2200" dirty="0"/>
              <a:t>föreläsning som på ett </a:t>
            </a:r>
            <a:r>
              <a:rPr lang="sv-SE" sz="2200" b="1" dirty="0"/>
              <a:t>bra</a:t>
            </a:r>
            <a:r>
              <a:rPr lang="sv-SE" sz="2200" dirty="0"/>
              <a:t> sätt beskriver …”</a:t>
            </a:r>
          </a:p>
          <a:p>
            <a:pPr marL="0" indent="0">
              <a:buNone/>
            </a:pPr>
            <a:endParaRPr lang="sv-SE" sz="2200" dirty="0"/>
          </a:p>
        </p:txBody>
      </p:sp>
      <p:sp>
        <p:nvSpPr>
          <p:cNvPr id="4" name="Platshållare för bildnummer 3">
            <a:extLst>
              <a:ext uri="{FF2B5EF4-FFF2-40B4-BE49-F238E27FC236}">
                <a16:creationId xmlns:a16="http://schemas.microsoft.com/office/drawing/2014/main" id="{7E77F9B2-ED3D-4A56-8135-79423D7B497C}"/>
              </a:ext>
            </a:extLst>
          </p:cNvPr>
          <p:cNvSpPr>
            <a:spLocks noGrp="1"/>
          </p:cNvSpPr>
          <p:nvPr>
            <p:ph type="sldNum" sz="quarter" idx="12"/>
          </p:nvPr>
        </p:nvSpPr>
        <p:spPr/>
        <p:txBody>
          <a:bodyPr/>
          <a:lstStyle/>
          <a:p>
            <a:fld id="{988E7F75-8447-2546-BC2C-A9D2B7675F08}" type="slidenum">
              <a:rPr lang="en-GB" smtClean="0"/>
              <a:pPr/>
              <a:t>16</a:t>
            </a:fld>
            <a:endParaRPr lang="en-GB"/>
          </a:p>
        </p:txBody>
      </p:sp>
    </p:spTree>
    <p:extLst>
      <p:ext uri="{BB962C8B-B14F-4D97-AF65-F5344CB8AC3E}">
        <p14:creationId xmlns:p14="http://schemas.microsoft.com/office/powerpoint/2010/main" val="290694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ADC441-ACC5-4054-9620-7CF6DD2F50FC}"/>
              </a:ext>
            </a:extLst>
          </p:cNvPr>
          <p:cNvSpPr>
            <a:spLocks noGrp="1"/>
          </p:cNvSpPr>
          <p:nvPr>
            <p:ph type="title"/>
          </p:nvPr>
        </p:nvSpPr>
        <p:spPr>
          <a:xfrm>
            <a:off x="568799" y="275208"/>
            <a:ext cx="7038231" cy="550415"/>
          </a:xfrm>
        </p:spPr>
        <p:txBody>
          <a:bodyPr/>
          <a:lstStyle/>
          <a:p>
            <a:r>
              <a:rPr lang="sv-SE" sz="2800" dirty="0"/>
              <a:t>Bättre?</a:t>
            </a:r>
          </a:p>
        </p:txBody>
      </p:sp>
      <p:sp>
        <p:nvSpPr>
          <p:cNvPr id="3" name="Platshållare för innehåll 2">
            <a:extLst>
              <a:ext uri="{FF2B5EF4-FFF2-40B4-BE49-F238E27FC236}">
                <a16:creationId xmlns:a16="http://schemas.microsoft.com/office/drawing/2014/main" id="{5B22CF85-8F36-4B61-923E-49DF107CA798}"/>
              </a:ext>
            </a:extLst>
          </p:cNvPr>
          <p:cNvSpPr>
            <a:spLocks noGrp="1"/>
          </p:cNvSpPr>
          <p:nvPr>
            <p:ph idx="1"/>
          </p:nvPr>
        </p:nvSpPr>
        <p:spPr>
          <a:xfrm>
            <a:off x="319595" y="1491449"/>
            <a:ext cx="8540319" cy="3163822"/>
          </a:xfrm>
        </p:spPr>
        <p:txBody>
          <a:bodyPr/>
          <a:lstStyle/>
          <a:p>
            <a:r>
              <a:rPr lang="sv-SE" sz="2200" dirty="0"/>
              <a:t>Skrivs om som: ”En annan föreläsning beskriver på ett bra sätt …”</a:t>
            </a:r>
          </a:p>
          <a:p>
            <a:pPr marL="0" indent="0">
              <a:buNone/>
            </a:pPr>
            <a:endParaRPr lang="sv-SE" sz="2200" dirty="0"/>
          </a:p>
          <a:p>
            <a:r>
              <a:rPr lang="sv-SE" sz="2200" dirty="0"/>
              <a:t>Eller (ännu hellre): ”Googles sidrankning är ett annat exempel på hur matematiken kan tillämpas …”</a:t>
            </a:r>
          </a:p>
          <a:p>
            <a:pPr marL="0" indent="0">
              <a:buNone/>
            </a:pPr>
            <a:endParaRPr lang="sv-SE" dirty="0"/>
          </a:p>
        </p:txBody>
      </p:sp>
      <p:sp>
        <p:nvSpPr>
          <p:cNvPr id="4" name="Platshållare för bildnummer 3">
            <a:extLst>
              <a:ext uri="{FF2B5EF4-FFF2-40B4-BE49-F238E27FC236}">
                <a16:creationId xmlns:a16="http://schemas.microsoft.com/office/drawing/2014/main" id="{B8427460-23D0-425A-8C2F-5F58F81A21F8}"/>
              </a:ext>
            </a:extLst>
          </p:cNvPr>
          <p:cNvSpPr>
            <a:spLocks noGrp="1"/>
          </p:cNvSpPr>
          <p:nvPr>
            <p:ph type="sldNum" sz="quarter" idx="12"/>
          </p:nvPr>
        </p:nvSpPr>
        <p:spPr/>
        <p:txBody>
          <a:bodyPr/>
          <a:lstStyle/>
          <a:p>
            <a:fld id="{988E7F75-8447-2546-BC2C-A9D2B7675F08}" type="slidenum">
              <a:rPr lang="en-GB" smtClean="0"/>
              <a:pPr/>
              <a:t>17</a:t>
            </a:fld>
            <a:endParaRPr lang="en-GB"/>
          </a:p>
        </p:txBody>
      </p:sp>
    </p:spTree>
    <p:extLst>
      <p:ext uri="{BB962C8B-B14F-4D97-AF65-F5344CB8AC3E}">
        <p14:creationId xmlns:p14="http://schemas.microsoft.com/office/powerpoint/2010/main" val="135569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4E2D57-966D-48AD-8057-8A879B1B3E0B}"/>
              </a:ext>
            </a:extLst>
          </p:cNvPr>
          <p:cNvSpPr>
            <a:spLocks noGrp="1"/>
          </p:cNvSpPr>
          <p:nvPr>
            <p:ph type="title"/>
          </p:nvPr>
        </p:nvSpPr>
        <p:spPr>
          <a:xfrm>
            <a:off x="692786" y="976393"/>
            <a:ext cx="3251533" cy="495946"/>
          </a:xfrm>
        </p:spPr>
        <p:txBody>
          <a:bodyPr/>
          <a:lstStyle/>
          <a:p>
            <a:r>
              <a:rPr lang="sv-SE" sz="2800" dirty="0"/>
              <a:t>Referenshantering</a:t>
            </a:r>
          </a:p>
        </p:txBody>
      </p:sp>
      <p:sp>
        <p:nvSpPr>
          <p:cNvPr id="4" name="Platshållare för bildnummer 3">
            <a:extLst>
              <a:ext uri="{FF2B5EF4-FFF2-40B4-BE49-F238E27FC236}">
                <a16:creationId xmlns:a16="http://schemas.microsoft.com/office/drawing/2014/main" id="{5F10DEB7-CD7D-41E5-A2E3-3262391229F3}"/>
              </a:ext>
            </a:extLst>
          </p:cNvPr>
          <p:cNvSpPr>
            <a:spLocks noGrp="1"/>
          </p:cNvSpPr>
          <p:nvPr>
            <p:ph type="sldNum" sz="quarter" idx="12"/>
          </p:nvPr>
        </p:nvSpPr>
        <p:spPr/>
        <p:txBody>
          <a:bodyPr/>
          <a:lstStyle/>
          <a:p>
            <a:fld id="{988E7F75-8447-2546-BC2C-A9D2B7675F08}" type="slidenum">
              <a:rPr lang="en-GB" smtClean="0"/>
              <a:pPr/>
              <a:t>18</a:t>
            </a:fld>
            <a:endParaRPr lang="en-GB"/>
          </a:p>
        </p:txBody>
      </p:sp>
    </p:spTree>
    <p:extLst>
      <p:ext uri="{BB962C8B-B14F-4D97-AF65-F5344CB8AC3E}">
        <p14:creationId xmlns:p14="http://schemas.microsoft.com/office/powerpoint/2010/main" val="1609587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text&#10;&#10;Automatiskt genererad beskrivning">
            <a:extLst>
              <a:ext uri="{FF2B5EF4-FFF2-40B4-BE49-F238E27FC236}">
                <a16:creationId xmlns:a16="http://schemas.microsoft.com/office/drawing/2014/main" id="{845EA444-D73F-43FC-9220-853BE84AF055}"/>
              </a:ext>
            </a:extLst>
          </p:cNvPr>
          <p:cNvPicPr>
            <a:picLocks noGrp="1" noChangeAspect="1"/>
          </p:cNvPicPr>
          <p:nvPr>
            <p:ph idx="1"/>
          </p:nvPr>
        </p:nvPicPr>
        <p:blipFill>
          <a:blip r:embed="rId3"/>
          <a:stretch>
            <a:fillRect/>
          </a:stretch>
        </p:blipFill>
        <p:spPr>
          <a:xfrm>
            <a:off x="-84447" y="-46340"/>
            <a:ext cx="9228446" cy="5189840"/>
          </a:xfrm>
        </p:spPr>
      </p:pic>
      <p:sp>
        <p:nvSpPr>
          <p:cNvPr id="4" name="Platshållare för bildnummer 3">
            <a:extLst>
              <a:ext uri="{FF2B5EF4-FFF2-40B4-BE49-F238E27FC236}">
                <a16:creationId xmlns:a16="http://schemas.microsoft.com/office/drawing/2014/main" id="{0EAD25DF-3E6D-42EB-AF59-6B6E247D8343}"/>
              </a:ext>
            </a:extLst>
          </p:cNvPr>
          <p:cNvSpPr>
            <a:spLocks noGrp="1"/>
          </p:cNvSpPr>
          <p:nvPr>
            <p:ph type="sldNum" sz="quarter" idx="12"/>
          </p:nvPr>
        </p:nvSpPr>
        <p:spPr/>
        <p:txBody>
          <a:bodyPr/>
          <a:lstStyle/>
          <a:p>
            <a:fld id="{988E7F75-8447-2546-BC2C-A9D2B7675F08}" type="slidenum">
              <a:rPr lang="en-GB" smtClean="0"/>
              <a:pPr/>
              <a:t>19</a:t>
            </a:fld>
            <a:endParaRPr lang="en-GB"/>
          </a:p>
        </p:txBody>
      </p:sp>
      <p:sp>
        <p:nvSpPr>
          <p:cNvPr id="2" name="textruta 1">
            <a:extLst>
              <a:ext uri="{FF2B5EF4-FFF2-40B4-BE49-F238E27FC236}">
                <a16:creationId xmlns:a16="http://schemas.microsoft.com/office/drawing/2014/main" id="{EBF467B8-8A7B-4099-93E3-FFCB85739C76}"/>
              </a:ext>
            </a:extLst>
          </p:cNvPr>
          <p:cNvSpPr txBox="1"/>
          <p:nvPr/>
        </p:nvSpPr>
        <p:spPr>
          <a:xfrm>
            <a:off x="4394447" y="284085"/>
            <a:ext cx="3258104" cy="387798"/>
          </a:xfrm>
          <a:prstGeom prst="rect">
            <a:avLst/>
          </a:prstGeom>
          <a:solidFill>
            <a:srgbClr val="FFC000"/>
          </a:solidFill>
        </p:spPr>
        <p:txBody>
          <a:bodyPr wrap="square" lIns="0" tIns="0" rIns="0" bIns="0" rtlCol="0" anchor="t" anchorCtr="0">
            <a:spAutoFit/>
          </a:bodyPr>
          <a:lstStyle/>
          <a:p>
            <a:pPr algn="l">
              <a:lnSpc>
                <a:spcPct val="90000"/>
              </a:lnSpc>
              <a:spcBef>
                <a:spcPts val="600"/>
              </a:spcBef>
              <a:spcAft>
                <a:spcPts val="400"/>
              </a:spcAft>
            </a:pPr>
            <a:r>
              <a:rPr lang="sv-SE" sz="2800" b="1" dirty="0">
                <a:solidFill>
                  <a:schemeClr val="tx2"/>
                </a:solidFill>
                <a:latin typeface="Arial" panose="020B0604020202020204" pitchFamily="34" charset="0"/>
                <a:cs typeface="Arial" panose="020B0604020202020204" pitchFamily="34" charset="0"/>
              </a:rPr>
              <a:t>Referenshantering</a:t>
            </a:r>
          </a:p>
        </p:txBody>
      </p:sp>
      <p:sp>
        <p:nvSpPr>
          <p:cNvPr id="5" name="Pratbubbla: rektangel 4">
            <a:extLst>
              <a:ext uri="{FF2B5EF4-FFF2-40B4-BE49-F238E27FC236}">
                <a16:creationId xmlns:a16="http://schemas.microsoft.com/office/drawing/2014/main" id="{19FDDD4A-1CA9-4489-BDCC-69F6866222D1}"/>
              </a:ext>
            </a:extLst>
          </p:cNvPr>
          <p:cNvSpPr/>
          <p:nvPr/>
        </p:nvSpPr>
        <p:spPr>
          <a:xfrm>
            <a:off x="6019060" y="1349405"/>
            <a:ext cx="2927411" cy="1305018"/>
          </a:xfrm>
          <a:prstGeom prst="wedgeRectCallout">
            <a:avLst>
              <a:gd name="adj1" fmla="val -73714"/>
              <a:gd name="adj2" fmla="val -4022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Texten fokuserar på innehållet och hänvisar till källor genom fotnoter eller alt. källreferenssystem</a:t>
            </a:r>
          </a:p>
        </p:txBody>
      </p:sp>
      <p:sp>
        <p:nvSpPr>
          <p:cNvPr id="3" name="Pratbubbla: rektangel 2">
            <a:extLst>
              <a:ext uri="{FF2B5EF4-FFF2-40B4-BE49-F238E27FC236}">
                <a16:creationId xmlns:a16="http://schemas.microsoft.com/office/drawing/2014/main" id="{7B6018F1-D214-48AD-A098-3F28744388B1}"/>
              </a:ext>
            </a:extLst>
          </p:cNvPr>
          <p:cNvSpPr/>
          <p:nvPr/>
        </p:nvSpPr>
        <p:spPr>
          <a:xfrm>
            <a:off x="6498454" y="3187703"/>
            <a:ext cx="2308194" cy="862465"/>
          </a:xfrm>
          <a:prstGeom prst="wedgeRectCallout">
            <a:avLst>
              <a:gd name="adj1" fmla="val -93566"/>
              <a:gd name="adj2" fmla="val 108519"/>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Ett möjligen bättre alternativ i denna text är följande</a:t>
            </a:r>
          </a:p>
        </p:txBody>
      </p:sp>
    </p:spTree>
    <p:extLst>
      <p:ext uri="{BB962C8B-B14F-4D97-AF65-F5344CB8AC3E}">
        <p14:creationId xmlns:p14="http://schemas.microsoft.com/office/powerpoint/2010/main" val="182747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F150163-5843-8344-A9C4-001D8964EFDC}"/>
              </a:ext>
            </a:extLst>
          </p:cNvPr>
          <p:cNvSpPr>
            <a:spLocks noGrp="1"/>
          </p:cNvSpPr>
          <p:nvPr>
            <p:ph type="title"/>
          </p:nvPr>
        </p:nvSpPr>
        <p:spPr>
          <a:xfrm>
            <a:off x="313200" y="290267"/>
            <a:ext cx="7038231" cy="680694"/>
          </a:xfrm>
        </p:spPr>
        <p:txBody>
          <a:bodyPr/>
          <a:lstStyle/>
          <a:p>
            <a:r>
              <a:rPr lang="sv-SE" dirty="0"/>
              <a:t>Idag:</a:t>
            </a:r>
            <a:endParaRPr lang="en-SE" dirty="0"/>
          </a:p>
        </p:txBody>
      </p:sp>
      <p:sp>
        <p:nvSpPr>
          <p:cNvPr id="13" name="Content Placeholder 12">
            <a:extLst>
              <a:ext uri="{FF2B5EF4-FFF2-40B4-BE49-F238E27FC236}">
                <a16:creationId xmlns:a16="http://schemas.microsoft.com/office/drawing/2014/main" id="{626C655B-C857-CC42-969C-7F5BCAAF4F48}"/>
              </a:ext>
            </a:extLst>
          </p:cNvPr>
          <p:cNvSpPr>
            <a:spLocks noGrp="1"/>
          </p:cNvSpPr>
          <p:nvPr>
            <p:ph idx="1"/>
          </p:nvPr>
        </p:nvSpPr>
        <p:spPr>
          <a:xfrm>
            <a:off x="313199" y="1350742"/>
            <a:ext cx="8378313" cy="3381514"/>
          </a:xfrm>
        </p:spPr>
        <p:txBody>
          <a:bodyPr/>
          <a:lstStyle/>
          <a:p>
            <a:r>
              <a:rPr lang="sv-SE" sz="2200" dirty="0"/>
              <a:t>Er skrivuppgift</a:t>
            </a:r>
          </a:p>
          <a:p>
            <a:pPr lvl="1">
              <a:buFontTx/>
              <a:buChar char="-"/>
            </a:pPr>
            <a:r>
              <a:rPr lang="sv-SE" sz="2000" dirty="0"/>
              <a:t>en syntes av information från flera källor</a:t>
            </a:r>
          </a:p>
          <a:p>
            <a:pPr lvl="1">
              <a:buFontTx/>
              <a:buChar char="-"/>
            </a:pPr>
            <a:r>
              <a:rPr lang="sv-SE" sz="2000" dirty="0"/>
              <a:t>varför sammanfattning?</a:t>
            </a:r>
          </a:p>
          <a:p>
            <a:pPr lvl="1">
              <a:buFontTx/>
              <a:buChar char="-"/>
            </a:pPr>
            <a:r>
              <a:rPr lang="sv-SE" sz="2000" dirty="0"/>
              <a:t>vad utmärker en bra sammanfattning?</a:t>
            </a:r>
          </a:p>
          <a:p>
            <a:pPr marL="0" indent="0">
              <a:buNone/>
            </a:pPr>
            <a:endParaRPr lang="sv-SE" sz="2200" dirty="0"/>
          </a:p>
          <a:p>
            <a:r>
              <a:rPr lang="sv-SE" sz="2200" dirty="0"/>
              <a:t> Från ”fallgropar” till klarspråk i matematikskrivandet</a:t>
            </a:r>
          </a:p>
        </p:txBody>
      </p:sp>
      <p:sp>
        <p:nvSpPr>
          <p:cNvPr id="4" name="Slide Number Placeholder 3">
            <a:extLst>
              <a:ext uri="{FF2B5EF4-FFF2-40B4-BE49-F238E27FC236}">
                <a16:creationId xmlns:a16="http://schemas.microsoft.com/office/drawing/2014/main" id="{9680D3BE-20F5-244F-9E06-27645F244A36}"/>
              </a:ext>
            </a:extLst>
          </p:cNvPr>
          <p:cNvSpPr>
            <a:spLocks noGrp="1"/>
          </p:cNvSpPr>
          <p:nvPr>
            <p:ph type="sldNum" sz="quarter" idx="12"/>
          </p:nvPr>
        </p:nvSpPr>
        <p:spPr/>
        <p:txBody>
          <a:bodyPr/>
          <a:lstStyle/>
          <a:p>
            <a:fld id="{988E7F75-8447-2546-BC2C-A9D2B7675F08}" type="slidenum">
              <a:rPr lang="en-GB" smtClean="0"/>
              <a:pPr/>
              <a:t>2</a:t>
            </a:fld>
            <a:endParaRPr lang="en-GB"/>
          </a:p>
        </p:txBody>
      </p:sp>
    </p:spTree>
    <p:extLst>
      <p:ext uri="{BB962C8B-B14F-4D97-AF65-F5344CB8AC3E}">
        <p14:creationId xmlns:p14="http://schemas.microsoft.com/office/powerpoint/2010/main" val="388763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text&#10;&#10;Automatiskt genererad beskrivning">
            <a:extLst>
              <a:ext uri="{FF2B5EF4-FFF2-40B4-BE49-F238E27FC236}">
                <a16:creationId xmlns:a16="http://schemas.microsoft.com/office/drawing/2014/main" id="{40C23F8D-1D8B-49E6-8BF5-D37DA87D1791}"/>
              </a:ext>
            </a:extLst>
          </p:cNvPr>
          <p:cNvPicPr>
            <a:picLocks noGrp="1" noChangeAspect="1"/>
          </p:cNvPicPr>
          <p:nvPr>
            <p:ph idx="1"/>
          </p:nvPr>
        </p:nvPicPr>
        <p:blipFill>
          <a:blip r:embed="rId3"/>
          <a:stretch>
            <a:fillRect/>
          </a:stretch>
        </p:blipFill>
        <p:spPr>
          <a:xfrm>
            <a:off x="-30285" y="-114300"/>
            <a:ext cx="9174285" cy="5143500"/>
          </a:xfrm>
        </p:spPr>
      </p:pic>
      <p:sp>
        <p:nvSpPr>
          <p:cNvPr id="4" name="Platshållare för bildnummer 3">
            <a:extLst>
              <a:ext uri="{FF2B5EF4-FFF2-40B4-BE49-F238E27FC236}">
                <a16:creationId xmlns:a16="http://schemas.microsoft.com/office/drawing/2014/main" id="{307CBA43-DC71-422B-AD7D-F63E5AF7E030}"/>
              </a:ext>
            </a:extLst>
          </p:cNvPr>
          <p:cNvSpPr>
            <a:spLocks noGrp="1"/>
          </p:cNvSpPr>
          <p:nvPr>
            <p:ph type="sldNum" sz="quarter" idx="12"/>
          </p:nvPr>
        </p:nvSpPr>
        <p:spPr/>
        <p:txBody>
          <a:bodyPr/>
          <a:lstStyle/>
          <a:p>
            <a:fld id="{988E7F75-8447-2546-BC2C-A9D2B7675F08}" type="slidenum">
              <a:rPr lang="en-GB" smtClean="0"/>
              <a:pPr/>
              <a:t>20</a:t>
            </a:fld>
            <a:endParaRPr lang="en-GB"/>
          </a:p>
        </p:txBody>
      </p:sp>
      <p:sp>
        <p:nvSpPr>
          <p:cNvPr id="5" name="Pratbubbla: rektangel 4">
            <a:extLst>
              <a:ext uri="{FF2B5EF4-FFF2-40B4-BE49-F238E27FC236}">
                <a16:creationId xmlns:a16="http://schemas.microsoft.com/office/drawing/2014/main" id="{24692331-DDE7-48F8-94DF-7C4BDCB81278}"/>
              </a:ext>
            </a:extLst>
          </p:cNvPr>
          <p:cNvSpPr/>
          <p:nvPr/>
        </p:nvSpPr>
        <p:spPr>
          <a:xfrm>
            <a:off x="4935986" y="3462293"/>
            <a:ext cx="2823097" cy="825622"/>
          </a:xfrm>
          <a:prstGeom prst="wedgeRectCallout">
            <a:avLst>
              <a:gd name="adj1" fmla="val -126452"/>
              <a:gd name="adj2" fmla="val -18911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Väv in upplysning om källan/källorna i löptexten</a:t>
            </a:r>
          </a:p>
        </p:txBody>
      </p:sp>
    </p:spTree>
    <p:extLst>
      <p:ext uri="{BB962C8B-B14F-4D97-AF65-F5344CB8AC3E}">
        <p14:creationId xmlns:p14="http://schemas.microsoft.com/office/powerpoint/2010/main" val="4240488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text&#10;&#10;Automatiskt genererad beskrivning">
            <a:extLst>
              <a:ext uri="{FF2B5EF4-FFF2-40B4-BE49-F238E27FC236}">
                <a16:creationId xmlns:a16="http://schemas.microsoft.com/office/drawing/2014/main" id="{28C9964C-D69F-42D7-A5E3-690418A89261}"/>
              </a:ext>
            </a:extLst>
          </p:cNvPr>
          <p:cNvPicPr>
            <a:picLocks noGrp="1" noChangeAspect="1"/>
          </p:cNvPicPr>
          <p:nvPr>
            <p:ph idx="1"/>
          </p:nvPr>
        </p:nvPicPr>
        <p:blipFill>
          <a:blip r:embed="rId3"/>
          <a:stretch>
            <a:fillRect/>
          </a:stretch>
        </p:blipFill>
        <p:spPr>
          <a:xfrm>
            <a:off x="0" y="-64404"/>
            <a:ext cx="9144000" cy="5207904"/>
          </a:xfrm>
        </p:spPr>
      </p:pic>
      <p:sp>
        <p:nvSpPr>
          <p:cNvPr id="4" name="Platshållare för bildnummer 3">
            <a:extLst>
              <a:ext uri="{FF2B5EF4-FFF2-40B4-BE49-F238E27FC236}">
                <a16:creationId xmlns:a16="http://schemas.microsoft.com/office/drawing/2014/main" id="{B1EB1A42-4C61-42E4-A4A4-9E4270A9770C}"/>
              </a:ext>
            </a:extLst>
          </p:cNvPr>
          <p:cNvSpPr>
            <a:spLocks noGrp="1"/>
          </p:cNvSpPr>
          <p:nvPr>
            <p:ph type="sldNum" sz="quarter" idx="12"/>
          </p:nvPr>
        </p:nvSpPr>
        <p:spPr/>
        <p:txBody>
          <a:bodyPr/>
          <a:lstStyle/>
          <a:p>
            <a:fld id="{988E7F75-8447-2546-BC2C-A9D2B7675F08}" type="slidenum">
              <a:rPr lang="en-GB" smtClean="0"/>
              <a:pPr/>
              <a:t>21</a:t>
            </a:fld>
            <a:endParaRPr lang="en-GB"/>
          </a:p>
        </p:txBody>
      </p:sp>
    </p:spTree>
    <p:extLst>
      <p:ext uri="{BB962C8B-B14F-4D97-AF65-F5344CB8AC3E}">
        <p14:creationId xmlns:p14="http://schemas.microsoft.com/office/powerpoint/2010/main" val="761226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text&#10;&#10;Automatiskt genererad beskrivning">
            <a:extLst>
              <a:ext uri="{FF2B5EF4-FFF2-40B4-BE49-F238E27FC236}">
                <a16:creationId xmlns:a16="http://schemas.microsoft.com/office/drawing/2014/main" id="{85A844B6-2768-476F-8E6C-E7926F0DAD75}"/>
              </a:ext>
            </a:extLst>
          </p:cNvPr>
          <p:cNvPicPr>
            <a:picLocks noGrp="1" noChangeAspect="1"/>
          </p:cNvPicPr>
          <p:nvPr>
            <p:ph idx="1"/>
          </p:nvPr>
        </p:nvPicPr>
        <p:blipFill>
          <a:blip r:embed="rId3"/>
          <a:stretch>
            <a:fillRect/>
          </a:stretch>
        </p:blipFill>
        <p:spPr>
          <a:xfrm>
            <a:off x="1" y="0"/>
            <a:ext cx="9144000" cy="5149320"/>
          </a:xfrm>
        </p:spPr>
      </p:pic>
      <p:sp>
        <p:nvSpPr>
          <p:cNvPr id="4" name="Platshållare för bildnummer 3">
            <a:extLst>
              <a:ext uri="{FF2B5EF4-FFF2-40B4-BE49-F238E27FC236}">
                <a16:creationId xmlns:a16="http://schemas.microsoft.com/office/drawing/2014/main" id="{24C2C66C-AF09-4EC6-AE43-A76F4CCF50DE}"/>
              </a:ext>
            </a:extLst>
          </p:cNvPr>
          <p:cNvSpPr>
            <a:spLocks noGrp="1"/>
          </p:cNvSpPr>
          <p:nvPr>
            <p:ph type="sldNum" sz="quarter" idx="12"/>
          </p:nvPr>
        </p:nvSpPr>
        <p:spPr/>
        <p:txBody>
          <a:bodyPr/>
          <a:lstStyle/>
          <a:p>
            <a:fld id="{988E7F75-8447-2546-BC2C-A9D2B7675F08}" type="slidenum">
              <a:rPr lang="en-GB" smtClean="0"/>
              <a:pPr/>
              <a:t>22</a:t>
            </a:fld>
            <a:endParaRPr lang="en-GB"/>
          </a:p>
        </p:txBody>
      </p:sp>
      <p:sp>
        <p:nvSpPr>
          <p:cNvPr id="2" name="Pratbubbla: rektangel 1">
            <a:extLst>
              <a:ext uri="{FF2B5EF4-FFF2-40B4-BE49-F238E27FC236}">
                <a16:creationId xmlns:a16="http://schemas.microsoft.com/office/drawing/2014/main" id="{3FA738C7-DCEF-455E-84DD-E5B3466A721E}"/>
              </a:ext>
            </a:extLst>
          </p:cNvPr>
          <p:cNvSpPr/>
          <p:nvPr/>
        </p:nvSpPr>
        <p:spPr>
          <a:xfrm>
            <a:off x="6747030" y="110971"/>
            <a:ext cx="2317072" cy="1216241"/>
          </a:xfrm>
          <a:prstGeom prst="wedgeRectCallout">
            <a:avLst>
              <a:gd name="adj1" fmla="val -184653"/>
              <a:gd name="adj2" fmla="val 4982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Återkommande referatmarkörer behövs. Varför?</a:t>
            </a:r>
          </a:p>
        </p:txBody>
      </p:sp>
    </p:spTree>
    <p:extLst>
      <p:ext uri="{BB962C8B-B14F-4D97-AF65-F5344CB8AC3E}">
        <p14:creationId xmlns:p14="http://schemas.microsoft.com/office/powerpoint/2010/main" val="3851434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57AD80-A669-42B8-8BAD-CFD7FD0B4283}"/>
              </a:ext>
            </a:extLst>
          </p:cNvPr>
          <p:cNvSpPr>
            <a:spLocks noGrp="1"/>
          </p:cNvSpPr>
          <p:nvPr>
            <p:ph type="title"/>
          </p:nvPr>
        </p:nvSpPr>
        <p:spPr>
          <a:xfrm>
            <a:off x="568798" y="204187"/>
            <a:ext cx="7038231" cy="443883"/>
          </a:xfrm>
        </p:spPr>
        <p:txBody>
          <a:bodyPr/>
          <a:lstStyle/>
          <a:p>
            <a:r>
              <a:rPr lang="sv-SE" sz="2800" dirty="0"/>
              <a:t>Ytterligare exempel på referatmarkör</a:t>
            </a:r>
          </a:p>
        </p:txBody>
      </p:sp>
      <p:sp>
        <p:nvSpPr>
          <p:cNvPr id="5" name="Platshållare för bildnummer 4">
            <a:extLst>
              <a:ext uri="{FF2B5EF4-FFF2-40B4-BE49-F238E27FC236}">
                <a16:creationId xmlns:a16="http://schemas.microsoft.com/office/drawing/2014/main" id="{0ED9E9D4-4802-4093-9618-0CD062EF091E}"/>
              </a:ext>
            </a:extLst>
          </p:cNvPr>
          <p:cNvSpPr>
            <a:spLocks noGrp="1"/>
          </p:cNvSpPr>
          <p:nvPr>
            <p:ph type="sldNum" sz="quarter" idx="11"/>
          </p:nvPr>
        </p:nvSpPr>
        <p:spPr/>
        <p:txBody>
          <a:bodyPr/>
          <a:lstStyle/>
          <a:p>
            <a:fld id="{988E7F75-8447-2546-BC2C-A9D2B7675F08}" type="slidenum">
              <a:rPr lang="en-GB" smtClean="0"/>
              <a:pPr/>
              <a:t>23</a:t>
            </a:fld>
            <a:endParaRPr lang="en-GB"/>
          </a:p>
        </p:txBody>
      </p:sp>
      <p:pic>
        <p:nvPicPr>
          <p:cNvPr id="6" name="Platshållare för innehåll 6" descr="En bild som visar text&#10;&#10;Automatiskt genererad beskrivning">
            <a:extLst>
              <a:ext uri="{FF2B5EF4-FFF2-40B4-BE49-F238E27FC236}">
                <a16:creationId xmlns:a16="http://schemas.microsoft.com/office/drawing/2014/main" id="{5860F386-378D-439B-94D2-846AC7719AEC}"/>
              </a:ext>
            </a:extLst>
          </p:cNvPr>
          <p:cNvPicPr>
            <a:picLocks noGrp="1" noChangeAspect="1"/>
          </p:cNvPicPr>
          <p:nvPr>
            <p:ph sz="half" idx="1"/>
          </p:nvPr>
        </p:nvPicPr>
        <p:blipFill>
          <a:blip r:embed="rId3"/>
          <a:stretch>
            <a:fillRect/>
          </a:stretch>
        </p:blipFill>
        <p:spPr>
          <a:xfrm>
            <a:off x="1511678" y="1484878"/>
            <a:ext cx="5865665" cy="2588000"/>
          </a:xfrm>
        </p:spPr>
      </p:pic>
      <p:cxnSp>
        <p:nvCxnSpPr>
          <p:cNvPr id="9" name="Rak koppling 8">
            <a:extLst>
              <a:ext uri="{FF2B5EF4-FFF2-40B4-BE49-F238E27FC236}">
                <a16:creationId xmlns:a16="http://schemas.microsoft.com/office/drawing/2014/main" id="{1F4F1892-5B76-4E2D-865E-C3C24108214B}"/>
              </a:ext>
            </a:extLst>
          </p:cNvPr>
          <p:cNvCxnSpPr/>
          <p:nvPr/>
        </p:nvCxnSpPr>
        <p:spPr>
          <a:xfrm>
            <a:off x="1597981" y="1828800"/>
            <a:ext cx="183767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CE559683-0065-4D1D-8B3C-DF2D83AA6C19}"/>
              </a:ext>
            </a:extLst>
          </p:cNvPr>
          <p:cNvCxnSpPr/>
          <p:nvPr/>
        </p:nvCxnSpPr>
        <p:spPr>
          <a:xfrm>
            <a:off x="3099787" y="2123243"/>
            <a:ext cx="183767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364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text&#10;&#10;Automatiskt genererad beskrivning">
            <a:extLst>
              <a:ext uri="{FF2B5EF4-FFF2-40B4-BE49-F238E27FC236}">
                <a16:creationId xmlns:a16="http://schemas.microsoft.com/office/drawing/2014/main" id="{4921C3F1-5A5A-4AB5-914B-EF94ED6DFB08}"/>
              </a:ext>
            </a:extLst>
          </p:cNvPr>
          <p:cNvPicPr>
            <a:picLocks noGrp="1" noChangeAspect="1"/>
          </p:cNvPicPr>
          <p:nvPr>
            <p:ph idx="1"/>
          </p:nvPr>
        </p:nvPicPr>
        <p:blipFill>
          <a:blip r:embed="rId3"/>
          <a:stretch>
            <a:fillRect/>
          </a:stretch>
        </p:blipFill>
        <p:spPr>
          <a:xfrm>
            <a:off x="71021" y="-54045"/>
            <a:ext cx="9144000" cy="5197545"/>
          </a:xfrm>
        </p:spPr>
      </p:pic>
      <p:sp>
        <p:nvSpPr>
          <p:cNvPr id="4" name="Platshållare för bildnummer 3">
            <a:extLst>
              <a:ext uri="{FF2B5EF4-FFF2-40B4-BE49-F238E27FC236}">
                <a16:creationId xmlns:a16="http://schemas.microsoft.com/office/drawing/2014/main" id="{E89DCB80-42FE-42D4-91B0-0662D6B7BD7C}"/>
              </a:ext>
            </a:extLst>
          </p:cNvPr>
          <p:cNvSpPr>
            <a:spLocks noGrp="1"/>
          </p:cNvSpPr>
          <p:nvPr>
            <p:ph type="sldNum" sz="quarter" idx="12"/>
          </p:nvPr>
        </p:nvSpPr>
        <p:spPr/>
        <p:txBody>
          <a:bodyPr/>
          <a:lstStyle/>
          <a:p>
            <a:fld id="{988E7F75-8447-2546-BC2C-A9D2B7675F08}" type="slidenum">
              <a:rPr lang="en-GB" smtClean="0"/>
              <a:pPr/>
              <a:t>24</a:t>
            </a:fld>
            <a:endParaRPr lang="en-GB"/>
          </a:p>
        </p:txBody>
      </p:sp>
      <p:sp>
        <p:nvSpPr>
          <p:cNvPr id="3" name="Pratbubbla: rektangel 2">
            <a:extLst>
              <a:ext uri="{FF2B5EF4-FFF2-40B4-BE49-F238E27FC236}">
                <a16:creationId xmlns:a16="http://schemas.microsoft.com/office/drawing/2014/main" id="{BDB5C0C6-E3CA-4504-B6A3-D29927B1F351}"/>
              </a:ext>
            </a:extLst>
          </p:cNvPr>
          <p:cNvSpPr/>
          <p:nvPr/>
        </p:nvSpPr>
        <p:spPr>
          <a:xfrm>
            <a:off x="6454066" y="1757779"/>
            <a:ext cx="2343705" cy="1500326"/>
          </a:xfrm>
          <a:prstGeom prst="wedgeRectCallout">
            <a:avLst>
              <a:gd name="adj1" fmla="val -86507"/>
              <a:gd name="adj2" fmla="val 6027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sv-SE" sz="1600" b="1" dirty="0">
                <a:solidFill>
                  <a:schemeClr val="tx1"/>
                </a:solidFill>
              </a:rPr>
              <a:t>Källreferens</a:t>
            </a:r>
          </a:p>
          <a:p>
            <a:pPr marL="285750" indent="-285750">
              <a:buFont typeface="Arial" panose="020B0604020202020204" pitchFamily="34" charset="0"/>
              <a:buChar char="•"/>
            </a:pPr>
            <a:r>
              <a:rPr lang="sv-SE" sz="1600" dirty="0">
                <a:solidFill>
                  <a:schemeClr val="tx1"/>
                </a:solidFill>
              </a:rPr>
              <a:t>Ämnesintroduktion</a:t>
            </a:r>
          </a:p>
          <a:p>
            <a:pPr marL="285750" indent="-285750">
              <a:buFont typeface="Arial" panose="020B0604020202020204" pitchFamily="34" charset="0"/>
              <a:buChar char="•"/>
            </a:pPr>
            <a:r>
              <a:rPr lang="sv-SE" sz="1600" dirty="0">
                <a:solidFill>
                  <a:schemeClr val="tx1"/>
                </a:solidFill>
              </a:rPr>
              <a:t>Specificering, fördjupning, exemplifiering</a:t>
            </a:r>
          </a:p>
        </p:txBody>
      </p:sp>
      <p:sp>
        <p:nvSpPr>
          <p:cNvPr id="2" name="Pratbubbla: rektangel 1">
            <a:extLst>
              <a:ext uri="{FF2B5EF4-FFF2-40B4-BE49-F238E27FC236}">
                <a16:creationId xmlns:a16="http://schemas.microsoft.com/office/drawing/2014/main" id="{9B9CD490-A85E-42BF-B866-25608EBA4351}"/>
              </a:ext>
            </a:extLst>
          </p:cNvPr>
          <p:cNvSpPr/>
          <p:nvPr/>
        </p:nvSpPr>
        <p:spPr>
          <a:xfrm>
            <a:off x="165514" y="1960535"/>
            <a:ext cx="2569973" cy="758288"/>
          </a:xfrm>
          <a:prstGeom prst="wedgeRectCallout">
            <a:avLst>
              <a:gd name="adj1" fmla="val 58167"/>
              <a:gd name="adj2" fmla="val 139638"/>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dirty="0">
                <a:solidFill>
                  <a:schemeClr val="tx1"/>
                </a:solidFill>
              </a:rPr>
              <a:t>Mer subtila markörer som signalerar: ”detta är andrahandsinformation</a:t>
            </a:r>
            <a:r>
              <a:rPr lang="sv-SE" dirty="0">
                <a:solidFill>
                  <a:schemeClr val="tx1"/>
                </a:solidFill>
              </a:rPr>
              <a:t>”</a:t>
            </a:r>
          </a:p>
        </p:txBody>
      </p:sp>
    </p:spTree>
    <p:extLst>
      <p:ext uri="{BB962C8B-B14F-4D97-AF65-F5344CB8AC3E}">
        <p14:creationId xmlns:p14="http://schemas.microsoft.com/office/powerpoint/2010/main" val="160043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EB5C07-D4C3-446E-B177-234C786255BE}"/>
              </a:ext>
            </a:extLst>
          </p:cNvPr>
          <p:cNvSpPr>
            <a:spLocks noGrp="1"/>
          </p:cNvSpPr>
          <p:nvPr>
            <p:ph type="title"/>
          </p:nvPr>
        </p:nvSpPr>
        <p:spPr>
          <a:xfrm>
            <a:off x="313200" y="195309"/>
            <a:ext cx="7038231" cy="506027"/>
          </a:xfrm>
        </p:spPr>
        <p:txBody>
          <a:bodyPr/>
          <a:lstStyle/>
          <a:p>
            <a:r>
              <a:rPr lang="sv-SE" sz="2800" dirty="0"/>
              <a:t>För att summera …</a:t>
            </a:r>
          </a:p>
        </p:txBody>
      </p:sp>
      <p:sp>
        <p:nvSpPr>
          <p:cNvPr id="3" name="Platshållare för innehåll 2">
            <a:extLst>
              <a:ext uri="{FF2B5EF4-FFF2-40B4-BE49-F238E27FC236}">
                <a16:creationId xmlns:a16="http://schemas.microsoft.com/office/drawing/2014/main" id="{BDB54585-80C7-4041-8727-AF8C00387631}"/>
              </a:ext>
            </a:extLst>
          </p:cNvPr>
          <p:cNvSpPr>
            <a:spLocks noGrp="1"/>
          </p:cNvSpPr>
          <p:nvPr>
            <p:ph idx="1"/>
          </p:nvPr>
        </p:nvSpPr>
        <p:spPr>
          <a:xfrm>
            <a:off x="313200" y="1420385"/>
            <a:ext cx="8466816" cy="3545562"/>
          </a:xfrm>
        </p:spPr>
        <p:txBody>
          <a:bodyPr/>
          <a:lstStyle/>
          <a:p>
            <a:r>
              <a:rPr lang="sv-SE" sz="2200" dirty="0"/>
              <a:t>Vi har angett vad som </a:t>
            </a:r>
            <a:r>
              <a:rPr lang="sv-SE" sz="2200" b="1" dirty="0"/>
              <a:t>kännetecknar en bra sammanfattning</a:t>
            </a:r>
          </a:p>
          <a:p>
            <a:pPr marL="0" indent="0">
              <a:buNone/>
            </a:pPr>
            <a:endParaRPr lang="sv-SE" sz="2200" dirty="0"/>
          </a:p>
          <a:p>
            <a:r>
              <a:rPr lang="sv-SE" sz="2200" dirty="0"/>
              <a:t>Vi har tittat på några </a:t>
            </a:r>
            <a:r>
              <a:rPr lang="sv-SE" sz="2200" b="1" dirty="0"/>
              <a:t>exempel på dessa kännetecken </a:t>
            </a:r>
            <a:r>
              <a:rPr lang="sv-SE" sz="2200" dirty="0"/>
              <a:t>och hur ni kan göra i era texter</a:t>
            </a:r>
          </a:p>
          <a:p>
            <a:endParaRPr lang="sv-SE" dirty="0"/>
          </a:p>
          <a:p>
            <a:pPr marL="0" indent="0">
              <a:buNone/>
            </a:pPr>
            <a:endParaRPr lang="sv-SE" dirty="0"/>
          </a:p>
        </p:txBody>
      </p:sp>
      <p:sp>
        <p:nvSpPr>
          <p:cNvPr id="4" name="Platshållare för bildnummer 3">
            <a:extLst>
              <a:ext uri="{FF2B5EF4-FFF2-40B4-BE49-F238E27FC236}">
                <a16:creationId xmlns:a16="http://schemas.microsoft.com/office/drawing/2014/main" id="{BD38871E-09FF-44A9-BA96-00D9D54D022D}"/>
              </a:ext>
            </a:extLst>
          </p:cNvPr>
          <p:cNvSpPr>
            <a:spLocks noGrp="1"/>
          </p:cNvSpPr>
          <p:nvPr>
            <p:ph type="sldNum" sz="quarter" idx="12"/>
          </p:nvPr>
        </p:nvSpPr>
        <p:spPr/>
        <p:txBody>
          <a:bodyPr/>
          <a:lstStyle/>
          <a:p>
            <a:fld id="{988E7F75-8447-2546-BC2C-A9D2B7675F08}" type="slidenum">
              <a:rPr lang="en-GB" smtClean="0"/>
              <a:pPr/>
              <a:t>25</a:t>
            </a:fld>
            <a:endParaRPr lang="en-GB"/>
          </a:p>
        </p:txBody>
      </p:sp>
    </p:spTree>
    <p:extLst>
      <p:ext uri="{BB962C8B-B14F-4D97-AF65-F5344CB8AC3E}">
        <p14:creationId xmlns:p14="http://schemas.microsoft.com/office/powerpoint/2010/main" val="3621943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FC4610-DDF8-4731-8701-38ABAE331535}"/>
              </a:ext>
            </a:extLst>
          </p:cNvPr>
          <p:cNvSpPr>
            <a:spLocks noGrp="1"/>
          </p:cNvSpPr>
          <p:nvPr>
            <p:ph type="title"/>
          </p:nvPr>
        </p:nvSpPr>
        <p:spPr>
          <a:xfrm>
            <a:off x="582368" y="357999"/>
            <a:ext cx="7038231" cy="994172"/>
          </a:xfrm>
        </p:spPr>
        <p:txBody>
          <a:bodyPr/>
          <a:lstStyle/>
          <a:p>
            <a:r>
              <a:rPr lang="sv-SE" sz="2800" dirty="0"/>
              <a:t>Nu … hur göra för att skriva EN text baserad på FLERA källor och idéer?</a:t>
            </a:r>
          </a:p>
        </p:txBody>
      </p:sp>
      <p:sp>
        <p:nvSpPr>
          <p:cNvPr id="4" name="Platshållare för bildnummer 3">
            <a:extLst>
              <a:ext uri="{FF2B5EF4-FFF2-40B4-BE49-F238E27FC236}">
                <a16:creationId xmlns:a16="http://schemas.microsoft.com/office/drawing/2014/main" id="{6EF72AA8-9D25-4771-A33C-FDCCE3C4042A}"/>
              </a:ext>
            </a:extLst>
          </p:cNvPr>
          <p:cNvSpPr>
            <a:spLocks noGrp="1"/>
          </p:cNvSpPr>
          <p:nvPr>
            <p:ph type="sldNum" sz="quarter" idx="12"/>
          </p:nvPr>
        </p:nvSpPr>
        <p:spPr/>
        <p:txBody>
          <a:bodyPr/>
          <a:lstStyle/>
          <a:p>
            <a:fld id="{988E7F75-8447-2546-BC2C-A9D2B7675F08}" type="slidenum">
              <a:rPr lang="en-GB" smtClean="0"/>
              <a:pPr/>
              <a:t>26</a:t>
            </a:fld>
            <a:endParaRPr lang="en-GB"/>
          </a:p>
        </p:txBody>
      </p:sp>
    </p:spTree>
    <p:extLst>
      <p:ext uri="{BB962C8B-B14F-4D97-AF65-F5344CB8AC3E}">
        <p14:creationId xmlns:p14="http://schemas.microsoft.com/office/powerpoint/2010/main" val="2571990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tshållare för innehåll 4">
            <a:extLst>
              <a:ext uri="{FF2B5EF4-FFF2-40B4-BE49-F238E27FC236}">
                <a16:creationId xmlns:a16="http://schemas.microsoft.com/office/drawing/2014/main" id="{6F9E0169-FA9C-495B-82E8-DC303FC6DE74}"/>
              </a:ext>
            </a:extLst>
          </p:cNvPr>
          <p:cNvGraphicFramePr>
            <a:graphicFrameLocks noGrp="1"/>
          </p:cNvGraphicFramePr>
          <p:nvPr>
            <p:ph idx="1"/>
            <p:extLst>
              <p:ext uri="{D42A27DB-BD31-4B8C-83A1-F6EECF244321}">
                <p14:modId xmlns:p14="http://schemas.microsoft.com/office/powerpoint/2010/main" val="1054164923"/>
              </p:ext>
            </p:extLst>
          </p:nvPr>
        </p:nvGraphicFramePr>
        <p:xfrm>
          <a:off x="3193496" y="953162"/>
          <a:ext cx="5290628" cy="3753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tshållare för bildnummer 3">
            <a:extLst>
              <a:ext uri="{FF2B5EF4-FFF2-40B4-BE49-F238E27FC236}">
                <a16:creationId xmlns:a16="http://schemas.microsoft.com/office/drawing/2014/main" id="{9BB1A74D-D651-4E35-8CEB-FB1E180CD001}"/>
              </a:ext>
            </a:extLst>
          </p:cNvPr>
          <p:cNvSpPr>
            <a:spLocks noGrp="1"/>
          </p:cNvSpPr>
          <p:nvPr>
            <p:ph type="sldNum" sz="quarter" idx="12"/>
          </p:nvPr>
        </p:nvSpPr>
        <p:spPr/>
        <p:txBody>
          <a:bodyPr/>
          <a:lstStyle/>
          <a:p>
            <a:fld id="{988E7F75-8447-2546-BC2C-A9D2B7675F08}" type="slidenum">
              <a:rPr lang="en-GB" smtClean="0"/>
              <a:pPr/>
              <a:t>27</a:t>
            </a:fld>
            <a:endParaRPr lang="en-GB"/>
          </a:p>
        </p:txBody>
      </p:sp>
      <p:pic>
        <p:nvPicPr>
          <p:cNvPr id="11" name="Bildobjekt 10">
            <a:extLst>
              <a:ext uri="{FF2B5EF4-FFF2-40B4-BE49-F238E27FC236}">
                <a16:creationId xmlns:a16="http://schemas.microsoft.com/office/drawing/2014/main" id="{D77A4CDB-398E-4D30-B146-14C289EA2A5E}"/>
              </a:ext>
            </a:extLst>
          </p:cNvPr>
          <p:cNvPicPr>
            <a:picLocks noChangeAspect="1"/>
          </p:cNvPicPr>
          <p:nvPr/>
        </p:nvPicPr>
        <p:blipFill>
          <a:blip r:embed="rId8"/>
          <a:stretch>
            <a:fillRect/>
          </a:stretch>
        </p:blipFill>
        <p:spPr>
          <a:xfrm>
            <a:off x="313200" y="1517658"/>
            <a:ext cx="2748788" cy="2620709"/>
          </a:xfrm>
          <a:prstGeom prst="rect">
            <a:avLst/>
          </a:prstGeom>
        </p:spPr>
      </p:pic>
      <p:sp>
        <p:nvSpPr>
          <p:cNvPr id="6" name="Rubrik 5">
            <a:extLst>
              <a:ext uri="{FF2B5EF4-FFF2-40B4-BE49-F238E27FC236}">
                <a16:creationId xmlns:a16="http://schemas.microsoft.com/office/drawing/2014/main" id="{DE9DCC97-2C52-4FCB-BE00-4788E9A3DA7F}"/>
              </a:ext>
            </a:extLst>
          </p:cNvPr>
          <p:cNvSpPr>
            <a:spLocks noGrp="1"/>
          </p:cNvSpPr>
          <p:nvPr>
            <p:ph type="title"/>
          </p:nvPr>
        </p:nvSpPr>
        <p:spPr>
          <a:xfrm>
            <a:off x="542551" y="98458"/>
            <a:ext cx="7038231" cy="854704"/>
          </a:xfrm>
        </p:spPr>
        <p:txBody>
          <a:bodyPr/>
          <a:lstStyle/>
          <a:p>
            <a:r>
              <a:rPr lang="sv-SE" sz="2800" dirty="0"/>
              <a:t>Nu … hur göra för att skriva EN text baserad på FLERA källor och idéer?</a:t>
            </a:r>
          </a:p>
        </p:txBody>
      </p:sp>
    </p:spTree>
    <p:extLst>
      <p:ext uri="{BB962C8B-B14F-4D97-AF65-F5344CB8AC3E}">
        <p14:creationId xmlns:p14="http://schemas.microsoft.com/office/powerpoint/2010/main" val="427817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064847-4970-4C2B-BFA9-488CA850DFE6}"/>
              </a:ext>
            </a:extLst>
          </p:cNvPr>
          <p:cNvSpPr>
            <a:spLocks noGrp="1"/>
          </p:cNvSpPr>
          <p:nvPr>
            <p:ph type="title"/>
          </p:nvPr>
        </p:nvSpPr>
        <p:spPr>
          <a:xfrm>
            <a:off x="568799" y="318547"/>
            <a:ext cx="7038231" cy="567573"/>
          </a:xfrm>
        </p:spPr>
        <p:txBody>
          <a:bodyPr/>
          <a:lstStyle/>
          <a:p>
            <a:r>
              <a:rPr lang="sv-SE" sz="2800" dirty="0"/>
              <a:t>Bind samman idéerna i er syntes</a:t>
            </a:r>
          </a:p>
        </p:txBody>
      </p:sp>
      <p:sp>
        <p:nvSpPr>
          <p:cNvPr id="3" name="Platshållare för innehåll 2">
            <a:extLst>
              <a:ext uri="{FF2B5EF4-FFF2-40B4-BE49-F238E27FC236}">
                <a16:creationId xmlns:a16="http://schemas.microsoft.com/office/drawing/2014/main" id="{D3958AC1-1705-41E7-B5B9-71B8C38CCB3E}"/>
              </a:ext>
            </a:extLst>
          </p:cNvPr>
          <p:cNvSpPr>
            <a:spLocks noGrp="1"/>
          </p:cNvSpPr>
          <p:nvPr>
            <p:ph idx="1"/>
          </p:nvPr>
        </p:nvSpPr>
        <p:spPr>
          <a:xfrm>
            <a:off x="348792" y="1187777"/>
            <a:ext cx="8111628" cy="3467494"/>
          </a:xfrm>
        </p:spPr>
        <p:txBody>
          <a:bodyPr/>
          <a:lstStyle/>
          <a:p>
            <a:pPr>
              <a:lnSpc>
                <a:spcPct val="100000"/>
              </a:lnSpc>
            </a:pPr>
            <a:r>
              <a:rPr lang="sv-SE" sz="2000" dirty="0"/>
              <a:t>Påståenden/idéer från föreläsningarna (eller andra källor) får inte existera i ett vakuum</a:t>
            </a:r>
          </a:p>
          <a:p>
            <a:pPr>
              <a:lnSpc>
                <a:spcPct val="100000"/>
              </a:lnSpc>
            </a:pPr>
            <a:r>
              <a:rPr lang="sv-SE" sz="2000" dirty="0"/>
              <a:t>Dra paralleller, hitta kopplingar och var tydlig för läsarens skull</a:t>
            </a:r>
          </a:p>
          <a:p>
            <a:pPr>
              <a:lnSpc>
                <a:spcPct val="100000"/>
              </a:lnSpc>
            </a:pPr>
            <a:r>
              <a:rPr lang="sv-SE" sz="2000" dirty="0"/>
              <a:t>Kom ihåg det övergripande syftet med din text – och upprepa det gärna (om än inte ordagrant, så hur? Exempel på fraser?)</a:t>
            </a:r>
          </a:p>
          <a:p>
            <a:pPr>
              <a:lnSpc>
                <a:spcPct val="100000"/>
              </a:lnSpc>
            </a:pPr>
            <a:r>
              <a:rPr lang="sv-SE" sz="2000" dirty="0"/>
              <a:t>Låt idéerna utgöra en helhet</a:t>
            </a:r>
          </a:p>
          <a:p>
            <a:pPr>
              <a:lnSpc>
                <a:spcPct val="100000"/>
              </a:lnSpc>
            </a:pPr>
            <a:r>
              <a:rPr lang="sv-SE" sz="2000" dirty="0"/>
              <a:t>Arbeta med </a:t>
            </a:r>
            <a:r>
              <a:rPr lang="sv-SE" sz="2000" b="1" dirty="0"/>
              <a:t>inledning</a:t>
            </a:r>
            <a:r>
              <a:rPr lang="sv-SE" sz="2000" dirty="0"/>
              <a:t> – </a:t>
            </a:r>
            <a:r>
              <a:rPr lang="sv-SE" sz="2000" b="1" dirty="0"/>
              <a:t>övergångar – avslutning</a:t>
            </a:r>
          </a:p>
          <a:p>
            <a:pPr>
              <a:lnSpc>
                <a:spcPct val="100000"/>
              </a:lnSpc>
            </a:pPr>
            <a:r>
              <a:rPr lang="sv-SE" sz="2000" dirty="0"/>
              <a:t>Tänk på att inledning, huvuddelen (sammanfattande information), avslutning är </a:t>
            </a:r>
            <a:r>
              <a:rPr lang="sv-SE" sz="2000" b="1" dirty="0"/>
              <a:t>funktioner</a:t>
            </a:r>
            <a:r>
              <a:rPr lang="sv-SE" sz="2000" dirty="0"/>
              <a:t> (inte nödvändigtvis rubricerade delar/avsnitt)</a:t>
            </a:r>
          </a:p>
        </p:txBody>
      </p:sp>
      <p:sp>
        <p:nvSpPr>
          <p:cNvPr id="4" name="Platshållare för bildnummer 3">
            <a:extLst>
              <a:ext uri="{FF2B5EF4-FFF2-40B4-BE49-F238E27FC236}">
                <a16:creationId xmlns:a16="http://schemas.microsoft.com/office/drawing/2014/main" id="{3DACDC7A-42B6-487F-8CCB-BF617F9F59B1}"/>
              </a:ext>
            </a:extLst>
          </p:cNvPr>
          <p:cNvSpPr>
            <a:spLocks noGrp="1"/>
          </p:cNvSpPr>
          <p:nvPr>
            <p:ph type="sldNum" sz="quarter" idx="12"/>
          </p:nvPr>
        </p:nvSpPr>
        <p:spPr/>
        <p:txBody>
          <a:bodyPr/>
          <a:lstStyle/>
          <a:p>
            <a:fld id="{988E7F75-8447-2546-BC2C-A9D2B7675F08}" type="slidenum">
              <a:rPr lang="en-GB" smtClean="0"/>
              <a:pPr/>
              <a:t>28</a:t>
            </a:fld>
            <a:endParaRPr lang="en-GB"/>
          </a:p>
        </p:txBody>
      </p:sp>
    </p:spTree>
    <p:extLst>
      <p:ext uri="{BB962C8B-B14F-4D97-AF65-F5344CB8AC3E}">
        <p14:creationId xmlns:p14="http://schemas.microsoft.com/office/powerpoint/2010/main" val="215512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D21D35-545A-401D-88FE-C7E1A8775E94}"/>
              </a:ext>
            </a:extLst>
          </p:cNvPr>
          <p:cNvSpPr>
            <a:spLocks noGrp="1"/>
          </p:cNvSpPr>
          <p:nvPr>
            <p:ph type="title"/>
          </p:nvPr>
        </p:nvSpPr>
        <p:spPr>
          <a:xfrm>
            <a:off x="568799" y="141402"/>
            <a:ext cx="7038231" cy="480767"/>
          </a:xfrm>
        </p:spPr>
        <p:txBody>
          <a:bodyPr/>
          <a:lstStyle/>
          <a:p>
            <a:r>
              <a:rPr lang="sv-SE" sz="2800" dirty="0"/>
              <a:t>Övergångar skapar sammanhang</a:t>
            </a:r>
          </a:p>
        </p:txBody>
      </p:sp>
      <p:pic>
        <p:nvPicPr>
          <p:cNvPr id="6" name="Platshållare för innehåll 5" descr="En bild som visar text&#10;&#10;Automatiskt genererad beskrivning">
            <a:extLst>
              <a:ext uri="{FF2B5EF4-FFF2-40B4-BE49-F238E27FC236}">
                <a16:creationId xmlns:a16="http://schemas.microsoft.com/office/drawing/2014/main" id="{1A5A2295-4EB7-4ED7-85C2-C336E105500F}"/>
              </a:ext>
            </a:extLst>
          </p:cNvPr>
          <p:cNvPicPr>
            <a:picLocks noGrp="1" noChangeAspect="1"/>
          </p:cNvPicPr>
          <p:nvPr>
            <p:ph idx="1"/>
          </p:nvPr>
        </p:nvPicPr>
        <p:blipFill>
          <a:blip r:embed="rId3"/>
          <a:stretch>
            <a:fillRect/>
          </a:stretch>
        </p:blipFill>
        <p:spPr>
          <a:xfrm>
            <a:off x="568799" y="774664"/>
            <a:ext cx="5861357" cy="4254536"/>
          </a:xfrm>
        </p:spPr>
      </p:pic>
      <p:sp>
        <p:nvSpPr>
          <p:cNvPr id="4" name="Platshållare för bildnummer 3">
            <a:extLst>
              <a:ext uri="{FF2B5EF4-FFF2-40B4-BE49-F238E27FC236}">
                <a16:creationId xmlns:a16="http://schemas.microsoft.com/office/drawing/2014/main" id="{B747E736-FD07-49C4-A576-0B19385A6FCA}"/>
              </a:ext>
            </a:extLst>
          </p:cNvPr>
          <p:cNvSpPr>
            <a:spLocks noGrp="1"/>
          </p:cNvSpPr>
          <p:nvPr>
            <p:ph type="sldNum" sz="quarter" idx="12"/>
          </p:nvPr>
        </p:nvSpPr>
        <p:spPr/>
        <p:txBody>
          <a:bodyPr/>
          <a:lstStyle/>
          <a:p>
            <a:fld id="{988E7F75-8447-2546-BC2C-A9D2B7675F08}" type="slidenum">
              <a:rPr lang="en-GB" smtClean="0"/>
              <a:pPr/>
              <a:t>29</a:t>
            </a:fld>
            <a:endParaRPr lang="en-GB"/>
          </a:p>
        </p:txBody>
      </p:sp>
    </p:spTree>
    <p:extLst>
      <p:ext uri="{BB962C8B-B14F-4D97-AF65-F5344CB8AC3E}">
        <p14:creationId xmlns:p14="http://schemas.microsoft.com/office/powerpoint/2010/main" val="1456052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C2D468-45D8-5D49-8D38-E7F9DEDBA32B}"/>
              </a:ext>
            </a:extLst>
          </p:cNvPr>
          <p:cNvSpPr>
            <a:spLocks noGrp="1"/>
          </p:cNvSpPr>
          <p:nvPr>
            <p:ph type="title"/>
          </p:nvPr>
        </p:nvSpPr>
        <p:spPr>
          <a:xfrm>
            <a:off x="421200" y="182526"/>
            <a:ext cx="7038230" cy="763572"/>
          </a:xfrm>
        </p:spPr>
        <p:txBody>
          <a:bodyPr/>
          <a:lstStyle/>
          <a:p>
            <a:r>
              <a:rPr lang="sv-SE" sz="2800" dirty="0"/>
              <a:t>Er skrivuppgift – </a:t>
            </a:r>
            <a:r>
              <a:rPr lang="sv-SE" sz="2000" dirty="0"/>
              <a:t>Se Canvas för fullständig instruktion</a:t>
            </a:r>
            <a:endParaRPr lang="en-SE" sz="2000" dirty="0"/>
          </a:p>
        </p:txBody>
      </p:sp>
      <p:sp>
        <p:nvSpPr>
          <p:cNvPr id="8" name="Content Placeholder 7">
            <a:extLst>
              <a:ext uri="{FF2B5EF4-FFF2-40B4-BE49-F238E27FC236}">
                <a16:creationId xmlns:a16="http://schemas.microsoft.com/office/drawing/2014/main" id="{9B5C3843-A2E1-B445-BDC6-D9E6F9BFA807}"/>
              </a:ext>
            </a:extLst>
          </p:cNvPr>
          <p:cNvSpPr>
            <a:spLocks noGrp="1"/>
          </p:cNvSpPr>
          <p:nvPr>
            <p:ph idx="1"/>
          </p:nvPr>
        </p:nvSpPr>
        <p:spPr>
          <a:xfrm>
            <a:off x="444390" y="1109464"/>
            <a:ext cx="8255220" cy="3248617"/>
          </a:xfrm>
        </p:spPr>
        <p:txBody>
          <a:bodyPr/>
          <a:lstStyle/>
          <a:p>
            <a:pPr marL="0" indent="0">
              <a:buNone/>
            </a:pPr>
            <a:r>
              <a:rPr lang="sv-SE" sz="2000" dirty="0"/>
              <a:t>”Ni ska syntetisera central och stödjande information från olika föreläsningar till en sammanhängande text med en tydlig idé vars syfte är:</a:t>
            </a:r>
          </a:p>
          <a:p>
            <a:pPr marL="0" indent="0">
              <a:buNone/>
            </a:pPr>
            <a:endParaRPr lang="sv-SE" dirty="0"/>
          </a:p>
          <a:p>
            <a:pPr marL="0" indent="0">
              <a:buNone/>
            </a:pPr>
            <a:endParaRPr lang="en-SE" dirty="0"/>
          </a:p>
        </p:txBody>
      </p:sp>
      <p:sp>
        <p:nvSpPr>
          <p:cNvPr id="5" name="Slide Number Placeholder 4">
            <a:extLst>
              <a:ext uri="{FF2B5EF4-FFF2-40B4-BE49-F238E27FC236}">
                <a16:creationId xmlns:a16="http://schemas.microsoft.com/office/drawing/2014/main" id="{F3FDC6E6-A5DB-D74B-8029-6661C964D6D1}"/>
              </a:ext>
            </a:extLst>
          </p:cNvPr>
          <p:cNvSpPr>
            <a:spLocks noGrp="1"/>
          </p:cNvSpPr>
          <p:nvPr>
            <p:ph type="sldNum" sz="quarter" idx="12"/>
          </p:nvPr>
        </p:nvSpPr>
        <p:spPr/>
        <p:txBody>
          <a:bodyPr/>
          <a:lstStyle/>
          <a:p>
            <a:fld id="{988E7F75-8447-2546-BC2C-A9D2B7675F08}" type="slidenum">
              <a:rPr lang="en-GB" smtClean="0"/>
              <a:pPr/>
              <a:t>3</a:t>
            </a:fld>
            <a:endParaRPr lang="en-GB"/>
          </a:p>
        </p:txBody>
      </p:sp>
      <p:sp>
        <p:nvSpPr>
          <p:cNvPr id="4" name="textruta 3">
            <a:extLst>
              <a:ext uri="{FF2B5EF4-FFF2-40B4-BE49-F238E27FC236}">
                <a16:creationId xmlns:a16="http://schemas.microsoft.com/office/drawing/2014/main" id="{05C26ED1-4124-4B9B-8263-40DD9AE9E25F}"/>
              </a:ext>
            </a:extLst>
          </p:cNvPr>
          <p:cNvSpPr txBox="1"/>
          <p:nvPr/>
        </p:nvSpPr>
        <p:spPr>
          <a:xfrm>
            <a:off x="3940315" y="1866262"/>
            <a:ext cx="4928887" cy="3206519"/>
          </a:xfrm>
          <a:prstGeom prst="rect">
            <a:avLst/>
          </a:prstGeom>
          <a:solidFill>
            <a:srgbClr val="FFC000"/>
          </a:solidFill>
          <a:ln>
            <a:solidFill>
              <a:schemeClr val="tx1"/>
            </a:solidFill>
          </a:ln>
        </p:spPr>
        <p:txBody>
          <a:bodyPr wrap="square" lIns="0" tIns="0" rIns="0" bIns="0" rtlCol="0" anchor="t" anchorCtr="0">
            <a:spAutoFit/>
          </a:bodyPr>
          <a:lstStyle/>
          <a:p>
            <a:pPr>
              <a:lnSpc>
                <a:spcPct val="90000"/>
              </a:lnSpc>
              <a:spcBef>
                <a:spcPts val="600"/>
              </a:spcBef>
              <a:spcAft>
                <a:spcPts val="400"/>
              </a:spcAft>
            </a:pPr>
            <a:r>
              <a:rPr lang="sv-SE" sz="1800" b="1" dirty="0">
                <a:effectLst/>
                <a:latin typeface="Times New Roman" panose="02020603050405020304" pitchFamily="18" charset="0"/>
                <a:ea typeface="Calibri" panose="020F0502020204030204" pitchFamily="34" charset="0"/>
                <a:cs typeface="Times New Roman" panose="02020603050405020304" pitchFamily="18" charset="0"/>
              </a:rPr>
              <a:t>MVE235</a:t>
            </a:r>
          </a:p>
          <a:p>
            <a:pPr>
              <a:lnSpc>
                <a:spcPct val="150000"/>
              </a:lnSpc>
              <a:spcBef>
                <a:spcPts val="600"/>
              </a:spcBef>
              <a:spcAft>
                <a:spcPts val="400"/>
              </a:spcAft>
            </a:pPr>
            <a:r>
              <a:rPr lang="sv-SE" dirty="0">
                <a:latin typeface="Times New Roman" panose="02020603050405020304" pitchFamily="18" charset="0"/>
                <a:ea typeface="Calibri" panose="020F0502020204030204" pitchFamily="34" charset="0"/>
                <a:cs typeface="Times New Roman" panose="02020603050405020304" pitchFamily="18" charset="0"/>
              </a:rPr>
              <a:t>att </a:t>
            </a: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ANTINGEN (i) redogöra för hur matematikämnet utvecklats, påverkar och interagerar med andra vetenskaper och samhället i stort, ELLER (ii) att redogöra för några av matematikens centrala idéer och dessas koppling till tillämpningen av matematik i samhälle och/eller industri.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90000"/>
              </a:lnSpc>
              <a:spcBef>
                <a:spcPts val="600"/>
              </a:spcBef>
              <a:spcAft>
                <a:spcPts val="400"/>
              </a:spcAft>
            </a:pPr>
            <a:endParaRPr lang="sv-SE" sz="1500" dirty="0">
              <a:latin typeface="Arial" panose="020B0604020202020204" pitchFamily="34" charset="0"/>
              <a:cs typeface="Arial" panose="020B0604020202020204" pitchFamily="34" charset="0"/>
            </a:endParaRPr>
          </a:p>
        </p:txBody>
      </p:sp>
      <p:sp>
        <p:nvSpPr>
          <p:cNvPr id="10" name="textruta 9">
            <a:extLst>
              <a:ext uri="{FF2B5EF4-FFF2-40B4-BE49-F238E27FC236}">
                <a16:creationId xmlns:a16="http://schemas.microsoft.com/office/drawing/2014/main" id="{0E41B850-15B2-44FB-A607-4D0B55E0C342}"/>
              </a:ext>
            </a:extLst>
          </p:cNvPr>
          <p:cNvSpPr txBox="1"/>
          <p:nvPr/>
        </p:nvSpPr>
        <p:spPr>
          <a:xfrm>
            <a:off x="278088" y="2180063"/>
            <a:ext cx="3492635" cy="2791020"/>
          </a:xfrm>
          <a:prstGeom prst="rect">
            <a:avLst/>
          </a:prstGeom>
          <a:solidFill>
            <a:schemeClr val="bg1">
              <a:lumMod val="85000"/>
            </a:schemeClr>
          </a:solidFill>
          <a:ln>
            <a:solidFill>
              <a:schemeClr val="tx1"/>
            </a:solidFill>
          </a:ln>
        </p:spPr>
        <p:txBody>
          <a:bodyPr wrap="square" lIns="0" tIns="0" rIns="0" bIns="0" rtlCol="0" anchor="t" anchorCtr="0">
            <a:spAutoFit/>
          </a:bodyPr>
          <a:lstStyle/>
          <a:p>
            <a:pPr>
              <a:lnSpc>
                <a:spcPct val="90000"/>
              </a:lnSpc>
              <a:spcBef>
                <a:spcPts val="600"/>
              </a:spcBef>
              <a:spcAft>
                <a:spcPts val="400"/>
              </a:spcAft>
            </a:pPr>
            <a:r>
              <a:rPr lang="sv-SE" sz="1800" b="1" dirty="0">
                <a:effectLst/>
                <a:latin typeface="Times New Roman" panose="02020603050405020304" pitchFamily="18" charset="0"/>
                <a:ea typeface="Calibri" panose="020F0502020204030204" pitchFamily="34" charset="0"/>
                <a:cs typeface="Times New Roman" panose="02020603050405020304" pitchFamily="18" charset="0"/>
              </a:rPr>
              <a:t>MMG200</a:t>
            </a:r>
          </a:p>
          <a:p>
            <a:pPr>
              <a:lnSpc>
                <a:spcPct val="150000"/>
              </a:lnSpc>
              <a:spcBef>
                <a:spcPts val="600"/>
              </a:spcBef>
              <a:spcAft>
                <a:spcPts val="400"/>
              </a:spcAft>
            </a:pPr>
            <a:r>
              <a:rPr lang="sv-SE" dirty="0">
                <a:latin typeface="Times New Roman" panose="02020603050405020304" pitchFamily="18" charset="0"/>
                <a:ea typeface="Calibri" panose="020F0502020204030204" pitchFamily="34" charset="0"/>
                <a:cs typeface="Times New Roman" panose="02020603050405020304" pitchFamily="18" charset="0"/>
              </a:rPr>
              <a:t>a</a:t>
            </a:r>
            <a:r>
              <a:rPr lang="sv-SE" sz="1800" dirty="0">
                <a:effectLst/>
                <a:latin typeface="Times New Roman" panose="02020603050405020304" pitchFamily="18" charset="0"/>
                <a:ea typeface="Calibri" panose="020F0502020204030204" pitchFamily="34" charset="0"/>
                <a:cs typeface="Times New Roman" panose="02020603050405020304" pitchFamily="18" charset="0"/>
              </a:rPr>
              <a:t>tt redogöra för någon av matematikens centrala idéer och dess koppling till tillämpningen av matematik i samhälle och/eller industri.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90000"/>
              </a:lnSpc>
              <a:spcBef>
                <a:spcPts val="600"/>
              </a:spcBef>
              <a:spcAft>
                <a:spcPts val="400"/>
              </a:spcAft>
            </a:pPr>
            <a:endParaRPr lang="sv-SE" sz="1500" dirty="0">
              <a:latin typeface="Arial" panose="020B0604020202020204" pitchFamily="34" charset="0"/>
              <a:cs typeface="Arial" panose="020B0604020202020204" pitchFamily="34" charset="0"/>
            </a:endParaRPr>
          </a:p>
        </p:txBody>
      </p:sp>
      <p:sp>
        <p:nvSpPr>
          <p:cNvPr id="11" name="textruta 10">
            <a:extLst>
              <a:ext uri="{FF2B5EF4-FFF2-40B4-BE49-F238E27FC236}">
                <a16:creationId xmlns:a16="http://schemas.microsoft.com/office/drawing/2014/main" id="{5439A506-5FE2-4B8A-A941-1F915284384C}"/>
              </a:ext>
            </a:extLst>
          </p:cNvPr>
          <p:cNvSpPr txBox="1"/>
          <p:nvPr/>
        </p:nvSpPr>
        <p:spPr>
          <a:xfrm flipH="1">
            <a:off x="6183983" y="2116317"/>
            <a:ext cx="527901" cy="108409"/>
          </a:xfrm>
          <a:prstGeom prst="rect">
            <a:avLst/>
          </a:prstGeom>
          <a:noFill/>
        </p:spPr>
        <p:txBody>
          <a:bodyPr wrap="square" lIns="0" tIns="0" rIns="0" bIns="0" rtlCol="0" anchor="t" anchorCtr="0">
            <a:spAutoFit/>
          </a:bodyPr>
          <a:lstStyle/>
          <a:p>
            <a:pPr algn="l">
              <a:lnSpc>
                <a:spcPct val="90000"/>
              </a:lnSpc>
              <a:spcBef>
                <a:spcPts val="600"/>
              </a:spcBef>
              <a:spcAft>
                <a:spcPts val="400"/>
              </a:spcAft>
            </a:pPr>
            <a:endParaRPr lang="sv-SE"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0835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BA6C48-439B-47E1-B7A5-47C2A9CA7B3B}"/>
              </a:ext>
            </a:extLst>
          </p:cNvPr>
          <p:cNvSpPr>
            <a:spLocks noGrp="1"/>
          </p:cNvSpPr>
          <p:nvPr>
            <p:ph type="title"/>
          </p:nvPr>
        </p:nvSpPr>
        <p:spPr>
          <a:xfrm>
            <a:off x="568798" y="682503"/>
            <a:ext cx="7038231" cy="719091"/>
          </a:xfrm>
        </p:spPr>
        <p:txBody>
          <a:bodyPr/>
          <a:lstStyle/>
          <a:p>
            <a:r>
              <a:rPr lang="sv-SE" sz="2800" dirty="0"/>
              <a:t>Övergång – </a:t>
            </a:r>
            <a:br>
              <a:rPr lang="sv-SE" sz="2800" dirty="0"/>
            </a:br>
            <a:r>
              <a:rPr lang="sv-SE" sz="2800" dirty="0"/>
              <a:t>från en föreläsning till en annan</a:t>
            </a:r>
            <a:br>
              <a:rPr lang="sv-SE" sz="2800" dirty="0"/>
            </a:br>
            <a:r>
              <a:rPr lang="sv-SE" sz="2800" dirty="0"/>
              <a:t>från ett användningsområde till ett annat</a:t>
            </a:r>
          </a:p>
        </p:txBody>
      </p:sp>
      <p:pic>
        <p:nvPicPr>
          <p:cNvPr id="7" name="Platshållare för innehåll 6" descr="En bild som visar text&#10;&#10;Automatiskt genererad beskrivning">
            <a:extLst>
              <a:ext uri="{FF2B5EF4-FFF2-40B4-BE49-F238E27FC236}">
                <a16:creationId xmlns:a16="http://schemas.microsoft.com/office/drawing/2014/main" id="{5A5B9C76-3BE9-4F4E-8DEC-7C625082C053}"/>
              </a:ext>
            </a:extLst>
          </p:cNvPr>
          <p:cNvPicPr>
            <a:picLocks noGrp="1" noChangeAspect="1"/>
          </p:cNvPicPr>
          <p:nvPr>
            <p:ph sz="half" idx="1"/>
          </p:nvPr>
        </p:nvPicPr>
        <p:blipFill>
          <a:blip r:embed="rId3"/>
          <a:stretch>
            <a:fillRect/>
          </a:stretch>
        </p:blipFill>
        <p:spPr>
          <a:xfrm>
            <a:off x="568798" y="1582534"/>
            <a:ext cx="7880709" cy="2315918"/>
          </a:xfrm>
        </p:spPr>
      </p:pic>
      <p:sp>
        <p:nvSpPr>
          <p:cNvPr id="5" name="Platshållare för bildnummer 4">
            <a:extLst>
              <a:ext uri="{FF2B5EF4-FFF2-40B4-BE49-F238E27FC236}">
                <a16:creationId xmlns:a16="http://schemas.microsoft.com/office/drawing/2014/main" id="{95A40E1B-13E5-45BA-B29C-C99D64D3B4BD}"/>
              </a:ext>
            </a:extLst>
          </p:cNvPr>
          <p:cNvSpPr>
            <a:spLocks noGrp="1"/>
          </p:cNvSpPr>
          <p:nvPr>
            <p:ph type="sldNum" sz="quarter" idx="11"/>
          </p:nvPr>
        </p:nvSpPr>
        <p:spPr/>
        <p:txBody>
          <a:bodyPr/>
          <a:lstStyle/>
          <a:p>
            <a:fld id="{988E7F75-8447-2546-BC2C-A9D2B7675F08}" type="slidenum">
              <a:rPr lang="en-GB" smtClean="0"/>
              <a:pPr/>
              <a:t>30</a:t>
            </a:fld>
            <a:endParaRPr lang="en-GB"/>
          </a:p>
        </p:txBody>
      </p:sp>
      <p:cxnSp>
        <p:nvCxnSpPr>
          <p:cNvPr id="8" name="Rak koppling 7">
            <a:extLst>
              <a:ext uri="{FF2B5EF4-FFF2-40B4-BE49-F238E27FC236}">
                <a16:creationId xmlns:a16="http://schemas.microsoft.com/office/drawing/2014/main" id="{2D72474D-3732-4BFA-A026-5339682ED9F8}"/>
              </a:ext>
            </a:extLst>
          </p:cNvPr>
          <p:cNvCxnSpPr>
            <a:cxnSpLocks/>
          </p:cNvCxnSpPr>
          <p:nvPr/>
        </p:nvCxnSpPr>
        <p:spPr>
          <a:xfrm>
            <a:off x="710214" y="1961965"/>
            <a:ext cx="665825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264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60F191-EEFC-4141-94EF-E63C3908AE12}"/>
              </a:ext>
            </a:extLst>
          </p:cNvPr>
          <p:cNvSpPr>
            <a:spLocks noGrp="1"/>
          </p:cNvSpPr>
          <p:nvPr>
            <p:ph type="title"/>
          </p:nvPr>
        </p:nvSpPr>
        <p:spPr>
          <a:xfrm>
            <a:off x="299793" y="344517"/>
            <a:ext cx="7401829" cy="897754"/>
          </a:xfrm>
        </p:spPr>
        <p:txBody>
          <a:bodyPr/>
          <a:lstStyle/>
          <a:p>
            <a:r>
              <a:rPr lang="sv-SE" sz="2800" dirty="0"/>
              <a:t>Övergång – </a:t>
            </a:r>
            <a:br>
              <a:rPr lang="sv-SE" sz="2800" dirty="0"/>
            </a:br>
            <a:r>
              <a:rPr lang="sv-SE" sz="2800" dirty="0"/>
              <a:t>från en föreläsare/föreläsning till en annan</a:t>
            </a:r>
          </a:p>
        </p:txBody>
      </p:sp>
      <p:pic>
        <p:nvPicPr>
          <p:cNvPr id="7" name="Platshållare för innehåll 6">
            <a:extLst>
              <a:ext uri="{FF2B5EF4-FFF2-40B4-BE49-F238E27FC236}">
                <a16:creationId xmlns:a16="http://schemas.microsoft.com/office/drawing/2014/main" id="{7001364A-79A7-406D-B14C-82958AAB97AA}"/>
              </a:ext>
            </a:extLst>
          </p:cNvPr>
          <p:cNvPicPr>
            <a:picLocks noGrp="1" noChangeAspect="1"/>
          </p:cNvPicPr>
          <p:nvPr>
            <p:ph sz="half" idx="1"/>
          </p:nvPr>
        </p:nvPicPr>
        <p:blipFill>
          <a:blip r:embed="rId3"/>
          <a:stretch>
            <a:fillRect/>
          </a:stretch>
        </p:blipFill>
        <p:spPr>
          <a:xfrm>
            <a:off x="421200" y="2185611"/>
            <a:ext cx="8167457" cy="994172"/>
          </a:xfrm>
        </p:spPr>
      </p:pic>
      <p:sp>
        <p:nvSpPr>
          <p:cNvPr id="5" name="Platshållare för bildnummer 4">
            <a:extLst>
              <a:ext uri="{FF2B5EF4-FFF2-40B4-BE49-F238E27FC236}">
                <a16:creationId xmlns:a16="http://schemas.microsoft.com/office/drawing/2014/main" id="{D26FB0BB-88B5-41DA-A11C-B09C4830D750}"/>
              </a:ext>
            </a:extLst>
          </p:cNvPr>
          <p:cNvSpPr>
            <a:spLocks noGrp="1"/>
          </p:cNvSpPr>
          <p:nvPr>
            <p:ph type="sldNum" sz="quarter" idx="11"/>
          </p:nvPr>
        </p:nvSpPr>
        <p:spPr/>
        <p:txBody>
          <a:bodyPr/>
          <a:lstStyle/>
          <a:p>
            <a:fld id="{988E7F75-8447-2546-BC2C-A9D2B7675F08}" type="slidenum">
              <a:rPr lang="en-GB" smtClean="0"/>
              <a:pPr/>
              <a:t>31</a:t>
            </a:fld>
            <a:endParaRPr lang="en-GB"/>
          </a:p>
        </p:txBody>
      </p:sp>
      <p:cxnSp>
        <p:nvCxnSpPr>
          <p:cNvPr id="8" name="Rak koppling 7">
            <a:extLst>
              <a:ext uri="{FF2B5EF4-FFF2-40B4-BE49-F238E27FC236}">
                <a16:creationId xmlns:a16="http://schemas.microsoft.com/office/drawing/2014/main" id="{9D9E7A57-8450-4CD2-818B-EBF7FA47DCD6}"/>
              </a:ext>
            </a:extLst>
          </p:cNvPr>
          <p:cNvCxnSpPr>
            <a:cxnSpLocks/>
          </p:cNvCxnSpPr>
          <p:nvPr/>
        </p:nvCxnSpPr>
        <p:spPr>
          <a:xfrm>
            <a:off x="2006354" y="2450237"/>
            <a:ext cx="3391269"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Pratbubbla: rektangel 11">
            <a:extLst>
              <a:ext uri="{FF2B5EF4-FFF2-40B4-BE49-F238E27FC236}">
                <a16:creationId xmlns:a16="http://schemas.microsoft.com/office/drawing/2014/main" id="{BEE1F507-980D-4459-B691-5AC9E9384149}"/>
              </a:ext>
            </a:extLst>
          </p:cNvPr>
          <p:cNvSpPr/>
          <p:nvPr/>
        </p:nvSpPr>
        <p:spPr>
          <a:xfrm>
            <a:off x="5699464" y="3116062"/>
            <a:ext cx="3023336" cy="1455938"/>
          </a:xfrm>
          <a:prstGeom prst="wedgeRectCallout">
            <a:avLst>
              <a:gd name="adj1" fmla="val -55910"/>
              <a:gd name="adj2" fmla="val -94208"/>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dirty="0">
                <a:solidFill>
                  <a:schemeClr val="tx1"/>
                </a:solidFill>
              </a:rPr>
              <a:t>Hänvisa till för- och efternamn alternativt efternamn efter fullständig presentation, men ALDRIG enbart till förnamnet!</a:t>
            </a:r>
          </a:p>
        </p:txBody>
      </p:sp>
    </p:spTree>
    <p:extLst>
      <p:ext uri="{BB962C8B-B14F-4D97-AF65-F5344CB8AC3E}">
        <p14:creationId xmlns:p14="http://schemas.microsoft.com/office/powerpoint/2010/main" val="346792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84A4B8-F1B7-4E09-BC3B-8C35B2FF0404}"/>
              </a:ext>
            </a:extLst>
          </p:cNvPr>
          <p:cNvSpPr>
            <a:spLocks noGrp="1"/>
          </p:cNvSpPr>
          <p:nvPr>
            <p:ph type="title"/>
          </p:nvPr>
        </p:nvSpPr>
        <p:spPr>
          <a:xfrm>
            <a:off x="421200" y="1"/>
            <a:ext cx="7038231" cy="1019660"/>
          </a:xfrm>
        </p:spPr>
        <p:txBody>
          <a:bodyPr/>
          <a:lstStyle/>
          <a:p>
            <a:r>
              <a:rPr lang="sv-SE" sz="2800" dirty="0"/>
              <a:t>Övergång – </a:t>
            </a:r>
            <a:br>
              <a:rPr lang="sv-SE" sz="2200" dirty="0"/>
            </a:br>
            <a:r>
              <a:rPr lang="sv-SE" sz="2200" dirty="0"/>
              <a:t>från ett ämne till ett annat</a:t>
            </a:r>
            <a:br>
              <a:rPr lang="sv-SE" sz="2200" dirty="0"/>
            </a:br>
            <a:r>
              <a:rPr lang="sv-SE" sz="2200" dirty="0"/>
              <a:t>från en föreläsare/föreläsning till en annan</a:t>
            </a:r>
          </a:p>
        </p:txBody>
      </p:sp>
      <p:sp>
        <p:nvSpPr>
          <p:cNvPr id="5" name="Platshållare för bildnummer 4">
            <a:extLst>
              <a:ext uri="{FF2B5EF4-FFF2-40B4-BE49-F238E27FC236}">
                <a16:creationId xmlns:a16="http://schemas.microsoft.com/office/drawing/2014/main" id="{D530ABBE-E65E-4C80-9A91-B45EB0AF52C6}"/>
              </a:ext>
            </a:extLst>
          </p:cNvPr>
          <p:cNvSpPr>
            <a:spLocks noGrp="1"/>
          </p:cNvSpPr>
          <p:nvPr>
            <p:ph type="sldNum" sz="quarter" idx="11"/>
          </p:nvPr>
        </p:nvSpPr>
        <p:spPr/>
        <p:txBody>
          <a:bodyPr/>
          <a:lstStyle/>
          <a:p>
            <a:fld id="{988E7F75-8447-2546-BC2C-A9D2B7675F08}" type="slidenum">
              <a:rPr lang="en-GB" smtClean="0"/>
              <a:pPr/>
              <a:t>32</a:t>
            </a:fld>
            <a:endParaRPr lang="en-GB"/>
          </a:p>
        </p:txBody>
      </p:sp>
      <p:pic>
        <p:nvPicPr>
          <p:cNvPr id="6" name="Platshållare för innehåll 6" descr="En bild som visar text&#10;&#10;Automatiskt genererad beskrivning">
            <a:extLst>
              <a:ext uri="{FF2B5EF4-FFF2-40B4-BE49-F238E27FC236}">
                <a16:creationId xmlns:a16="http://schemas.microsoft.com/office/drawing/2014/main" id="{3D753792-A75D-4CDF-995C-7B032A04EC34}"/>
              </a:ext>
            </a:extLst>
          </p:cNvPr>
          <p:cNvPicPr>
            <a:picLocks noGrp="1" noChangeAspect="1"/>
          </p:cNvPicPr>
          <p:nvPr>
            <p:ph sz="half" idx="1"/>
          </p:nvPr>
        </p:nvPicPr>
        <p:blipFill>
          <a:blip r:embed="rId3"/>
          <a:stretch>
            <a:fillRect/>
          </a:stretch>
        </p:blipFill>
        <p:spPr>
          <a:xfrm>
            <a:off x="506653" y="1171852"/>
            <a:ext cx="7855339" cy="1597981"/>
          </a:xfrm>
          <a:ln w="28575">
            <a:solidFill>
              <a:schemeClr val="tx1"/>
            </a:solidFill>
          </a:ln>
        </p:spPr>
      </p:pic>
      <p:pic>
        <p:nvPicPr>
          <p:cNvPr id="7" name="Platshållare för innehåll 8" descr="En bild som visar text&#10;&#10;Automatiskt genererad beskrivning">
            <a:extLst>
              <a:ext uri="{FF2B5EF4-FFF2-40B4-BE49-F238E27FC236}">
                <a16:creationId xmlns:a16="http://schemas.microsoft.com/office/drawing/2014/main" id="{B4133168-AD4E-461A-992A-5B39CBBFA461}"/>
              </a:ext>
            </a:extLst>
          </p:cNvPr>
          <p:cNvPicPr>
            <a:picLocks noGrp="1" noChangeAspect="1"/>
          </p:cNvPicPr>
          <p:nvPr>
            <p:ph sz="half" idx="2"/>
          </p:nvPr>
        </p:nvPicPr>
        <p:blipFill>
          <a:blip r:embed="rId4"/>
          <a:stretch>
            <a:fillRect/>
          </a:stretch>
        </p:blipFill>
        <p:spPr>
          <a:xfrm>
            <a:off x="568798" y="3000652"/>
            <a:ext cx="7350084" cy="1939298"/>
          </a:xfrm>
          <a:ln w="28575">
            <a:solidFill>
              <a:schemeClr val="tx1"/>
            </a:solidFill>
          </a:ln>
        </p:spPr>
      </p:pic>
      <p:cxnSp>
        <p:nvCxnSpPr>
          <p:cNvPr id="8" name="Rak koppling 7">
            <a:extLst>
              <a:ext uri="{FF2B5EF4-FFF2-40B4-BE49-F238E27FC236}">
                <a16:creationId xmlns:a16="http://schemas.microsoft.com/office/drawing/2014/main" id="{F1C86C93-349A-4552-A38D-18D3C50B85FD}"/>
              </a:ext>
            </a:extLst>
          </p:cNvPr>
          <p:cNvCxnSpPr>
            <a:cxnSpLocks/>
          </p:cNvCxnSpPr>
          <p:nvPr/>
        </p:nvCxnSpPr>
        <p:spPr>
          <a:xfrm>
            <a:off x="639193" y="1526960"/>
            <a:ext cx="320483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Rak koppling 9">
            <a:extLst>
              <a:ext uri="{FF2B5EF4-FFF2-40B4-BE49-F238E27FC236}">
                <a16:creationId xmlns:a16="http://schemas.microsoft.com/office/drawing/2014/main" id="{1FE14B1E-7DAA-4E90-AAB0-0B78D517ABB1}"/>
              </a:ext>
            </a:extLst>
          </p:cNvPr>
          <p:cNvCxnSpPr>
            <a:cxnSpLocks/>
          </p:cNvCxnSpPr>
          <p:nvPr/>
        </p:nvCxnSpPr>
        <p:spPr>
          <a:xfrm>
            <a:off x="639193" y="3293616"/>
            <a:ext cx="310718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8E1F26-B31B-4301-BB39-E1A56D16D8FF}"/>
              </a:ext>
            </a:extLst>
          </p:cNvPr>
          <p:cNvSpPr>
            <a:spLocks noGrp="1"/>
          </p:cNvSpPr>
          <p:nvPr>
            <p:ph type="title"/>
          </p:nvPr>
        </p:nvSpPr>
        <p:spPr>
          <a:xfrm>
            <a:off x="568798" y="266330"/>
            <a:ext cx="7038231" cy="607009"/>
          </a:xfrm>
        </p:spPr>
        <p:txBody>
          <a:bodyPr/>
          <a:lstStyle/>
          <a:p>
            <a:r>
              <a:rPr lang="sv-SE" sz="2800" dirty="0"/>
              <a:t>Ett ämne – flera föreläsare</a:t>
            </a:r>
          </a:p>
        </p:txBody>
      </p:sp>
      <p:sp>
        <p:nvSpPr>
          <p:cNvPr id="5" name="Platshållare för bildnummer 4">
            <a:extLst>
              <a:ext uri="{FF2B5EF4-FFF2-40B4-BE49-F238E27FC236}">
                <a16:creationId xmlns:a16="http://schemas.microsoft.com/office/drawing/2014/main" id="{F3D642E8-56F6-4C07-A9F6-1DF1B4AA2470}"/>
              </a:ext>
            </a:extLst>
          </p:cNvPr>
          <p:cNvSpPr>
            <a:spLocks noGrp="1"/>
          </p:cNvSpPr>
          <p:nvPr>
            <p:ph type="sldNum" sz="quarter" idx="11"/>
          </p:nvPr>
        </p:nvSpPr>
        <p:spPr/>
        <p:txBody>
          <a:bodyPr/>
          <a:lstStyle/>
          <a:p>
            <a:fld id="{988E7F75-8447-2546-BC2C-A9D2B7675F08}" type="slidenum">
              <a:rPr lang="en-GB" smtClean="0"/>
              <a:pPr/>
              <a:t>33</a:t>
            </a:fld>
            <a:endParaRPr lang="en-GB"/>
          </a:p>
        </p:txBody>
      </p:sp>
      <p:pic>
        <p:nvPicPr>
          <p:cNvPr id="6" name="Platshållare för innehåll 6" descr="En bild som visar text&#10;&#10;Automatiskt genererad beskrivning">
            <a:extLst>
              <a:ext uri="{FF2B5EF4-FFF2-40B4-BE49-F238E27FC236}">
                <a16:creationId xmlns:a16="http://schemas.microsoft.com/office/drawing/2014/main" id="{8A0EAE91-BA79-4474-8A74-75181DA3167D}"/>
              </a:ext>
            </a:extLst>
          </p:cNvPr>
          <p:cNvPicPr>
            <a:picLocks noGrp="1" noChangeAspect="1"/>
          </p:cNvPicPr>
          <p:nvPr>
            <p:ph sz="half" idx="1"/>
          </p:nvPr>
        </p:nvPicPr>
        <p:blipFill>
          <a:blip r:embed="rId3"/>
          <a:stretch>
            <a:fillRect/>
          </a:stretch>
        </p:blipFill>
        <p:spPr>
          <a:xfrm>
            <a:off x="568798" y="1361467"/>
            <a:ext cx="6294114" cy="3256874"/>
          </a:xfrm>
        </p:spPr>
      </p:pic>
      <p:cxnSp>
        <p:nvCxnSpPr>
          <p:cNvPr id="7" name="Rak koppling 6">
            <a:extLst>
              <a:ext uri="{FF2B5EF4-FFF2-40B4-BE49-F238E27FC236}">
                <a16:creationId xmlns:a16="http://schemas.microsoft.com/office/drawing/2014/main" id="{B2B06B87-902D-4543-B17B-457CE30C34A5}"/>
              </a:ext>
            </a:extLst>
          </p:cNvPr>
          <p:cNvCxnSpPr>
            <a:cxnSpLocks/>
          </p:cNvCxnSpPr>
          <p:nvPr/>
        </p:nvCxnSpPr>
        <p:spPr>
          <a:xfrm>
            <a:off x="621438" y="2139519"/>
            <a:ext cx="611671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Rak koppling 8">
            <a:extLst>
              <a:ext uri="{FF2B5EF4-FFF2-40B4-BE49-F238E27FC236}">
                <a16:creationId xmlns:a16="http://schemas.microsoft.com/office/drawing/2014/main" id="{C6302BEE-2560-47FA-BC63-61ACC7ACAB10}"/>
              </a:ext>
            </a:extLst>
          </p:cNvPr>
          <p:cNvCxnSpPr>
            <a:cxnSpLocks/>
          </p:cNvCxnSpPr>
          <p:nvPr/>
        </p:nvCxnSpPr>
        <p:spPr>
          <a:xfrm>
            <a:off x="1447061" y="2388094"/>
            <a:ext cx="94103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FC46984E-EACE-4DDE-AFF7-9866C18FE307}"/>
              </a:ext>
            </a:extLst>
          </p:cNvPr>
          <p:cNvCxnSpPr>
            <a:cxnSpLocks/>
          </p:cNvCxnSpPr>
          <p:nvPr/>
        </p:nvCxnSpPr>
        <p:spPr>
          <a:xfrm>
            <a:off x="870012" y="4270160"/>
            <a:ext cx="88776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367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5640A2-C562-4859-B246-115AD5B7EECB}"/>
              </a:ext>
            </a:extLst>
          </p:cNvPr>
          <p:cNvSpPr>
            <a:spLocks noGrp="1"/>
          </p:cNvSpPr>
          <p:nvPr>
            <p:ph type="title"/>
          </p:nvPr>
        </p:nvSpPr>
        <p:spPr>
          <a:xfrm>
            <a:off x="106531" y="148730"/>
            <a:ext cx="7785717" cy="463099"/>
          </a:xfrm>
        </p:spPr>
        <p:txBody>
          <a:bodyPr/>
          <a:lstStyle/>
          <a:p>
            <a:r>
              <a:rPr lang="sv-SE" sz="2800" dirty="0"/>
              <a:t>Övergång – ämnespresentation och fördjupning</a:t>
            </a:r>
          </a:p>
        </p:txBody>
      </p:sp>
      <p:pic>
        <p:nvPicPr>
          <p:cNvPr id="9" name="Platshållare för innehåll 8" descr="En bild som visar text&#10;&#10;Automatiskt genererad beskrivning">
            <a:extLst>
              <a:ext uri="{FF2B5EF4-FFF2-40B4-BE49-F238E27FC236}">
                <a16:creationId xmlns:a16="http://schemas.microsoft.com/office/drawing/2014/main" id="{5EF309B1-D56E-4FCA-A0C8-7E7CB402A9C4}"/>
              </a:ext>
            </a:extLst>
          </p:cNvPr>
          <p:cNvPicPr>
            <a:picLocks noGrp="1" noChangeAspect="1"/>
          </p:cNvPicPr>
          <p:nvPr>
            <p:ph sz="half" idx="2"/>
          </p:nvPr>
        </p:nvPicPr>
        <p:blipFill>
          <a:blip r:embed="rId3"/>
          <a:stretch>
            <a:fillRect/>
          </a:stretch>
        </p:blipFill>
        <p:spPr>
          <a:xfrm>
            <a:off x="568798" y="1512288"/>
            <a:ext cx="6368897" cy="2917670"/>
          </a:xfrm>
        </p:spPr>
      </p:pic>
      <p:sp>
        <p:nvSpPr>
          <p:cNvPr id="5" name="Platshållare för bildnummer 4">
            <a:extLst>
              <a:ext uri="{FF2B5EF4-FFF2-40B4-BE49-F238E27FC236}">
                <a16:creationId xmlns:a16="http://schemas.microsoft.com/office/drawing/2014/main" id="{1E52D532-48E6-4E0B-A0F9-450E76E7A92F}"/>
              </a:ext>
            </a:extLst>
          </p:cNvPr>
          <p:cNvSpPr>
            <a:spLocks noGrp="1"/>
          </p:cNvSpPr>
          <p:nvPr>
            <p:ph type="sldNum" sz="quarter" idx="11"/>
          </p:nvPr>
        </p:nvSpPr>
        <p:spPr/>
        <p:txBody>
          <a:bodyPr/>
          <a:lstStyle/>
          <a:p>
            <a:fld id="{988E7F75-8447-2546-BC2C-A9D2B7675F08}" type="slidenum">
              <a:rPr lang="en-GB" smtClean="0"/>
              <a:pPr/>
              <a:t>34</a:t>
            </a:fld>
            <a:endParaRPr lang="en-GB"/>
          </a:p>
        </p:txBody>
      </p:sp>
      <p:cxnSp>
        <p:nvCxnSpPr>
          <p:cNvPr id="12" name="Rak koppling 11">
            <a:extLst>
              <a:ext uri="{FF2B5EF4-FFF2-40B4-BE49-F238E27FC236}">
                <a16:creationId xmlns:a16="http://schemas.microsoft.com/office/drawing/2014/main" id="{6A704AE5-BF95-43B1-86E3-867EF2ACDDBD}"/>
              </a:ext>
            </a:extLst>
          </p:cNvPr>
          <p:cNvCxnSpPr>
            <a:cxnSpLocks/>
          </p:cNvCxnSpPr>
          <p:nvPr/>
        </p:nvCxnSpPr>
        <p:spPr>
          <a:xfrm>
            <a:off x="648070" y="1757779"/>
            <a:ext cx="607232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AEA996D7-A712-48F4-BCA9-4E59AF51D0AA}"/>
              </a:ext>
            </a:extLst>
          </p:cNvPr>
          <p:cNvCxnSpPr>
            <a:cxnSpLocks/>
          </p:cNvCxnSpPr>
          <p:nvPr/>
        </p:nvCxnSpPr>
        <p:spPr>
          <a:xfrm>
            <a:off x="2441360" y="2032986"/>
            <a:ext cx="95878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Pratbubbla: rektangel 16">
            <a:extLst>
              <a:ext uri="{FF2B5EF4-FFF2-40B4-BE49-F238E27FC236}">
                <a16:creationId xmlns:a16="http://schemas.microsoft.com/office/drawing/2014/main" id="{18DBBD82-490D-4704-95E6-609DAF5F7179}"/>
              </a:ext>
            </a:extLst>
          </p:cNvPr>
          <p:cNvSpPr/>
          <p:nvPr/>
        </p:nvSpPr>
        <p:spPr>
          <a:xfrm>
            <a:off x="7016967" y="786185"/>
            <a:ext cx="2019874" cy="551747"/>
          </a:xfrm>
          <a:prstGeom prst="wedgeRectCallout">
            <a:avLst>
              <a:gd name="adj1" fmla="val -74796"/>
              <a:gd name="adj2" fmla="val 8321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dirty="0">
                <a:solidFill>
                  <a:schemeClr val="tx1"/>
                </a:solidFill>
              </a:rPr>
              <a:t>Ämnesintroduktion</a:t>
            </a:r>
          </a:p>
          <a:p>
            <a:r>
              <a:rPr lang="sv-SE" sz="1600" dirty="0">
                <a:solidFill>
                  <a:schemeClr val="tx1"/>
                </a:solidFill>
              </a:rPr>
              <a:t>Upprepning syfte</a:t>
            </a:r>
          </a:p>
        </p:txBody>
      </p:sp>
      <p:sp>
        <p:nvSpPr>
          <p:cNvPr id="20" name="Pratbubbla: rektangel 19">
            <a:extLst>
              <a:ext uri="{FF2B5EF4-FFF2-40B4-BE49-F238E27FC236}">
                <a16:creationId xmlns:a16="http://schemas.microsoft.com/office/drawing/2014/main" id="{2EAF6C67-1D1A-4560-84D5-3432DBF2F908}"/>
              </a:ext>
            </a:extLst>
          </p:cNvPr>
          <p:cNvSpPr/>
          <p:nvPr/>
        </p:nvSpPr>
        <p:spPr>
          <a:xfrm flipH="1">
            <a:off x="7680514" y="2604155"/>
            <a:ext cx="1285932" cy="1057774"/>
          </a:xfrm>
          <a:prstGeom prst="wedgeRectCallout">
            <a:avLst>
              <a:gd name="adj1" fmla="val 115860"/>
              <a:gd name="adj2" fmla="val 7509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a:solidFill>
                  <a:schemeClr val="tx1"/>
                </a:solidFill>
              </a:rPr>
              <a:t>Fördjupning</a:t>
            </a:r>
          </a:p>
          <a:p>
            <a:pPr algn="ctr"/>
            <a:r>
              <a:rPr lang="sv-SE" sz="1600" dirty="0">
                <a:solidFill>
                  <a:schemeClr val="tx1"/>
                </a:solidFill>
              </a:rPr>
              <a:t>Precisering</a:t>
            </a:r>
          </a:p>
        </p:txBody>
      </p:sp>
    </p:spTree>
    <p:extLst>
      <p:ext uri="{BB962C8B-B14F-4D97-AF65-F5344CB8AC3E}">
        <p14:creationId xmlns:p14="http://schemas.microsoft.com/office/powerpoint/2010/main" val="111501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48FE0C-EE9F-4E7A-A8EE-B687B58BAF64}"/>
              </a:ext>
            </a:extLst>
          </p:cNvPr>
          <p:cNvSpPr>
            <a:spLocks noGrp="1"/>
          </p:cNvSpPr>
          <p:nvPr>
            <p:ph type="title"/>
          </p:nvPr>
        </p:nvSpPr>
        <p:spPr>
          <a:xfrm>
            <a:off x="421200" y="261987"/>
            <a:ext cx="7038231" cy="463878"/>
          </a:xfrm>
        </p:spPr>
        <p:txBody>
          <a:bodyPr/>
          <a:lstStyle/>
          <a:p>
            <a:r>
              <a:rPr lang="sv-SE" sz="2800" dirty="0"/>
              <a:t>Inledning – vad ska inledningen göra?</a:t>
            </a:r>
          </a:p>
        </p:txBody>
      </p:sp>
      <p:sp>
        <p:nvSpPr>
          <p:cNvPr id="3" name="Platshållare för innehåll 2">
            <a:extLst>
              <a:ext uri="{FF2B5EF4-FFF2-40B4-BE49-F238E27FC236}">
                <a16:creationId xmlns:a16="http://schemas.microsoft.com/office/drawing/2014/main" id="{3963CDB5-657F-4B99-A79F-1E9B34B4C66F}"/>
              </a:ext>
            </a:extLst>
          </p:cNvPr>
          <p:cNvSpPr>
            <a:spLocks noGrp="1"/>
          </p:cNvSpPr>
          <p:nvPr>
            <p:ph idx="1"/>
          </p:nvPr>
        </p:nvSpPr>
        <p:spPr>
          <a:xfrm>
            <a:off x="421200" y="1058511"/>
            <a:ext cx="8130482" cy="3420360"/>
          </a:xfrm>
        </p:spPr>
        <p:txBody>
          <a:bodyPr/>
          <a:lstStyle/>
          <a:p>
            <a:r>
              <a:rPr lang="sv-SE" sz="2200" dirty="0"/>
              <a:t>Starta generellt – landa i ett syftespåstående</a:t>
            </a:r>
          </a:p>
          <a:p>
            <a:pPr marL="0" indent="0">
              <a:buNone/>
            </a:pPr>
            <a:endParaRPr lang="sv-SE" sz="2200" dirty="0"/>
          </a:p>
          <a:p>
            <a:r>
              <a:rPr lang="sv-SE" sz="2200" dirty="0"/>
              <a:t>Beskriv syftet med TEXTEN, dvs. vad texten gör i handen på läsaren i läsögonblicket</a:t>
            </a:r>
          </a:p>
          <a:p>
            <a:pPr marL="0" indent="0">
              <a:buNone/>
            </a:pPr>
            <a:endParaRPr lang="sv-SE" sz="2200" dirty="0"/>
          </a:p>
          <a:p>
            <a:r>
              <a:rPr lang="sv-SE" sz="2200" dirty="0"/>
              <a:t>Undvik klyschor av typen ”Redan de gamla grekerna insåg att matematiken spelar en avgörande roll …”</a:t>
            </a:r>
          </a:p>
          <a:p>
            <a:pPr marL="0" indent="0">
              <a:buNone/>
            </a:pPr>
            <a:endParaRPr lang="sv-SE" sz="2200" dirty="0"/>
          </a:p>
          <a:p>
            <a:r>
              <a:rPr lang="sv-SE" sz="2200" dirty="0"/>
              <a:t>Använd inledningen till att </a:t>
            </a:r>
            <a:r>
              <a:rPr lang="sv-SE" sz="2200" i="1" dirty="0"/>
              <a:t>skapa förväntningar </a:t>
            </a:r>
            <a:r>
              <a:rPr lang="sv-SE" sz="2200" dirty="0"/>
              <a:t>hos läsaren</a:t>
            </a:r>
          </a:p>
        </p:txBody>
      </p:sp>
      <p:sp>
        <p:nvSpPr>
          <p:cNvPr id="4" name="Platshållare för bildnummer 3">
            <a:extLst>
              <a:ext uri="{FF2B5EF4-FFF2-40B4-BE49-F238E27FC236}">
                <a16:creationId xmlns:a16="http://schemas.microsoft.com/office/drawing/2014/main" id="{28D9D9FF-C007-47EF-A4EC-014E6BA2043B}"/>
              </a:ext>
            </a:extLst>
          </p:cNvPr>
          <p:cNvSpPr>
            <a:spLocks noGrp="1"/>
          </p:cNvSpPr>
          <p:nvPr>
            <p:ph type="sldNum" sz="quarter" idx="12"/>
          </p:nvPr>
        </p:nvSpPr>
        <p:spPr/>
        <p:txBody>
          <a:bodyPr/>
          <a:lstStyle/>
          <a:p>
            <a:fld id="{988E7F75-8447-2546-BC2C-A9D2B7675F08}" type="slidenum">
              <a:rPr lang="en-GB" smtClean="0"/>
              <a:pPr/>
              <a:t>35</a:t>
            </a:fld>
            <a:endParaRPr lang="en-GB"/>
          </a:p>
        </p:txBody>
      </p:sp>
    </p:spTree>
    <p:extLst>
      <p:ext uri="{BB962C8B-B14F-4D97-AF65-F5344CB8AC3E}">
        <p14:creationId xmlns:p14="http://schemas.microsoft.com/office/powerpoint/2010/main" val="193284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text&#10;&#10;Automatiskt genererad beskrivning">
            <a:extLst>
              <a:ext uri="{FF2B5EF4-FFF2-40B4-BE49-F238E27FC236}">
                <a16:creationId xmlns:a16="http://schemas.microsoft.com/office/drawing/2014/main" id="{BB22F8E4-759A-49B9-86CD-8D8CA1460F7F}"/>
              </a:ext>
            </a:extLst>
          </p:cNvPr>
          <p:cNvPicPr>
            <a:picLocks noGrp="1" noChangeAspect="1"/>
          </p:cNvPicPr>
          <p:nvPr>
            <p:ph idx="1"/>
          </p:nvPr>
        </p:nvPicPr>
        <p:blipFill>
          <a:blip r:embed="rId3"/>
          <a:stretch>
            <a:fillRect/>
          </a:stretch>
        </p:blipFill>
        <p:spPr>
          <a:xfrm>
            <a:off x="-6211" y="0"/>
            <a:ext cx="9150212" cy="5143500"/>
          </a:xfrm>
        </p:spPr>
      </p:pic>
      <p:sp>
        <p:nvSpPr>
          <p:cNvPr id="4" name="Platshållare för bildnummer 3">
            <a:extLst>
              <a:ext uri="{FF2B5EF4-FFF2-40B4-BE49-F238E27FC236}">
                <a16:creationId xmlns:a16="http://schemas.microsoft.com/office/drawing/2014/main" id="{7E5EB574-3A3C-4E07-811F-E34312596039}"/>
              </a:ext>
            </a:extLst>
          </p:cNvPr>
          <p:cNvSpPr>
            <a:spLocks noGrp="1"/>
          </p:cNvSpPr>
          <p:nvPr>
            <p:ph type="sldNum" sz="quarter" idx="12"/>
          </p:nvPr>
        </p:nvSpPr>
        <p:spPr/>
        <p:txBody>
          <a:bodyPr/>
          <a:lstStyle/>
          <a:p>
            <a:fld id="{988E7F75-8447-2546-BC2C-A9D2B7675F08}" type="slidenum">
              <a:rPr lang="en-GB" smtClean="0"/>
              <a:pPr/>
              <a:t>36</a:t>
            </a:fld>
            <a:endParaRPr lang="en-GB"/>
          </a:p>
        </p:txBody>
      </p:sp>
      <p:sp>
        <p:nvSpPr>
          <p:cNvPr id="2" name="Rektangel 1">
            <a:extLst>
              <a:ext uri="{FF2B5EF4-FFF2-40B4-BE49-F238E27FC236}">
                <a16:creationId xmlns:a16="http://schemas.microsoft.com/office/drawing/2014/main" id="{8D61397B-30BC-4D48-86C2-B7BD6650BB0C}"/>
              </a:ext>
            </a:extLst>
          </p:cNvPr>
          <p:cNvSpPr/>
          <p:nvPr/>
        </p:nvSpPr>
        <p:spPr>
          <a:xfrm>
            <a:off x="106532" y="2642771"/>
            <a:ext cx="8832268" cy="2571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13899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48DE3B-65F3-49CA-AC75-3EC53A6EF0C1}"/>
              </a:ext>
            </a:extLst>
          </p:cNvPr>
          <p:cNvSpPr>
            <a:spLocks noGrp="1"/>
          </p:cNvSpPr>
          <p:nvPr>
            <p:ph type="title"/>
          </p:nvPr>
        </p:nvSpPr>
        <p:spPr>
          <a:xfrm>
            <a:off x="502811" y="261003"/>
            <a:ext cx="7038231" cy="454451"/>
          </a:xfrm>
        </p:spPr>
        <p:txBody>
          <a:bodyPr/>
          <a:lstStyle/>
          <a:p>
            <a:r>
              <a:rPr lang="sv-SE" sz="2800" dirty="0"/>
              <a:t>Avslutning – vad ska avslutningen göra?</a:t>
            </a:r>
          </a:p>
        </p:txBody>
      </p:sp>
      <p:sp>
        <p:nvSpPr>
          <p:cNvPr id="3" name="Platshållare för innehåll 2">
            <a:extLst>
              <a:ext uri="{FF2B5EF4-FFF2-40B4-BE49-F238E27FC236}">
                <a16:creationId xmlns:a16="http://schemas.microsoft.com/office/drawing/2014/main" id="{0F53FB86-05B2-468E-9EE5-A1B7F996EBEE}"/>
              </a:ext>
            </a:extLst>
          </p:cNvPr>
          <p:cNvSpPr>
            <a:spLocks noGrp="1"/>
          </p:cNvSpPr>
          <p:nvPr>
            <p:ph idx="1"/>
          </p:nvPr>
        </p:nvSpPr>
        <p:spPr>
          <a:xfrm>
            <a:off x="421201" y="1178351"/>
            <a:ext cx="8039220" cy="3476920"/>
          </a:xfrm>
        </p:spPr>
        <p:txBody>
          <a:bodyPr/>
          <a:lstStyle/>
          <a:p>
            <a:r>
              <a:rPr lang="sv-SE" sz="2200" dirty="0"/>
              <a:t>Knyt ihop alla trådar</a:t>
            </a:r>
          </a:p>
          <a:p>
            <a:pPr marL="0" indent="0">
              <a:buNone/>
            </a:pPr>
            <a:endParaRPr lang="sv-SE" sz="2200" dirty="0"/>
          </a:p>
          <a:p>
            <a:r>
              <a:rPr lang="sv-SE" sz="2200" i="1" dirty="0"/>
              <a:t>Sammanfatta sammanfattningen </a:t>
            </a:r>
            <a:r>
              <a:rPr lang="sv-SE" sz="2200" dirty="0"/>
              <a:t>i en enda mening – ett starkt påstående</a:t>
            </a:r>
          </a:p>
          <a:p>
            <a:pPr marL="0" indent="0">
              <a:buNone/>
            </a:pPr>
            <a:endParaRPr lang="sv-SE" sz="2200" dirty="0"/>
          </a:p>
          <a:p>
            <a:r>
              <a:rPr lang="sv-SE" sz="2200" dirty="0"/>
              <a:t>Bekräfta din huvud(syn)tes</a:t>
            </a:r>
          </a:p>
          <a:p>
            <a:pPr marL="0" indent="0">
              <a:buNone/>
            </a:pPr>
            <a:endParaRPr lang="sv-SE" sz="2200" dirty="0"/>
          </a:p>
          <a:p>
            <a:r>
              <a:rPr lang="sv-SE" sz="2200" dirty="0"/>
              <a:t>Avslutningen ska spegla inledningen</a:t>
            </a:r>
          </a:p>
        </p:txBody>
      </p:sp>
      <p:sp>
        <p:nvSpPr>
          <p:cNvPr id="4" name="Platshållare för bildnummer 3">
            <a:extLst>
              <a:ext uri="{FF2B5EF4-FFF2-40B4-BE49-F238E27FC236}">
                <a16:creationId xmlns:a16="http://schemas.microsoft.com/office/drawing/2014/main" id="{A57F8274-1A62-409C-A6D0-871D57F75875}"/>
              </a:ext>
            </a:extLst>
          </p:cNvPr>
          <p:cNvSpPr>
            <a:spLocks noGrp="1"/>
          </p:cNvSpPr>
          <p:nvPr>
            <p:ph type="sldNum" sz="quarter" idx="12"/>
          </p:nvPr>
        </p:nvSpPr>
        <p:spPr/>
        <p:txBody>
          <a:bodyPr/>
          <a:lstStyle/>
          <a:p>
            <a:fld id="{988E7F75-8447-2546-BC2C-A9D2B7675F08}" type="slidenum">
              <a:rPr lang="en-GB" smtClean="0"/>
              <a:pPr/>
              <a:t>37</a:t>
            </a:fld>
            <a:endParaRPr lang="en-GB"/>
          </a:p>
        </p:txBody>
      </p:sp>
    </p:spTree>
    <p:extLst>
      <p:ext uri="{BB962C8B-B14F-4D97-AF65-F5344CB8AC3E}">
        <p14:creationId xmlns:p14="http://schemas.microsoft.com/office/powerpoint/2010/main" val="266808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B957C5A-0DD9-467A-9A48-961E2DBDCB3D}"/>
              </a:ext>
            </a:extLst>
          </p:cNvPr>
          <p:cNvSpPr/>
          <p:nvPr/>
        </p:nvSpPr>
        <p:spPr>
          <a:xfrm>
            <a:off x="-6211" y="2698812"/>
            <a:ext cx="9150211" cy="2480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bildnummer 3">
            <a:extLst>
              <a:ext uri="{FF2B5EF4-FFF2-40B4-BE49-F238E27FC236}">
                <a16:creationId xmlns:a16="http://schemas.microsoft.com/office/drawing/2014/main" id="{7E5EB574-3A3C-4E07-811F-E34312596039}"/>
              </a:ext>
            </a:extLst>
          </p:cNvPr>
          <p:cNvSpPr>
            <a:spLocks noGrp="1"/>
          </p:cNvSpPr>
          <p:nvPr>
            <p:ph type="sldNum" sz="quarter" idx="12"/>
          </p:nvPr>
        </p:nvSpPr>
        <p:spPr/>
        <p:txBody>
          <a:bodyPr/>
          <a:lstStyle/>
          <a:p>
            <a:fld id="{988E7F75-8447-2546-BC2C-A9D2B7675F08}" type="slidenum">
              <a:rPr lang="en-GB" smtClean="0"/>
              <a:pPr/>
              <a:t>38</a:t>
            </a:fld>
            <a:endParaRPr lang="en-GB"/>
          </a:p>
        </p:txBody>
      </p:sp>
      <p:pic>
        <p:nvPicPr>
          <p:cNvPr id="6" name="Platshållare för innehåll 5" descr="En bild som visar text&#10;&#10;Automatiskt genererad beskrivning">
            <a:extLst>
              <a:ext uri="{FF2B5EF4-FFF2-40B4-BE49-F238E27FC236}">
                <a16:creationId xmlns:a16="http://schemas.microsoft.com/office/drawing/2014/main" id="{BB22F8E4-759A-49B9-86CD-8D8CA1460F7F}"/>
              </a:ext>
            </a:extLst>
          </p:cNvPr>
          <p:cNvPicPr>
            <a:picLocks noGrp="1" noChangeAspect="1"/>
          </p:cNvPicPr>
          <p:nvPr>
            <p:ph idx="1"/>
          </p:nvPr>
        </p:nvPicPr>
        <p:blipFill>
          <a:blip r:embed="rId3"/>
          <a:stretch>
            <a:fillRect/>
          </a:stretch>
        </p:blipFill>
        <p:spPr>
          <a:xfrm>
            <a:off x="-6212" y="0"/>
            <a:ext cx="9150212" cy="5143500"/>
          </a:xfrm>
        </p:spPr>
      </p:pic>
      <p:sp>
        <p:nvSpPr>
          <p:cNvPr id="3" name="Rektangel 2">
            <a:extLst>
              <a:ext uri="{FF2B5EF4-FFF2-40B4-BE49-F238E27FC236}">
                <a16:creationId xmlns:a16="http://schemas.microsoft.com/office/drawing/2014/main" id="{331DFCDF-CB2B-4B81-824E-A92090D08CC7}"/>
              </a:ext>
            </a:extLst>
          </p:cNvPr>
          <p:cNvSpPr/>
          <p:nvPr/>
        </p:nvSpPr>
        <p:spPr>
          <a:xfrm>
            <a:off x="62144" y="88777"/>
            <a:ext cx="7652551" cy="2610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6184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text&#10;&#10;Automatiskt genererad beskrivning">
            <a:extLst>
              <a:ext uri="{FF2B5EF4-FFF2-40B4-BE49-F238E27FC236}">
                <a16:creationId xmlns:a16="http://schemas.microsoft.com/office/drawing/2014/main" id="{BB22F8E4-759A-49B9-86CD-8D8CA1460F7F}"/>
              </a:ext>
            </a:extLst>
          </p:cNvPr>
          <p:cNvPicPr>
            <a:picLocks noGrp="1" noChangeAspect="1"/>
          </p:cNvPicPr>
          <p:nvPr>
            <p:ph idx="1"/>
          </p:nvPr>
        </p:nvPicPr>
        <p:blipFill>
          <a:blip r:embed="rId3"/>
          <a:stretch>
            <a:fillRect/>
          </a:stretch>
        </p:blipFill>
        <p:spPr>
          <a:xfrm>
            <a:off x="-6211" y="8878"/>
            <a:ext cx="9150212" cy="5143500"/>
          </a:xfrm>
        </p:spPr>
      </p:pic>
      <p:sp>
        <p:nvSpPr>
          <p:cNvPr id="4" name="Platshållare för bildnummer 3">
            <a:extLst>
              <a:ext uri="{FF2B5EF4-FFF2-40B4-BE49-F238E27FC236}">
                <a16:creationId xmlns:a16="http://schemas.microsoft.com/office/drawing/2014/main" id="{7E5EB574-3A3C-4E07-811F-E34312596039}"/>
              </a:ext>
            </a:extLst>
          </p:cNvPr>
          <p:cNvSpPr>
            <a:spLocks noGrp="1"/>
          </p:cNvSpPr>
          <p:nvPr>
            <p:ph type="sldNum" sz="quarter" idx="12"/>
          </p:nvPr>
        </p:nvSpPr>
        <p:spPr/>
        <p:txBody>
          <a:bodyPr/>
          <a:lstStyle/>
          <a:p>
            <a:fld id="{988E7F75-8447-2546-BC2C-A9D2B7675F08}" type="slidenum">
              <a:rPr lang="en-GB" smtClean="0"/>
              <a:pPr/>
              <a:t>39</a:t>
            </a:fld>
            <a:endParaRPr lang="en-GB"/>
          </a:p>
        </p:txBody>
      </p:sp>
    </p:spTree>
    <p:extLst>
      <p:ext uri="{BB962C8B-B14F-4D97-AF65-F5344CB8AC3E}">
        <p14:creationId xmlns:p14="http://schemas.microsoft.com/office/powerpoint/2010/main" val="2858790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87E528-F246-4007-99B3-17F946DF1BF2}"/>
              </a:ext>
            </a:extLst>
          </p:cNvPr>
          <p:cNvSpPr>
            <a:spLocks noGrp="1"/>
          </p:cNvSpPr>
          <p:nvPr>
            <p:ph type="title"/>
          </p:nvPr>
        </p:nvSpPr>
        <p:spPr>
          <a:xfrm>
            <a:off x="205200" y="114300"/>
            <a:ext cx="7556705" cy="624134"/>
          </a:xfrm>
        </p:spPr>
        <p:txBody>
          <a:bodyPr/>
          <a:lstStyle/>
          <a:p>
            <a:r>
              <a:rPr lang="sv-SE" dirty="0"/>
              <a:t>Er </a:t>
            </a:r>
            <a:r>
              <a:rPr lang="sv-SE" dirty="0" err="1"/>
              <a:t>syntestext</a:t>
            </a:r>
            <a:endParaRPr lang="sv-SE" dirty="0"/>
          </a:p>
        </p:txBody>
      </p:sp>
      <p:graphicFrame>
        <p:nvGraphicFramePr>
          <p:cNvPr id="5" name="Platshållare för innehåll 4">
            <a:extLst>
              <a:ext uri="{FF2B5EF4-FFF2-40B4-BE49-F238E27FC236}">
                <a16:creationId xmlns:a16="http://schemas.microsoft.com/office/drawing/2014/main" id="{6F9E0169-FA9C-495B-82E8-DC303FC6DE74}"/>
              </a:ext>
            </a:extLst>
          </p:cNvPr>
          <p:cNvGraphicFramePr>
            <a:graphicFrameLocks noGrp="1"/>
          </p:cNvGraphicFramePr>
          <p:nvPr>
            <p:ph idx="1"/>
            <p:extLst>
              <p:ext uri="{D42A27DB-BD31-4B8C-83A1-F6EECF244321}">
                <p14:modId xmlns:p14="http://schemas.microsoft.com/office/powerpoint/2010/main" val="1463209463"/>
              </p:ext>
            </p:extLst>
          </p:nvPr>
        </p:nvGraphicFramePr>
        <p:xfrm>
          <a:off x="3193496" y="953162"/>
          <a:ext cx="5290628" cy="3753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tshållare för bildnummer 3">
            <a:extLst>
              <a:ext uri="{FF2B5EF4-FFF2-40B4-BE49-F238E27FC236}">
                <a16:creationId xmlns:a16="http://schemas.microsoft.com/office/drawing/2014/main" id="{9BB1A74D-D651-4E35-8CEB-FB1E180CD001}"/>
              </a:ext>
            </a:extLst>
          </p:cNvPr>
          <p:cNvSpPr>
            <a:spLocks noGrp="1"/>
          </p:cNvSpPr>
          <p:nvPr>
            <p:ph type="sldNum" sz="quarter" idx="12"/>
          </p:nvPr>
        </p:nvSpPr>
        <p:spPr/>
        <p:txBody>
          <a:bodyPr/>
          <a:lstStyle/>
          <a:p>
            <a:fld id="{988E7F75-8447-2546-BC2C-A9D2B7675F08}" type="slidenum">
              <a:rPr lang="en-GB" smtClean="0"/>
              <a:pPr/>
              <a:t>4</a:t>
            </a:fld>
            <a:endParaRPr lang="en-GB"/>
          </a:p>
        </p:txBody>
      </p:sp>
      <p:sp>
        <p:nvSpPr>
          <p:cNvPr id="8" name="textruta 7">
            <a:extLst>
              <a:ext uri="{FF2B5EF4-FFF2-40B4-BE49-F238E27FC236}">
                <a16:creationId xmlns:a16="http://schemas.microsoft.com/office/drawing/2014/main" id="{1DDB5940-3432-4CBF-A9D9-E779258C8849}"/>
              </a:ext>
            </a:extLst>
          </p:cNvPr>
          <p:cNvSpPr txBox="1"/>
          <p:nvPr/>
        </p:nvSpPr>
        <p:spPr>
          <a:xfrm>
            <a:off x="5145966" y="532195"/>
            <a:ext cx="1414021" cy="276999"/>
          </a:xfrm>
          <a:prstGeom prst="rect">
            <a:avLst/>
          </a:prstGeom>
          <a:noFill/>
        </p:spPr>
        <p:txBody>
          <a:bodyPr wrap="square" lIns="0" tIns="0" rIns="0" bIns="0" rtlCol="0" anchor="t" anchorCtr="0">
            <a:spAutoFit/>
          </a:bodyPr>
          <a:lstStyle/>
          <a:p>
            <a:pPr algn="l">
              <a:lnSpc>
                <a:spcPct val="90000"/>
              </a:lnSpc>
              <a:spcBef>
                <a:spcPts val="600"/>
              </a:spcBef>
              <a:spcAft>
                <a:spcPts val="400"/>
              </a:spcAft>
            </a:pPr>
            <a:r>
              <a:rPr lang="sv-SE" sz="2000" dirty="0">
                <a:latin typeface="Arial" panose="020B0604020202020204" pitchFamily="34" charset="0"/>
                <a:cs typeface="Arial" panose="020B0604020202020204" pitchFamily="34" charset="0"/>
              </a:rPr>
              <a:t>Inledning</a:t>
            </a:r>
          </a:p>
        </p:txBody>
      </p:sp>
      <p:sp>
        <p:nvSpPr>
          <p:cNvPr id="9" name="textruta 8">
            <a:extLst>
              <a:ext uri="{FF2B5EF4-FFF2-40B4-BE49-F238E27FC236}">
                <a16:creationId xmlns:a16="http://schemas.microsoft.com/office/drawing/2014/main" id="{F1C6449D-8C9B-4B8F-9843-94E6DB02BF24}"/>
              </a:ext>
            </a:extLst>
          </p:cNvPr>
          <p:cNvSpPr txBox="1"/>
          <p:nvPr/>
        </p:nvSpPr>
        <p:spPr>
          <a:xfrm>
            <a:off x="5358071" y="4706385"/>
            <a:ext cx="1391522" cy="276999"/>
          </a:xfrm>
          <a:prstGeom prst="rect">
            <a:avLst/>
          </a:prstGeom>
          <a:noFill/>
        </p:spPr>
        <p:txBody>
          <a:bodyPr wrap="square" lIns="0" tIns="0" rIns="0" bIns="0" rtlCol="0" anchor="t" anchorCtr="0">
            <a:spAutoFit/>
          </a:bodyPr>
          <a:lstStyle/>
          <a:p>
            <a:pPr algn="l">
              <a:lnSpc>
                <a:spcPct val="90000"/>
              </a:lnSpc>
              <a:spcBef>
                <a:spcPts val="600"/>
              </a:spcBef>
              <a:spcAft>
                <a:spcPts val="400"/>
              </a:spcAft>
            </a:pPr>
            <a:r>
              <a:rPr lang="sv-SE" sz="2000" dirty="0">
                <a:latin typeface="Arial" panose="020B0604020202020204" pitchFamily="34" charset="0"/>
                <a:cs typeface="Arial" panose="020B0604020202020204" pitchFamily="34" charset="0"/>
              </a:rPr>
              <a:t>Avslutning</a:t>
            </a:r>
          </a:p>
        </p:txBody>
      </p:sp>
      <p:pic>
        <p:nvPicPr>
          <p:cNvPr id="11" name="Bildobjekt 10">
            <a:extLst>
              <a:ext uri="{FF2B5EF4-FFF2-40B4-BE49-F238E27FC236}">
                <a16:creationId xmlns:a16="http://schemas.microsoft.com/office/drawing/2014/main" id="{D77A4CDB-398E-4D30-B146-14C289EA2A5E}"/>
              </a:ext>
            </a:extLst>
          </p:cNvPr>
          <p:cNvPicPr>
            <a:picLocks noChangeAspect="1"/>
          </p:cNvPicPr>
          <p:nvPr/>
        </p:nvPicPr>
        <p:blipFill>
          <a:blip r:embed="rId8"/>
          <a:stretch>
            <a:fillRect/>
          </a:stretch>
        </p:blipFill>
        <p:spPr>
          <a:xfrm>
            <a:off x="313200" y="1517658"/>
            <a:ext cx="2748788" cy="2620709"/>
          </a:xfrm>
          <a:prstGeom prst="rect">
            <a:avLst/>
          </a:prstGeom>
        </p:spPr>
      </p:pic>
      <p:sp>
        <p:nvSpPr>
          <p:cNvPr id="3" name="textruta 2">
            <a:extLst>
              <a:ext uri="{FF2B5EF4-FFF2-40B4-BE49-F238E27FC236}">
                <a16:creationId xmlns:a16="http://schemas.microsoft.com/office/drawing/2014/main" id="{87FC1BCF-1702-4C30-AB83-82054676F899}"/>
              </a:ext>
            </a:extLst>
          </p:cNvPr>
          <p:cNvSpPr txBox="1"/>
          <p:nvPr/>
        </p:nvSpPr>
        <p:spPr>
          <a:xfrm>
            <a:off x="205199" y="784026"/>
            <a:ext cx="4521783" cy="443198"/>
          </a:xfrm>
          <a:prstGeom prst="rect">
            <a:avLst/>
          </a:prstGeom>
          <a:solidFill>
            <a:srgbClr val="FFC000"/>
          </a:solidFill>
          <a:ln>
            <a:solidFill>
              <a:srgbClr val="FFC000"/>
            </a:solidFill>
          </a:ln>
        </p:spPr>
        <p:txBody>
          <a:bodyPr wrap="square" lIns="0" tIns="0" rIns="0" bIns="0" rtlCol="0" anchor="t" anchorCtr="0">
            <a:spAutoFit/>
          </a:bodyPr>
          <a:lstStyle/>
          <a:p>
            <a:pPr algn="l">
              <a:lnSpc>
                <a:spcPct val="90000"/>
              </a:lnSpc>
              <a:spcBef>
                <a:spcPts val="600"/>
              </a:spcBef>
              <a:spcAft>
                <a:spcPts val="400"/>
              </a:spcAft>
            </a:pPr>
            <a:r>
              <a:rPr lang="sv-SE" sz="1600" dirty="0">
                <a:latin typeface="Arial" panose="020B0604020202020204" pitchFamily="34" charset="0"/>
                <a:cs typeface="Arial" panose="020B0604020202020204" pitchFamily="34" charset="0"/>
              </a:rPr>
              <a:t>syntes = sätta ihop, kombinera separata element för att forma en sammanhängande helhet</a:t>
            </a:r>
          </a:p>
        </p:txBody>
      </p:sp>
    </p:spTree>
    <p:extLst>
      <p:ext uri="{BB962C8B-B14F-4D97-AF65-F5344CB8AC3E}">
        <p14:creationId xmlns:p14="http://schemas.microsoft.com/office/powerpoint/2010/main" val="394832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4638C1-C9AE-4CB1-BC38-24092ED33D5D}"/>
              </a:ext>
            </a:extLst>
          </p:cNvPr>
          <p:cNvSpPr>
            <a:spLocks noGrp="1"/>
          </p:cNvSpPr>
          <p:nvPr>
            <p:ph type="title"/>
          </p:nvPr>
        </p:nvSpPr>
        <p:spPr>
          <a:xfrm>
            <a:off x="421200" y="271412"/>
            <a:ext cx="7038231" cy="595854"/>
          </a:xfrm>
        </p:spPr>
        <p:txBody>
          <a:bodyPr/>
          <a:lstStyle/>
          <a:p>
            <a:r>
              <a:rPr lang="sv-SE" sz="2800" dirty="0"/>
              <a:t>Vad får ni med er från dagens föreläsning?</a:t>
            </a:r>
          </a:p>
        </p:txBody>
      </p:sp>
      <p:sp>
        <p:nvSpPr>
          <p:cNvPr id="3" name="Platshållare för innehåll 2">
            <a:extLst>
              <a:ext uri="{FF2B5EF4-FFF2-40B4-BE49-F238E27FC236}">
                <a16:creationId xmlns:a16="http://schemas.microsoft.com/office/drawing/2014/main" id="{4ACE7396-AFEC-46D9-A0A6-EA0844F1244A}"/>
              </a:ext>
            </a:extLst>
          </p:cNvPr>
          <p:cNvSpPr>
            <a:spLocks noGrp="1"/>
          </p:cNvSpPr>
          <p:nvPr>
            <p:ph idx="1"/>
          </p:nvPr>
        </p:nvSpPr>
        <p:spPr>
          <a:xfrm>
            <a:off x="421199" y="1272619"/>
            <a:ext cx="8402289" cy="3382652"/>
          </a:xfrm>
        </p:spPr>
        <p:txBody>
          <a:bodyPr/>
          <a:lstStyle/>
          <a:p>
            <a:r>
              <a:rPr lang="sv-SE" sz="1800" dirty="0"/>
              <a:t>Vägledning för sammanfattningsskrivande</a:t>
            </a:r>
          </a:p>
          <a:p>
            <a:pPr lvl="1">
              <a:buFontTx/>
              <a:buChar char="-"/>
            </a:pPr>
            <a:r>
              <a:rPr lang="sv-SE" sz="1800" dirty="0" err="1"/>
              <a:t>pdf</a:t>
            </a:r>
            <a:r>
              <a:rPr lang="sv-SE" sz="1800" dirty="0"/>
              <a:t> på kurshemsidan</a:t>
            </a:r>
          </a:p>
          <a:p>
            <a:pPr marL="252000" lvl="1" indent="0">
              <a:buNone/>
            </a:pPr>
            <a:endParaRPr lang="sv-SE" sz="1800" dirty="0"/>
          </a:p>
          <a:p>
            <a:r>
              <a:rPr lang="sv-SE" sz="1800" dirty="0"/>
              <a:t>Återkopplingsdokument inför kamratrespons och textseminarium</a:t>
            </a:r>
          </a:p>
          <a:p>
            <a:pPr lvl="1">
              <a:buFontTx/>
              <a:buChar char="-"/>
            </a:pPr>
            <a:r>
              <a:rPr lang="sv-SE" sz="1800" dirty="0" err="1"/>
              <a:t>pdf</a:t>
            </a:r>
            <a:r>
              <a:rPr lang="sv-SE" sz="1800" dirty="0"/>
              <a:t> på kurshemsidan</a:t>
            </a:r>
          </a:p>
          <a:p>
            <a:pPr marL="252000" lvl="1" indent="0">
              <a:buNone/>
            </a:pPr>
            <a:endParaRPr lang="sv-SE" sz="1800" dirty="0"/>
          </a:p>
          <a:p>
            <a:r>
              <a:rPr lang="sv-SE" sz="1800" dirty="0"/>
              <a:t>Bilderna från dagens föreläsning</a:t>
            </a:r>
          </a:p>
          <a:p>
            <a:pPr marL="0" indent="0">
              <a:buNone/>
            </a:pPr>
            <a:endParaRPr lang="sv-SE" sz="1800" dirty="0"/>
          </a:p>
          <a:p>
            <a:r>
              <a:rPr lang="sv-SE" sz="1800" dirty="0"/>
              <a:t>Samt övrigt material som underlättar skrivprocessen</a:t>
            </a:r>
          </a:p>
        </p:txBody>
      </p:sp>
      <p:sp>
        <p:nvSpPr>
          <p:cNvPr id="4" name="Platshållare för bildnummer 3">
            <a:extLst>
              <a:ext uri="{FF2B5EF4-FFF2-40B4-BE49-F238E27FC236}">
                <a16:creationId xmlns:a16="http://schemas.microsoft.com/office/drawing/2014/main" id="{9D7525FF-B707-44FE-A718-1EDAF5DA0C2A}"/>
              </a:ext>
            </a:extLst>
          </p:cNvPr>
          <p:cNvSpPr>
            <a:spLocks noGrp="1"/>
          </p:cNvSpPr>
          <p:nvPr>
            <p:ph type="sldNum" sz="quarter" idx="12"/>
          </p:nvPr>
        </p:nvSpPr>
        <p:spPr/>
        <p:txBody>
          <a:bodyPr/>
          <a:lstStyle/>
          <a:p>
            <a:fld id="{988E7F75-8447-2546-BC2C-A9D2B7675F08}" type="slidenum">
              <a:rPr lang="en-GB" smtClean="0"/>
              <a:pPr/>
              <a:t>40</a:t>
            </a:fld>
            <a:endParaRPr lang="en-GB"/>
          </a:p>
        </p:txBody>
      </p:sp>
    </p:spTree>
    <p:extLst>
      <p:ext uri="{BB962C8B-B14F-4D97-AF65-F5344CB8AC3E}">
        <p14:creationId xmlns:p14="http://schemas.microsoft.com/office/powerpoint/2010/main" val="3844617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827A-72C6-7644-81CF-2914EC4E579C}"/>
              </a:ext>
            </a:extLst>
          </p:cNvPr>
          <p:cNvSpPr>
            <a:spLocks noGrp="1"/>
          </p:cNvSpPr>
          <p:nvPr>
            <p:ph type="ctrTitle"/>
          </p:nvPr>
        </p:nvSpPr>
        <p:spPr>
          <a:xfrm>
            <a:off x="321756" y="1068591"/>
            <a:ext cx="8294324" cy="590528"/>
          </a:xfrm>
        </p:spPr>
        <p:txBody>
          <a:bodyPr/>
          <a:lstStyle/>
          <a:p>
            <a:r>
              <a:rPr lang="sv-SE" sz="3200" dirty="0"/>
              <a:t>Nu byter vi perspektiv …</a:t>
            </a:r>
            <a:endParaRPr lang="en-SE" sz="3200" dirty="0"/>
          </a:p>
        </p:txBody>
      </p:sp>
      <p:sp>
        <p:nvSpPr>
          <p:cNvPr id="4" name="textruta 3">
            <a:extLst>
              <a:ext uri="{FF2B5EF4-FFF2-40B4-BE49-F238E27FC236}">
                <a16:creationId xmlns:a16="http://schemas.microsoft.com/office/drawing/2014/main" id="{3432723D-6FE0-468B-A7C3-FFC880F2866D}"/>
              </a:ext>
            </a:extLst>
          </p:cNvPr>
          <p:cNvSpPr txBox="1"/>
          <p:nvPr/>
        </p:nvSpPr>
        <p:spPr>
          <a:xfrm>
            <a:off x="127262" y="2100410"/>
            <a:ext cx="8889476" cy="775597"/>
          </a:xfrm>
          <a:prstGeom prst="rect">
            <a:avLst/>
          </a:prstGeom>
          <a:noFill/>
        </p:spPr>
        <p:txBody>
          <a:bodyPr wrap="square" lIns="0" tIns="0" rIns="0" bIns="0" rtlCol="0" anchor="t" anchorCtr="0">
            <a:spAutoFit/>
          </a:bodyPr>
          <a:lstStyle/>
          <a:p>
            <a:pPr algn="l">
              <a:lnSpc>
                <a:spcPct val="90000"/>
              </a:lnSpc>
              <a:spcBef>
                <a:spcPts val="600"/>
              </a:spcBef>
              <a:spcAft>
                <a:spcPts val="400"/>
              </a:spcAft>
            </a:pPr>
            <a:r>
              <a:rPr lang="sv-SE" sz="2800" dirty="0">
                <a:solidFill>
                  <a:schemeClr val="bg1"/>
                </a:solidFill>
                <a:latin typeface="Arial" panose="020B0604020202020204" pitchFamily="34" charset="0"/>
                <a:cs typeface="Arial" panose="020B0604020202020204" pitchFamily="34" charset="0"/>
              </a:rPr>
              <a:t>… för att se vad NI kan lära av tidigare års texter … och applicera lärdomarna i ert eget skrivande!</a:t>
            </a:r>
          </a:p>
        </p:txBody>
      </p:sp>
    </p:spTree>
    <p:extLst>
      <p:ext uri="{BB962C8B-B14F-4D97-AF65-F5344CB8AC3E}">
        <p14:creationId xmlns:p14="http://schemas.microsoft.com/office/powerpoint/2010/main" val="1929528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5FF74-EF86-46C9-92B2-F48CC5AC5DFA}"/>
              </a:ext>
            </a:extLst>
          </p:cNvPr>
          <p:cNvSpPr>
            <a:spLocks noGrp="1"/>
          </p:cNvSpPr>
          <p:nvPr>
            <p:ph type="title"/>
          </p:nvPr>
        </p:nvSpPr>
        <p:spPr>
          <a:xfrm>
            <a:off x="573720" y="270430"/>
            <a:ext cx="6588935" cy="435598"/>
          </a:xfrm>
        </p:spPr>
        <p:txBody>
          <a:bodyPr/>
          <a:lstStyle/>
          <a:p>
            <a:r>
              <a:rPr lang="sv-SE" sz="2800" dirty="0"/>
              <a:t>Fokus för resten av lektionen</a:t>
            </a:r>
          </a:p>
        </p:txBody>
      </p:sp>
      <p:sp>
        <p:nvSpPr>
          <p:cNvPr id="3" name="Platshållare för innehåll 2">
            <a:extLst>
              <a:ext uri="{FF2B5EF4-FFF2-40B4-BE49-F238E27FC236}">
                <a16:creationId xmlns:a16="http://schemas.microsoft.com/office/drawing/2014/main" id="{F71BAF1C-4E60-4349-BF5A-21F41E5CC837}"/>
              </a:ext>
            </a:extLst>
          </p:cNvPr>
          <p:cNvSpPr>
            <a:spLocks noGrp="1"/>
          </p:cNvSpPr>
          <p:nvPr>
            <p:ph idx="1"/>
          </p:nvPr>
        </p:nvSpPr>
        <p:spPr>
          <a:xfrm>
            <a:off x="205201" y="1244338"/>
            <a:ext cx="8703130" cy="3410933"/>
          </a:xfrm>
        </p:spPr>
        <p:txBody>
          <a:bodyPr/>
          <a:lstStyle/>
          <a:p>
            <a:pPr marL="0" indent="0">
              <a:buNone/>
            </a:pPr>
            <a:r>
              <a:rPr lang="sv-SE" dirty="0"/>
              <a:t>”</a:t>
            </a:r>
            <a:r>
              <a:rPr lang="sv-SE" sz="2000" i="1" dirty="0"/>
              <a:t>Matematiskt klarspråk är faktiskt inte en omöjlighet utan en nödvändighet</a:t>
            </a:r>
            <a:r>
              <a:rPr lang="sv-SE" sz="2000" dirty="0"/>
              <a:t>.”</a:t>
            </a:r>
          </a:p>
          <a:p>
            <a:pPr marL="0" indent="0">
              <a:buNone/>
            </a:pPr>
            <a:r>
              <a:rPr lang="sv-SE" sz="2000" dirty="0"/>
              <a:t>								</a:t>
            </a:r>
            <a:r>
              <a:rPr lang="sv-SE" sz="1800" dirty="0"/>
              <a:t>Olle Nerman (2016)</a:t>
            </a:r>
          </a:p>
          <a:p>
            <a:pPr marL="0" indent="0">
              <a:buNone/>
            </a:pPr>
            <a:endParaRPr lang="sv-SE" sz="1800" dirty="0"/>
          </a:p>
          <a:p>
            <a:pPr marL="0" indent="0">
              <a:buNone/>
            </a:pPr>
            <a:endParaRPr lang="sv-SE" sz="1800" dirty="0"/>
          </a:p>
          <a:p>
            <a:pPr marL="0" indent="0">
              <a:lnSpc>
                <a:spcPct val="150000"/>
              </a:lnSpc>
              <a:buNone/>
            </a:pPr>
            <a:r>
              <a:rPr lang="sv-SE" sz="2000" b="1" dirty="0"/>
              <a:t>Hur skriver ni en </a:t>
            </a:r>
            <a:r>
              <a:rPr lang="sv-SE" sz="2000" b="1" dirty="0" err="1"/>
              <a:t>syntestext</a:t>
            </a:r>
            <a:r>
              <a:rPr lang="sv-SE" sz="2000" b="1" dirty="0"/>
              <a:t> som tydligt ”hör hemma” i matematiktraditionen och samtidigt är vårdad, enkel och begripligt, d.v.s. använder matematiskt klarspråk?</a:t>
            </a:r>
          </a:p>
        </p:txBody>
      </p:sp>
      <p:sp>
        <p:nvSpPr>
          <p:cNvPr id="4" name="Platshållare för bildnummer 3">
            <a:extLst>
              <a:ext uri="{FF2B5EF4-FFF2-40B4-BE49-F238E27FC236}">
                <a16:creationId xmlns:a16="http://schemas.microsoft.com/office/drawing/2014/main" id="{AD173C41-89ED-4E04-9FC6-8383CB44EF84}"/>
              </a:ext>
            </a:extLst>
          </p:cNvPr>
          <p:cNvSpPr>
            <a:spLocks noGrp="1"/>
          </p:cNvSpPr>
          <p:nvPr>
            <p:ph type="sldNum" sz="quarter" idx="12"/>
          </p:nvPr>
        </p:nvSpPr>
        <p:spPr/>
        <p:txBody>
          <a:bodyPr/>
          <a:lstStyle/>
          <a:p>
            <a:fld id="{988E7F75-8447-2546-BC2C-A9D2B7675F08}" type="slidenum">
              <a:rPr lang="en-GB" smtClean="0"/>
              <a:pPr/>
              <a:t>42</a:t>
            </a:fld>
            <a:endParaRPr lang="en-GB"/>
          </a:p>
        </p:txBody>
      </p:sp>
    </p:spTree>
    <p:extLst>
      <p:ext uri="{BB962C8B-B14F-4D97-AF65-F5344CB8AC3E}">
        <p14:creationId xmlns:p14="http://schemas.microsoft.com/office/powerpoint/2010/main" val="806216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1469FC-7202-44F7-B155-97C61BD761B4}"/>
              </a:ext>
            </a:extLst>
          </p:cNvPr>
          <p:cNvSpPr>
            <a:spLocks noGrp="1"/>
          </p:cNvSpPr>
          <p:nvPr>
            <p:ph type="title"/>
          </p:nvPr>
        </p:nvSpPr>
        <p:spPr>
          <a:xfrm>
            <a:off x="568799" y="218582"/>
            <a:ext cx="7038231" cy="539293"/>
          </a:xfrm>
        </p:spPr>
        <p:txBody>
          <a:bodyPr/>
          <a:lstStyle/>
          <a:p>
            <a:r>
              <a:rPr lang="sv-SE" sz="2800" dirty="0"/>
              <a:t>Centrala begrepp</a:t>
            </a:r>
          </a:p>
        </p:txBody>
      </p:sp>
      <p:sp>
        <p:nvSpPr>
          <p:cNvPr id="3" name="Platshållare för innehåll 2">
            <a:extLst>
              <a:ext uri="{FF2B5EF4-FFF2-40B4-BE49-F238E27FC236}">
                <a16:creationId xmlns:a16="http://schemas.microsoft.com/office/drawing/2014/main" id="{64F78C59-4BCE-475C-80EE-17B4A31C069E}"/>
              </a:ext>
            </a:extLst>
          </p:cNvPr>
          <p:cNvSpPr>
            <a:spLocks noGrp="1"/>
          </p:cNvSpPr>
          <p:nvPr>
            <p:ph idx="1"/>
          </p:nvPr>
        </p:nvSpPr>
        <p:spPr>
          <a:xfrm>
            <a:off x="421200" y="1102936"/>
            <a:ext cx="7038231" cy="3552335"/>
          </a:xfrm>
        </p:spPr>
        <p:txBody>
          <a:bodyPr/>
          <a:lstStyle/>
          <a:p>
            <a:r>
              <a:rPr lang="sv-SE" sz="2000" dirty="0"/>
              <a:t>En text är </a:t>
            </a:r>
            <a:r>
              <a:rPr lang="sv-SE" sz="2000" b="1" dirty="0"/>
              <a:t>textriktig</a:t>
            </a:r>
            <a:r>
              <a:rPr lang="sv-SE" sz="2000" dirty="0"/>
              <a:t> om den är välfungerande som text betraktat, är </a:t>
            </a:r>
            <a:r>
              <a:rPr lang="sv-SE" sz="2000" u="sng" dirty="0"/>
              <a:t>logisk och sammanhängande </a:t>
            </a:r>
            <a:r>
              <a:rPr lang="sv-SE" sz="2000" dirty="0"/>
              <a:t>(har en tydlig röd tråd) givet syftet med texten och är </a:t>
            </a:r>
            <a:r>
              <a:rPr lang="sv-SE" sz="2000" u="sng" dirty="0"/>
              <a:t>stilmässigt</a:t>
            </a:r>
            <a:r>
              <a:rPr lang="sv-SE" sz="2000" dirty="0"/>
              <a:t> anpassad för ändamålet, d.v.s. varken för formell eller för informell.</a:t>
            </a:r>
          </a:p>
          <a:p>
            <a:pPr marL="0" indent="0">
              <a:buNone/>
            </a:pPr>
            <a:endParaRPr lang="sv-SE" sz="2000" dirty="0"/>
          </a:p>
          <a:p>
            <a:r>
              <a:rPr lang="sv-SE" sz="2000" dirty="0"/>
              <a:t>En text är </a:t>
            </a:r>
            <a:r>
              <a:rPr lang="sv-SE" sz="2000" b="1" dirty="0"/>
              <a:t>språkriktig</a:t>
            </a:r>
            <a:r>
              <a:rPr lang="sv-SE" sz="2000" dirty="0"/>
              <a:t> om den tar hänsyn till de </a:t>
            </a:r>
            <a:r>
              <a:rPr lang="sv-SE" sz="2000" u="sng" dirty="0"/>
              <a:t>regler och normer</a:t>
            </a:r>
            <a:r>
              <a:rPr lang="sv-SE" sz="2000" dirty="0"/>
              <a:t> som styr användningen av svenska språket i skriven text.</a:t>
            </a:r>
          </a:p>
          <a:p>
            <a:pPr marL="0" indent="0">
              <a:buNone/>
            </a:pPr>
            <a:endParaRPr lang="sv-SE" sz="2000" dirty="0"/>
          </a:p>
          <a:p>
            <a:r>
              <a:rPr lang="sv-SE" sz="2000" dirty="0"/>
              <a:t>Klarspråk är (myndighets)texter skrivna på ett </a:t>
            </a:r>
            <a:r>
              <a:rPr lang="sv-SE" sz="2000" u="sng" dirty="0"/>
              <a:t>vårdat, enkelt och begripligt</a:t>
            </a:r>
            <a:r>
              <a:rPr lang="sv-SE" sz="2000" dirty="0"/>
              <a:t> språk.</a:t>
            </a:r>
          </a:p>
        </p:txBody>
      </p:sp>
      <p:sp>
        <p:nvSpPr>
          <p:cNvPr id="4" name="Platshållare för bildnummer 3">
            <a:extLst>
              <a:ext uri="{FF2B5EF4-FFF2-40B4-BE49-F238E27FC236}">
                <a16:creationId xmlns:a16="http://schemas.microsoft.com/office/drawing/2014/main" id="{60E7601D-4163-44EE-BFEF-64E23183AED1}"/>
              </a:ext>
            </a:extLst>
          </p:cNvPr>
          <p:cNvSpPr>
            <a:spLocks noGrp="1"/>
          </p:cNvSpPr>
          <p:nvPr>
            <p:ph type="sldNum" sz="quarter" idx="12"/>
          </p:nvPr>
        </p:nvSpPr>
        <p:spPr/>
        <p:txBody>
          <a:bodyPr/>
          <a:lstStyle/>
          <a:p>
            <a:fld id="{988E7F75-8447-2546-BC2C-A9D2B7675F08}" type="slidenum">
              <a:rPr lang="en-GB" smtClean="0"/>
              <a:pPr/>
              <a:t>43</a:t>
            </a:fld>
            <a:endParaRPr lang="en-GB"/>
          </a:p>
        </p:txBody>
      </p:sp>
    </p:spTree>
    <p:extLst>
      <p:ext uri="{BB962C8B-B14F-4D97-AF65-F5344CB8AC3E}">
        <p14:creationId xmlns:p14="http://schemas.microsoft.com/office/powerpoint/2010/main" val="4282041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B2C20D-1688-45BA-976F-FC9EAF1E9837}"/>
              </a:ext>
            </a:extLst>
          </p:cNvPr>
          <p:cNvSpPr>
            <a:spLocks noGrp="1"/>
          </p:cNvSpPr>
          <p:nvPr>
            <p:ph type="title"/>
          </p:nvPr>
        </p:nvSpPr>
        <p:spPr>
          <a:xfrm>
            <a:off x="568799" y="261003"/>
            <a:ext cx="7038231" cy="454451"/>
          </a:xfrm>
        </p:spPr>
        <p:txBody>
          <a:bodyPr/>
          <a:lstStyle/>
          <a:p>
            <a:r>
              <a:rPr lang="sv-SE" sz="2800" dirty="0"/>
              <a:t>Klarspråk (enl. Språkrådet)</a:t>
            </a:r>
          </a:p>
        </p:txBody>
      </p:sp>
      <p:sp>
        <p:nvSpPr>
          <p:cNvPr id="3" name="Platshållare för innehåll 2">
            <a:extLst>
              <a:ext uri="{FF2B5EF4-FFF2-40B4-BE49-F238E27FC236}">
                <a16:creationId xmlns:a16="http://schemas.microsoft.com/office/drawing/2014/main" id="{75D81B96-B219-4D93-BC8D-C505692594D6}"/>
              </a:ext>
            </a:extLst>
          </p:cNvPr>
          <p:cNvSpPr>
            <a:spLocks noGrp="1"/>
          </p:cNvSpPr>
          <p:nvPr>
            <p:ph idx="1"/>
          </p:nvPr>
        </p:nvSpPr>
        <p:spPr>
          <a:xfrm>
            <a:off x="568799" y="1009306"/>
            <a:ext cx="7886700" cy="4019893"/>
          </a:xfrm>
        </p:spPr>
        <p:txBody>
          <a:bodyPr/>
          <a:lstStyle/>
          <a:p>
            <a:r>
              <a:rPr lang="sv-SE" sz="2000" dirty="0"/>
              <a:t>Välj en lagom personlig ton</a:t>
            </a:r>
          </a:p>
          <a:p>
            <a:r>
              <a:rPr lang="sv-SE" sz="2000" dirty="0"/>
              <a:t>Välj relevant innehåll</a:t>
            </a:r>
          </a:p>
          <a:p>
            <a:r>
              <a:rPr lang="sv-SE" sz="2000" dirty="0"/>
              <a:t>Disponera texten på ett logiskt sätt</a:t>
            </a:r>
          </a:p>
          <a:p>
            <a:r>
              <a:rPr lang="sv-SE" sz="2000" dirty="0"/>
              <a:t>Förklara allt som behöver förklaras</a:t>
            </a:r>
          </a:p>
          <a:p>
            <a:r>
              <a:rPr lang="sv-SE" sz="2000" dirty="0"/>
              <a:t>Stryk sådant som inte behövs</a:t>
            </a:r>
          </a:p>
          <a:p>
            <a:r>
              <a:rPr lang="sv-SE" sz="2000" dirty="0"/>
              <a:t>Skriv informativa rubriker</a:t>
            </a:r>
          </a:p>
          <a:p>
            <a:r>
              <a:rPr lang="sv-SE" sz="2000" dirty="0"/>
              <a:t>Undvik långa och invecklade meningar</a:t>
            </a:r>
          </a:p>
          <a:p>
            <a:r>
              <a:rPr lang="sv-SE" sz="2000" dirty="0"/>
              <a:t>Använd begripliga ord och förklara nödvändiga facktermer</a:t>
            </a:r>
          </a:p>
          <a:p>
            <a:r>
              <a:rPr lang="sv-SE" sz="2000" dirty="0"/>
              <a:t>Sammanfatta det viktigaste</a:t>
            </a:r>
          </a:p>
          <a:p>
            <a:r>
              <a:rPr lang="sv-SE" sz="2000" dirty="0"/>
              <a:t>Välj en genomtänkt grafisk formgivning</a:t>
            </a:r>
          </a:p>
        </p:txBody>
      </p:sp>
      <p:sp>
        <p:nvSpPr>
          <p:cNvPr id="4" name="Platshållare för bildnummer 3">
            <a:extLst>
              <a:ext uri="{FF2B5EF4-FFF2-40B4-BE49-F238E27FC236}">
                <a16:creationId xmlns:a16="http://schemas.microsoft.com/office/drawing/2014/main" id="{8213CB07-512D-4ABE-B054-3339F687C4DE}"/>
              </a:ext>
            </a:extLst>
          </p:cNvPr>
          <p:cNvSpPr>
            <a:spLocks noGrp="1"/>
          </p:cNvSpPr>
          <p:nvPr>
            <p:ph type="sldNum" sz="quarter" idx="12"/>
          </p:nvPr>
        </p:nvSpPr>
        <p:spPr/>
        <p:txBody>
          <a:bodyPr/>
          <a:lstStyle/>
          <a:p>
            <a:fld id="{988E7F75-8447-2546-BC2C-A9D2B7675F08}" type="slidenum">
              <a:rPr lang="en-GB" smtClean="0"/>
              <a:pPr/>
              <a:t>44</a:t>
            </a:fld>
            <a:endParaRPr lang="en-GB"/>
          </a:p>
        </p:txBody>
      </p:sp>
      <p:pic>
        <p:nvPicPr>
          <p:cNvPr id="6" name="Bildobjekt 5" descr="En bild som visar text&#10;&#10;Automatiskt genererad beskrivning">
            <a:extLst>
              <a:ext uri="{FF2B5EF4-FFF2-40B4-BE49-F238E27FC236}">
                <a16:creationId xmlns:a16="http://schemas.microsoft.com/office/drawing/2014/main" id="{713801FD-0B8C-445F-9907-1C4CB2002A76}"/>
              </a:ext>
            </a:extLst>
          </p:cNvPr>
          <p:cNvPicPr>
            <a:picLocks noChangeAspect="1"/>
          </p:cNvPicPr>
          <p:nvPr/>
        </p:nvPicPr>
        <p:blipFill>
          <a:blip r:embed="rId3"/>
          <a:stretch>
            <a:fillRect/>
          </a:stretch>
        </p:blipFill>
        <p:spPr>
          <a:xfrm>
            <a:off x="5620632" y="1231084"/>
            <a:ext cx="3193429" cy="2272098"/>
          </a:xfrm>
          <a:prstGeom prst="rect">
            <a:avLst/>
          </a:prstGeom>
        </p:spPr>
      </p:pic>
    </p:spTree>
    <p:extLst>
      <p:ext uri="{BB962C8B-B14F-4D97-AF65-F5344CB8AC3E}">
        <p14:creationId xmlns:p14="http://schemas.microsoft.com/office/powerpoint/2010/main" val="38378149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B2C20D-1688-45BA-976F-FC9EAF1E9837}"/>
              </a:ext>
            </a:extLst>
          </p:cNvPr>
          <p:cNvSpPr>
            <a:spLocks noGrp="1"/>
          </p:cNvSpPr>
          <p:nvPr>
            <p:ph type="title"/>
          </p:nvPr>
        </p:nvSpPr>
        <p:spPr>
          <a:xfrm>
            <a:off x="568799" y="261003"/>
            <a:ext cx="7038231" cy="454451"/>
          </a:xfrm>
        </p:spPr>
        <p:txBody>
          <a:bodyPr/>
          <a:lstStyle/>
          <a:p>
            <a:r>
              <a:rPr lang="sv-SE" sz="2800" dirty="0"/>
              <a:t>Klarspråk (enl. Språkrådet)</a:t>
            </a:r>
          </a:p>
        </p:txBody>
      </p:sp>
      <p:sp>
        <p:nvSpPr>
          <p:cNvPr id="3" name="Platshållare för innehåll 2">
            <a:extLst>
              <a:ext uri="{FF2B5EF4-FFF2-40B4-BE49-F238E27FC236}">
                <a16:creationId xmlns:a16="http://schemas.microsoft.com/office/drawing/2014/main" id="{75D81B96-B219-4D93-BC8D-C505692594D6}"/>
              </a:ext>
            </a:extLst>
          </p:cNvPr>
          <p:cNvSpPr>
            <a:spLocks noGrp="1"/>
          </p:cNvSpPr>
          <p:nvPr>
            <p:ph idx="1"/>
          </p:nvPr>
        </p:nvSpPr>
        <p:spPr>
          <a:xfrm>
            <a:off x="568799" y="1009306"/>
            <a:ext cx="7886700" cy="4019893"/>
          </a:xfrm>
        </p:spPr>
        <p:txBody>
          <a:bodyPr/>
          <a:lstStyle/>
          <a:p>
            <a:r>
              <a:rPr lang="sv-SE" sz="2000" dirty="0"/>
              <a:t>Välj en lagom personlig ton</a:t>
            </a:r>
          </a:p>
          <a:p>
            <a:r>
              <a:rPr lang="sv-SE" sz="2000" dirty="0">
                <a:solidFill>
                  <a:schemeClr val="tx1">
                    <a:lumMod val="25000"/>
                    <a:lumOff val="75000"/>
                  </a:schemeClr>
                </a:solidFill>
              </a:rPr>
              <a:t>Välj relevant innehåll</a:t>
            </a:r>
          </a:p>
          <a:p>
            <a:r>
              <a:rPr lang="sv-SE" sz="2000" dirty="0"/>
              <a:t>Disponera texten på ett logiskt sätt</a:t>
            </a:r>
          </a:p>
          <a:p>
            <a:r>
              <a:rPr lang="sv-SE" sz="2000" dirty="0"/>
              <a:t>Förklara allt som behöver förklaras</a:t>
            </a:r>
          </a:p>
          <a:p>
            <a:r>
              <a:rPr lang="sv-SE" sz="2000" dirty="0"/>
              <a:t>Stryk sådant som inte behövs</a:t>
            </a:r>
          </a:p>
          <a:p>
            <a:r>
              <a:rPr lang="sv-SE" sz="2000" dirty="0"/>
              <a:t>Skriv informativa rubriker</a:t>
            </a:r>
          </a:p>
          <a:p>
            <a:r>
              <a:rPr lang="sv-SE" sz="2000" dirty="0"/>
              <a:t>Undvik långa och invecklade meningar</a:t>
            </a:r>
          </a:p>
          <a:p>
            <a:r>
              <a:rPr lang="sv-SE" sz="2000" dirty="0"/>
              <a:t>Använd begripliga ord och förklara nödvändiga facktermer</a:t>
            </a:r>
          </a:p>
          <a:p>
            <a:r>
              <a:rPr lang="sv-SE" sz="2000" dirty="0">
                <a:solidFill>
                  <a:schemeClr val="tx1">
                    <a:lumMod val="25000"/>
                    <a:lumOff val="75000"/>
                  </a:schemeClr>
                </a:solidFill>
              </a:rPr>
              <a:t>Sammanfatta det viktigaste</a:t>
            </a:r>
          </a:p>
          <a:p>
            <a:r>
              <a:rPr lang="sv-SE" sz="2000" dirty="0">
                <a:solidFill>
                  <a:schemeClr val="tx1">
                    <a:lumMod val="25000"/>
                    <a:lumOff val="75000"/>
                  </a:schemeClr>
                </a:solidFill>
              </a:rPr>
              <a:t>Välj en genomtänkt grafisk formgivning</a:t>
            </a:r>
          </a:p>
        </p:txBody>
      </p:sp>
      <p:sp>
        <p:nvSpPr>
          <p:cNvPr id="4" name="Platshållare för bildnummer 3">
            <a:extLst>
              <a:ext uri="{FF2B5EF4-FFF2-40B4-BE49-F238E27FC236}">
                <a16:creationId xmlns:a16="http://schemas.microsoft.com/office/drawing/2014/main" id="{8213CB07-512D-4ABE-B054-3339F687C4DE}"/>
              </a:ext>
            </a:extLst>
          </p:cNvPr>
          <p:cNvSpPr>
            <a:spLocks noGrp="1"/>
          </p:cNvSpPr>
          <p:nvPr>
            <p:ph type="sldNum" sz="quarter" idx="12"/>
          </p:nvPr>
        </p:nvSpPr>
        <p:spPr/>
        <p:txBody>
          <a:bodyPr/>
          <a:lstStyle/>
          <a:p>
            <a:fld id="{988E7F75-8447-2546-BC2C-A9D2B7675F08}" type="slidenum">
              <a:rPr lang="en-GB" smtClean="0"/>
              <a:pPr/>
              <a:t>45</a:t>
            </a:fld>
            <a:endParaRPr lang="en-GB"/>
          </a:p>
        </p:txBody>
      </p:sp>
      <p:pic>
        <p:nvPicPr>
          <p:cNvPr id="6" name="Bildobjekt 5" descr="En bild som visar text&#10;&#10;Automatiskt genererad beskrivning">
            <a:extLst>
              <a:ext uri="{FF2B5EF4-FFF2-40B4-BE49-F238E27FC236}">
                <a16:creationId xmlns:a16="http://schemas.microsoft.com/office/drawing/2014/main" id="{713801FD-0B8C-445F-9907-1C4CB2002A76}"/>
              </a:ext>
            </a:extLst>
          </p:cNvPr>
          <p:cNvPicPr>
            <a:picLocks noChangeAspect="1"/>
          </p:cNvPicPr>
          <p:nvPr/>
        </p:nvPicPr>
        <p:blipFill>
          <a:blip r:embed="rId3"/>
          <a:stretch>
            <a:fillRect/>
          </a:stretch>
        </p:blipFill>
        <p:spPr>
          <a:xfrm>
            <a:off x="5620632" y="1231084"/>
            <a:ext cx="3193429" cy="2272098"/>
          </a:xfrm>
          <a:prstGeom prst="rect">
            <a:avLst/>
          </a:prstGeom>
        </p:spPr>
      </p:pic>
    </p:spTree>
    <p:extLst>
      <p:ext uri="{BB962C8B-B14F-4D97-AF65-F5344CB8AC3E}">
        <p14:creationId xmlns:p14="http://schemas.microsoft.com/office/powerpoint/2010/main" val="678871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B2C20D-1688-45BA-976F-FC9EAF1E9837}"/>
              </a:ext>
            </a:extLst>
          </p:cNvPr>
          <p:cNvSpPr>
            <a:spLocks noGrp="1"/>
          </p:cNvSpPr>
          <p:nvPr>
            <p:ph type="title"/>
          </p:nvPr>
        </p:nvSpPr>
        <p:spPr>
          <a:xfrm>
            <a:off x="568799" y="261003"/>
            <a:ext cx="7038231" cy="454451"/>
          </a:xfrm>
        </p:spPr>
        <p:txBody>
          <a:bodyPr/>
          <a:lstStyle/>
          <a:p>
            <a:r>
              <a:rPr lang="sv-SE" sz="2800" dirty="0"/>
              <a:t>Klarspråk (enl. Språkrådet)</a:t>
            </a:r>
          </a:p>
        </p:txBody>
      </p:sp>
      <p:sp>
        <p:nvSpPr>
          <p:cNvPr id="3" name="Platshållare för innehåll 2">
            <a:extLst>
              <a:ext uri="{FF2B5EF4-FFF2-40B4-BE49-F238E27FC236}">
                <a16:creationId xmlns:a16="http://schemas.microsoft.com/office/drawing/2014/main" id="{75D81B96-B219-4D93-BC8D-C505692594D6}"/>
              </a:ext>
            </a:extLst>
          </p:cNvPr>
          <p:cNvSpPr>
            <a:spLocks noGrp="1"/>
          </p:cNvSpPr>
          <p:nvPr>
            <p:ph idx="1"/>
          </p:nvPr>
        </p:nvSpPr>
        <p:spPr>
          <a:xfrm>
            <a:off x="568799" y="1009306"/>
            <a:ext cx="7886700" cy="4019893"/>
          </a:xfrm>
        </p:spPr>
        <p:txBody>
          <a:bodyPr/>
          <a:lstStyle/>
          <a:p>
            <a:r>
              <a:rPr lang="sv-SE" sz="2000" dirty="0">
                <a:highlight>
                  <a:srgbClr val="FFFF00"/>
                </a:highlight>
              </a:rPr>
              <a:t>Välj en lagom personlig ton</a:t>
            </a:r>
          </a:p>
          <a:p>
            <a:r>
              <a:rPr lang="sv-SE" sz="2000" dirty="0">
                <a:solidFill>
                  <a:schemeClr val="tx1">
                    <a:lumMod val="25000"/>
                    <a:lumOff val="75000"/>
                  </a:schemeClr>
                </a:solidFill>
              </a:rPr>
              <a:t>Välj relevant innehåll</a:t>
            </a:r>
          </a:p>
          <a:p>
            <a:r>
              <a:rPr lang="sv-SE" sz="2000" dirty="0">
                <a:highlight>
                  <a:srgbClr val="FFFF00"/>
                </a:highlight>
              </a:rPr>
              <a:t>Disponera texten på ett logiskt sätt</a:t>
            </a:r>
          </a:p>
          <a:p>
            <a:r>
              <a:rPr lang="sv-SE" sz="2000" dirty="0"/>
              <a:t>Förklara allt som behöver förklaras</a:t>
            </a:r>
          </a:p>
          <a:p>
            <a:r>
              <a:rPr lang="sv-SE" sz="2000" dirty="0"/>
              <a:t>Stryk sådant som inte behövs</a:t>
            </a:r>
          </a:p>
          <a:p>
            <a:r>
              <a:rPr lang="sv-SE" sz="2000" dirty="0"/>
              <a:t>Skriv informativa rubriker</a:t>
            </a:r>
          </a:p>
          <a:p>
            <a:r>
              <a:rPr lang="sv-SE" sz="2000" dirty="0"/>
              <a:t>Undvik långa och invecklade meningar</a:t>
            </a:r>
          </a:p>
          <a:p>
            <a:r>
              <a:rPr lang="sv-SE" sz="2000" dirty="0"/>
              <a:t>Använd begripliga ord och förklara nödvändiga facktermer</a:t>
            </a:r>
          </a:p>
          <a:p>
            <a:r>
              <a:rPr lang="sv-SE" sz="2000" dirty="0">
                <a:solidFill>
                  <a:schemeClr val="tx1">
                    <a:lumMod val="25000"/>
                    <a:lumOff val="75000"/>
                  </a:schemeClr>
                </a:solidFill>
              </a:rPr>
              <a:t>Sammanfatta det viktigaste</a:t>
            </a:r>
          </a:p>
          <a:p>
            <a:r>
              <a:rPr lang="sv-SE" sz="2000" dirty="0">
                <a:solidFill>
                  <a:schemeClr val="tx1">
                    <a:lumMod val="25000"/>
                    <a:lumOff val="75000"/>
                  </a:schemeClr>
                </a:solidFill>
              </a:rPr>
              <a:t>Välj en genomtänkt grafisk formgivning</a:t>
            </a:r>
          </a:p>
        </p:txBody>
      </p:sp>
      <p:sp>
        <p:nvSpPr>
          <p:cNvPr id="4" name="Platshållare för bildnummer 3">
            <a:extLst>
              <a:ext uri="{FF2B5EF4-FFF2-40B4-BE49-F238E27FC236}">
                <a16:creationId xmlns:a16="http://schemas.microsoft.com/office/drawing/2014/main" id="{8213CB07-512D-4ABE-B054-3339F687C4DE}"/>
              </a:ext>
            </a:extLst>
          </p:cNvPr>
          <p:cNvSpPr>
            <a:spLocks noGrp="1"/>
          </p:cNvSpPr>
          <p:nvPr>
            <p:ph type="sldNum" sz="quarter" idx="12"/>
          </p:nvPr>
        </p:nvSpPr>
        <p:spPr/>
        <p:txBody>
          <a:bodyPr/>
          <a:lstStyle/>
          <a:p>
            <a:fld id="{988E7F75-8447-2546-BC2C-A9D2B7675F08}" type="slidenum">
              <a:rPr lang="en-GB" smtClean="0"/>
              <a:pPr/>
              <a:t>46</a:t>
            </a:fld>
            <a:endParaRPr lang="en-GB"/>
          </a:p>
        </p:txBody>
      </p:sp>
      <p:pic>
        <p:nvPicPr>
          <p:cNvPr id="6" name="Bildobjekt 5" descr="En bild som visar text&#10;&#10;Automatiskt genererad beskrivning">
            <a:extLst>
              <a:ext uri="{FF2B5EF4-FFF2-40B4-BE49-F238E27FC236}">
                <a16:creationId xmlns:a16="http://schemas.microsoft.com/office/drawing/2014/main" id="{713801FD-0B8C-445F-9907-1C4CB2002A76}"/>
              </a:ext>
            </a:extLst>
          </p:cNvPr>
          <p:cNvPicPr>
            <a:picLocks noChangeAspect="1"/>
          </p:cNvPicPr>
          <p:nvPr/>
        </p:nvPicPr>
        <p:blipFill>
          <a:blip r:embed="rId3"/>
          <a:stretch>
            <a:fillRect/>
          </a:stretch>
        </p:blipFill>
        <p:spPr>
          <a:xfrm>
            <a:off x="5620632" y="1285328"/>
            <a:ext cx="3193429" cy="2272098"/>
          </a:xfrm>
          <a:prstGeom prst="rect">
            <a:avLst/>
          </a:prstGeom>
        </p:spPr>
      </p:pic>
      <p:sp>
        <p:nvSpPr>
          <p:cNvPr id="5" name="Höger klammerparentes 4">
            <a:extLst>
              <a:ext uri="{FF2B5EF4-FFF2-40B4-BE49-F238E27FC236}">
                <a16:creationId xmlns:a16="http://schemas.microsoft.com/office/drawing/2014/main" id="{BE65BBEB-C373-4124-8599-A4373116E09C}"/>
              </a:ext>
            </a:extLst>
          </p:cNvPr>
          <p:cNvSpPr/>
          <p:nvPr/>
        </p:nvSpPr>
        <p:spPr>
          <a:xfrm>
            <a:off x="4625171" y="2146515"/>
            <a:ext cx="542441" cy="2080668"/>
          </a:xfrm>
          <a:prstGeom prst="rightBrace">
            <a:avLst/>
          </a:prstGeom>
          <a:noFill/>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7" name="Vänster klammerparentes 6">
            <a:extLst>
              <a:ext uri="{FF2B5EF4-FFF2-40B4-BE49-F238E27FC236}">
                <a16:creationId xmlns:a16="http://schemas.microsoft.com/office/drawing/2014/main" id="{93A75824-5FD8-4A75-9B8F-6E817EC0CCC2}"/>
              </a:ext>
            </a:extLst>
          </p:cNvPr>
          <p:cNvSpPr/>
          <p:nvPr/>
        </p:nvSpPr>
        <p:spPr>
          <a:xfrm>
            <a:off x="205200" y="2177512"/>
            <a:ext cx="363599" cy="2018675"/>
          </a:xfrm>
          <a:prstGeom prst="lef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8" name="textruta 7">
            <a:extLst>
              <a:ext uri="{FF2B5EF4-FFF2-40B4-BE49-F238E27FC236}">
                <a16:creationId xmlns:a16="http://schemas.microsoft.com/office/drawing/2014/main" id="{EBE19F19-3A74-4A9A-A0D4-5B1687A960E4}"/>
              </a:ext>
            </a:extLst>
          </p:cNvPr>
          <p:cNvSpPr txBox="1"/>
          <p:nvPr/>
        </p:nvSpPr>
        <p:spPr>
          <a:xfrm>
            <a:off x="5381836" y="2449430"/>
            <a:ext cx="3556964" cy="1107996"/>
          </a:xfrm>
          <a:prstGeom prst="rect">
            <a:avLst/>
          </a:prstGeom>
          <a:solidFill>
            <a:srgbClr val="FFC000"/>
          </a:solidFill>
          <a:ln>
            <a:solidFill>
              <a:srgbClr val="FFC000"/>
            </a:solidFill>
          </a:ln>
        </p:spPr>
        <p:txBody>
          <a:bodyPr wrap="square" lIns="0" tIns="0" rIns="0" bIns="0" rtlCol="0" anchor="t" anchorCtr="0">
            <a:spAutoFit/>
          </a:bodyPr>
          <a:lstStyle/>
          <a:p>
            <a:pPr algn="l">
              <a:lnSpc>
                <a:spcPct val="90000"/>
              </a:lnSpc>
              <a:spcBef>
                <a:spcPts val="600"/>
              </a:spcBef>
              <a:spcAft>
                <a:spcPts val="400"/>
              </a:spcAft>
            </a:pPr>
            <a:r>
              <a:rPr lang="sv-SE" sz="2000" dirty="0">
                <a:latin typeface="Arial" panose="020B0604020202020204" pitchFamily="34" charset="0"/>
                <a:cs typeface="Arial" panose="020B0604020202020204" pitchFamily="34" charset="0"/>
              </a:rPr>
              <a:t>Ta del av exemplen i bildspelet på egen hand! Vid nästa tillfälle finns möjlighet att fråga om något är oklart!</a:t>
            </a:r>
          </a:p>
        </p:txBody>
      </p:sp>
    </p:spTree>
    <p:extLst>
      <p:ext uri="{BB962C8B-B14F-4D97-AF65-F5344CB8AC3E}">
        <p14:creationId xmlns:p14="http://schemas.microsoft.com/office/powerpoint/2010/main" val="195199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55A9DA-C1AA-4701-8A31-040F9C2B4B36}"/>
              </a:ext>
            </a:extLst>
          </p:cNvPr>
          <p:cNvSpPr>
            <a:spLocks noGrp="1"/>
          </p:cNvSpPr>
          <p:nvPr>
            <p:ph type="title"/>
          </p:nvPr>
        </p:nvSpPr>
        <p:spPr>
          <a:xfrm>
            <a:off x="488900" y="88712"/>
            <a:ext cx="7038231" cy="532703"/>
          </a:xfrm>
        </p:spPr>
        <p:txBody>
          <a:bodyPr/>
          <a:lstStyle/>
          <a:p>
            <a:r>
              <a:rPr lang="sv-SE" sz="2800" dirty="0"/>
              <a:t>Perspektiv och ton</a:t>
            </a:r>
          </a:p>
        </p:txBody>
      </p:sp>
      <p:sp>
        <p:nvSpPr>
          <p:cNvPr id="3" name="Platshållare för innehåll 2">
            <a:extLst>
              <a:ext uri="{FF2B5EF4-FFF2-40B4-BE49-F238E27FC236}">
                <a16:creationId xmlns:a16="http://schemas.microsoft.com/office/drawing/2014/main" id="{676AAFFC-7912-460E-8A5E-07FAFAA5CD4C}"/>
              </a:ext>
            </a:extLst>
          </p:cNvPr>
          <p:cNvSpPr>
            <a:spLocks noGrp="1"/>
          </p:cNvSpPr>
          <p:nvPr>
            <p:ph idx="1"/>
          </p:nvPr>
        </p:nvSpPr>
        <p:spPr>
          <a:xfrm>
            <a:off x="205200" y="790091"/>
            <a:ext cx="8131946" cy="3563318"/>
          </a:xfrm>
        </p:spPr>
        <p:txBody>
          <a:bodyPr/>
          <a:lstStyle/>
          <a:p>
            <a:r>
              <a:rPr lang="sv-SE" sz="1800" dirty="0"/>
              <a:t>Vanliga frågor: ”Aktiv eller passiv form? …och ”Får vi skriva?”</a:t>
            </a:r>
          </a:p>
          <a:p>
            <a:r>
              <a:rPr lang="sv-SE" sz="1800" dirty="0"/>
              <a:t>Vad tycker ni själva?</a:t>
            </a:r>
          </a:p>
          <a:p>
            <a:pPr marL="0" indent="0">
              <a:buNone/>
            </a:pPr>
            <a:r>
              <a:rPr lang="sv-SE" sz="1800" i="1" dirty="0"/>
              <a:t>Vi slutförde testet inom den angivna tidsramen </a:t>
            </a:r>
            <a:r>
              <a:rPr lang="sv-SE" sz="1800" dirty="0"/>
              <a:t>(aktiv form, med ”vi”)</a:t>
            </a:r>
          </a:p>
          <a:p>
            <a:pPr marL="0" indent="0">
              <a:buNone/>
            </a:pPr>
            <a:r>
              <a:rPr lang="sv-SE" sz="1800" i="1" dirty="0"/>
              <a:t>Testet slutfördes inom den angivna tidsramen </a:t>
            </a:r>
            <a:r>
              <a:rPr lang="sv-SE" sz="1800" dirty="0"/>
              <a:t>(passiv form, utan ”vi”)</a:t>
            </a:r>
          </a:p>
          <a:p>
            <a:pPr marL="0" indent="0">
              <a:buNone/>
            </a:pPr>
            <a:r>
              <a:rPr lang="sv-SE" sz="1800" b="1" dirty="0"/>
              <a:t>Om det är motiverat kan ”vi” användas, men låt inte fokus hamna på författarna i onödan.</a:t>
            </a:r>
          </a:p>
          <a:p>
            <a:r>
              <a:rPr lang="sv-SE" sz="1800" b="1" dirty="0"/>
              <a:t>Men, inom matematik har ett (annat) slags ”vi” en mkt. naturlig, vanlig och viktig funktion.</a:t>
            </a:r>
          </a:p>
          <a:p>
            <a:pPr marL="0" indent="0">
              <a:buNone/>
            </a:pPr>
            <a:endParaRPr lang="sv-SE" sz="1800" dirty="0"/>
          </a:p>
          <a:p>
            <a:pPr marL="0" indent="0">
              <a:buNone/>
            </a:pPr>
            <a:r>
              <a:rPr lang="sv-SE" sz="1800" dirty="0"/>
              <a:t>	</a:t>
            </a:r>
            <a:r>
              <a:rPr lang="sv-SE" sz="1800" b="1" dirty="0"/>
              <a:t>Aktiv</a:t>
            </a:r>
            <a:r>
              <a:rPr lang="sv-SE" sz="1800" dirty="0"/>
              <a:t>: Vi genererar ekvationen [2] och använder den som 	utgångspunkt genom hela processen.</a:t>
            </a:r>
          </a:p>
          <a:p>
            <a:pPr marL="0" indent="0">
              <a:buNone/>
            </a:pPr>
            <a:r>
              <a:rPr lang="sv-SE" sz="1800" dirty="0"/>
              <a:t>	</a:t>
            </a:r>
            <a:r>
              <a:rPr lang="sv-SE" sz="1800" b="1" dirty="0"/>
              <a:t>Passiv</a:t>
            </a:r>
            <a:r>
              <a:rPr lang="sv-SE" sz="1800" dirty="0"/>
              <a:t>: Ekvationen [2] genereras och används som utgångspunkt 	genom hela processen.</a:t>
            </a:r>
          </a:p>
        </p:txBody>
      </p:sp>
      <p:sp>
        <p:nvSpPr>
          <p:cNvPr id="4" name="Platshållare för bildnummer 3">
            <a:extLst>
              <a:ext uri="{FF2B5EF4-FFF2-40B4-BE49-F238E27FC236}">
                <a16:creationId xmlns:a16="http://schemas.microsoft.com/office/drawing/2014/main" id="{2A6E6D6F-E916-4367-B78C-FEAE56E23C94}"/>
              </a:ext>
            </a:extLst>
          </p:cNvPr>
          <p:cNvSpPr>
            <a:spLocks noGrp="1"/>
          </p:cNvSpPr>
          <p:nvPr>
            <p:ph type="sldNum" sz="quarter" idx="12"/>
          </p:nvPr>
        </p:nvSpPr>
        <p:spPr/>
        <p:txBody>
          <a:bodyPr/>
          <a:lstStyle/>
          <a:p>
            <a:fld id="{988E7F75-8447-2546-BC2C-A9D2B7675F08}" type="slidenum">
              <a:rPr lang="en-GB" smtClean="0"/>
              <a:pPr/>
              <a:t>47</a:t>
            </a:fld>
            <a:endParaRPr lang="en-GB" dirty="0"/>
          </a:p>
        </p:txBody>
      </p:sp>
    </p:spTree>
    <p:extLst>
      <p:ext uri="{BB962C8B-B14F-4D97-AF65-F5344CB8AC3E}">
        <p14:creationId xmlns:p14="http://schemas.microsoft.com/office/powerpoint/2010/main" val="110777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text&#10;&#10;Automatiskt genererad beskrivning">
            <a:extLst>
              <a:ext uri="{FF2B5EF4-FFF2-40B4-BE49-F238E27FC236}">
                <a16:creationId xmlns:a16="http://schemas.microsoft.com/office/drawing/2014/main" id="{69237483-15FB-416B-9AC5-6C6BD772FC7F}"/>
              </a:ext>
            </a:extLst>
          </p:cNvPr>
          <p:cNvPicPr>
            <a:picLocks noGrp="1" noChangeAspect="1"/>
          </p:cNvPicPr>
          <p:nvPr>
            <p:ph idx="1"/>
          </p:nvPr>
        </p:nvPicPr>
        <p:blipFill>
          <a:blip r:embed="rId3"/>
          <a:stretch>
            <a:fillRect/>
          </a:stretch>
        </p:blipFill>
        <p:spPr>
          <a:xfrm>
            <a:off x="0" y="0"/>
            <a:ext cx="9144000" cy="5149320"/>
          </a:xfrm>
        </p:spPr>
      </p:pic>
      <p:sp>
        <p:nvSpPr>
          <p:cNvPr id="4" name="Platshållare för bildnummer 3">
            <a:extLst>
              <a:ext uri="{FF2B5EF4-FFF2-40B4-BE49-F238E27FC236}">
                <a16:creationId xmlns:a16="http://schemas.microsoft.com/office/drawing/2014/main" id="{4FC71000-8C91-4524-969C-66BC170A6C8D}"/>
              </a:ext>
            </a:extLst>
          </p:cNvPr>
          <p:cNvSpPr>
            <a:spLocks noGrp="1"/>
          </p:cNvSpPr>
          <p:nvPr>
            <p:ph type="sldNum" sz="quarter" idx="12"/>
          </p:nvPr>
        </p:nvSpPr>
        <p:spPr/>
        <p:txBody>
          <a:bodyPr/>
          <a:lstStyle/>
          <a:p>
            <a:fld id="{988E7F75-8447-2546-BC2C-A9D2B7675F08}" type="slidenum">
              <a:rPr lang="en-GB" smtClean="0"/>
              <a:pPr/>
              <a:t>48</a:t>
            </a:fld>
            <a:endParaRPr lang="en-GB"/>
          </a:p>
        </p:txBody>
      </p:sp>
    </p:spTree>
    <p:extLst>
      <p:ext uri="{BB962C8B-B14F-4D97-AF65-F5344CB8AC3E}">
        <p14:creationId xmlns:p14="http://schemas.microsoft.com/office/powerpoint/2010/main" val="1090753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B155A9-67D6-49CA-B4BA-1365D3415255}"/>
              </a:ext>
            </a:extLst>
          </p:cNvPr>
          <p:cNvSpPr>
            <a:spLocks noGrp="1"/>
          </p:cNvSpPr>
          <p:nvPr>
            <p:ph type="title"/>
          </p:nvPr>
        </p:nvSpPr>
        <p:spPr>
          <a:xfrm>
            <a:off x="421200" y="252949"/>
            <a:ext cx="7038231" cy="470559"/>
          </a:xfrm>
        </p:spPr>
        <p:txBody>
          <a:bodyPr/>
          <a:lstStyle/>
          <a:p>
            <a:r>
              <a:rPr lang="sv-SE" sz="2800" dirty="0"/>
              <a:t>Stilen ska vara saklig (komihåg neutral)</a:t>
            </a:r>
          </a:p>
        </p:txBody>
      </p:sp>
      <p:sp>
        <p:nvSpPr>
          <p:cNvPr id="3" name="Platshållare för innehåll 2">
            <a:extLst>
              <a:ext uri="{FF2B5EF4-FFF2-40B4-BE49-F238E27FC236}">
                <a16:creationId xmlns:a16="http://schemas.microsoft.com/office/drawing/2014/main" id="{6405A574-8B27-4829-83E2-E3794DD676BC}"/>
              </a:ext>
            </a:extLst>
          </p:cNvPr>
          <p:cNvSpPr>
            <a:spLocks noGrp="1"/>
          </p:cNvSpPr>
          <p:nvPr>
            <p:ph idx="1"/>
          </p:nvPr>
        </p:nvSpPr>
        <p:spPr>
          <a:xfrm>
            <a:off x="346229" y="1233995"/>
            <a:ext cx="8114191" cy="3421275"/>
          </a:xfrm>
        </p:spPr>
        <p:txBody>
          <a:bodyPr/>
          <a:lstStyle/>
          <a:p>
            <a:r>
              <a:rPr lang="sv-SE" sz="2200" dirty="0"/>
              <a:t>Undvik värderande/värdeladdade ord/uttryck</a:t>
            </a:r>
          </a:p>
          <a:p>
            <a:pPr marL="0" indent="0">
              <a:buNone/>
            </a:pPr>
            <a:endParaRPr lang="sv-SE" sz="2200" dirty="0"/>
          </a:p>
          <a:p>
            <a:r>
              <a:rPr lang="sv-SE" sz="2200" dirty="0"/>
              <a:t>Undvik subjektivitet</a:t>
            </a:r>
          </a:p>
        </p:txBody>
      </p:sp>
      <p:sp>
        <p:nvSpPr>
          <p:cNvPr id="4" name="Platshållare för bildnummer 3">
            <a:extLst>
              <a:ext uri="{FF2B5EF4-FFF2-40B4-BE49-F238E27FC236}">
                <a16:creationId xmlns:a16="http://schemas.microsoft.com/office/drawing/2014/main" id="{178009B1-0983-48CA-AF53-50DAF7A291C6}"/>
              </a:ext>
            </a:extLst>
          </p:cNvPr>
          <p:cNvSpPr>
            <a:spLocks noGrp="1"/>
          </p:cNvSpPr>
          <p:nvPr>
            <p:ph type="sldNum" sz="quarter" idx="12"/>
          </p:nvPr>
        </p:nvSpPr>
        <p:spPr/>
        <p:txBody>
          <a:bodyPr/>
          <a:lstStyle/>
          <a:p>
            <a:fld id="{988E7F75-8447-2546-BC2C-A9D2B7675F08}" type="slidenum">
              <a:rPr lang="en-GB" smtClean="0"/>
              <a:pPr/>
              <a:t>49</a:t>
            </a:fld>
            <a:endParaRPr lang="en-GB"/>
          </a:p>
        </p:txBody>
      </p:sp>
    </p:spTree>
    <p:extLst>
      <p:ext uri="{BB962C8B-B14F-4D97-AF65-F5344CB8AC3E}">
        <p14:creationId xmlns:p14="http://schemas.microsoft.com/office/powerpoint/2010/main" val="625602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099F2F-2FA5-4300-A785-EFF16DF3CA4E}"/>
              </a:ext>
            </a:extLst>
          </p:cNvPr>
          <p:cNvSpPr>
            <a:spLocks noGrp="1"/>
          </p:cNvSpPr>
          <p:nvPr>
            <p:ph type="title"/>
          </p:nvPr>
        </p:nvSpPr>
        <p:spPr>
          <a:xfrm>
            <a:off x="568799" y="213065"/>
            <a:ext cx="7038231" cy="585926"/>
          </a:xfrm>
        </p:spPr>
        <p:txBody>
          <a:bodyPr/>
          <a:lstStyle/>
          <a:p>
            <a:r>
              <a:rPr lang="sv-SE" dirty="0"/>
              <a:t>En liten uppvärmning …</a:t>
            </a:r>
          </a:p>
        </p:txBody>
      </p:sp>
      <p:sp>
        <p:nvSpPr>
          <p:cNvPr id="3" name="Platshållare för innehåll 2">
            <a:extLst>
              <a:ext uri="{FF2B5EF4-FFF2-40B4-BE49-F238E27FC236}">
                <a16:creationId xmlns:a16="http://schemas.microsoft.com/office/drawing/2014/main" id="{56B2FCDF-3411-47C3-A8BC-DC41FEFE81FC}"/>
              </a:ext>
            </a:extLst>
          </p:cNvPr>
          <p:cNvSpPr>
            <a:spLocks noGrp="1"/>
          </p:cNvSpPr>
          <p:nvPr>
            <p:ph idx="1"/>
          </p:nvPr>
        </p:nvSpPr>
        <p:spPr>
          <a:xfrm>
            <a:off x="421200" y="1189608"/>
            <a:ext cx="8039220" cy="3465663"/>
          </a:xfrm>
        </p:spPr>
        <p:txBody>
          <a:bodyPr/>
          <a:lstStyle/>
          <a:p>
            <a:pPr marL="0" indent="0">
              <a:buNone/>
            </a:pPr>
            <a:endParaRPr lang="sv-SE" sz="2200" dirty="0"/>
          </a:p>
          <a:p>
            <a:pPr marL="0" indent="0">
              <a:buNone/>
            </a:pPr>
            <a:r>
              <a:rPr lang="sv-SE" sz="2200" dirty="0"/>
              <a:t>Berätta för studiekamraten bredvid dig vad du gjorde igår.</a:t>
            </a:r>
          </a:p>
          <a:p>
            <a:pPr marL="0" indent="0">
              <a:buNone/>
            </a:pPr>
            <a:endParaRPr lang="sv-SE" sz="2200" dirty="0"/>
          </a:p>
          <a:p>
            <a:pPr marL="0" indent="0">
              <a:buNone/>
            </a:pPr>
            <a:r>
              <a:rPr lang="sv-SE" sz="2200" dirty="0"/>
              <a:t>Lyssna sedan på vad din studiekamrat gjorde igår.</a:t>
            </a:r>
          </a:p>
        </p:txBody>
      </p:sp>
      <p:sp>
        <p:nvSpPr>
          <p:cNvPr id="4" name="Platshållare för bildnummer 3">
            <a:extLst>
              <a:ext uri="{FF2B5EF4-FFF2-40B4-BE49-F238E27FC236}">
                <a16:creationId xmlns:a16="http://schemas.microsoft.com/office/drawing/2014/main" id="{25FD7D37-0AA5-43A6-AD16-401EB4DF3C2F}"/>
              </a:ext>
            </a:extLst>
          </p:cNvPr>
          <p:cNvSpPr>
            <a:spLocks noGrp="1"/>
          </p:cNvSpPr>
          <p:nvPr>
            <p:ph type="sldNum" sz="quarter" idx="12"/>
          </p:nvPr>
        </p:nvSpPr>
        <p:spPr/>
        <p:txBody>
          <a:bodyPr/>
          <a:lstStyle/>
          <a:p>
            <a:fld id="{988E7F75-8447-2546-BC2C-A9D2B7675F08}" type="slidenum">
              <a:rPr lang="en-GB" smtClean="0"/>
              <a:pPr/>
              <a:t>5</a:t>
            </a:fld>
            <a:endParaRPr lang="en-GB"/>
          </a:p>
        </p:txBody>
      </p:sp>
    </p:spTree>
    <p:extLst>
      <p:ext uri="{BB962C8B-B14F-4D97-AF65-F5344CB8AC3E}">
        <p14:creationId xmlns:p14="http://schemas.microsoft.com/office/powerpoint/2010/main" val="1060575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336" y="121444"/>
            <a:ext cx="7003331" cy="623623"/>
          </a:xfrm>
        </p:spPr>
        <p:txBody>
          <a:bodyPr>
            <a:normAutofit/>
          </a:bodyPr>
          <a:lstStyle/>
          <a:p>
            <a:r>
              <a:rPr lang="en-US" sz="2800" dirty="0" err="1">
                <a:latin typeface="Calibri" panose="020F0502020204030204" pitchFamily="34" charset="0"/>
                <a:cs typeface="Calibri" panose="020F0502020204030204" pitchFamily="34" charset="0"/>
              </a:rPr>
              <a:t>Vad</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reagerar</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på</a:t>
            </a:r>
            <a:r>
              <a:rPr lang="en-US" sz="2800" dirty="0">
                <a:latin typeface="Calibri" panose="020F0502020204030204" pitchFamily="34" charset="0"/>
                <a:cs typeface="Calibri" panose="020F0502020204030204" pitchFamily="34" charset="0"/>
              </a:rPr>
              <a:t>?</a:t>
            </a:r>
          </a:p>
        </p:txBody>
      </p:sp>
      <p:sp>
        <p:nvSpPr>
          <p:cNvPr id="3" name="Content Placeholder 2"/>
          <p:cNvSpPr>
            <a:spLocks noGrp="1"/>
          </p:cNvSpPr>
          <p:nvPr>
            <p:ph idx="1"/>
          </p:nvPr>
        </p:nvSpPr>
        <p:spPr>
          <a:xfrm>
            <a:off x="787400" y="905934"/>
            <a:ext cx="6917267" cy="3963722"/>
          </a:xfrm>
        </p:spPr>
        <p:txBody>
          <a:bodyPr>
            <a:noAutofit/>
          </a:bodyPr>
          <a:lstStyle/>
          <a:p>
            <a:pPr marL="0" indent="0">
              <a:lnSpc>
                <a:spcPct val="150000"/>
              </a:lnSpc>
              <a:buNone/>
            </a:pPr>
            <a:r>
              <a:rPr lang="en-US" sz="2000" dirty="0">
                <a:latin typeface="Calibri" panose="020F0502020204030204" pitchFamily="34" charset="0"/>
                <a:cs typeface="Calibri" panose="020F0502020204030204" pitchFamily="34" charset="0"/>
              </a:rPr>
              <a:t>Den </a:t>
            </a:r>
            <a:r>
              <a:rPr lang="en-US" sz="2000" dirty="0" err="1">
                <a:latin typeface="Calibri" panose="020F0502020204030204" pitchFamily="34" charset="0"/>
                <a:cs typeface="Calibri" panose="020F0502020204030204" pitchFamily="34" charset="0"/>
              </a:rPr>
              <a:t>seriella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kommunikationen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mellan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experimentkorten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och</a:t>
            </a:r>
            <a:r>
              <a:rPr lang="en-US" sz="2000" dirty="0">
                <a:latin typeface="Calibri" panose="020F0502020204030204" pitchFamily="34" charset="0"/>
                <a:cs typeface="Calibri" panose="020F0502020204030204" pitchFamily="34" charset="0"/>
              </a:rPr>
              <a:t> Bluetooth-</a:t>
            </a:r>
            <a:r>
              <a:rPr lang="en-US" sz="2000" dirty="0" err="1">
                <a:latin typeface="Calibri" panose="020F0502020204030204" pitchFamily="34" charset="0"/>
                <a:cs typeface="Calibri" panose="020F0502020204030204" pitchFamily="34" charset="0"/>
              </a:rPr>
              <a:t>modulerna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behövde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uppfylla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vissa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mycket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viktiga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krav</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primära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kravet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överföringshastighet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på</a:t>
            </a:r>
            <a:r>
              <a:rPr lang="en-US" sz="2000" dirty="0">
                <a:latin typeface="Calibri" panose="020F0502020204030204" pitchFamily="34" charset="0"/>
                <a:cs typeface="Calibri" panose="020F0502020204030204" pitchFamily="34" charset="0"/>
              </a:rPr>
              <a:t> 9600 Baud. </a:t>
            </a:r>
            <a:r>
              <a:rPr lang="en-US" sz="2000" dirty="0" err="1">
                <a:latin typeface="Calibri" panose="020F0502020204030204" pitchFamily="34" charset="0"/>
                <a:cs typeface="Calibri" panose="020F0502020204030204" pitchFamily="34" charset="0"/>
              </a:rPr>
              <a:t>Detta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blev</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ett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jättestort</a:t>
            </a:r>
            <a:r>
              <a:rPr lang="en-US" sz="2000" dirty="0">
                <a:latin typeface="Calibri" panose="020F0502020204030204" pitchFamily="34" charset="0"/>
                <a:cs typeface="Calibri" panose="020F0502020204030204" pitchFamily="34" charset="0"/>
              </a:rPr>
              <a:t> problem </a:t>
            </a:r>
            <a:r>
              <a:rPr lang="en-US" sz="2000" dirty="0" err="1">
                <a:latin typeface="Calibri" panose="020F0502020204030204" pitchFamily="34" charset="0"/>
                <a:cs typeface="Calibri" panose="020F0502020204030204" pitchFamily="34" charset="0"/>
              </a:rPr>
              <a:t>då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kunde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mätas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att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överföringshastigheten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signalen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från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utvecklingskortet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inte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alls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motsvarande</a:t>
            </a:r>
            <a:r>
              <a:rPr lang="en-US" sz="2000" dirty="0">
                <a:latin typeface="Calibri" panose="020F0502020204030204" pitchFamily="34" charset="0"/>
                <a:cs typeface="Calibri" panose="020F0502020204030204" pitchFamily="34" charset="0"/>
              </a:rPr>
              <a:t> den </a:t>
            </a:r>
            <a:r>
              <a:rPr lang="en-US" sz="2000" dirty="0" err="1">
                <a:latin typeface="Calibri" panose="020F0502020204030204" pitchFamily="34" charset="0"/>
                <a:cs typeface="Calibri" panose="020F0502020204030204" pitchFamily="34" charset="0"/>
              </a:rPr>
              <a:t>som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ställts</a:t>
            </a:r>
            <a:r>
              <a:rPr lang="en-US" sz="2000" dirty="0">
                <a:latin typeface="Calibri" panose="020F0502020204030204" pitchFamily="34" charset="0"/>
                <a:cs typeface="Calibri" panose="020F0502020204030204" pitchFamily="34" charset="0"/>
              </a:rPr>
              <a:t> in </a:t>
            </a:r>
            <a:r>
              <a:rPr lang="en-US" sz="2000" dirty="0" err="1">
                <a:latin typeface="Calibri" panose="020F0502020204030204" pitchFamily="34" charset="0"/>
                <a:cs typeface="Calibri" panose="020F0502020204030204" pitchFamily="34" charset="0"/>
              </a:rPr>
              <a:t>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programkoden</a:t>
            </a:r>
            <a:r>
              <a:rPr lang="en-US" sz="2000" dirty="0">
                <a:latin typeface="Calibri" panose="020F0502020204030204" pitchFamily="34" charset="0"/>
                <a:cs typeface="Calibri" panose="020F0502020204030204" pitchFamily="34" charset="0"/>
              </a:rPr>
              <a:t>. Den </a:t>
            </a:r>
            <a:r>
              <a:rPr lang="en-US" sz="2000" dirty="0" err="1">
                <a:latin typeface="Calibri" panose="020F0502020204030204" pitchFamily="34" charset="0"/>
                <a:cs typeface="Calibri" panose="020F0502020204030204" pitchFamily="34" charset="0"/>
              </a:rPr>
              <a:t>felaktiga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överföringshastigheten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orsakade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ett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helt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felaktigt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dataflöde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grund</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av</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projektets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mycket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snäva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tidsbegränsningar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åtgärdades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detta</a:t>
            </a:r>
            <a:r>
              <a:rPr lang="en-US" sz="2000" dirty="0">
                <a:latin typeface="Calibri" panose="020F0502020204030204" pitchFamily="34" charset="0"/>
                <a:cs typeface="Calibri" panose="020F0502020204030204" pitchFamily="34" charset="0"/>
              </a:rPr>
              <a:t> via </a:t>
            </a:r>
            <a:r>
              <a:rPr lang="en-US" sz="2000" dirty="0" err="1">
                <a:latin typeface="Calibri" panose="020F0502020204030204" pitchFamily="34" charset="0"/>
                <a:cs typeface="Calibri" panose="020F0502020204030204" pitchFamily="34" charset="0"/>
              </a:rPr>
              <a: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induktiv</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istället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för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teoretisk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arbetsmetod</a:t>
            </a:r>
            <a:r>
              <a:rPr lang="en-US" sz="2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62512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867" y="194733"/>
            <a:ext cx="6849533" cy="694268"/>
          </a:xfrm>
        </p:spPr>
        <p:txBody>
          <a:bodyPr>
            <a:normAutofit fontScale="90000"/>
          </a:bodyPr>
          <a:lstStyle/>
          <a:p>
            <a:r>
              <a:rPr lang="en-US" dirty="0"/>
              <a:t> </a:t>
            </a:r>
            <a:br>
              <a:rPr lang="en-US" sz="3100" dirty="0"/>
            </a:br>
            <a:br>
              <a:rPr lang="en-US" sz="3100" dirty="0"/>
            </a:br>
            <a:br>
              <a:rPr lang="en-US" sz="3100" dirty="0"/>
            </a:br>
            <a:r>
              <a:rPr lang="en-US" sz="3100" dirty="0" err="1">
                <a:latin typeface="Calibri" panose="020F0502020204030204" pitchFamily="34" charset="0"/>
                <a:cs typeface="Calibri" panose="020F0502020204030204" pitchFamily="34" charset="0"/>
              </a:rPr>
              <a:t>Saklighet</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undvik</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värderande</a:t>
            </a:r>
            <a:r>
              <a:rPr lang="en-US" sz="3100" dirty="0">
                <a:latin typeface="Calibri" panose="020F0502020204030204" pitchFamily="34" charset="0"/>
                <a:cs typeface="Calibri" panose="020F0502020204030204" pitchFamily="34" charset="0"/>
              </a:rPr>
              <a:t>/</a:t>
            </a:r>
            <a:r>
              <a:rPr lang="en-US" sz="3100" dirty="0" err="1">
                <a:latin typeface="Calibri" panose="020F0502020204030204" pitchFamily="34" charset="0"/>
                <a:cs typeface="Calibri" panose="020F0502020204030204" pitchFamily="34" charset="0"/>
              </a:rPr>
              <a:t>värdeladdade</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ord</a:t>
            </a:r>
            <a:r>
              <a:rPr lang="en-US" sz="3100" dirty="0">
                <a:latin typeface="Calibri" panose="020F0502020204030204" pitchFamily="34" charset="0"/>
                <a:cs typeface="Calibri" panose="020F0502020204030204" pitchFamily="34" charset="0"/>
              </a:rPr>
              <a:t> </a:t>
            </a:r>
            <a:br>
              <a:rPr lang="en-US" sz="4000"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75734" y="702733"/>
            <a:ext cx="6849534" cy="4326467"/>
          </a:xfrm>
        </p:spPr>
        <p:txBody>
          <a:bodyPr>
            <a:normAutofit/>
          </a:bodyPr>
          <a:lstStyle/>
          <a:p>
            <a:pPr marL="0" indent="0">
              <a:lnSpc>
                <a:spcPct val="150000"/>
              </a:lnSpc>
              <a:buNone/>
            </a:pPr>
            <a:r>
              <a:rPr lang="en-US" sz="2000" dirty="0">
                <a:latin typeface="Calibri" panose="020F0502020204030204" pitchFamily="34" charset="0"/>
                <a:cs typeface="Calibri" panose="020F0502020204030204" pitchFamily="34" charset="0"/>
              </a:rPr>
              <a:t>Den </a:t>
            </a:r>
            <a:r>
              <a:rPr lang="en-US" sz="2000" dirty="0" err="1">
                <a:latin typeface="Calibri" panose="020F0502020204030204" pitchFamily="34" charset="0"/>
                <a:cs typeface="Calibri" panose="020F0502020204030204" pitchFamily="34" charset="0"/>
              </a:rPr>
              <a:t>seriella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kommunikationen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mellan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experimentkorten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och</a:t>
            </a:r>
            <a:r>
              <a:rPr lang="en-US" sz="2000" dirty="0">
                <a:latin typeface="Calibri" panose="020F0502020204030204" pitchFamily="34" charset="0"/>
                <a:cs typeface="Calibri" panose="020F0502020204030204" pitchFamily="34" charset="0"/>
              </a:rPr>
              <a:t> Bluetooth-</a:t>
            </a:r>
            <a:r>
              <a:rPr lang="en-US" sz="2000" dirty="0" err="1">
                <a:latin typeface="Calibri" panose="020F0502020204030204" pitchFamily="34" charset="0"/>
                <a:cs typeface="Calibri" panose="020F0502020204030204" pitchFamily="34" charset="0"/>
              </a:rPr>
              <a:t>modulerna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behövde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uppfylla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vissa</a:t>
            </a:r>
            <a:r>
              <a:rPr lang="en-US" sz="2000" dirty="0">
                <a:latin typeface="Calibri" panose="020F0502020204030204" pitchFamily="34" charset="0"/>
                <a:cs typeface="Calibri" panose="020F0502020204030204" pitchFamily="34" charset="0"/>
              </a:rPr>
              <a:t> </a:t>
            </a:r>
            <a:r>
              <a:rPr lang="en-US" sz="2000" b="1" u="sng" dirty="0" err="1">
                <a:solidFill>
                  <a:srgbClr val="FF0000"/>
                </a:solidFill>
                <a:latin typeface="Calibri" panose="020F0502020204030204" pitchFamily="34" charset="0"/>
                <a:cs typeface="Calibri" panose="020F0502020204030204" pitchFamily="34" charset="0"/>
              </a:rPr>
              <a:t>mycket</a:t>
            </a:r>
            <a:r>
              <a:rPr lang="en-US" sz="2000" b="1" u="sng" dirty="0">
                <a:solidFill>
                  <a:srgbClr val="FF0000"/>
                </a:solidFill>
                <a:latin typeface="Calibri" panose="020F0502020204030204" pitchFamily="34" charset="0"/>
                <a:cs typeface="Calibri" panose="020F0502020204030204" pitchFamily="34" charset="0"/>
              </a:rPr>
              <a:t> </a:t>
            </a:r>
            <a:r>
              <a:rPr lang="en-US" sz="2000" b="1" u="sng" dirty="0" err="1">
                <a:solidFill>
                  <a:srgbClr val="FF0000"/>
                </a:solidFill>
                <a:latin typeface="Calibri" panose="020F0502020204030204" pitchFamily="34" charset="0"/>
                <a:cs typeface="Calibri" panose="020F0502020204030204" pitchFamily="34" charset="0"/>
              </a:rPr>
              <a:t>viktiga</a:t>
            </a:r>
            <a:r>
              <a:rPr lang="en-US" sz="2000" b="1" u="sng" dirty="0">
                <a:solidFill>
                  <a:srgbClr val="FF0000"/>
                </a:solidFill>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krav</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primära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kravet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överföringshastighet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på</a:t>
            </a:r>
            <a:r>
              <a:rPr lang="en-US" sz="2000" dirty="0">
                <a:latin typeface="Calibri" panose="020F0502020204030204" pitchFamily="34" charset="0"/>
                <a:cs typeface="Calibri" panose="020F0502020204030204" pitchFamily="34" charset="0"/>
              </a:rPr>
              <a:t> 9600 Baud. </a:t>
            </a:r>
            <a:r>
              <a:rPr lang="en-US" sz="2000" dirty="0" err="1">
                <a:latin typeface="Calibri" panose="020F0502020204030204" pitchFamily="34" charset="0"/>
                <a:cs typeface="Calibri" panose="020F0502020204030204" pitchFamily="34" charset="0"/>
              </a:rPr>
              <a:t>Detta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blev</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ett</a:t>
            </a:r>
            <a:r>
              <a:rPr lang="en-US" sz="2000" dirty="0">
                <a:latin typeface="Calibri" panose="020F0502020204030204" pitchFamily="34" charset="0"/>
                <a:cs typeface="Calibri" panose="020F0502020204030204" pitchFamily="34" charset="0"/>
              </a:rPr>
              <a:t> </a:t>
            </a:r>
            <a:r>
              <a:rPr lang="en-US" sz="2000" b="1" u="sng" dirty="0" err="1">
                <a:solidFill>
                  <a:srgbClr val="FF0000"/>
                </a:solidFill>
                <a:latin typeface="Calibri" panose="020F0502020204030204" pitchFamily="34" charset="0"/>
                <a:cs typeface="Calibri" panose="020F0502020204030204" pitchFamily="34" charset="0"/>
              </a:rPr>
              <a:t>jättestort</a:t>
            </a:r>
            <a:r>
              <a:rPr lang="en-US" sz="2000" dirty="0">
                <a:solidFill>
                  <a:srgbClr val="FF0000"/>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problem </a:t>
            </a:r>
            <a:r>
              <a:rPr lang="en-US" sz="2000" dirty="0" err="1">
                <a:latin typeface="Calibri" panose="020F0502020204030204" pitchFamily="34" charset="0"/>
                <a:cs typeface="Calibri" panose="020F0502020204030204" pitchFamily="34" charset="0"/>
              </a:rPr>
              <a:t>då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kunde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mätas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att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överföringshastigheten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signalen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från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utvecklingskortet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inte</a:t>
            </a:r>
            <a:r>
              <a:rPr lang="en-US" sz="2000" dirty="0">
                <a:latin typeface="Calibri" panose="020F0502020204030204" pitchFamily="34" charset="0"/>
                <a:cs typeface="Calibri" panose="020F0502020204030204" pitchFamily="34" charset="0"/>
              </a:rPr>
              <a:t> </a:t>
            </a:r>
            <a:r>
              <a:rPr lang="en-US" sz="2000" b="1" u="sng" dirty="0" err="1">
                <a:solidFill>
                  <a:srgbClr val="FF0000"/>
                </a:solidFill>
                <a:latin typeface="Calibri" panose="020F0502020204030204" pitchFamily="34" charset="0"/>
                <a:cs typeface="Calibri" panose="020F0502020204030204" pitchFamily="34" charset="0"/>
              </a:rPr>
              <a:t>alls</a:t>
            </a:r>
            <a:r>
              <a:rPr lang="en-US" sz="2000" dirty="0">
                <a:solidFill>
                  <a:srgbClr val="FF0000"/>
                </a:solidFill>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motsvarande</a:t>
            </a:r>
            <a:r>
              <a:rPr lang="en-US" sz="2000" dirty="0">
                <a:latin typeface="Calibri" panose="020F0502020204030204" pitchFamily="34" charset="0"/>
                <a:cs typeface="Calibri" panose="020F0502020204030204" pitchFamily="34" charset="0"/>
              </a:rPr>
              <a:t> den </a:t>
            </a:r>
            <a:r>
              <a:rPr lang="en-US" sz="2000" dirty="0" err="1">
                <a:latin typeface="Calibri" panose="020F0502020204030204" pitchFamily="34" charset="0"/>
                <a:cs typeface="Calibri" panose="020F0502020204030204" pitchFamily="34" charset="0"/>
              </a:rPr>
              <a:t>som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ställts</a:t>
            </a:r>
            <a:r>
              <a:rPr lang="en-US" sz="2000" dirty="0">
                <a:latin typeface="Calibri" panose="020F0502020204030204" pitchFamily="34" charset="0"/>
                <a:cs typeface="Calibri" panose="020F0502020204030204" pitchFamily="34" charset="0"/>
              </a:rPr>
              <a:t> in </a:t>
            </a:r>
            <a:r>
              <a:rPr lang="en-US" sz="2000" dirty="0" err="1">
                <a:latin typeface="Calibri" panose="020F0502020204030204" pitchFamily="34" charset="0"/>
                <a:cs typeface="Calibri" panose="020F0502020204030204" pitchFamily="34" charset="0"/>
              </a:rPr>
              <a:t>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programkoden</a:t>
            </a:r>
            <a:r>
              <a:rPr lang="en-US" sz="2000" dirty="0">
                <a:latin typeface="Calibri" panose="020F0502020204030204" pitchFamily="34" charset="0"/>
                <a:cs typeface="Calibri" panose="020F0502020204030204" pitchFamily="34" charset="0"/>
              </a:rPr>
              <a:t>. Den </a:t>
            </a:r>
            <a:r>
              <a:rPr lang="en-US" sz="2000" dirty="0" err="1">
                <a:latin typeface="Calibri" panose="020F0502020204030204" pitchFamily="34" charset="0"/>
                <a:cs typeface="Calibri" panose="020F0502020204030204" pitchFamily="34" charset="0"/>
              </a:rPr>
              <a:t>felaktiga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överföringshastigheten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orsakade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ett</a:t>
            </a:r>
            <a:r>
              <a:rPr lang="en-US" sz="2000" dirty="0">
                <a:latin typeface="Calibri" panose="020F0502020204030204" pitchFamily="34" charset="0"/>
                <a:cs typeface="Calibri" panose="020F0502020204030204" pitchFamily="34" charset="0"/>
              </a:rPr>
              <a:t> </a:t>
            </a:r>
            <a:r>
              <a:rPr lang="en-US" sz="2000" b="1" u="sng" dirty="0" err="1">
                <a:solidFill>
                  <a:srgbClr val="FF0000"/>
                </a:solidFill>
                <a:latin typeface="Calibri" panose="020F0502020204030204" pitchFamily="34" charset="0"/>
                <a:cs typeface="Calibri" panose="020F0502020204030204" pitchFamily="34" charset="0"/>
              </a:rPr>
              <a:t>helt</a:t>
            </a:r>
            <a:r>
              <a:rPr lang="en-US" sz="2000" dirty="0">
                <a:solidFill>
                  <a:srgbClr val="FF0000"/>
                </a:solidFill>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felaktigt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dataflöde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grund</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av</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projektets</a:t>
            </a:r>
            <a:r>
              <a:rPr lang="en-US" sz="2000" dirty="0">
                <a:latin typeface="Calibri" panose="020F0502020204030204" pitchFamily="34" charset="0"/>
                <a:cs typeface="Calibri" panose="020F0502020204030204" pitchFamily="34" charset="0"/>
              </a:rPr>
              <a:t> </a:t>
            </a:r>
            <a:r>
              <a:rPr lang="en-US" sz="2000" b="1" u="sng" dirty="0" err="1">
                <a:solidFill>
                  <a:srgbClr val="FF0000"/>
                </a:solidFill>
                <a:latin typeface="Calibri" panose="020F0502020204030204" pitchFamily="34" charset="0"/>
                <a:cs typeface="Calibri" panose="020F0502020204030204" pitchFamily="34" charset="0"/>
              </a:rPr>
              <a:t>mycket</a:t>
            </a:r>
            <a:r>
              <a:rPr lang="en-US" sz="2000" b="1" u="sng" dirty="0">
                <a:solidFill>
                  <a:srgbClr val="FF0000"/>
                </a:solidFill>
                <a:latin typeface="Calibri" panose="020F0502020204030204" pitchFamily="34" charset="0"/>
                <a:cs typeface="Calibri" panose="020F0502020204030204" pitchFamily="34" charset="0"/>
              </a:rPr>
              <a:t> </a:t>
            </a:r>
            <a:r>
              <a:rPr lang="en-US" sz="2000" b="1" u="sng" dirty="0" err="1">
                <a:solidFill>
                  <a:srgbClr val="FF0000"/>
                </a:solidFill>
                <a:latin typeface="Calibri" panose="020F0502020204030204" pitchFamily="34" charset="0"/>
                <a:cs typeface="Calibri" panose="020F0502020204030204" pitchFamily="34" charset="0"/>
              </a:rPr>
              <a:t>snäva</a:t>
            </a:r>
            <a:r>
              <a:rPr lang="en-US" sz="2000" b="1" u="sng" dirty="0">
                <a:solidFill>
                  <a:srgbClr val="FF0000"/>
                </a:solidFill>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tidsbegränsningar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åtgärdades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detta</a:t>
            </a:r>
            <a:r>
              <a:rPr lang="en-US" sz="2000" dirty="0">
                <a:latin typeface="Calibri" panose="020F0502020204030204" pitchFamily="34" charset="0"/>
                <a:cs typeface="Calibri" panose="020F0502020204030204" pitchFamily="34" charset="0"/>
              </a:rPr>
              <a:t> via </a:t>
            </a:r>
            <a:r>
              <a:rPr lang="en-US" sz="2000" dirty="0" err="1">
                <a:latin typeface="Calibri" panose="020F0502020204030204" pitchFamily="34" charset="0"/>
                <a:cs typeface="Calibri" panose="020F0502020204030204" pitchFamily="34" charset="0"/>
              </a:rPr>
              <a: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induktiv</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istället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för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teoretisk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arbetsmetod</a:t>
            </a:r>
            <a:r>
              <a:rPr lang="en-US" sz="2000" dirty="0">
                <a:latin typeface="Calibri" panose="020F0502020204030204" pitchFamily="34" charset="0"/>
                <a:cs typeface="Calibri" panose="020F0502020204030204" pitchFamily="34" charset="0"/>
              </a:rPr>
              <a:t>.  </a:t>
            </a:r>
          </a:p>
          <a:p>
            <a:endParaRPr lang="en-US" dirty="0"/>
          </a:p>
        </p:txBody>
      </p:sp>
    </p:spTree>
    <p:extLst>
      <p:ext uri="{BB962C8B-B14F-4D97-AF65-F5344CB8AC3E}">
        <p14:creationId xmlns:p14="http://schemas.microsoft.com/office/powerpoint/2010/main" val="2461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2FFD8C9-C87A-41DE-8C8F-7AA10A43372B}"/>
              </a:ext>
            </a:extLst>
          </p:cNvPr>
          <p:cNvSpPr>
            <a:spLocks noGrp="1"/>
          </p:cNvSpPr>
          <p:nvPr>
            <p:ph type="dt" sz="half" idx="10"/>
          </p:nvPr>
        </p:nvSpPr>
        <p:spPr/>
        <p:txBody>
          <a:bodyPr/>
          <a:lstStyle/>
          <a:p>
            <a:fld id="{37B26A10-0C6C-4F2B-92BC-91CFE08F0C76}" type="datetime1">
              <a:rPr lang="en-US" smtClean="0"/>
              <a:t>11/2/2022</a:t>
            </a:fld>
            <a:endParaRPr lang="en-US"/>
          </a:p>
        </p:txBody>
      </p:sp>
      <p:sp>
        <p:nvSpPr>
          <p:cNvPr id="5" name="Footer Placeholder 4">
            <a:extLst>
              <a:ext uri="{FF2B5EF4-FFF2-40B4-BE49-F238E27FC236}">
                <a16:creationId xmlns:a16="http://schemas.microsoft.com/office/drawing/2014/main" id="{FC26F66E-986D-4011-9218-ADDD0F8DF598}"/>
              </a:ext>
            </a:extLst>
          </p:cNvPr>
          <p:cNvSpPr>
            <a:spLocks noGrp="1"/>
          </p:cNvSpPr>
          <p:nvPr>
            <p:ph type="ftr" sz="quarter" idx="11"/>
          </p:nvPr>
        </p:nvSpPr>
        <p:spPr/>
        <p:txBody>
          <a:bodyPr/>
          <a:lstStyle/>
          <a:p>
            <a:r>
              <a:rPr lang="en-US" sz="2800" b="1" dirty="0">
                <a:solidFill>
                  <a:schemeClr val="accent2"/>
                </a:solidFill>
                <a:latin typeface="Calibri" panose="020F0502020204030204" pitchFamily="34" charset="0"/>
                <a:cs typeface="Calibri" panose="020F0502020204030204" pitchFamily="34" charset="0"/>
              </a:rPr>
              <a:t>	</a:t>
            </a:r>
            <a:r>
              <a:rPr lang="en-US" sz="2800" b="1" dirty="0" err="1">
                <a:solidFill>
                  <a:schemeClr val="accent2"/>
                </a:solidFill>
                <a:latin typeface="Calibri" panose="020F0502020204030204" pitchFamily="34" charset="0"/>
                <a:cs typeface="Calibri" panose="020F0502020204030204" pitchFamily="34" charset="0"/>
              </a:rPr>
              <a:t>Saklighet</a:t>
            </a:r>
            <a:r>
              <a:rPr lang="en-US" sz="2800" b="1" dirty="0">
                <a:solidFill>
                  <a:schemeClr val="accent2"/>
                </a:solidFill>
                <a:latin typeface="Calibri" panose="020F0502020204030204" pitchFamily="34" charset="0"/>
                <a:cs typeface="Calibri" panose="020F0502020204030204" pitchFamily="34" charset="0"/>
              </a:rPr>
              <a:t>: </a:t>
            </a:r>
            <a:r>
              <a:rPr lang="en-US" sz="2800" b="1" dirty="0" err="1">
                <a:solidFill>
                  <a:schemeClr val="accent2"/>
                </a:solidFill>
                <a:latin typeface="Calibri" panose="020F0502020204030204" pitchFamily="34" charset="0"/>
                <a:cs typeface="Calibri" panose="020F0502020204030204" pitchFamily="34" charset="0"/>
              </a:rPr>
              <a:t>undvik</a:t>
            </a:r>
            <a:r>
              <a:rPr lang="en-US" sz="2800" b="1" dirty="0">
                <a:solidFill>
                  <a:schemeClr val="accent2"/>
                </a:solidFill>
                <a:latin typeface="Calibri" panose="020F0502020204030204" pitchFamily="34" charset="0"/>
                <a:cs typeface="Calibri" panose="020F0502020204030204" pitchFamily="34" charset="0"/>
              </a:rPr>
              <a:t> </a:t>
            </a:r>
            <a:r>
              <a:rPr lang="en-US" sz="2800" b="1" dirty="0" err="1">
                <a:solidFill>
                  <a:schemeClr val="accent2"/>
                </a:solidFill>
                <a:latin typeface="Calibri" panose="020F0502020204030204" pitchFamily="34" charset="0"/>
                <a:cs typeface="Calibri" panose="020F0502020204030204" pitchFamily="34" charset="0"/>
              </a:rPr>
              <a:t>värderande</a:t>
            </a:r>
            <a:r>
              <a:rPr lang="en-US" sz="2800" b="1" dirty="0">
                <a:solidFill>
                  <a:schemeClr val="accent2"/>
                </a:solidFill>
                <a:latin typeface="Calibri" panose="020F0502020204030204" pitchFamily="34" charset="0"/>
                <a:cs typeface="Calibri" panose="020F0502020204030204" pitchFamily="34" charset="0"/>
              </a:rPr>
              <a:t>/</a:t>
            </a:r>
            <a:r>
              <a:rPr lang="en-US" sz="2800" b="1" dirty="0" err="1">
                <a:solidFill>
                  <a:schemeClr val="accent2"/>
                </a:solidFill>
                <a:latin typeface="Calibri" panose="020F0502020204030204" pitchFamily="34" charset="0"/>
                <a:cs typeface="Calibri" panose="020F0502020204030204" pitchFamily="34" charset="0"/>
              </a:rPr>
              <a:t>värdeladdade</a:t>
            </a:r>
            <a:r>
              <a:rPr lang="en-US" sz="2800" b="1" dirty="0">
                <a:solidFill>
                  <a:schemeClr val="accent2"/>
                </a:solidFill>
                <a:latin typeface="Calibri" panose="020F0502020204030204" pitchFamily="34" charset="0"/>
                <a:cs typeface="Calibri" panose="020F0502020204030204" pitchFamily="34" charset="0"/>
              </a:rPr>
              <a:t> </a:t>
            </a:r>
            <a:r>
              <a:rPr lang="en-US" sz="2800" b="1" dirty="0" err="1">
                <a:solidFill>
                  <a:schemeClr val="accent2"/>
                </a:solidFill>
                <a:latin typeface="Calibri" panose="020F0502020204030204" pitchFamily="34" charset="0"/>
                <a:cs typeface="Calibri" panose="020F0502020204030204" pitchFamily="34" charset="0"/>
              </a:rPr>
              <a:t>ord</a:t>
            </a:r>
            <a:r>
              <a:rPr lang="en-US" sz="2800" b="1" dirty="0">
                <a:solidFill>
                  <a:schemeClr val="accent2"/>
                </a:solidFill>
                <a:latin typeface="Calibri" panose="020F0502020204030204" pitchFamily="34" charset="0"/>
                <a:cs typeface="Calibri" panose="020F0502020204030204" pitchFamily="34" charset="0"/>
              </a:rPr>
              <a:t> </a:t>
            </a:r>
            <a:br>
              <a:rPr lang="en-US" sz="2800" b="1" dirty="0">
                <a:solidFill>
                  <a:schemeClr val="accent2"/>
                </a:solidFill>
                <a:latin typeface="Calibri" panose="020F0502020204030204" pitchFamily="34" charset="0"/>
                <a:cs typeface="Calibri" panose="020F0502020204030204" pitchFamily="34" charset="0"/>
              </a:rPr>
            </a:br>
            <a:endParaRPr lang="en-US" sz="2800" b="1" dirty="0">
              <a:solidFill>
                <a:schemeClr val="accent2"/>
              </a:solidFill>
            </a:endParaRPr>
          </a:p>
        </p:txBody>
      </p:sp>
      <p:sp>
        <p:nvSpPr>
          <p:cNvPr id="6" name="Slide Number Placeholder 5">
            <a:extLst>
              <a:ext uri="{FF2B5EF4-FFF2-40B4-BE49-F238E27FC236}">
                <a16:creationId xmlns:a16="http://schemas.microsoft.com/office/drawing/2014/main" id="{5252BA40-4F80-4EC4-9F3F-5F0AE3A7FCA1}"/>
              </a:ext>
            </a:extLst>
          </p:cNvPr>
          <p:cNvSpPr>
            <a:spLocks noGrp="1"/>
          </p:cNvSpPr>
          <p:nvPr>
            <p:ph type="sldNum" sz="quarter" idx="12"/>
          </p:nvPr>
        </p:nvSpPr>
        <p:spPr/>
        <p:txBody>
          <a:bodyPr/>
          <a:lstStyle/>
          <a:p>
            <a:fld id="{9C01313D-E022-C445-A475-D275A3078156}" type="slidenum">
              <a:rPr lang="en-US" smtClean="0"/>
              <a:t>52</a:t>
            </a:fld>
            <a:endParaRPr lang="en-US"/>
          </a:p>
        </p:txBody>
      </p:sp>
      <p:sp>
        <p:nvSpPr>
          <p:cNvPr id="7" name="Content Placeholder 2">
            <a:extLst>
              <a:ext uri="{FF2B5EF4-FFF2-40B4-BE49-F238E27FC236}">
                <a16:creationId xmlns:a16="http://schemas.microsoft.com/office/drawing/2014/main" id="{1104D116-BCF0-4B3B-BA97-70739A836468}"/>
              </a:ext>
            </a:extLst>
          </p:cNvPr>
          <p:cNvSpPr>
            <a:spLocks noGrp="1"/>
          </p:cNvSpPr>
          <p:nvPr>
            <p:ph idx="1"/>
          </p:nvPr>
        </p:nvSpPr>
        <p:spPr>
          <a:xfrm>
            <a:off x="607760" y="432477"/>
            <a:ext cx="6899804" cy="4250267"/>
          </a:xfrm>
        </p:spPr>
        <p:txBody>
          <a:bodyPr>
            <a:normAutofit/>
          </a:bodyPr>
          <a:lstStyle/>
          <a:p>
            <a:pPr marL="0" indent="0">
              <a:lnSpc>
                <a:spcPct val="150000"/>
              </a:lnSpc>
              <a:buNone/>
            </a:pPr>
            <a:r>
              <a:rPr lang="en-US" sz="2000" dirty="0">
                <a:latin typeface="Calibri" panose="020F0502020204030204" pitchFamily="34" charset="0"/>
                <a:cs typeface="Calibri" panose="020F0502020204030204" pitchFamily="34" charset="0"/>
              </a:rPr>
              <a:t>Den </a:t>
            </a:r>
            <a:r>
              <a:rPr lang="en-US" sz="2000" dirty="0" err="1">
                <a:latin typeface="Calibri" panose="020F0502020204030204" pitchFamily="34" charset="0"/>
                <a:cs typeface="Calibri" panose="020F0502020204030204" pitchFamily="34" charset="0"/>
              </a:rPr>
              <a:t>seriella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kommunikationen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mellan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experimentkorten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och</a:t>
            </a:r>
            <a:r>
              <a:rPr lang="en-US" sz="2000" dirty="0">
                <a:latin typeface="Calibri" panose="020F0502020204030204" pitchFamily="34" charset="0"/>
                <a:cs typeface="Calibri" panose="020F0502020204030204" pitchFamily="34" charset="0"/>
              </a:rPr>
              <a:t> Bluetooth-</a:t>
            </a:r>
            <a:r>
              <a:rPr lang="en-US" sz="2000" dirty="0" err="1">
                <a:latin typeface="Calibri" panose="020F0502020204030204" pitchFamily="34" charset="0"/>
                <a:cs typeface="Calibri" panose="020F0502020204030204" pitchFamily="34" charset="0"/>
              </a:rPr>
              <a:t>modulerna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behövde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uppfylla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vissa</a:t>
            </a:r>
            <a:r>
              <a:rPr lang="en-US" sz="2000" dirty="0">
                <a:latin typeface="Calibri" panose="020F0502020204030204" pitchFamily="34" charset="0"/>
                <a:cs typeface="Calibri" panose="020F0502020204030204" pitchFamily="34" charset="0"/>
              </a:rPr>
              <a:t> </a:t>
            </a:r>
            <a:r>
              <a:rPr lang="en-US" sz="2000" b="1" u="sng" strike="sngStrike" dirty="0" err="1">
                <a:solidFill>
                  <a:srgbClr val="FF0000"/>
                </a:solidFill>
                <a:latin typeface="Calibri" panose="020F0502020204030204" pitchFamily="34" charset="0"/>
                <a:cs typeface="Calibri" panose="020F0502020204030204" pitchFamily="34" charset="0"/>
              </a:rPr>
              <a:t>mycket</a:t>
            </a:r>
            <a:r>
              <a:rPr lang="en-US" sz="2000" b="1" u="sng" strike="sngStrike" dirty="0">
                <a:solidFill>
                  <a:srgbClr val="FF0000"/>
                </a:solidFill>
                <a:latin typeface="Calibri" panose="020F0502020204030204" pitchFamily="34" charset="0"/>
                <a:cs typeface="Calibri" panose="020F0502020204030204" pitchFamily="34" charset="0"/>
              </a:rPr>
              <a:t> </a:t>
            </a:r>
            <a:r>
              <a:rPr lang="en-US" sz="2000" b="1" u="sng" strike="sngStrike" dirty="0" err="1">
                <a:solidFill>
                  <a:srgbClr val="FF0000"/>
                </a:solidFill>
                <a:latin typeface="Calibri" panose="020F0502020204030204" pitchFamily="34" charset="0"/>
                <a:cs typeface="Calibri" panose="020F0502020204030204" pitchFamily="34" charset="0"/>
              </a:rPr>
              <a:t>viktiga</a:t>
            </a:r>
            <a:r>
              <a:rPr lang="en-US" sz="2000" b="1" u="sng" strike="sngStrike" dirty="0">
                <a:solidFill>
                  <a:srgbClr val="FF0000"/>
                </a:solidFill>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krav</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primära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kravet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överföringshastighet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på</a:t>
            </a:r>
            <a:r>
              <a:rPr lang="en-US" sz="2000" dirty="0">
                <a:latin typeface="Calibri" panose="020F0502020204030204" pitchFamily="34" charset="0"/>
                <a:cs typeface="Calibri" panose="020F0502020204030204" pitchFamily="34" charset="0"/>
              </a:rPr>
              <a:t> 9600 Baud. </a:t>
            </a:r>
            <a:r>
              <a:rPr lang="en-US" sz="2000" dirty="0" err="1">
                <a:latin typeface="Calibri" panose="020F0502020204030204" pitchFamily="34" charset="0"/>
                <a:cs typeface="Calibri" panose="020F0502020204030204" pitchFamily="34" charset="0"/>
              </a:rPr>
              <a:t>Detta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blev</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ett</a:t>
            </a:r>
            <a:r>
              <a:rPr lang="en-US" sz="2000" dirty="0">
                <a:latin typeface="Calibri" panose="020F0502020204030204" pitchFamily="34" charset="0"/>
                <a:cs typeface="Calibri" panose="020F0502020204030204" pitchFamily="34" charset="0"/>
              </a:rPr>
              <a:t> </a:t>
            </a:r>
            <a:r>
              <a:rPr lang="en-US" sz="2000" b="1" u="sng" strike="sngStrike" dirty="0" err="1">
                <a:solidFill>
                  <a:srgbClr val="FF0000"/>
                </a:solidFill>
                <a:latin typeface="Calibri" panose="020F0502020204030204" pitchFamily="34" charset="0"/>
                <a:cs typeface="Calibri" panose="020F0502020204030204" pitchFamily="34" charset="0"/>
              </a:rPr>
              <a:t>jättestort</a:t>
            </a:r>
            <a:r>
              <a:rPr lang="en-US" sz="2000" dirty="0">
                <a:solidFill>
                  <a:srgbClr val="FF0000"/>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problem </a:t>
            </a:r>
            <a:r>
              <a:rPr lang="en-US" sz="2000" dirty="0" err="1">
                <a:latin typeface="Calibri" panose="020F0502020204030204" pitchFamily="34" charset="0"/>
                <a:cs typeface="Calibri" panose="020F0502020204030204" pitchFamily="34" charset="0"/>
              </a:rPr>
              <a:t>då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kunde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mätas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att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överföringshastigheten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signalen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från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utvecklingskortet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inte</a:t>
            </a:r>
            <a:r>
              <a:rPr lang="en-US" sz="2000" dirty="0">
                <a:latin typeface="Calibri" panose="020F0502020204030204" pitchFamily="34" charset="0"/>
                <a:cs typeface="Calibri" panose="020F0502020204030204" pitchFamily="34" charset="0"/>
              </a:rPr>
              <a:t> </a:t>
            </a:r>
            <a:r>
              <a:rPr lang="en-US" sz="2000" b="1" u="sng" strike="sngStrike" dirty="0" err="1">
                <a:solidFill>
                  <a:srgbClr val="FF0000"/>
                </a:solidFill>
                <a:latin typeface="Calibri" panose="020F0502020204030204" pitchFamily="34" charset="0"/>
                <a:cs typeface="Calibri" panose="020F0502020204030204" pitchFamily="34" charset="0"/>
              </a:rPr>
              <a:t>alls</a:t>
            </a:r>
            <a:r>
              <a:rPr lang="en-US" sz="2000" dirty="0">
                <a:solidFill>
                  <a:srgbClr val="FF0000"/>
                </a:solidFill>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motsvarande</a:t>
            </a:r>
            <a:r>
              <a:rPr lang="en-US" sz="2000" dirty="0">
                <a:latin typeface="Calibri" panose="020F0502020204030204" pitchFamily="34" charset="0"/>
                <a:cs typeface="Calibri" panose="020F0502020204030204" pitchFamily="34" charset="0"/>
              </a:rPr>
              <a:t> den </a:t>
            </a:r>
            <a:r>
              <a:rPr lang="en-US" sz="2000" dirty="0" err="1">
                <a:latin typeface="Calibri" panose="020F0502020204030204" pitchFamily="34" charset="0"/>
                <a:cs typeface="Calibri" panose="020F0502020204030204" pitchFamily="34" charset="0"/>
              </a:rPr>
              <a:t>som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ställts</a:t>
            </a:r>
            <a:r>
              <a:rPr lang="en-US" sz="2000" dirty="0">
                <a:latin typeface="Calibri" panose="020F0502020204030204" pitchFamily="34" charset="0"/>
                <a:cs typeface="Calibri" panose="020F0502020204030204" pitchFamily="34" charset="0"/>
              </a:rPr>
              <a:t> in </a:t>
            </a:r>
            <a:r>
              <a:rPr lang="en-US" sz="2000" dirty="0" err="1">
                <a:latin typeface="Calibri" panose="020F0502020204030204" pitchFamily="34" charset="0"/>
                <a:cs typeface="Calibri" panose="020F0502020204030204" pitchFamily="34" charset="0"/>
              </a:rPr>
              <a:t>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programkoden</a:t>
            </a:r>
            <a:r>
              <a:rPr lang="en-US" sz="2000" dirty="0">
                <a:latin typeface="Calibri" panose="020F0502020204030204" pitchFamily="34" charset="0"/>
                <a:cs typeface="Calibri" panose="020F0502020204030204" pitchFamily="34" charset="0"/>
              </a:rPr>
              <a:t>. Den </a:t>
            </a:r>
            <a:r>
              <a:rPr lang="en-US" sz="2000" dirty="0" err="1">
                <a:latin typeface="Calibri" panose="020F0502020204030204" pitchFamily="34" charset="0"/>
                <a:cs typeface="Calibri" panose="020F0502020204030204" pitchFamily="34" charset="0"/>
              </a:rPr>
              <a:t>felaktiga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överföringshastigheten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orsakade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ett</a:t>
            </a:r>
            <a:r>
              <a:rPr lang="en-US" sz="2000" dirty="0">
                <a:latin typeface="Calibri" panose="020F0502020204030204" pitchFamily="34" charset="0"/>
                <a:cs typeface="Calibri" panose="020F0502020204030204" pitchFamily="34" charset="0"/>
              </a:rPr>
              <a:t> </a:t>
            </a:r>
            <a:r>
              <a:rPr lang="en-US" sz="2000" b="1" u="sng" strike="sngStrike" dirty="0" err="1">
                <a:solidFill>
                  <a:srgbClr val="FF0000"/>
                </a:solidFill>
                <a:latin typeface="Calibri" panose="020F0502020204030204" pitchFamily="34" charset="0"/>
                <a:cs typeface="Calibri" panose="020F0502020204030204" pitchFamily="34" charset="0"/>
              </a:rPr>
              <a:t>helt</a:t>
            </a:r>
            <a:r>
              <a:rPr lang="en-US" sz="2000" strike="sngStrike" dirty="0">
                <a:solidFill>
                  <a:srgbClr val="FF0000"/>
                </a:solidFill>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felaktigt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dataflöde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grund</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av</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projektets</a:t>
            </a:r>
            <a:r>
              <a:rPr lang="en-US" sz="2000" dirty="0">
                <a:latin typeface="Calibri" panose="020F0502020204030204" pitchFamily="34" charset="0"/>
                <a:cs typeface="Calibri" panose="020F0502020204030204" pitchFamily="34" charset="0"/>
              </a:rPr>
              <a:t> </a:t>
            </a:r>
            <a:r>
              <a:rPr lang="en-US" sz="2000" b="1" u="sng" strike="sngStrike" dirty="0" err="1">
                <a:solidFill>
                  <a:srgbClr val="FF0000"/>
                </a:solidFill>
                <a:latin typeface="Calibri" panose="020F0502020204030204" pitchFamily="34" charset="0"/>
                <a:cs typeface="Calibri" panose="020F0502020204030204" pitchFamily="34" charset="0"/>
              </a:rPr>
              <a:t>mycket</a:t>
            </a:r>
            <a:r>
              <a:rPr lang="en-US" sz="2000" b="1" u="sng" strike="sngStrike" dirty="0">
                <a:solidFill>
                  <a:srgbClr val="FF0000"/>
                </a:solidFill>
                <a:latin typeface="Calibri" panose="020F0502020204030204" pitchFamily="34" charset="0"/>
                <a:cs typeface="Calibri" panose="020F0502020204030204" pitchFamily="34" charset="0"/>
              </a:rPr>
              <a:t> </a:t>
            </a:r>
            <a:r>
              <a:rPr lang="en-US" sz="2000" b="1" u="sng" strike="sngStrike" dirty="0" err="1">
                <a:solidFill>
                  <a:srgbClr val="FF0000"/>
                </a:solidFill>
                <a:latin typeface="Calibri" panose="020F0502020204030204" pitchFamily="34" charset="0"/>
                <a:cs typeface="Calibri" panose="020F0502020204030204" pitchFamily="34" charset="0"/>
              </a:rPr>
              <a:t>snäva</a:t>
            </a:r>
            <a:r>
              <a:rPr lang="en-US" sz="2000" b="1" u="sng" strike="sngStrike" dirty="0">
                <a:solidFill>
                  <a:srgbClr val="FF0000"/>
                </a:solidFill>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tidsbegränsningar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åtgärdades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detta</a:t>
            </a:r>
            <a:r>
              <a:rPr lang="en-US" sz="2000" dirty="0">
                <a:latin typeface="Calibri" panose="020F0502020204030204" pitchFamily="34" charset="0"/>
                <a:cs typeface="Calibri" panose="020F0502020204030204" pitchFamily="34" charset="0"/>
              </a:rPr>
              <a:t> via </a:t>
            </a:r>
            <a:r>
              <a:rPr lang="en-US" sz="2000" dirty="0" err="1">
                <a:latin typeface="Calibri" panose="020F0502020204030204" pitchFamily="34" charset="0"/>
                <a:cs typeface="Calibri" panose="020F0502020204030204" pitchFamily="34" charset="0"/>
              </a:rPr>
              <a: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induktiv</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istället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för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teoretisk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arbetsmetod</a:t>
            </a:r>
            <a:r>
              <a:rPr lang="en-US" sz="2000" dirty="0">
                <a:latin typeface="Calibri" panose="020F0502020204030204" pitchFamily="34" charset="0"/>
                <a:cs typeface="Calibri" panose="020F0502020204030204" pitchFamily="34" charset="0"/>
              </a:rPr>
              <a:t>.  </a:t>
            </a:r>
          </a:p>
          <a:p>
            <a:endParaRPr lang="en-US" dirty="0"/>
          </a:p>
        </p:txBody>
      </p:sp>
    </p:spTree>
    <p:extLst>
      <p:ext uri="{BB962C8B-B14F-4D97-AF65-F5344CB8AC3E}">
        <p14:creationId xmlns:p14="http://schemas.microsoft.com/office/powerpoint/2010/main" val="40501989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E6984DE-C1E1-4792-8192-89EA48159F6D}"/>
              </a:ext>
            </a:extLst>
          </p:cNvPr>
          <p:cNvSpPr>
            <a:spLocks noGrp="1"/>
          </p:cNvSpPr>
          <p:nvPr>
            <p:ph type="dt" sz="half" idx="10"/>
          </p:nvPr>
        </p:nvSpPr>
        <p:spPr/>
        <p:txBody>
          <a:bodyPr/>
          <a:lstStyle/>
          <a:p>
            <a:fld id="{917736AB-47C3-4BB8-B50F-6CCBEECD7D94}" type="datetime1">
              <a:rPr lang="en-US" smtClean="0"/>
              <a:t>11/2/2022</a:t>
            </a:fld>
            <a:endParaRPr lang="en-US"/>
          </a:p>
        </p:txBody>
      </p:sp>
      <p:sp>
        <p:nvSpPr>
          <p:cNvPr id="5" name="Footer Placeholder 4">
            <a:extLst>
              <a:ext uri="{FF2B5EF4-FFF2-40B4-BE49-F238E27FC236}">
                <a16:creationId xmlns:a16="http://schemas.microsoft.com/office/drawing/2014/main" id="{BB3A41B6-A11A-452F-B321-002A3E73AE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795263-A3D6-4231-8E1B-1591DD801B4B}"/>
              </a:ext>
            </a:extLst>
          </p:cNvPr>
          <p:cNvSpPr>
            <a:spLocks noGrp="1"/>
          </p:cNvSpPr>
          <p:nvPr>
            <p:ph type="sldNum" sz="quarter" idx="12"/>
          </p:nvPr>
        </p:nvSpPr>
        <p:spPr/>
        <p:txBody>
          <a:bodyPr/>
          <a:lstStyle/>
          <a:p>
            <a:fld id="{9C01313D-E022-C445-A475-D275A3078156}" type="slidenum">
              <a:rPr lang="en-US" smtClean="0"/>
              <a:t>53</a:t>
            </a:fld>
            <a:endParaRPr lang="en-US"/>
          </a:p>
        </p:txBody>
      </p:sp>
      <p:sp>
        <p:nvSpPr>
          <p:cNvPr id="7" name="Content Placeholder 2">
            <a:extLst>
              <a:ext uri="{FF2B5EF4-FFF2-40B4-BE49-F238E27FC236}">
                <a16:creationId xmlns:a16="http://schemas.microsoft.com/office/drawing/2014/main" id="{3E7E3E73-2EEB-4005-9556-B34F092E8CC4}"/>
              </a:ext>
            </a:extLst>
          </p:cNvPr>
          <p:cNvSpPr>
            <a:spLocks noGrp="1"/>
          </p:cNvSpPr>
          <p:nvPr>
            <p:ph idx="1"/>
          </p:nvPr>
        </p:nvSpPr>
        <p:spPr>
          <a:xfrm>
            <a:off x="490538" y="677863"/>
            <a:ext cx="7264400" cy="4114800"/>
          </a:xfrm>
        </p:spPr>
        <p:txBody>
          <a:bodyPr>
            <a:normAutofit/>
          </a:bodyPr>
          <a:lstStyle/>
          <a:p>
            <a:pPr marL="0" indent="0">
              <a:lnSpc>
                <a:spcPct val="150000"/>
              </a:lnSpc>
              <a:buNone/>
            </a:pPr>
            <a:r>
              <a:rPr lang="en-US" sz="2000" dirty="0">
                <a:latin typeface="Calibri" panose="020F0502020204030204" pitchFamily="34" charset="0"/>
                <a:cs typeface="Calibri" panose="020F0502020204030204" pitchFamily="34" charset="0"/>
              </a:rPr>
              <a:t>Den </a:t>
            </a:r>
            <a:r>
              <a:rPr lang="en-US" sz="2000" dirty="0" err="1">
                <a:latin typeface="Calibri" panose="020F0502020204030204" pitchFamily="34" charset="0"/>
                <a:cs typeface="Calibri" panose="020F0502020204030204" pitchFamily="34" charset="0"/>
              </a:rPr>
              <a:t>seriella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kommunikationen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mellan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experimentkorten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och</a:t>
            </a:r>
            <a:r>
              <a:rPr lang="en-US" sz="2000" dirty="0">
                <a:latin typeface="Calibri" panose="020F0502020204030204" pitchFamily="34" charset="0"/>
                <a:cs typeface="Calibri" panose="020F0502020204030204" pitchFamily="34" charset="0"/>
              </a:rPr>
              <a:t> Bluetooth-</a:t>
            </a:r>
            <a:r>
              <a:rPr lang="en-US" sz="2000" dirty="0" err="1">
                <a:latin typeface="Calibri" panose="020F0502020204030204" pitchFamily="34" charset="0"/>
                <a:cs typeface="Calibri" panose="020F0502020204030204" pitchFamily="34" charset="0"/>
              </a:rPr>
              <a:t>modulerna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behövde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uppfylla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vissa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krav</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primära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kravet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överföringshastighet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på</a:t>
            </a:r>
            <a:r>
              <a:rPr lang="en-US" sz="2000" dirty="0">
                <a:latin typeface="Calibri" panose="020F0502020204030204" pitchFamily="34" charset="0"/>
                <a:cs typeface="Calibri" panose="020F0502020204030204" pitchFamily="34" charset="0"/>
              </a:rPr>
              <a:t> 9600 Baud. Detta </a:t>
            </a:r>
            <a:r>
              <a:rPr lang="en-US" sz="2000" dirty="0" err="1">
                <a:latin typeface="Calibri" panose="020F0502020204030204" pitchFamily="34" charset="0"/>
                <a:cs typeface="Calibri" panose="020F0502020204030204" pitchFamily="34" charset="0"/>
              </a:rPr>
              <a:t>blev</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ett</a:t>
            </a:r>
            <a:r>
              <a:rPr lang="en-US" sz="2000" dirty="0">
                <a:latin typeface="Calibri" panose="020F0502020204030204" pitchFamily="34" charset="0"/>
                <a:cs typeface="Calibri" panose="020F0502020204030204" pitchFamily="34" charset="0"/>
              </a:rPr>
              <a:t> problem </a:t>
            </a:r>
            <a:r>
              <a:rPr lang="en-US" sz="2000" dirty="0" err="1">
                <a:latin typeface="Calibri" panose="020F0502020204030204" pitchFamily="34" charset="0"/>
                <a:cs typeface="Calibri" panose="020F0502020204030204" pitchFamily="34" charset="0"/>
              </a:rPr>
              <a:t>då</a:t>
            </a:r>
            <a:r>
              <a:rPr lang="en-US" sz="2000" dirty="0">
                <a:latin typeface="Calibri" panose="020F0502020204030204" pitchFamily="34" charset="0"/>
                <a:cs typeface="Calibri" panose="020F0502020204030204" pitchFamily="34" charset="0"/>
              </a:rPr>
              <a:t> det </a:t>
            </a:r>
            <a:r>
              <a:rPr lang="en-US" sz="2000" dirty="0" err="1">
                <a:latin typeface="Calibri" panose="020F0502020204030204" pitchFamily="34" charset="0"/>
                <a:cs typeface="Calibri" panose="020F0502020204030204" pitchFamily="34" charset="0"/>
              </a:rPr>
              <a:t>kunde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mätas</a:t>
            </a:r>
            <a:r>
              <a:rPr lang="en-US" sz="2000" dirty="0">
                <a:latin typeface="Calibri" panose="020F0502020204030204" pitchFamily="34" charset="0"/>
                <a:cs typeface="Calibri" panose="020F0502020204030204" pitchFamily="34" charset="0"/>
              </a:rPr>
              <a:t> att </a:t>
            </a:r>
            <a:r>
              <a:rPr lang="en-US" sz="2000" dirty="0" err="1">
                <a:latin typeface="Calibri" panose="020F0502020204030204" pitchFamily="34" charset="0"/>
                <a:cs typeface="Calibri" panose="020F0502020204030204" pitchFamily="34" charset="0"/>
              </a:rPr>
              <a:t>överföringshastigheten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signalen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från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utvecklingskortet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inte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motsvarande</a:t>
            </a:r>
            <a:r>
              <a:rPr lang="en-US" sz="2000" dirty="0">
                <a:latin typeface="Calibri" panose="020F0502020204030204" pitchFamily="34" charset="0"/>
                <a:cs typeface="Calibri" panose="020F0502020204030204" pitchFamily="34" charset="0"/>
              </a:rPr>
              <a:t> den </a:t>
            </a:r>
            <a:r>
              <a:rPr lang="en-US" sz="2000" dirty="0" err="1">
                <a:latin typeface="Calibri" panose="020F0502020204030204" pitchFamily="34" charset="0"/>
                <a:cs typeface="Calibri" panose="020F0502020204030204" pitchFamily="34" charset="0"/>
              </a:rPr>
              <a:t>som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ställts</a:t>
            </a:r>
            <a:r>
              <a:rPr lang="en-US" sz="2000" dirty="0">
                <a:latin typeface="Calibri" panose="020F0502020204030204" pitchFamily="34" charset="0"/>
                <a:cs typeface="Calibri" panose="020F0502020204030204" pitchFamily="34" charset="0"/>
              </a:rPr>
              <a:t> in </a:t>
            </a:r>
            <a:r>
              <a:rPr lang="en-US" sz="2000" dirty="0" err="1">
                <a:latin typeface="Calibri" panose="020F0502020204030204" pitchFamily="34" charset="0"/>
                <a:cs typeface="Calibri" panose="020F0502020204030204" pitchFamily="34" charset="0"/>
              </a:rPr>
              <a:t>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programkoden</a:t>
            </a:r>
            <a:r>
              <a:rPr lang="en-US" sz="2000" dirty="0">
                <a:latin typeface="Calibri" panose="020F0502020204030204" pitchFamily="34" charset="0"/>
                <a:cs typeface="Calibri" panose="020F0502020204030204" pitchFamily="34" charset="0"/>
              </a:rPr>
              <a:t>. Den </a:t>
            </a:r>
            <a:r>
              <a:rPr lang="en-US" sz="2000" dirty="0" err="1">
                <a:latin typeface="Calibri" panose="020F0502020204030204" pitchFamily="34" charset="0"/>
                <a:cs typeface="Calibri" panose="020F0502020204030204" pitchFamily="34" charset="0"/>
              </a:rPr>
              <a:t>felaktiga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överföringshastigheten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orsakade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ett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felaktigt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dataflöde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grund</a:t>
            </a:r>
            <a:r>
              <a:rPr lang="en-US" sz="2000" dirty="0">
                <a:latin typeface="Calibri" panose="020F0502020204030204" pitchFamily="34" charset="0"/>
                <a:cs typeface="Calibri" panose="020F0502020204030204" pitchFamily="34" charset="0"/>
              </a:rPr>
              <a:t> av </a:t>
            </a:r>
            <a:r>
              <a:rPr lang="en-US" sz="2000" dirty="0" err="1">
                <a:latin typeface="Calibri" panose="020F0502020204030204" pitchFamily="34" charset="0"/>
                <a:cs typeface="Calibri" panose="020F0502020204030204" pitchFamily="34" charset="0"/>
              </a:rPr>
              <a:t>projektets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tidsbegränsningar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åtgärdades</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detta</a:t>
            </a:r>
            <a:r>
              <a:rPr lang="en-US" sz="2000" dirty="0">
                <a:latin typeface="Calibri" panose="020F0502020204030204" pitchFamily="34" charset="0"/>
                <a:cs typeface="Calibri" panose="020F0502020204030204" pitchFamily="34" charset="0"/>
              </a:rPr>
              <a:t> via </a:t>
            </a:r>
            <a:r>
              <a:rPr lang="en-US" sz="2000" dirty="0" err="1">
                <a:latin typeface="Calibri" panose="020F0502020204030204" pitchFamily="34" charset="0"/>
                <a:cs typeface="Calibri" panose="020F0502020204030204" pitchFamily="34" charset="0"/>
              </a:rPr>
              <a: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induktiv</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istället</a:t>
            </a:r>
            <a:r>
              <a:rPr lang="en-US" sz="2000" dirty="0">
                <a:latin typeface="Calibri" panose="020F0502020204030204" pitchFamily="34" charset="0"/>
                <a:cs typeface="Calibri" panose="020F0502020204030204" pitchFamily="34" charset="0"/>
              </a:rPr>
              <a:t> för </a:t>
            </a:r>
            <a:r>
              <a:rPr lang="en-US" sz="2000" dirty="0" err="1">
                <a:latin typeface="Calibri" panose="020F0502020204030204" pitchFamily="34" charset="0"/>
                <a:cs typeface="Calibri" panose="020F0502020204030204" pitchFamily="34" charset="0"/>
              </a:rPr>
              <a:t>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teoretisk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arbetsmetod</a:t>
            </a:r>
            <a:r>
              <a:rPr lang="en-US" sz="2000" dirty="0">
                <a:latin typeface="Calibri" panose="020F0502020204030204" pitchFamily="34" charset="0"/>
                <a:cs typeface="Calibri" panose="020F0502020204030204" pitchFamily="34" charset="0"/>
              </a:rPr>
              <a:t>.  </a:t>
            </a:r>
          </a:p>
          <a:p>
            <a:endParaRPr lang="en-US" dirty="0"/>
          </a:p>
        </p:txBody>
      </p:sp>
      <p:sp>
        <p:nvSpPr>
          <p:cNvPr id="2" name="textruta 1">
            <a:extLst>
              <a:ext uri="{FF2B5EF4-FFF2-40B4-BE49-F238E27FC236}">
                <a16:creationId xmlns:a16="http://schemas.microsoft.com/office/drawing/2014/main" id="{0B43B204-0DD7-458D-8ACA-A2FF85BBFDF4}"/>
              </a:ext>
            </a:extLst>
          </p:cNvPr>
          <p:cNvSpPr txBox="1"/>
          <p:nvPr/>
        </p:nvSpPr>
        <p:spPr>
          <a:xfrm>
            <a:off x="631596" y="143088"/>
            <a:ext cx="3073138" cy="415498"/>
          </a:xfrm>
          <a:prstGeom prst="rect">
            <a:avLst/>
          </a:prstGeom>
          <a:noFill/>
        </p:spPr>
        <p:txBody>
          <a:bodyPr wrap="square" lIns="0" tIns="0" rIns="0" bIns="0" rtlCol="0" anchor="t" anchorCtr="0">
            <a:spAutoFit/>
          </a:bodyPr>
          <a:lstStyle/>
          <a:p>
            <a:pPr algn="l">
              <a:lnSpc>
                <a:spcPct val="90000"/>
              </a:lnSpc>
              <a:spcBef>
                <a:spcPts val="600"/>
              </a:spcBef>
              <a:spcAft>
                <a:spcPts val="400"/>
              </a:spcAft>
            </a:pPr>
            <a:r>
              <a:rPr lang="sv-SE" sz="3000" b="1" dirty="0">
                <a:solidFill>
                  <a:schemeClr val="tx2"/>
                </a:solidFill>
                <a:latin typeface="Arial" panose="020B0604020202020204" pitchFamily="34" charset="0"/>
                <a:cs typeface="Arial" panose="020B0604020202020204" pitchFamily="34" charset="0"/>
              </a:rPr>
              <a:t>Bättre?</a:t>
            </a:r>
          </a:p>
        </p:txBody>
      </p:sp>
    </p:spTree>
    <p:extLst>
      <p:ext uri="{BB962C8B-B14F-4D97-AF65-F5344CB8AC3E}">
        <p14:creationId xmlns:p14="http://schemas.microsoft.com/office/powerpoint/2010/main" val="1052371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281F1D-B40A-442F-A1CA-DD72AD37F546}"/>
              </a:ext>
            </a:extLst>
          </p:cNvPr>
          <p:cNvSpPr>
            <a:spLocks noGrp="1"/>
          </p:cNvSpPr>
          <p:nvPr>
            <p:ph type="title"/>
          </p:nvPr>
        </p:nvSpPr>
        <p:spPr>
          <a:xfrm>
            <a:off x="115410" y="247356"/>
            <a:ext cx="7634796" cy="426172"/>
          </a:xfrm>
        </p:spPr>
        <p:txBody>
          <a:bodyPr/>
          <a:lstStyle/>
          <a:p>
            <a:r>
              <a:rPr lang="sv-SE" sz="2700" dirty="0"/>
              <a:t>Disponera texten på ett logiskt sätt (textriktighet)</a:t>
            </a:r>
          </a:p>
        </p:txBody>
      </p:sp>
      <p:sp>
        <p:nvSpPr>
          <p:cNvPr id="3" name="Platshållare för innehåll 2">
            <a:extLst>
              <a:ext uri="{FF2B5EF4-FFF2-40B4-BE49-F238E27FC236}">
                <a16:creationId xmlns:a16="http://schemas.microsoft.com/office/drawing/2014/main" id="{7480EBC3-4C28-4DA8-A076-BB0B0FDEAA39}"/>
              </a:ext>
            </a:extLst>
          </p:cNvPr>
          <p:cNvSpPr>
            <a:spLocks noGrp="1"/>
          </p:cNvSpPr>
          <p:nvPr>
            <p:ph idx="1"/>
          </p:nvPr>
        </p:nvSpPr>
        <p:spPr>
          <a:xfrm>
            <a:off x="313200" y="1020932"/>
            <a:ext cx="8147220" cy="3634339"/>
          </a:xfrm>
        </p:spPr>
        <p:txBody>
          <a:bodyPr/>
          <a:lstStyle/>
          <a:p>
            <a:r>
              <a:rPr lang="sv-SE" sz="2200" dirty="0"/>
              <a:t>Disposition på </a:t>
            </a:r>
            <a:r>
              <a:rPr lang="sv-SE" sz="2200" b="1" dirty="0"/>
              <a:t>övergripande nivå/avsnitt i texten</a:t>
            </a:r>
          </a:p>
          <a:p>
            <a:pPr lvl="1"/>
            <a:r>
              <a:rPr lang="sv-SE" sz="1800" dirty="0"/>
              <a:t>definieras av textens behov, utifrån syftet</a:t>
            </a:r>
          </a:p>
          <a:p>
            <a:pPr lvl="1"/>
            <a:r>
              <a:rPr lang="sv-SE" sz="1800" dirty="0"/>
              <a:t>ev. rubriker</a:t>
            </a:r>
          </a:p>
          <a:p>
            <a:pPr marL="252000" lvl="1" indent="0">
              <a:buNone/>
            </a:pPr>
            <a:endParaRPr lang="sv-SE" sz="1800" dirty="0"/>
          </a:p>
          <a:p>
            <a:r>
              <a:rPr lang="sv-SE" sz="2200" dirty="0"/>
              <a:t>Disposition </a:t>
            </a:r>
            <a:r>
              <a:rPr lang="sv-SE" sz="2200" b="1" dirty="0"/>
              <a:t>inom avsnitt och inom stycken</a:t>
            </a:r>
          </a:p>
          <a:p>
            <a:pPr lvl="1"/>
            <a:r>
              <a:rPr lang="sv-SE" sz="1800" dirty="0"/>
              <a:t>logiskt flöde</a:t>
            </a:r>
          </a:p>
          <a:p>
            <a:pPr lvl="1"/>
            <a:r>
              <a:rPr lang="sv-SE" sz="1800" dirty="0" err="1"/>
              <a:t>styckeindelning</a:t>
            </a:r>
            <a:endParaRPr lang="sv-SE" sz="1800" dirty="0"/>
          </a:p>
          <a:p>
            <a:pPr lvl="1"/>
            <a:r>
              <a:rPr lang="sv-SE" sz="1800" dirty="0"/>
              <a:t>kärnmeningar</a:t>
            </a:r>
          </a:p>
          <a:p>
            <a:pPr lvl="1"/>
            <a:r>
              <a:rPr lang="sv-SE" sz="1800" dirty="0"/>
              <a:t>informationsstruktur</a:t>
            </a:r>
          </a:p>
          <a:p>
            <a:pPr lvl="1"/>
            <a:r>
              <a:rPr lang="sv-SE" sz="1800" dirty="0"/>
              <a:t>textbindning</a:t>
            </a:r>
          </a:p>
          <a:p>
            <a:pPr marL="252000" lvl="1" indent="0">
              <a:buNone/>
            </a:pPr>
            <a:endParaRPr lang="sv-SE" dirty="0"/>
          </a:p>
        </p:txBody>
      </p:sp>
      <p:sp>
        <p:nvSpPr>
          <p:cNvPr id="4" name="Platshållare för bildnummer 3">
            <a:extLst>
              <a:ext uri="{FF2B5EF4-FFF2-40B4-BE49-F238E27FC236}">
                <a16:creationId xmlns:a16="http://schemas.microsoft.com/office/drawing/2014/main" id="{A616F223-D4C6-4CC2-91C6-08824F3BB399}"/>
              </a:ext>
            </a:extLst>
          </p:cNvPr>
          <p:cNvSpPr>
            <a:spLocks noGrp="1"/>
          </p:cNvSpPr>
          <p:nvPr>
            <p:ph type="sldNum" sz="quarter" idx="12"/>
          </p:nvPr>
        </p:nvSpPr>
        <p:spPr/>
        <p:txBody>
          <a:bodyPr/>
          <a:lstStyle/>
          <a:p>
            <a:fld id="{988E7F75-8447-2546-BC2C-A9D2B7675F08}" type="slidenum">
              <a:rPr lang="en-GB" smtClean="0"/>
              <a:pPr/>
              <a:t>54</a:t>
            </a:fld>
            <a:endParaRPr lang="en-GB"/>
          </a:p>
        </p:txBody>
      </p:sp>
    </p:spTree>
    <p:extLst>
      <p:ext uri="{BB962C8B-B14F-4D97-AF65-F5344CB8AC3E}">
        <p14:creationId xmlns:p14="http://schemas.microsoft.com/office/powerpoint/2010/main" val="3411478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1A40E3-BD70-CF45-8927-38C25C66B4CC}"/>
              </a:ext>
            </a:extLst>
          </p:cNvPr>
          <p:cNvSpPr>
            <a:spLocks noGrp="1"/>
          </p:cNvSpPr>
          <p:nvPr>
            <p:ph type="dt" sz="half" idx="10"/>
          </p:nvPr>
        </p:nvSpPr>
        <p:spPr/>
        <p:txBody>
          <a:bodyPr/>
          <a:lstStyle/>
          <a:p>
            <a:fld id="{EA62EDE9-BA80-7E48-A3D1-784549844A76}" type="datetime1">
              <a:rPr lang="sv-SE" smtClean="0"/>
              <a:t>2022-11-02</a:t>
            </a:fld>
            <a:endParaRPr lang="sv-SE" dirty="0"/>
          </a:p>
        </p:txBody>
      </p:sp>
      <p:sp>
        <p:nvSpPr>
          <p:cNvPr id="3" name="Footer Placeholder 2">
            <a:extLst>
              <a:ext uri="{FF2B5EF4-FFF2-40B4-BE49-F238E27FC236}">
                <a16:creationId xmlns:a16="http://schemas.microsoft.com/office/drawing/2014/main" id="{EECAB113-DF98-8F4A-927F-981D1ADDE057}"/>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F0C64A43-12DC-E74F-AA45-AEDB9F40583A}"/>
              </a:ext>
            </a:extLst>
          </p:cNvPr>
          <p:cNvSpPr>
            <a:spLocks noGrp="1"/>
          </p:cNvSpPr>
          <p:nvPr>
            <p:ph type="sldNum" sz="quarter" idx="12"/>
          </p:nvPr>
        </p:nvSpPr>
        <p:spPr/>
        <p:txBody>
          <a:bodyPr/>
          <a:lstStyle/>
          <a:p>
            <a:fld id="{344E8EA3-C3DD-5544-8A1C-EA00A1673D37}" type="slidenum">
              <a:rPr lang="sv-SE" smtClean="0"/>
              <a:pPr/>
              <a:t>55</a:t>
            </a:fld>
            <a:endParaRPr lang="sv-SE" dirty="0"/>
          </a:p>
        </p:txBody>
      </p:sp>
      <p:sp>
        <p:nvSpPr>
          <p:cNvPr id="5" name="Title 4">
            <a:extLst>
              <a:ext uri="{FF2B5EF4-FFF2-40B4-BE49-F238E27FC236}">
                <a16:creationId xmlns:a16="http://schemas.microsoft.com/office/drawing/2014/main" id="{D8880346-76FC-6B42-9FC1-8F44B5FA2ED4}"/>
              </a:ext>
            </a:extLst>
          </p:cNvPr>
          <p:cNvSpPr>
            <a:spLocks noGrp="1"/>
          </p:cNvSpPr>
          <p:nvPr>
            <p:ph type="title"/>
          </p:nvPr>
        </p:nvSpPr>
        <p:spPr>
          <a:xfrm>
            <a:off x="267103" y="97972"/>
            <a:ext cx="8217910" cy="1011426"/>
          </a:xfrm>
        </p:spPr>
        <p:txBody>
          <a:bodyPr>
            <a:normAutofit/>
          </a:bodyPr>
          <a:lstStyle/>
          <a:p>
            <a:r>
              <a:rPr lang="en-US" sz="2700" dirty="0"/>
              <a:t>D</a:t>
            </a:r>
            <a:r>
              <a:rPr lang="en-SE" sz="2700" dirty="0"/>
              <a:t>isponera texten väl och ge läsaren en “lugn seglats”</a:t>
            </a:r>
            <a:endParaRPr lang="en-SE" dirty="0"/>
          </a:p>
        </p:txBody>
      </p:sp>
      <p:pic>
        <p:nvPicPr>
          <p:cNvPr id="9" name="Christopher Edwards 01.mp4" descr="Christopher Edwards 01.mp4">
            <a:hlinkClick r:id="" action="ppaction://media"/>
            <a:extLst>
              <a:ext uri="{FF2B5EF4-FFF2-40B4-BE49-F238E27FC236}">
                <a16:creationId xmlns:a16="http://schemas.microsoft.com/office/drawing/2014/main" id="{5E57B311-B7E3-B843-972D-247C4DD875C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90119" y="1232443"/>
            <a:ext cx="5488100" cy="3086968"/>
          </a:xfrm>
        </p:spPr>
      </p:pic>
      <p:sp>
        <p:nvSpPr>
          <p:cNvPr id="8" name="TextBox 7">
            <a:extLst>
              <a:ext uri="{FF2B5EF4-FFF2-40B4-BE49-F238E27FC236}">
                <a16:creationId xmlns:a16="http://schemas.microsoft.com/office/drawing/2014/main" id="{2670C756-ABE6-4D42-8490-98C6624E4F00}"/>
              </a:ext>
            </a:extLst>
          </p:cNvPr>
          <p:cNvSpPr txBox="1"/>
          <p:nvPr/>
        </p:nvSpPr>
        <p:spPr>
          <a:xfrm>
            <a:off x="1824675" y="4442456"/>
            <a:ext cx="7090725" cy="207749"/>
          </a:xfrm>
          <a:prstGeom prst="rect">
            <a:avLst/>
          </a:prstGeom>
          <a:noFill/>
        </p:spPr>
        <p:txBody>
          <a:bodyPr wrap="square" lIns="0" tIns="0" rIns="0" bIns="0" rtlCol="0" anchor="t" anchorCtr="0">
            <a:spAutoFit/>
          </a:bodyPr>
          <a:lstStyle/>
          <a:p>
            <a:pPr algn="l">
              <a:lnSpc>
                <a:spcPct val="90000"/>
              </a:lnSpc>
              <a:spcBef>
                <a:spcPts val="600"/>
              </a:spcBef>
              <a:spcAft>
                <a:spcPts val="400"/>
              </a:spcAft>
            </a:pPr>
            <a:r>
              <a:rPr lang="en-SE" sz="1500" dirty="0">
                <a:latin typeface="Arial" panose="020B0604020202020204" pitchFamily="34" charset="0"/>
                <a:cs typeface="Arial" panose="020B0604020202020204" pitchFamily="34" charset="0"/>
              </a:rPr>
              <a:t>Christopher Edwards, professor </a:t>
            </a:r>
            <a:r>
              <a:rPr lang="en-US" sz="1500" dirty="0" err="1">
                <a:latin typeface="Arial" panose="020B0604020202020204" pitchFamily="34" charset="0"/>
                <a:cs typeface="Arial" panose="020B0604020202020204" pitchFamily="34" charset="0"/>
              </a:rPr>
              <a:t>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mekanik</a:t>
            </a:r>
            <a:r>
              <a:rPr lang="en-US" sz="1500" dirty="0">
                <a:latin typeface="Arial" panose="020B0604020202020204" pitchFamily="34" charset="0"/>
                <a:cs typeface="Arial" panose="020B0604020202020204" pitchFamily="34" charset="0"/>
              </a:rPr>
              <a:t>, Stanford University</a:t>
            </a:r>
            <a:endParaRPr lang="en-SE"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534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893"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F51CE00-318C-42BF-8BC5-62A1B06FEED7}"/>
              </a:ext>
            </a:extLst>
          </p:cNvPr>
          <p:cNvSpPr>
            <a:spLocks noGrp="1"/>
          </p:cNvSpPr>
          <p:nvPr>
            <p:ph type="dt" sz="half" idx="10"/>
          </p:nvPr>
        </p:nvSpPr>
        <p:spPr/>
        <p:txBody>
          <a:bodyPr/>
          <a:lstStyle/>
          <a:p>
            <a:fld id="{EA62EDE9-BA80-7E48-A3D1-784549844A76}" type="datetime1">
              <a:rPr lang="sv-SE" smtClean="0"/>
              <a:t>2022-11-02</a:t>
            </a:fld>
            <a:endParaRPr lang="sv-SE" dirty="0"/>
          </a:p>
        </p:txBody>
      </p:sp>
      <p:sp>
        <p:nvSpPr>
          <p:cNvPr id="3" name="Platshållare för sidfot 2">
            <a:extLst>
              <a:ext uri="{FF2B5EF4-FFF2-40B4-BE49-F238E27FC236}">
                <a16:creationId xmlns:a16="http://schemas.microsoft.com/office/drawing/2014/main" id="{870DA998-6532-4896-B2CE-E20AF2E30045}"/>
              </a:ext>
            </a:extLst>
          </p:cNvPr>
          <p:cNvSpPr>
            <a:spLocks noGrp="1"/>
          </p:cNvSpPr>
          <p:nvPr>
            <p:ph type="ftr" sz="quarter" idx="11"/>
          </p:nvPr>
        </p:nvSpPr>
        <p:spPr/>
        <p:txBody>
          <a:bodyPr/>
          <a:lstStyle/>
          <a:p>
            <a:r>
              <a:rPr lang="sv-SE"/>
              <a:t>Chalmers tekniska högskola</a:t>
            </a:r>
            <a:endParaRPr lang="sv-SE" dirty="0"/>
          </a:p>
        </p:txBody>
      </p:sp>
      <p:sp>
        <p:nvSpPr>
          <p:cNvPr id="4" name="Platshållare för bildnummer 3">
            <a:extLst>
              <a:ext uri="{FF2B5EF4-FFF2-40B4-BE49-F238E27FC236}">
                <a16:creationId xmlns:a16="http://schemas.microsoft.com/office/drawing/2014/main" id="{096D26BE-B26C-4F82-B811-9862CCBFF243}"/>
              </a:ext>
            </a:extLst>
          </p:cNvPr>
          <p:cNvSpPr>
            <a:spLocks noGrp="1"/>
          </p:cNvSpPr>
          <p:nvPr>
            <p:ph type="sldNum" sz="quarter" idx="12"/>
          </p:nvPr>
        </p:nvSpPr>
        <p:spPr/>
        <p:txBody>
          <a:bodyPr/>
          <a:lstStyle/>
          <a:p>
            <a:fld id="{344E8EA3-C3DD-5544-8A1C-EA00A1673D37}" type="slidenum">
              <a:rPr lang="sv-SE" smtClean="0"/>
              <a:pPr/>
              <a:t>56</a:t>
            </a:fld>
            <a:endParaRPr lang="sv-SE" dirty="0"/>
          </a:p>
        </p:txBody>
      </p:sp>
      <p:sp>
        <p:nvSpPr>
          <p:cNvPr id="5" name="Rubrik 4">
            <a:extLst>
              <a:ext uri="{FF2B5EF4-FFF2-40B4-BE49-F238E27FC236}">
                <a16:creationId xmlns:a16="http://schemas.microsoft.com/office/drawing/2014/main" id="{979B6342-5050-4F2D-BDBD-AFC6130D909F}"/>
              </a:ext>
            </a:extLst>
          </p:cNvPr>
          <p:cNvSpPr>
            <a:spLocks noGrp="1"/>
          </p:cNvSpPr>
          <p:nvPr>
            <p:ph type="title"/>
          </p:nvPr>
        </p:nvSpPr>
        <p:spPr>
          <a:xfrm>
            <a:off x="463045" y="46675"/>
            <a:ext cx="8217910" cy="592518"/>
          </a:xfrm>
        </p:spPr>
        <p:txBody>
          <a:bodyPr>
            <a:normAutofit/>
          </a:bodyPr>
          <a:lstStyle/>
          <a:p>
            <a:r>
              <a:rPr lang="sv-SE" sz="2800" cap="none" dirty="0">
                <a:solidFill>
                  <a:schemeClr val="tx2"/>
                </a:solidFill>
              </a:rPr>
              <a:t>Övergripande nivå</a:t>
            </a:r>
          </a:p>
        </p:txBody>
      </p:sp>
      <p:sp>
        <p:nvSpPr>
          <p:cNvPr id="6" name="Platshållare för innehåll 5">
            <a:extLst>
              <a:ext uri="{FF2B5EF4-FFF2-40B4-BE49-F238E27FC236}">
                <a16:creationId xmlns:a16="http://schemas.microsoft.com/office/drawing/2014/main" id="{4BECFFB7-2224-4C5F-AD26-3F0044770537}"/>
              </a:ext>
            </a:extLst>
          </p:cNvPr>
          <p:cNvSpPr>
            <a:spLocks noGrp="1"/>
          </p:cNvSpPr>
          <p:nvPr>
            <p:ph idx="1"/>
          </p:nvPr>
        </p:nvSpPr>
        <p:spPr>
          <a:xfrm>
            <a:off x="149295" y="1185054"/>
            <a:ext cx="8701742" cy="3480241"/>
          </a:xfrm>
        </p:spPr>
        <p:txBody>
          <a:bodyPr/>
          <a:lstStyle/>
          <a:p>
            <a:pPr marL="457200" indent="-457200">
              <a:buFont typeface="Arial" panose="020B0604020202020204" pitchFamily="34" charset="0"/>
              <a:buChar char="•"/>
            </a:pPr>
            <a:r>
              <a:rPr lang="sv-SE" sz="2200" dirty="0"/>
              <a:t>Utgå från syftet och var lyhörd inför textens (och läsarens) behov – det finns ingen absolut ”given” struktur</a:t>
            </a:r>
          </a:p>
          <a:p>
            <a:pPr marL="457200" indent="-457200">
              <a:buFont typeface="Arial" panose="020B0604020202020204" pitchFamily="34" charset="0"/>
              <a:buChar char="•"/>
            </a:pPr>
            <a:r>
              <a:rPr lang="sv-SE" sz="2200" dirty="0"/>
              <a:t>Använd en medveten strategi – en disposition händer inte av sig själv:</a:t>
            </a:r>
          </a:p>
          <a:p>
            <a:pPr lvl="4"/>
            <a:r>
              <a:rPr lang="sv-SE" sz="1600" b="1" dirty="0"/>
              <a:t>emfatisk</a:t>
            </a:r>
            <a:r>
              <a:rPr lang="sv-SE" sz="1600" dirty="0"/>
              <a:t> (det viktiga först) – för texten/rapporten som helhet/avsnitt</a:t>
            </a:r>
          </a:p>
          <a:p>
            <a:pPr lvl="4"/>
            <a:r>
              <a:rPr lang="sv-SE" sz="1600" b="1" dirty="0"/>
              <a:t>tematisk</a:t>
            </a:r>
            <a:r>
              <a:rPr lang="sv-SE" sz="1600" dirty="0"/>
              <a:t> (indelning i olika teman) – bra i texter/rapporter där olika delämnen behandlas</a:t>
            </a:r>
          </a:p>
          <a:p>
            <a:pPr lvl="4"/>
            <a:r>
              <a:rPr lang="sv-SE" sz="1600" b="1" dirty="0"/>
              <a:t>kontrastiv</a:t>
            </a:r>
            <a:r>
              <a:rPr lang="sv-SE" sz="1600" dirty="0"/>
              <a:t> (uppställning i motsatser) – bra i utredande och argumenterande avsnitt</a:t>
            </a:r>
          </a:p>
          <a:p>
            <a:pPr lvl="4"/>
            <a:r>
              <a:rPr lang="sv-SE" sz="1600" b="1" dirty="0"/>
              <a:t>kronologisk</a:t>
            </a:r>
            <a:r>
              <a:rPr lang="sv-SE" sz="1600" dirty="0"/>
              <a:t> (tidsföljd – bra när läsaren ska utföra något och behöver förhålla sig till att ngt sker/skedde i en viss ordning)</a:t>
            </a:r>
          </a:p>
          <a:p>
            <a:pPr lvl="4"/>
            <a:r>
              <a:rPr lang="sv-SE" sz="1600" b="1" dirty="0"/>
              <a:t>annan systematisk disposition </a:t>
            </a:r>
            <a:r>
              <a:rPr lang="sv-SE" sz="1600" dirty="0"/>
              <a:t>(orsak före verkan, helhet före detalj, åtgärd före resultat, rumsföljd)</a:t>
            </a:r>
          </a:p>
          <a:p>
            <a:endParaRPr lang="sv-SE" dirty="0"/>
          </a:p>
        </p:txBody>
      </p:sp>
    </p:spTree>
    <p:extLst>
      <p:ext uri="{BB962C8B-B14F-4D97-AF65-F5344CB8AC3E}">
        <p14:creationId xmlns:p14="http://schemas.microsoft.com/office/powerpoint/2010/main" val="17051816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72BDEE59-6EE3-48D3-AED6-372F99793B71}"/>
              </a:ext>
            </a:extLst>
          </p:cNvPr>
          <p:cNvSpPr>
            <a:spLocks noGrp="1"/>
          </p:cNvSpPr>
          <p:nvPr>
            <p:ph type="dt" sz="half" idx="10"/>
          </p:nvPr>
        </p:nvSpPr>
        <p:spPr/>
        <p:txBody>
          <a:bodyPr/>
          <a:lstStyle/>
          <a:p>
            <a:fld id="{EA62EDE9-BA80-7E48-A3D1-784549844A76}" type="datetime1">
              <a:rPr lang="sv-SE" smtClean="0"/>
              <a:t>2022-11-02</a:t>
            </a:fld>
            <a:endParaRPr lang="sv-SE" dirty="0"/>
          </a:p>
        </p:txBody>
      </p:sp>
      <p:sp>
        <p:nvSpPr>
          <p:cNvPr id="3" name="Platshållare för sidfot 2">
            <a:extLst>
              <a:ext uri="{FF2B5EF4-FFF2-40B4-BE49-F238E27FC236}">
                <a16:creationId xmlns:a16="http://schemas.microsoft.com/office/drawing/2014/main" id="{DFAB0291-B3E6-4C0A-9134-DC9BB141A7A0}"/>
              </a:ext>
            </a:extLst>
          </p:cNvPr>
          <p:cNvSpPr>
            <a:spLocks noGrp="1"/>
          </p:cNvSpPr>
          <p:nvPr>
            <p:ph type="ftr" sz="quarter" idx="11"/>
          </p:nvPr>
        </p:nvSpPr>
        <p:spPr/>
        <p:txBody>
          <a:bodyPr/>
          <a:lstStyle/>
          <a:p>
            <a:r>
              <a:rPr lang="sv-SE"/>
              <a:t>Chalmers tekniska högskola</a:t>
            </a:r>
            <a:endParaRPr lang="sv-SE" dirty="0"/>
          </a:p>
        </p:txBody>
      </p:sp>
      <p:sp>
        <p:nvSpPr>
          <p:cNvPr id="4" name="Platshållare för bildnummer 3">
            <a:extLst>
              <a:ext uri="{FF2B5EF4-FFF2-40B4-BE49-F238E27FC236}">
                <a16:creationId xmlns:a16="http://schemas.microsoft.com/office/drawing/2014/main" id="{D6A12C92-C849-499A-BF23-EF1BCA48C84D}"/>
              </a:ext>
            </a:extLst>
          </p:cNvPr>
          <p:cNvSpPr>
            <a:spLocks noGrp="1"/>
          </p:cNvSpPr>
          <p:nvPr>
            <p:ph type="sldNum" sz="quarter" idx="12"/>
          </p:nvPr>
        </p:nvSpPr>
        <p:spPr/>
        <p:txBody>
          <a:bodyPr/>
          <a:lstStyle/>
          <a:p>
            <a:fld id="{344E8EA3-C3DD-5544-8A1C-EA00A1673D37}" type="slidenum">
              <a:rPr lang="sv-SE" smtClean="0"/>
              <a:pPr/>
              <a:t>57</a:t>
            </a:fld>
            <a:endParaRPr lang="sv-SE" dirty="0"/>
          </a:p>
        </p:txBody>
      </p:sp>
      <p:sp>
        <p:nvSpPr>
          <p:cNvPr id="5" name="Rubrik 4">
            <a:extLst>
              <a:ext uri="{FF2B5EF4-FFF2-40B4-BE49-F238E27FC236}">
                <a16:creationId xmlns:a16="http://schemas.microsoft.com/office/drawing/2014/main" id="{7FE1A817-5407-4C33-9A0E-2F272F90A48F}"/>
              </a:ext>
            </a:extLst>
          </p:cNvPr>
          <p:cNvSpPr>
            <a:spLocks noGrp="1"/>
          </p:cNvSpPr>
          <p:nvPr>
            <p:ph type="title"/>
          </p:nvPr>
        </p:nvSpPr>
        <p:spPr>
          <a:xfrm>
            <a:off x="468891" y="152348"/>
            <a:ext cx="8217910" cy="457037"/>
          </a:xfrm>
        </p:spPr>
        <p:txBody>
          <a:bodyPr>
            <a:normAutofit/>
          </a:bodyPr>
          <a:lstStyle/>
          <a:p>
            <a:r>
              <a:rPr lang="sv-SE" sz="2800" cap="none" dirty="0">
                <a:solidFill>
                  <a:schemeClr val="tx2"/>
                </a:solidFill>
              </a:rPr>
              <a:t>ev. Rubriker</a:t>
            </a:r>
          </a:p>
        </p:txBody>
      </p:sp>
      <p:sp>
        <p:nvSpPr>
          <p:cNvPr id="6" name="Platshållare för innehåll 5">
            <a:extLst>
              <a:ext uri="{FF2B5EF4-FFF2-40B4-BE49-F238E27FC236}">
                <a16:creationId xmlns:a16="http://schemas.microsoft.com/office/drawing/2014/main" id="{582B18F9-B41E-42B3-9FEE-90C1DF55895D}"/>
              </a:ext>
            </a:extLst>
          </p:cNvPr>
          <p:cNvSpPr>
            <a:spLocks noGrp="1"/>
          </p:cNvSpPr>
          <p:nvPr>
            <p:ph idx="1"/>
          </p:nvPr>
        </p:nvSpPr>
        <p:spPr>
          <a:xfrm>
            <a:off x="463045" y="1065321"/>
            <a:ext cx="8223756" cy="3697312"/>
          </a:xfrm>
        </p:spPr>
        <p:txBody>
          <a:bodyPr/>
          <a:lstStyle/>
          <a:p>
            <a:pPr marL="457200" indent="-457200">
              <a:buFont typeface="Arial" panose="020B0604020202020204" pitchFamily="34" charset="0"/>
              <a:buChar char="•"/>
            </a:pPr>
            <a:r>
              <a:rPr lang="sv-SE" sz="2200" dirty="0"/>
              <a:t>Rubriker behövs för att underlätta navigeringen i texten</a:t>
            </a:r>
          </a:p>
          <a:p>
            <a:endParaRPr lang="sv-SE" sz="2200" dirty="0"/>
          </a:p>
          <a:p>
            <a:pPr marL="457200" indent="-457200">
              <a:buFont typeface="Arial" panose="020B0604020202020204" pitchFamily="34" charset="0"/>
              <a:buChar char="•"/>
            </a:pPr>
            <a:r>
              <a:rPr lang="sv-SE" sz="2200" dirty="0"/>
              <a:t>Rubriker ska sammanfatta</a:t>
            </a:r>
          </a:p>
          <a:p>
            <a:endParaRPr lang="sv-SE" sz="2200" dirty="0"/>
          </a:p>
          <a:p>
            <a:pPr marL="457200" indent="-457200">
              <a:buFont typeface="Arial" panose="020B0604020202020204" pitchFamily="34" charset="0"/>
              <a:buChar char="•"/>
            </a:pPr>
            <a:r>
              <a:rPr lang="sv-SE" sz="2200" dirty="0"/>
              <a:t>Parallella informativa och transparenta rubriker</a:t>
            </a:r>
          </a:p>
          <a:p>
            <a:endParaRPr lang="sv-SE" sz="2200" dirty="0"/>
          </a:p>
          <a:p>
            <a:pPr marL="457200" indent="-457200">
              <a:buFont typeface="Arial" panose="020B0604020202020204" pitchFamily="34" charset="0"/>
              <a:buChar char="•"/>
            </a:pPr>
            <a:r>
              <a:rPr lang="sv-SE" sz="2200" b="1" dirty="0"/>
              <a:t>MEN</a:t>
            </a:r>
            <a:r>
              <a:rPr lang="sv-SE" sz="2200" dirty="0"/>
              <a:t>, rubriker ska inte användas istället för övergångar</a:t>
            </a:r>
          </a:p>
        </p:txBody>
      </p:sp>
    </p:spTree>
    <p:extLst>
      <p:ext uri="{BB962C8B-B14F-4D97-AF65-F5344CB8AC3E}">
        <p14:creationId xmlns:p14="http://schemas.microsoft.com/office/powerpoint/2010/main" val="1531932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8261014-8FCA-4D87-8A77-3D61A744E0B8}"/>
              </a:ext>
            </a:extLst>
          </p:cNvPr>
          <p:cNvSpPr>
            <a:spLocks noGrp="1"/>
          </p:cNvSpPr>
          <p:nvPr>
            <p:ph type="dt" sz="half" idx="10"/>
          </p:nvPr>
        </p:nvSpPr>
        <p:spPr/>
        <p:txBody>
          <a:bodyPr/>
          <a:lstStyle/>
          <a:p>
            <a:fld id="{EA62EDE9-BA80-7E48-A3D1-784549844A76}" type="datetime1">
              <a:rPr lang="sv-SE" smtClean="0"/>
              <a:t>2022-11-02</a:t>
            </a:fld>
            <a:endParaRPr lang="sv-SE" dirty="0"/>
          </a:p>
        </p:txBody>
      </p:sp>
      <p:sp>
        <p:nvSpPr>
          <p:cNvPr id="3" name="Platshållare för sidfot 2">
            <a:extLst>
              <a:ext uri="{FF2B5EF4-FFF2-40B4-BE49-F238E27FC236}">
                <a16:creationId xmlns:a16="http://schemas.microsoft.com/office/drawing/2014/main" id="{5E33901A-609D-470E-8D8C-91CD5AFA942D}"/>
              </a:ext>
            </a:extLst>
          </p:cNvPr>
          <p:cNvSpPr>
            <a:spLocks noGrp="1"/>
          </p:cNvSpPr>
          <p:nvPr>
            <p:ph type="ftr" sz="quarter" idx="11"/>
          </p:nvPr>
        </p:nvSpPr>
        <p:spPr/>
        <p:txBody>
          <a:bodyPr/>
          <a:lstStyle/>
          <a:p>
            <a:r>
              <a:rPr lang="sv-SE"/>
              <a:t>Chalmers tekniska högskola</a:t>
            </a:r>
            <a:endParaRPr lang="sv-SE" dirty="0"/>
          </a:p>
        </p:txBody>
      </p:sp>
      <p:sp>
        <p:nvSpPr>
          <p:cNvPr id="4" name="Platshållare för bildnummer 3">
            <a:extLst>
              <a:ext uri="{FF2B5EF4-FFF2-40B4-BE49-F238E27FC236}">
                <a16:creationId xmlns:a16="http://schemas.microsoft.com/office/drawing/2014/main" id="{76965F22-9D80-45E3-8C2A-4B29606AC398}"/>
              </a:ext>
            </a:extLst>
          </p:cNvPr>
          <p:cNvSpPr>
            <a:spLocks noGrp="1"/>
          </p:cNvSpPr>
          <p:nvPr>
            <p:ph type="sldNum" sz="quarter" idx="12"/>
          </p:nvPr>
        </p:nvSpPr>
        <p:spPr/>
        <p:txBody>
          <a:bodyPr/>
          <a:lstStyle/>
          <a:p>
            <a:fld id="{344E8EA3-C3DD-5544-8A1C-EA00A1673D37}" type="slidenum">
              <a:rPr lang="sv-SE" smtClean="0"/>
              <a:pPr/>
              <a:t>58</a:t>
            </a:fld>
            <a:endParaRPr lang="sv-SE" dirty="0"/>
          </a:p>
        </p:txBody>
      </p:sp>
      <p:sp>
        <p:nvSpPr>
          <p:cNvPr id="5" name="Rubrik 4">
            <a:extLst>
              <a:ext uri="{FF2B5EF4-FFF2-40B4-BE49-F238E27FC236}">
                <a16:creationId xmlns:a16="http://schemas.microsoft.com/office/drawing/2014/main" id="{C4344EDA-2923-4419-A941-65408B1CDD16}"/>
              </a:ext>
            </a:extLst>
          </p:cNvPr>
          <p:cNvSpPr>
            <a:spLocks noGrp="1"/>
          </p:cNvSpPr>
          <p:nvPr>
            <p:ph type="title"/>
          </p:nvPr>
        </p:nvSpPr>
        <p:spPr>
          <a:xfrm>
            <a:off x="353481" y="174694"/>
            <a:ext cx="8217910" cy="495494"/>
          </a:xfrm>
        </p:spPr>
        <p:txBody>
          <a:bodyPr>
            <a:normAutofit/>
          </a:bodyPr>
          <a:lstStyle/>
          <a:p>
            <a:r>
              <a:rPr lang="sv-SE" sz="2800" cap="none" dirty="0">
                <a:solidFill>
                  <a:schemeClr val="tx2"/>
                </a:solidFill>
              </a:rPr>
              <a:t>Informativa och transparenta rubriker</a:t>
            </a:r>
          </a:p>
        </p:txBody>
      </p:sp>
      <p:pic>
        <p:nvPicPr>
          <p:cNvPr id="8" name="Platshållare för innehåll 7" descr="En bild som visar text&#10;&#10;Automatiskt genererad beskrivning">
            <a:extLst>
              <a:ext uri="{FF2B5EF4-FFF2-40B4-BE49-F238E27FC236}">
                <a16:creationId xmlns:a16="http://schemas.microsoft.com/office/drawing/2014/main" id="{1FCCE411-AC90-43CB-AC6D-FC54C5F0A6AC}"/>
              </a:ext>
            </a:extLst>
          </p:cNvPr>
          <p:cNvPicPr>
            <a:picLocks noGrp="1" noChangeAspect="1"/>
          </p:cNvPicPr>
          <p:nvPr>
            <p:ph idx="1"/>
          </p:nvPr>
        </p:nvPicPr>
        <p:blipFill>
          <a:blip r:embed="rId3"/>
          <a:stretch>
            <a:fillRect/>
          </a:stretch>
        </p:blipFill>
        <p:spPr>
          <a:xfrm>
            <a:off x="718522" y="1030600"/>
            <a:ext cx="5647564" cy="3786331"/>
          </a:xfrm>
        </p:spPr>
      </p:pic>
    </p:spTree>
    <p:extLst>
      <p:ext uri="{BB962C8B-B14F-4D97-AF65-F5344CB8AC3E}">
        <p14:creationId xmlns:p14="http://schemas.microsoft.com/office/powerpoint/2010/main" val="21036616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E8DD58-BA6E-43C9-B74B-475649407C5A}"/>
              </a:ext>
            </a:extLst>
          </p:cNvPr>
          <p:cNvSpPr>
            <a:spLocks noGrp="1"/>
          </p:cNvSpPr>
          <p:nvPr>
            <p:ph type="title"/>
          </p:nvPr>
        </p:nvSpPr>
        <p:spPr>
          <a:xfrm>
            <a:off x="568799" y="985315"/>
            <a:ext cx="7038231" cy="994172"/>
          </a:xfrm>
        </p:spPr>
        <p:txBody>
          <a:bodyPr/>
          <a:lstStyle/>
          <a:p>
            <a:r>
              <a:rPr lang="sv-SE" sz="2800" dirty="0"/>
              <a:t>Inom avsnitt och inom stycken</a:t>
            </a:r>
          </a:p>
        </p:txBody>
      </p:sp>
      <p:sp>
        <p:nvSpPr>
          <p:cNvPr id="4" name="Platshållare för bildnummer 3">
            <a:extLst>
              <a:ext uri="{FF2B5EF4-FFF2-40B4-BE49-F238E27FC236}">
                <a16:creationId xmlns:a16="http://schemas.microsoft.com/office/drawing/2014/main" id="{1F246107-5E27-438F-9FA0-E8D868AE2E4F}"/>
              </a:ext>
            </a:extLst>
          </p:cNvPr>
          <p:cNvSpPr>
            <a:spLocks noGrp="1"/>
          </p:cNvSpPr>
          <p:nvPr>
            <p:ph type="sldNum" sz="quarter" idx="12"/>
          </p:nvPr>
        </p:nvSpPr>
        <p:spPr/>
        <p:txBody>
          <a:bodyPr/>
          <a:lstStyle/>
          <a:p>
            <a:fld id="{988E7F75-8447-2546-BC2C-A9D2B7675F08}" type="slidenum">
              <a:rPr lang="en-GB" smtClean="0"/>
              <a:pPr/>
              <a:t>59</a:t>
            </a:fld>
            <a:endParaRPr lang="en-GB"/>
          </a:p>
        </p:txBody>
      </p:sp>
    </p:spTree>
    <p:extLst>
      <p:ext uri="{BB962C8B-B14F-4D97-AF65-F5344CB8AC3E}">
        <p14:creationId xmlns:p14="http://schemas.microsoft.com/office/powerpoint/2010/main" val="71209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FB4C89-E2C2-4377-AE13-8A16542B46AA}"/>
              </a:ext>
            </a:extLst>
          </p:cNvPr>
          <p:cNvSpPr>
            <a:spLocks noGrp="1"/>
          </p:cNvSpPr>
          <p:nvPr>
            <p:ph type="title"/>
          </p:nvPr>
        </p:nvSpPr>
        <p:spPr>
          <a:xfrm>
            <a:off x="568799" y="292964"/>
            <a:ext cx="7038231" cy="585926"/>
          </a:xfrm>
        </p:spPr>
        <p:txBody>
          <a:bodyPr/>
          <a:lstStyle/>
          <a:p>
            <a:r>
              <a:rPr lang="sv-SE" sz="2800" dirty="0"/>
              <a:t>Vad berättade ni och vad fick ni reda på?</a:t>
            </a:r>
          </a:p>
        </p:txBody>
      </p:sp>
      <p:sp>
        <p:nvSpPr>
          <p:cNvPr id="3" name="Platshållare för innehåll 2">
            <a:extLst>
              <a:ext uri="{FF2B5EF4-FFF2-40B4-BE49-F238E27FC236}">
                <a16:creationId xmlns:a16="http://schemas.microsoft.com/office/drawing/2014/main" id="{452D3761-B2A7-4C38-BD3C-31AA6024BFF6}"/>
              </a:ext>
            </a:extLst>
          </p:cNvPr>
          <p:cNvSpPr>
            <a:spLocks noGrp="1"/>
          </p:cNvSpPr>
          <p:nvPr>
            <p:ph idx="1"/>
          </p:nvPr>
        </p:nvSpPr>
        <p:spPr>
          <a:xfrm>
            <a:off x="568799" y="1278384"/>
            <a:ext cx="7891621" cy="3376887"/>
          </a:xfrm>
        </p:spPr>
        <p:txBody>
          <a:bodyPr/>
          <a:lstStyle/>
          <a:p>
            <a:pPr marL="0" indent="0">
              <a:buNone/>
            </a:pPr>
            <a:endParaRPr lang="sv-SE" dirty="0"/>
          </a:p>
        </p:txBody>
      </p:sp>
      <p:sp>
        <p:nvSpPr>
          <p:cNvPr id="4" name="Platshållare för bildnummer 3">
            <a:extLst>
              <a:ext uri="{FF2B5EF4-FFF2-40B4-BE49-F238E27FC236}">
                <a16:creationId xmlns:a16="http://schemas.microsoft.com/office/drawing/2014/main" id="{4DDD355E-B3B9-4F86-8D8F-EAFAEBF53D0E}"/>
              </a:ext>
            </a:extLst>
          </p:cNvPr>
          <p:cNvSpPr>
            <a:spLocks noGrp="1"/>
          </p:cNvSpPr>
          <p:nvPr>
            <p:ph type="sldNum" sz="quarter" idx="12"/>
          </p:nvPr>
        </p:nvSpPr>
        <p:spPr/>
        <p:txBody>
          <a:bodyPr/>
          <a:lstStyle/>
          <a:p>
            <a:fld id="{988E7F75-8447-2546-BC2C-A9D2B7675F08}" type="slidenum">
              <a:rPr lang="en-GB" smtClean="0"/>
              <a:pPr/>
              <a:t>6</a:t>
            </a:fld>
            <a:endParaRPr lang="en-GB"/>
          </a:p>
        </p:txBody>
      </p:sp>
    </p:spTree>
    <p:extLst>
      <p:ext uri="{BB962C8B-B14F-4D97-AF65-F5344CB8AC3E}">
        <p14:creationId xmlns:p14="http://schemas.microsoft.com/office/powerpoint/2010/main" val="3524731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92881" y="165462"/>
            <a:ext cx="6172200" cy="474073"/>
          </a:xfrm>
        </p:spPr>
        <p:txBody>
          <a:bodyPr/>
          <a:lstStyle/>
          <a:p>
            <a:pPr eaLnBrk="1" hangingPunct="1"/>
            <a:r>
              <a:rPr lang="sv-SE" altLang="sv-SE" sz="2800" dirty="0">
                <a:ea typeface="ＭＳ Ｐゴシック" charset="-128"/>
              </a:rPr>
              <a:t>Stycke</a:t>
            </a:r>
          </a:p>
        </p:txBody>
      </p:sp>
      <p:sp>
        <p:nvSpPr>
          <p:cNvPr id="31747" name="Content Placeholder 2"/>
          <p:cNvSpPr>
            <a:spLocks noGrp="1"/>
          </p:cNvSpPr>
          <p:nvPr>
            <p:ph idx="1"/>
          </p:nvPr>
        </p:nvSpPr>
        <p:spPr>
          <a:xfrm>
            <a:off x="192881" y="748937"/>
            <a:ext cx="8818961" cy="4298123"/>
          </a:xfrm>
        </p:spPr>
        <p:txBody>
          <a:bodyPr>
            <a:normAutofit/>
          </a:bodyPr>
          <a:lstStyle/>
          <a:p>
            <a:pPr eaLnBrk="1" hangingPunct="1"/>
            <a:r>
              <a:rPr lang="sv-SE" altLang="sv-SE" b="1" dirty="0"/>
              <a:t>Stycke = informations-/idéenhet</a:t>
            </a:r>
          </a:p>
          <a:p>
            <a:pPr lvl="1"/>
            <a:r>
              <a:rPr lang="sv-SE" altLang="sv-SE" sz="2100" dirty="0"/>
              <a:t>en idé = ett stycke</a:t>
            </a:r>
          </a:p>
          <a:p>
            <a:r>
              <a:rPr lang="sv-SE" altLang="sv-SE" b="1" dirty="0"/>
              <a:t>Nytt stycke för att…</a:t>
            </a:r>
          </a:p>
          <a:p>
            <a:pPr lvl="1"/>
            <a:r>
              <a:rPr lang="sv-SE" altLang="sv-SE" sz="2100" dirty="0"/>
              <a:t>introducera ett resonemang som är kopplat till textens huvudsyfte</a:t>
            </a:r>
          </a:p>
          <a:p>
            <a:pPr lvl="1"/>
            <a:r>
              <a:rPr lang="sv-SE" altLang="sv-SE" sz="2100" dirty="0"/>
              <a:t>byta perspektiv</a:t>
            </a:r>
          </a:p>
          <a:p>
            <a:pPr lvl="1"/>
            <a:r>
              <a:rPr lang="sv-SE" altLang="sv-SE" sz="2100" dirty="0"/>
              <a:t>signalera sekvens, t.ex. från ett argument till ett annat, från ett steg till ett annat</a:t>
            </a:r>
          </a:p>
          <a:p>
            <a:pPr lvl="1"/>
            <a:r>
              <a:rPr lang="sv-SE" altLang="sv-SE" sz="2100" dirty="0"/>
              <a:t>inleda eller avsluta en tankegång  </a:t>
            </a:r>
          </a:p>
          <a:p>
            <a:r>
              <a:rPr lang="sv-SE" altLang="sv-SE" b="1" dirty="0"/>
              <a:t>Stycken markeras i texten på </a:t>
            </a:r>
            <a:r>
              <a:rPr lang="sv-SE" altLang="sv-SE" b="1" u="sng" dirty="0"/>
              <a:t>ett av två möjliga sätt</a:t>
            </a:r>
            <a:r>
              <a:rPr lang="sv-SE" altLang="sv-SE" b="1" dirty="0"/>
              <a:t>, genom</a:t>
            </a:r>
          </a:p>
          <a:p>
            <a:pPr lvl="1"/>
            <a:r>
              <a:rPr lang="sv-SE" altLang="sv-SE" sz="2100" dirty="0"/>
              <a:t>indrag</a:t>
            </a:r>
          </a:p>
          <a:p>
            <a:pPr lvl="1"/>
            <a:r>
              <a:rPr lang="sv-SE" altLang="sv-SE" sz="2100" dirty="0" err="1"/>
              <a:t>blankrad</a:t>
            </a:r>
            <a:endParaRPr lang="sv-SE" altLang="sv-SE" sz="2100" dirty="0"/>
          </a:p>
          <a:p>
            <a:endParaRPr lang="sv-SE" altLang="sv-SE" dirty="0"/>
          </a:p>
          <a:p>
            <a:pPr lvl="1"/>
            <a:endParaRPr lang="sv-SE" altLang="sv-SE" dirty="0"/>
          </a:p>
        </p:txBody>
      </p:sp>
    </p:spTree>
    <p:extLst>
      <p:ext uri="{BB962C8B-B14F-4D97-AF65-F5344CB8AC3E}">
        <p14:creationId xmlns:p14="http://schemas.microsoft.com/office/powerpoint/2010/main" val="211248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74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74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74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74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74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747">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74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7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799" y="225376"/>
            <a:ext cx="6796020" cy="616453"/>
          </a:xfrm>
        </p:spPr>
        <p:txBody>
          <a:bodyPr/>
          <a:lstStyle/>
          <a:p>
            <a:r>
              <a:rPr lang="en-US" sz="2800" dirty="0"/>
              <a:t>[</a:t>
            </a:r>
            <a:r>
              <a:rPr lang="en-US" sz="2800" dirty="0" err="1"/>
              <a:t>Från</a:t>
            </a:r>
            <a:r>
              <a:rPr lang="en-US" sz="2800" dirty="0"/>
              <a:t> </a:t>
            </a:r>
            <a:r>
              <a:rPr lang="en-US" sz="2800" dirty="0" err="1"/>
              <a:t>studentrapport</a:t>
            </a:r>
            <a:r>
              <a:rPr lang="en-US" sz="2800" dirty="0"/>
              <a:t>] </a:t>
            </a:r>
            <a:br>
              <a:rPr lang="en-US" sz="2800" dirty="0"/>
            </a:br>
            <a:r>
              <a:rPr lang="en-US" sz="2800" dirty="0" err="1"/>
              <a:t>Var</a:t>
            </a:r>
            <a:r>
              <a:rPr lang="en-US" sz="2800" dirty="0"/>
              <a:t> </a:t>
            </a:r>
            <a:r>
              <a:rPr lang="en-US" sz="2800" dirty="0" err="1"/>
              <a:t>bör</a:t>
            </a:r>
            <a:r>
              <a:rPr lang="en-US" sz="2800" dirty="0"/>
              <a:t> </a:t>
            </a:r>
            <a:r>
              <a:rPr lang="en-US" sz="2800" dirty="0" err="1"/>
              <a:t>stycket</a:t>
            </a:r>
            <a:r>
              <a:rPr lang="en-US" sz="2800" dirty="0"/>
              <a:t> </a:t>
            </a:r>
            <a:r>
              <a:rPr lang="en-US" sz="2800" dirty="0" err="1"/>
              <a:t>delas</a:t>
            </a:r>
            <a:r>
              <a:rPr lang="en-US" sz="2800" dirty="0"/>
              <a:t> </a:t>
            </a:r>
            <a:r>
              <a:rPr lang="en-US" sz="2800" dirty="0" err="1"/>
              <a:t>upp</a:t>
            </a:r>
            <a:r>
              <a:rPr lang="en-US" sz="2800" dirty="0"/>
              <a:t>?</a:t>
            </a:r>
          </a:p>
        </p:txBody>
      </p:sp>
      <p:sp>
        <p:nvSpPr>
          <p:cNvPr id="5" name="Content Placeholder 4"/>
          <p:cNvSpPr>
            <a:spLocks noGrp="1"/>
          </p:cNvSpPr>
          <p:nvPr>
            <p:ph idx="1"/>
          </p:nvPr>
        </p:nvSpPr>
        <p:spPr>
          <a:xfrm>
            <a:off x="478971" y="1082765"/>
            <a:ext cx="8072846" cy="3315127"/>
          </a:xfrm>
        </p:spPr>
        <p:txBody>
          <a:bodyPr>
            <a:normAutofit/>
          </a:bodyPr>
          <a:lstStyle/>
          <a:p>
            <a:pPr marL="0" indent="0">
              <a:buNone/>
            </a:pPr>
            <a:r>
              <a:rPr lang="en-US" sz="2000" dirty="0"/>
              <a:t>Nyquist–Shannon </a:t>
            </a:r>
            <a:r>
              <a:rPr lang="en-US" sz="2000" dirty="0" err="1"/>
              <a:t>samplingsteorem</a:t>
            </a:r>
            <a:r>
              <a:rPr lang="en-US" sz="2000" dirty="0"/>
              <a:t> </a:t>
            </a:r>
            <a:r>
              <a:rPr lang="en-US" sz="2000" dirty="0" err="1"/>
              <a:t>utgör</a:t>
            </a:r>
            <a:r>
              <a:rPr lang="en-US" sz="2000" dirty="0"/>
              <a:t> </a:t>
            </a:r>
            <a:r>
              <a:rPr lang="en-US" sz="2000" dirty="0" err="1"/>
              <a:t>inom</a:t>
            </a:r>
            <a:r>
              <a:rPr lang="en-US" sz="2000" dirty="0"/>
              <a:t> </a:t>
            </a:r>
            <a:r>
              <a:rPr lang="en-US" sz="2000" dirty="0" err="1"/>
              <a:t>signalbehandling</a:t>
            </a:r>
            <a:r>
              <a:rPr lang="en-US" sz="2000" dirty="0"/>
              <a:t> </a:t>
            </a:r>
            <a:r>
              <a:rPr lang="en-US" sz="2000" dirty="0" err="1"/>
              <a:t>en</a:t>
            </a:r>
            <a:r>
              <a:rPr lang="en-US" sz="2000" dirty="0"/>
              <a:t> </a:t>
            </a:r>
            <a:r>
              <a:rPr lang="en-US" sz="2000" dirty="0" err="1"/>
              <a:t>grundläggande</a:t>
            </a:r>
            <a:r>
              <a:rPr lang="en-US" sz="2000" dirty="0"/>
              <a:t> </a:t>
            </a:r>
            <a:r>
              <a:rPr lang="en-US" sz="2000" dirty="0" err="1"/>
              <a:t>princip</a:t>
            </a:r>
            <a:r>
              <a:rPr lang="en-US" sz="2000" dirty="0"/>
              <a:t> </a:t>
            </a:r>
            <a:r>
              <a:rPr lang="en-US" sz="2000" dirty="0" err="1"/>
              <a:t>för</a:t>
            </a:r>
            <a:r>
              <a:rPr lang="en-US" sz="2000" dirty="0"/>
              <a:t> </a:t>
            </a:r>
            <a:r>
              <a:rPr lang="en-US" sz="2000" dirty="0" err="1"/>
              <a:t>övergången</a:t>
            </a:r>
            <a:r>
              <a:rPr lang="en-US" sz="2000" dirty="0"/>
              <a:t> </a:t>
            </a:r>
            <a:r>
              <a:rPr lang="en-US" sz="2000" dirty="0" err="1"/>
              <a:t>mellan</a:t>
            </a:r>
            <a:r>
              <a:rPr lang="en-US" sz="2000" dirty="0"/>
              <a:t> </a:t>
            </a:r>
            <a:r>
              <a:rPr lang="en-US" sz="2000" dirty="0" err="1"/>
              <a:t>tidskontinuerliga</a:t>
            </a:r>
            <a:r>
              <a:rPr lang="en-US" sz="2000" dirty="0"/>
              <a:t> signaler </a:t>
            </a:r>
            <a:r>
              <a:rPr lang="en-US" sz="2000" dirty="0" err="1"/>
              <a:t>och</a:t>
            </a:r>
            <a:r>
              <a:rPr lang="en-US" sz="2000" dirty="0"/>
              <a:t> </a:t>
            </a:r>
            <a:r>
              <a:rPr lang="en-US" sz="2000" dirty="0" err="1"/>
              <a:t>tidsdiskreta</a:t>
            </a:r>
            <a:r>
              <a:rPr lang="en-US" sz="2000" dirty="0"/>
              <a:t> signaler [3].  </a:t>
            </a:r>
            <a:r>
              <a:rPr lang="en-US" sz="2000" dirty="0" err="1"/>
              <a:t>Samplingsteoremet</a:t>
            </a:r>
            <a:r>
              <a:rPr lang="en-US" sz="2000" dirty="0"/>
              <a:t> </a:t>
            </a:r>
            <a:r>
              <a:rPr lang="en-US" sz="2000" dirty="0" err="1"/>
              <a:t>fastställer</a:t>
            </a:r>
            <a:r>
              <a:rPr lang="en-US" sz="2000" dirty="0"/>
              <a:t> </a:t>
            </a:r>
            <a:r>
              <a:rPr lang="en-US" sz="2000" dirty="0" err="1"/>
              <a:t>en</a:t>
            </a:r>
            <a:r>
              <a:rPr lang="en-US" sz="2000" dirty="0"/>
              <a:t> </a:t>
            </a:r>
            <a:r>
              <a:rPr lang="en-US" sz="2000" dirty="0" err="1"/>
              <a:t>tillräcklig</a:t>
            </a:r>
            <a:r>
              <a:rPr lang="en-US" sz="2000" dirty="0"/>
              <a:t> </a:t>
            </a:r>
            <a:r>
              <a:rPr lang="en-US" sz="2000" dirty="0" err="1"/>
              <a:t>förutsättning</a:t>
            </a:r>
            <a:r>
              <a:rPr lang="en-US" sz="2000" dirty="0"/>
              <a:t> </a:t>
            </a:r>
            <a:r>
              <a:rPr lang="en-US" sz="2000" dirty="0" err="1"/>
              <a:t>för</a:t>
            </a:r>
            <a:r>
              <a:rPr lang="en-US" sz="2000" dirty="0"/>
              <a:t> </a:t>
            </a:r>
            <a:r>
              <a:rPr lang="en-US" sz="2000" dirty="0" err="1"/>
              <a:t>att</a:t>
            </a:r>
            <a:r>
              <a:rPr lang="en-US" sz="2000" dirty="0"/>
              <a:t> </a:t>
            </a:r>
            <a:r>
              <a:rPr lang="en-US" sz="2000" dirty="0" err="1"/>
              <a:t>rekonstruera</a:t>
            </a:r>
            <a:r>
              <a:rPr lang="en-US" sz="2000" dirty="0"/>
              <a:t> den </a:t>
            </a:r>
            <a:r>
              <a:rPr lang="en-US" sz="2000" dirty="0" err="1"/>
              <a:t>tidskontinuerliga</a:t>
            </a:r>
            <a:r>
              <a:rPr lang="en-US" sz="2000" dirty="0"/>
              <a:t> </a:t>
            </a:r>
            <a:r>
              <a:rPr lang="en-US" sz="2000" dirty="0" err="1"/>
              <a:t>signalen</a:t>
            </a:r>
            <a:r>
              <a:rPr lang="en-US" sz="2000" dirty="0"/>
              <a:t> </a:t>
            </a:r>
            <a:r>
              <a:rPr lang="en-US" sz="2000" dirty="0" err="1"/>
              <a:t>på</a:t>
            </a:r>
            <a:r>
              <a:rPr lang="en-US" sz="2000" dirty="0"/>
              <a:t> </a:t>
            </a:r>
            <a:r>
              <a:rPr lang="en-US" sz="2000" dirty="0" err="1"/>
              <a:t>ett</a:t>
            </a:r>
            <a:r>
              <a:rPr lang="en-US" sz="2000" dirty="0"/>
              <a:t>  </a:t>
            </a:r>
            <a:r>
              <a:rPr lang="en-US" sz="2000" dirty="0" err="1"/>
              <a:t>så</a:t>
            </a:r>
            <a:r>
              <a:rPr lang="en-US" sz="2000" dirty="0"/>
              <a:t> </a:t>
            </a:r>
            <a:r>
              <a:rPr lang="en-US" sz="2000" dirty="0" err="1"/>
              <a:t>idealt</a:t>
            </a:r>
            <a:r>
              <a:rPr lang="en-US" sz="2000" dirty="0"/>
              <a:t> </a:t>
            </a:r>
            <a:r>
              <a:rPr lang="en-US" sz="2000" dirty="0" err="1"/>
              <a:t>sätt</a:t>
            </a:r>
            <a:r>
              <a:rPr lang="en-US" sz="2000" dirty="0"/>
              <a:t> </a:t>
            </a:r>
            <a:r>
              <a:rPr lang="en-US" sz="2000" dirty="0" err="1"/>
              <a:t>som</a:t>
            </a:r>
            <a:r>
              <a:rPr lang="en-US" sz="2000" dirty="0"/>
              <a:t> </a:t>
            </a:r>
            <a:r>
              <a:rPr lang="en-US" sz="2000" dirty="0" err="1"/>
              <a:t>är</a:t>
            </a:r>
            <a:r>
              <a:rPr lang="en-US" sz="2000" dirty="0"/>
              <a:t> </a:t>
            </a:r>
            <a:r>
              <a:rPr lang="en-US" sz="2000" dirty="0" err="1"/>
              <a:t>möjligt</a:t>
            </a:r>
            <a:r>
              <a:rPr lang="en-US" sz="2000" dirty="0"/>
              <a:t> </a:t>
            </a:r>
            <a:r>
              <a:rPr lang="en-US" sz="2000" dirty="0" err="1"/>
              <a:t>i</a:t>
            </a:r>
            <a:r>
              <a:rPr lang="en-US" sz="2000" dirty="0"/>
              <a:t> </a:t>
            </a:r>
            <a:r>
              <a:rPr lang="en-US" sz="2000" dirty="0" err="1"/>
              <a:t>samband</a:t>
            </a:r>
            <a:r>
              <a:rPr lang="en-US" sz="2000" dirty="0"/>
              <a:t> med </a:t>
            </a:r>
            <a:r>
              <a:rPr lang="en-US" sz="2000" dirty="0" err="1"/>
              <a:t>samplingsprocessen</a:t>
            </a:r>
            <a:r>
              <a:rPr lang="en-US" sz="2000" dirty="0"/>
              <a:t>. </a:t>
            </a:r>
            <a:r>
              <a:rPr lang="en-US" sz="2000" dirty="0" err="1"/>
              <a:t>Enligt</a:t>
            </a:r>
            <a:r>
              <a:rPr lang="en-US" sz="2000" dirty="0"/>
              <a:t> </a:t>
            </a:r>
            <a:r>
              <a:rPr lang="en-US" sz="2000" dirty="0" err="1"/>
              <a:t>teoremet</a:t>
            </a:r>
            <a:r>
              <a:rPr lang="en-US" sz="2000" dirty="0"/>
              <a:t> </a:t>
            </a:r>
            <a:r>
              <a:rPr lang="en-US" sz="2000" dirty="0" err="1"/>
              <a:t>bör</a:t>
            </a:r>
            <a:r>
              <a:rPr lang="en-US" sz="2000" dirty="0"/>
              <a:t> </a:t>
            </a:r>
            <a:r>
              <a:rPr lang="en-US" sz="2000" dirty="0" err="1"/>
              <a:t>samplingsfrekvensen</a:t>
            </a:r>
            <a:r>
              <a:rPr lang="en-US" sz="2000" dirty="0"/>
              <a:t>, fs, </a:t>
            </a:r>
            <a:r>
              <a:rPr lang="en-US" sz="2000" dirty="0" err="1"/>
              <a:t>vara</a:t>
            </a:r>
            <a:r>
              <a:rPr lang="en-US" sz="2000" dirty="0"/>
              <a:t> </a:t>
            </a:r>
            <a:r>
              <a:rPr lang="en-US" sz="2000" dirty="0" err="1"/>
              <a:t>minst</a:t>
            </a:r>
            <a:r>
              <a:rPr lang="en-US" sz="2000" dirty="0"/>
              <a:t> </a:t>
            </a:r>
            <a:r>
              <a:rPr lang="en-US" sz="2000" dirty="0" err="1"/>
              <a:t>dubbelt</a:t>
            </a:r>
            <a:r>
              <a:rPr lang="en-US" sz="2000" dirty="0"/>
              <a:t> </a:t>
            </a:r>
            <a:r>
              <a:rPr lang="en-US" sz="2000" dirty="0" err="1"/>
              <a:t>så</a:t>
            </a:r>
            <a:r>
              <a:rPr lang="en-US" sz="2000" dirty="0"/>
              <a:t> </a:t>
            </a:r>
            <a:r>
              <a:rPr lang="en-US" sz="2000" dirty="0" err="1"/>
              <a:t>hög</a:t>
            </a:r>
            <a:r>
              <a:rPr lang="en-US" sz="2000" dirty="0"/>
              <a:t> </a:t>
            </a:r>
            <a:r>
              <a:rPr lang="en-US" sz="2000" dirty="0" err="1"/>
              <a:t>som</a:t>
            </a:r>
            <a:r>
              <a:rPr lang="en-US" sz="2000" dirty="0"/>
              <a:t> </a:t>
            </a:r>
            <a:r>
              <a:rPr lang="en-US" sz="2000" dirty="0" err="1"/>
              <a:t>bandbredden</a:t>
            </a:r>
            <a:r>
              <a:rPr lang="en-US" sz="2000" dirty="0"/>
              <a:t> </a:t>
            </a:r>
            <a:r>
              <a:rPr lang="en-US" sz="2000" dirty="0" err="1"/>
              <a:t>för</a:t>
            </a:r>
            <a:r>
              <a:rPr lang="en-US" sz="2000" dirty="0"/>
              <a:t> den signal </a:t>
            </a:r>
            <a:r>
              <a:rPr lang="en-US" sz="2000" dirty="0" err="1"/>
              <a:t>som</a:t>
            </a:r>
            <a:r>
              <a:rPr lang="en-US" sz="2000" dirty="0"/>
              <a:t> </a:t>
            </a:r>
            <a:r>
              <a:rPr lang="en-US" sz="2000" dirty="0" err="1"/>
              <a:t>samplas</a:t>
            </a:r>
            <a:r>
              <a:rPr lang="en-US" sz="2000" dirty="0"/>
              <a:t>, </a:t>
            </a:r>
            <a:r>
              <a:rPr lang="en-US" sz="2000" dirty="0" err="1"/>
              <a:t>för</a:t>
            </a:r>
            <a:r>
              <a:rPr lang="en-US" sz="2000" dirty="0"/>
              <a:t> </a:t>
            </a:r>
            <a:r>
              <a:rPr lang="en-US" sz="2000" dirty="0" err="1"/>
              <a:t>att</a:t>
            </a:r>
            <a:r>
              <a:rPr lang="en-US" sz="2000" dirty="0"/>
              <a:t> </a:t>
            </a:r>
            <a:r>
              <a:rPr lang="en-US" sz="2000" dirty="0" err="1"/>
              <a:t>undvika</a:t>
            </a:r>
            <a:r>
              <a:rPr lang="en-US" sz="2000" dirty="0"/>
              <a:t> </a:t>
            </a:r>
            <a:r>
              <a:rPr lang="en-US" sz="2000" dirty="0" err="1"/>
              <a:t>störningar</a:t>
            </a:r>
            <a:r>
              <a:rPr lang="en-US" sz="2000" dirty="0"/>
              <a:t> [3]. Den </a:t>
            </a:r>
            <a:r>
              <a:rPr lang="en-US" sz="2000" dirty="0" err="1"/>
              <a:t>så</a:t>
            </a:r>
            <a:r>
              <a:rPr lang="en-US" sz="2000" dirty="0"/>
              <a:t> </a:t>
            </a:r>
            <a:r>
              <a:rPr lang="en-US" sz="2000" dirty="0" err="1"/>
              <a:t>kallade</a:t>
            </a:r>
            <a:r>
              <a:rPr lang="en-US" sz="2000" dirty="0"/>
              <a:t> Nyquist–</a:t>
            </a:r>
            <a:r>
              <a:rPr lang="en-US" sz="2000" dirty="0" err="1"/>
              <a:t>frekvensen</a:t>
            </a:r>
            <a:r>
              <a:rPr lang="en-US" sz="2000" dirty="0"/>
              <a:t> </a:t>
            </a:r>
            <a:r>
              <a:rPr lang="en-US" sz="2000" dirty="0" err="1"/>
              <a:t>härleds</a:t>
            </a:r>
            <a:r>
              <a:rPr lang="en-US" sz="2000" dirty="0"/>
              <a:t> </a:t>
            </a:r>
            <a:r>
              <a:rPr lang="en-US" sz="2000" dirty="0" err="1"/>
              <a:t>direkt</a:t>
            </a:r>
            <a:r>
              <a:rPr lang="en-US" sz="2000" dirty="0"/>
              <a:t> </a:t>
            </a:r>
            <a:r>
              <a:rPr lang="en-US" sz="2000" dirty="0" err="1"/>
              <a:t>ur</a:t>
            </a:r>
            <a:r>
              <a:rPr lang="en-US" sz="2000" dirty="0"/>
              <a:t> Nyquist–Shannon </a:t>
            </a:r>
            <a:r>
              <a:rPr lang="en-US" sz="2000" dirty="0" err="1"/>
              <a:t>samplingsteorem</a:t>
            </a:r>
            <a:r>
              <a:rPr lang="en-US" sz="2000" dirty="0"/>
              <a:t> </a:t>
            </a:r>
            <a:r>
              <a:rPr lang="en-US" sz="2000" dirty="0" err="1"/>
              <a:t>och</a:t>
            </a:r>
            <a:r>
              <a:rPr lang="en-US" sz="2000" dirty="0"/>
              <a:t> </a:t>
            </a:r>
            <a:r>
              <a:rPr lang="en-US" sz="2000" dirty="0" err="1"/>
              <a:t>definieras</a:t>
            </a:r>
            <a:r>
              <a:rPr lang="en-US" sz="2000" dirty="0"/>
              <a:t> </a:t>
            </a:r>
            <a:r>
              <a:rPr lang="en-US" sz="2000" dirty="0" err="1"/>
              <a:t>som</a:t>
            </a:r>
            <a:r>
              <a:rPr lang="en-US" sz="2000" dirty="0"/>
              <a:t> halva </a:t>
            </a:r>
            <a:r>
              <a:rPr lang="en-US" sz="2000" dirty="0" err="1"/>
              <a:t>samplingfrekvensen</a:t>
            </a:r>
            <a:r>
              <a:rPr lang="en-US" sz="2000" dirty="0"/>
              <a:t> [3], se </a:t>
            </a:r>
            <a:r>
              <a:rPr lang="en-US" sz="2000" dirty="0" err="1"/>
              <a:t>ekvation</a:t>
            </a:r>
            <a:r>
              <a:rPr lang="en-US" sz="2000" dirty="0"/>
              <a:t> 1. Nyquist–</a:t>
            </a:r>
            <a:r>
              <a:rPr lang="en-US" sz="2000" dirty="0" err="1"/>
              <a:t>frekvensen</a:t>
            </a:r>
            <a:r>
              <a:rPr lang="en-US" sz="2000" dirty="0"/>
              <a:t> </a:t>
            </a:r>
            <a:r>
              <a:rPr lang="en-US" sz="2000" dirty="0" err="1"/>
              <a:t>är</a:t>
            </a:r>
            <a:r>
              <a:rPr lang="en-US" sz="2000" dirty="0"/>
              <a:t> </a:t>
            </a:r>
            <a:r>
              <a:rPr lang="en-US" sz="2000" dirty="0" err="1"/>
              <a:t>således</a:t>
            </a:r>
            <a:r>
              <a:rPr lang="en-US" sz="2000" dirty="0"/>
              <a:t> </a:t>
            </a:r>
            <a:r>
              <a:rPr lang="en-US" sz="2000" dirty="0" err="1"/>
              <a:t>minst</a:t>
            </a:r>
            <a:r>
              <a:rPr lang="en-US" sz="2000" dirty="0"/>
              <a:t> </a:t>
            </a:r>
            <a:r>
              <a:rPr lang="en-US" sz="2000" dirty="0" err="1"/>
              <a:t>lika</a:t>
            </a:r>
            <a:r>
              <a:rPr lang="en-US" sz="2000" dirty="0"/>
              <a:t> </a:t>
            </a:r>
            <a:r>
              <a:rPr lang="en-US" sz="2000" dirty="0" err="1"/>
              <a:t>stor</a:t>
            </a:r>
            <a:r>
              <a:rPr lang="en-US" sz="2000" dirty="0"/>
              <a:t> </a:t>
            </a:r>
            <a:r>
              <a:rPr lang="en-US" sz="2000" dirty="0" err="1"/>
              <a:t>som</a:t>
            </a:r>
            <a:r>
              <a:rPr lang="en-US" sz="2000" dirty="0"/>
              <a:t> </a:t>
            </a:r>
            <a:r>
              <a:rPr lang="en-US" sz="2000" dirty="0" err="1"/>
              <a:t>signalens</a:t>
            </a:r>
            <a:r>
              <a:rPr lang="en-US" sz="2000" dirty="0"/>
              <a:t> </a:t>
            </a:r>
            <a:r>
              <a:rPr lang="en-US" sz="2000" dirty="0" err="1"/>
              <a:t>bandbredd</a:t>
            </a:r>
            <a:r>
              <a:rPr lang="en-US" sz="2000" dirty="0"/>
              <a:t>.</a:t>
            </a:r>
          </a:p>
          <a:p>
            <a:endParaRPr lang="en-US" dirty="0"/>
          </a:p>
          <a:p>
            <a:endParaRPr lang="en-US" dirty="0"/>
          </a:p>
          <a:p>
            <a:endParaRPr lang="en-US" dirty="0"/>
          </a:p>
        </p:txBody>
      </p:sp>
    </p:spTree>
    <p:extLst>
      <p:ext uri="{BB962C8B-B14F-4D97-AF65-F5344CB8AC3E}">
        <p14:creationId xmlns:p14="http://schemas.microsoft.com/office/powerpoint/2010/main" val="1760249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70" y="146999"/>
            <a:ext cx="7242789" cy="607744"/>
          </a:xfrm>
        </p:spPr>
        <p:txBody>
          <a:bodyPr/>
          <a:lstStyle/>
          <a:p>
            <a:r>
              <a:rPr lang="en-US" sz="2800" dirty="0"/>
              <a:t>[</a:t>
            </a:r>
            <a:r>
              <a:rPr lang="en-US" sz="2800" dirty="0" err="1"/>
              <a:t>Från</a:t>
            </a:r>
            <a:r>
              <a:rPr lang="en-US" sz="2800" dirty="0"/>
              <a:t> </a:t>
            </a:r>
            <a:r>
              <a:rPr lang="en-US" sz="2800" dirty="0" err="1"/>
              <a:t>studentrapport</a:t>
            </a:r>
            <a:r>
              <a:rPr lang="en-US" sz="2800" dirty="0"/>
              <a:t>] </a:t>
            </a:r>
            <a:br>
              <a:rPr lang="en-US" sz="2800" dirty="0"/>
            </a:br>
            <a:r>
              <a:rPr lang="en-US" sz="2800" b="1" u="sng" dirty="0" err="1"/>
              <a:t>Här</a:t>
            </a:r>
            <a:r>
              <a:rPr lang="en-US" sz="2800" dirty="0"/>
              <a:t> </a:t>
            </a:r>
            <a:r>
              <a:rPr lang="en-US" sz="2800" dirty="0" err="1"/>
              <a:t>bör</a:t>
            </a:r>
            <a:r>
              <a:rPr lang="en-US" sz="2800" dirty="0"/>
              <a:t> </a:t>
            </a:r>
            <a:r>
              <a:rPr lang="en-US" sz="2800" dirty="0" err="1"/>
              <a:t>stycket</a:t>
            </a:r>
            <a:r>
              <a:rPr lang="en-US" sz="2800" dirty="0"/>
              <a:t> </a:t>
            </a:r>
            <a:r>
              <a:rPr lang="en-US" sz="2800" dirty="0" err="1"/>
              <a:t>delas</a:t>
            </a:r>
            <a:r>
              <a:rPr lang="en-US" sz="2800" dirty="0"/>
              <a:t> </a:t>
            </a:r>
            <a:r>
              <a:rPr lang="en-US" sz="2800" dirty="0" err="1"/>
              <a:t>upp</a:t>
            </a:r>
            <a:r>
              <a:rPr lang="en-US" sz="2800" dirty="0"/>
              <a:t>!</a:t>
            </a:r>
          </a:p>
        </p:txBody>
      </p:sp>
      <p:sp>
        <p:nvSpPr>
          <p:cNvPr id="5" name="Content Placeholder 4"/>
          <p:cNvSpPr>
            <a:spLocks noGrp="1"/>
          </p:cNvSpPr>
          <p:nvPr>
            <p:ph idx="1"/>
          </p:nvPr>
        </p:nvSpPr>
        <p:spPr>
          <a:xfrm>
            <a:off x="252954" y="1061495"/>
            <a:ext cx="8056474" cy="3651977"/>
          </a:xfrm>
        </p:spPr>
        <p:txBody>
          <a:bodyPr>
            <a:normAutofit lnSpcReduction="10000"/>
          </a:bodyPr>
          <a:lstStyle/>
          <a:p>
            <a:pPr marL="0" indent="0">
              <a:buNone/>
            </a:pPr>
            <a:r>
              <a:rPr lang="en-US" sz="2000" dirty="0"/>
              <a:t>Nyquist–Shannon </a:t>
            </a:r>
            <a:r>
              <a:rPr lang="en-US" sz="2000" dirty="0" err="1"/>
              <a:t>samplingsteorem</a:t>
            </a:r>
            <a:r>
              <a:rPr lang="en-US" sz="2000" dirty="0"/>
              <a:t> </a:t>
            </a:r>
            <a:r>
              <a:rPr lang="en-US" sz="2000" dirty="0" err="1"/>
              <a:t>utgör</a:t>
            </a:r>
            <a:r>
              <a:rPr lang="en-US" sz="2000" dirty="0"/>
              <a:t> </a:t>
            </a:r>
            <a:r>
              <a:rPr lang="en-US" sz="2000" dirty="0" err="1"/>
              <a:t>inom</a:t>
            </a:r>
            <a:r>
              <a:rPr lang="en-US" sz="2000" dirty="0"/>
              <a:t> </a:t>
            </a:r>
            <a:r>
              <a:rPr lang="en-US" sz="2000" dirty="0" err="1"/>
              <a:t>signalbehandling</a:t>
            </a:r>
            <a:r>
              <a:rPr lang="en-US" sz="2000" dirty="0"/>
              <a:t> </a:t>
            </a:r>
            <a:r>
              <a:rPr lang="en-US" sz="2000" dirty="0" err="1"/>
              <a:t>en</a:t>
            </a:r>
            <a:r>
              <a:rPr lang="en-US" sz="2000" dirty="0"/>
              <a:t> </a:t>
            </a:r>
            <a:r>
              <a:rPr lang="en-US" sz="2000" dirty="0" err="1"/>
              <a:t>grundläggande</a:t>
            </a:r>
            <a:r>
              <a:rPr lang="en-US" sz="2000" dirty="0"/>
              <a:t> </a:t>
            </a:r>
            <a:r>
              <a:rPr lang="en-US" sz="2000" dirty="0" err="1"/>
              <a:t>princip</a:t>
            </a:r>
            <a:r>
              <a:rPr lang="en-US" sz="2000" dirty="0"/>
              <a:t> </a:t>
            </a:r>
            <a:r>
              <a:rPr lang="en-US" sz="2000" dirty="0" err="1"/>
              <a:t>för</a:t>
            </a:r>
            <a:r>
              <a:rPr lang="en-US" sz="2000" dirty="0"/>
              <a:t> </a:t>
            </a:r>
            <a:r>
              <a:rPr lang="en-US" sz="2000" dirty="0" err="1"/>
              <a:t>övergången</a:t>
            </a:r>
            <a:r>
              <a:rPr lang="en-US" sz="2000" dirty="0"/>
              <a:t> </a:t>
            </a:r>
            <a:r>
              <a:rPr lang="en-US" sz="2000" dirty="0" err="1"/>
              <a:t>mellan</a:t>
            </a:r>
            <a:r>
              <a:rPr lang="en-US" sz="2000" dirty="0"/>
              <a:t> </a:t>
            </a:r>
            <a:r>
              <a:rPr lang="en-US" sz="2000" dirty="0" err="1"/>
              <a:t>tidskontinuerliga</a:t>
            </a:r>
            <a:r>
              <a:rPr lang="en-US" sz="2000" dirty="0"/>
              <a:t> signaler </a:t>
            </a:r>
            <a:r>
              <a:rPr lang="en-US" sz="2000" dirty="0" err="1"/>
              <a:t>och</a:t>
            </a:r>
            <a:r>
              <a:rPr lang="en-US" sz="2000" dirty="0"/>
              <a:t> </a:t>
            </a:r>
            <a:r>
              <a:rPr lang="en-US" sz="2000" dirty="0" err="1"/>
              <a:t>tidsdiskreta</a:t>
            </a:r>
            <a:r>
              <a:rPr lang="en-US" sz="2000" dirty="0"/>
              <a:t> signaler [3].  </a:t>
            </a:r>
            <a:r>
              <a:rPr lang="en-US" sz="2000" dirty="0" err="1"/>
              <a:t>Samplingsteoremet</a:t>
            </a:r>
            <a:r>
              <a:rPr lang="en-US" sz="2000" dirty="0"/>
              <a:t> </a:t>
            </a:r>
            <a:r>
              <a:rPr lang="en-US" sz="2000" dirty="0" err="1"/>
              <a:t>fastställer</a:t>
            </a:r>
            <a:r>
              <a:rPr lang="en-US" sz="2000" dirty="0"/>
              <a:t> </a:t>
            </a:r>
            <a:r>
              <a:rPr lang="en-US" sz="2000" dirty="0" err="1"/>
              <a:t>en</a:t>
            </a:r>
            <a:r>
              <a:rPr lang="en-US" sz="2000" dirty="0"/>
              <a:t> </a:t>
            </a:r>
            <a:r>
              <a:rPr lang="en-US" sz="2000" dirty="0" err="1"/>
              <a:t>tillräcklig</a:t>
            </a:r>
            <a:r>
              <a:rPr lang="en-US" sz="2000" dirty="0"/>
              <a:t> </a:t>
            </a:r>
            <a:r>
              <a:rPr lang="en-US" sz="2000" dirty="0" err="1"/>
              <a:t>förutsättning</a:t>
            </a:r>
            <a:r>
              <a:rPr lang="en-US" sz="2000" dirty="0"/>
              <a:t> </a:t>
            </a:r>
            <a:r>
              <a:rPr lang="en-US" sz="2000" dirty="0" err="1"/>
              <a:t>för</a:t>
            </a:r>
            <a:r>
              <a:rPr lang="en-US" sz="2000" dirty="0"/>
              <a:t> </a:t>
            </a:r>
            <a:r>
              <a:rPr lang="en-US" sz="2000" dirty="0" err="1"/>
              <a:t>att</a:t>
            </a:r>
            <a:r>
              <a:rPr lang="en-US" sz="2000" dirty="0"/>
              <a:t> </a:t>
            </a:r>
            <a:r>
              <a:rPr lang="en-US" sz="2000" dirty="0" err="1"/>
              <a:t>rekonstruera</a:t>
            </a:r>
            <a:r>
              <a:rPr lang="en-US" sz="2000" dirty="0"/>
              <a:t> den </a:t>
            </a:r>
            <a:r>
              <a:rPr lang="en-US" sz="2000" dirty="0" err="1"/>
              <a:t>tidskontinuerliga</a:t>
            </a:r>
            <a:r>
              <a:rPr lang="en-US" sz="2000" dirty="0"/>
              <a:t> </a:t>
            </a:r>
            <a:r>
              <a:rPr lang="en-US" sz="2000" dirty="0" err="1"/>
              <a:t>signalen</a:t>
            </a:r>
            <a:r>
              <a:rPr lang="en-US" sz="2000" dirty="0"/>
              <a:t> </a:t>
            </a:r>
            <a:r>
              <a:rPr lang="en-US" sz="2000" dirty="0" err="1"/>
              <a:t>på</a:t>
            </a:r>
            <a:r>
              <a:rPr lang="en-US" sz="2000" dirty="0"/>
              <a:t> </a:t>
            </a:r>
            <a:r>
              <a:rPr lang="en-US" sz="2000" dirty="0" err="1"/>
              <a:t>ett</a:t>
            </a:r>
            <a:r>
              <a:rPr lang="en-US" sz="2000" dirty="0"/>
              <a:t>  </a:t>
            </a:r>
            <a:r>
              <a:rPr lang="en-US" sz="2000" dirty="0" err="1"/>
              <a:t>så</a:t>
            </a:r>
            <a:r>
              <a:rPr lang="en-US" sz="2000" dirty="0"/>
              <a:t> </a:t>
            </a:r>
            <a:r>
              <a:rPr lang="en-US" sz="2000" dirty="0" err="1"/>
              <a:t>idealt</a:t>
            </a:r>
            <a:r>
              <a:rPr lang="en-US" sz="2000" dirty="0"/>
              <a:t> </a:t>
            </a:r>
            <a:r>
              <a:rPr lang="en-US" sz="2000" dirty="0" err="1"/>
              <a:t>sätt</a:t>
            </a:r>
            <a:r>
              <a:rPr lang="en-US" sz="2000" dirty="0"/>
              <a:t> </a:t>
            </a:r>
            <a:r>
              <a:rPr lang="en-US" sz="2000" dirty="0" err="1"/>
              <a:t>som</a:t>
            </a:r>
            <a:r>
              <a:rPr lang="en-US" sz="2000" dirty="0"/>
              <a:t> </a:t>
            </a:r>
            <a:r>
              <a:rPr lang="en-US" sz="2000" dirty="0" err="1"/>
              <a:t>är</a:t>
            </a:r>
            <a:r>
              <a:rPr lang="en-US" sz="2000" dirty="0"/>
              <a:t> </a:t>
            </a:r>
            <a:r>
              <a:rPr lang="en-US" sz="2000" dirty="0" err="1"/>
              <a:t>möjligt</a:t>
            </a:r>
            <a:r>
              <a:rPr lang="en-US" sz="2000" dirty="0"/>
              <a:t> </a:t>
            </a:r>
            <a:r>
              <a:rPr lang="en-US" sz="2000" dirty="0" err="1"/>
              <a:t>i</a:t>
            </a:r>
            <a:r>
              <a:rPr lang="en-US" sz="2000" dirty="0"/>
              <a:t> </a:t>
            </a:r>
            <a:r>
              <a:rPr lang="en-US" sz="2000" dirty="0" err="1"/>
              <a:t>samband</a:t>
            </a:r>
            <a:r>
              <a:rPr lang="en-US" sz="2000" dirty="0"/>
              <a:t> med </a:t>
            </a:r>
            <a:r>
              <a:rPr lang="en-US" sz="2000" dirty="0" err="1"/>
              <a:t>samplingsprocessen</a:t>
            </a:r>
            <a:r>
              <a:rPr lang="en-US" sz="2000" dirty="0"/>
              <a:t>. </a:t>
            </a:r>
            <a:r>
              <a:rPr lang="en-US" sz="2000" dirty="0" err="1"/>
              <a:t>Enligt</a:t>
            </a:r>
            <a:r>
              <a:rPr lang="en-US" sz="2000" dirty="0"/>
              <a:t> </a:t>
            </a:r>
            <a:r>
              <a:rPr lang="en-US" sz="2000" dirty="0" err="1"/>
              <a:t>teoremet</a:t>
            </a:r>
            <a:r>
              <a:rPr lang="en-US" sz="2000" dirty="0"/>
              <a:t> </a:t>
            </a:r>
            <a:r>
              <a:rPr lang="en-US" sz="2000" dirty="0" err="1"/>
              <a:t>bör</a:t>
            </a:r>
            <a:r>
              <a:rPr lang="en-US" sz="2000" dirty="0"/>
              <a:t> </a:t>
            </a:r>
            <a:r>
              <a:rPr lang="en-US" sz="2000" dirty="0" err="1"/>
              <a:t>samplingsfrekvensen</a:t>
            </a:r>
            <a:r>
              <a:rPr lang="en-US" sz="2000" dirty="0"/>
              <a:t>, fs, </a:t>
            </a:r>
            <a:r>
              <a:rPr lang="en-US" sz="2000" dirty="0" err="1"/>
              <a:t>vara</a:t>
            </a:r>
            <a:r>
              <a:rPr lang="en-US" sz="2000" dirty="0"/>
              <a:t> </a:t>
            </a:r>
            <a:r>
              <a:rPr lang="en-US" sz="2000" dirty="0" err="1"/>
              <a:t>minst</a:t>
            </a:r>
            <a:r>
              <a:rPr lang="en-US" sz="2000" dirty="0"/>
              <a:t> </a:t>
            </a:r>
            <a:r>
              <a:rPr lang="en-US" sz="2000" dirty="0" err="1"/>
              <a:t>dubbelt</a:t>
            </a:r>
            <a:r>
              <a:rPr lang="en-US" sz="2000" dirty="0"/>
              <a:t> </a:t>
            </a:r>
            <a:r>
              <a:rPr lang="en-US" sz="2000" dirty="0" err="1"/>
              <a:t>så</a:t>
            </a:r>
            <a:r>
              <a:rPr lang="en-US" sz="2000" dirty="0"/>
              <a:t> </a:t>
            </a:r>
            <a:r>
              <a:rPr lang="en-US" sz="2000" dirty="0" err="1"/>
              <a:t>hög</a:t>
            </a:r>
            <a:r>
              <a:rPr lang="en-US" sz="2000" dirty="0"/>
              <a:t> </a:t>
            </a:r>
            <a:r>
              <a:rPr lang="en-US" sz="2000" dirty="0" err="1"/>
              <a:t>som</a:t>
            </a:r>
            <a:r>
              <a:rPr lang="en-US" sz="2000" dirty="0"/>
              <a:t> </a:t>
            </a:r>
            <a:r>
              <a:rPr lang="en-US" sz="2000" dirty="0" err="1"/>
              <a:t>bandbredden</a:t>
            </a:r>
            <a:r>
              <a:rPr lang="en-US" sz="2000" dirty="0"/>
              <a:t> </a:t>
            </a:r>
            <a:r>
              <a:rPr lang="en-US" sz="2000" dirty="0" err="1"/>
              <a:t>för</a:t>
            </a:r>
            <a:r>
              <a:rPr lang="en-US" sz="2000" dirty="0"/>
              <a:t> den signal </a:t>
            </a:r>
            <a:r>
              <a:rPr lang="en-US" sz="2000" dirty="0" err="1"/>
              <a:t>som</a:t>
            </a:r>
            <a:r>
              <a:rPr lang="en-US" sz="2000" dirty="0"/>
              <a:t> </a:t>
            </a:r>
            <a:r>
              <a:rPr lang="en-US" sz="2000" dirty="0" err="1"/>
              <a:t>samplas</a:t>
            </a:r>
            <a:r>
              <a:rPr lang="en-US" sz="2000" dirty="0"/>
              <a:t>, </a:t>
            </a:r>
            <a:r>
              <a:rPr lang="en-US" sz="2000" dirty="0" err="1"/>
              <a:t>för</a:t>
            </a:r>
            <a:r>
              <a:rPr lang="en-US" sz="2000" dirty="0"/>
              <a:t> </a:t>
            </a:r>
            <a:r>
              <a:rPr lang="en-US" sz="2000" dirty="0" err="1"/>
              <a:t>att</a:t>
            </a:r>
            <a:r>
              <a:rPr lang="en-US" sz="2000" dirty="0"/>
              <a:t> </a:t>
            </a:r>
            <a:r>
              <a:rPr lang="en-US" sz="2000" dirty="0" err="1"/>
              <a:t>undvika</a:t>
            </a:r>
            <a:r>
              <a:rPr lang="en-US" sz="2000" dirty="0"/>
              <a:t> </a:t>
            </a:r>
            <a:r>
              <a:rPr lang="en-US" sz="2000" dirty="0" err="1"/>
              <a:t>störningar</a:t>
            </a:r>
            <a:r>
              <a:rPr lang="en-US" sz="2000" dirty="0"/>
              <a:t> [3]. </a:t>
            </a:r>
          </a:p>
          <a:p>
            <a:pPr marL="0" indent="0">
              <a:buNone/>
            </a:pPr>
            <a:endParaRPr lang="en-US" sz="2000" dirty="0"/>
          </a:p>
          <a:p>
            <a:pPr marL="0" indent="0">
              <a:buNone/>
            </a:pPr>
            <a:r>
              <a:rPr lang="en-US" sz="2000" dirty="0"/>
              <a:t>Den </a:t>
            </a:r>
            <a:r>
              <a:rPr lang="en-US" sz="2000" dirty="0" err="1"/>
              <a:t>så</a:t>
            </a:r>
            <a:r>
              <a:rPr lang="en-US" sz="2000" dirty="0"/>
              <a:t> </a:t>
            </a:r>
            <a:r>
              <a:rPr lang="en-US" sz="2000" dirty="0" err="1"/>
              <a:t>kallade</a:t>
            </a:r>
            <a:r>
              <a:rPr lang="en-US" sz="2000" dirty="0"/>
              <a:t> Nyquist–</a:t>
            </a:r>
            <a:r>
              <a:rPr lang="en-US" sz="2000" dirty="0" err="1"/>
              <a:t>frekvensen</a:t>
            </a:r>
            <a:r>
              <a:rPr lang="en-US" sz="2000" dirty="0"/>
              <a:t> </a:t>
            </a:r>
            <a:r>
              <a:rPr lang="en-US" sz="2000" dirty="0" err="1"/>
              <a:t>härleds</a:t>
            </a:r>
            <a:r>
              <a:rPr lang="en-US" sz="2000" dirty="0"/>
              <a:t> </a:t>
            </a:r>
            <a:r>
              <a:rPr lang="en-US" sz="2000" dirty="0" err="1"/>
              <a:t>direkt</a:t>
            </a:r>
            <a:r>
              <a:rPr lang="en-US" sz="2000" dirty="0"/>
              <a:t> </a:t>
            </a:r>
            <a:r>
              <a:rPr lang="en-US" sz="2000" dirty="0" err="1"/>
              <a:t>ur</a:t>
            </a:r>
            <a:r>
              <a:rPr lang="en-US" sz="2000" dirty="0"/>
              <a:t> Nyquist–Shannon </a:t>
            </a:r>
            <a:r>
              <a:rPr lang="en-US" sz="2000" dirty="0" err="1"/>
              <a:t>samplingsteorem</a:t>
            </a:r>
            <a:r>
              <a:rPr lang="en-US" sz="2000" dirty="0"/>
              <a:t> </a:t>
            </a:r>
            <a:r>
              <a:rPr lang="en-US" sz="2000" dirty="0" err="1"/>
              <a:t>och</a:t>
            </a:r>
            <a:r>
              <a:rPr lang="en-US" sz="2000" dirty="0"/>
              <a:t> </a:t>
            </a:r>
            <a:r>
              <a:rPr lang="en-US" sz="2000" dirty="0" err="1"/>
              <a:t>definieras</a:t>
            </a:r>
            <a:r>
              <a:rPr lang="en-US" sz="2000" dirty="0"/>
              <a:t> </a:t>
            </a:r>
            <a:r>
              <a:rPr lang="en-US" sz="2000" dirty="0" err="1"/>
              <a:t>som</a:t>
            </a:r>
            <a:r>
              <a:rPr lang="en-US" sz="2000" dirty="0"/>
              <a:t> halva </a:t>
            </a:r>
            <a:r>
              <a:rPr lang="en-US" sz="2000" dirty="0" err="1"/>
              <a:t>samplingfrekvensen</a:t>
            </a:r>
            <a:r>
              <a:rPr lang="en-US" sz="2000" dirty="0"/>
              <a:t> [3], se </a:t>
            </a:r>
            <a:r>
              <a:rPr lang="en-US" sz="2000" dirty="0" err="1"/>
              <a:t>ekvation</a:t>
            </a:r>
            <a:r>
              <a:rPr lang="en-US" sz="2000" dirty="0"/>
              <a:t> 1. Nyquist–</a:t>
            </a:r>
            <a:r>
              <a:rPr lang="en-US" sz="2000" dirty="0" err="1"/>
              <a:t>frekvensen</a:t>
            </a:r>
            <a:r>
              <a:rPr lang="en-US" sz="2000" dirty="0"/>
              <a:t> </a:t>
            </a:r>
            <a:r>
              <a:rPr lang="en-US" sz="2000" dirty="0" err="1"/>
              <a:t>är</a:t>
            </a:r>
            <a:r>
              <a:rPr lang="en-US" sz="2000" dirty="0"/>
              <a:t> </a:t>
            </a:r>
            <a:r>
              <a:rPr lang="en-US" sz="2000" dirty="0" err="1"/>
              <a:t>således</a:t>
            </a:r>
            <a:r>
              <a:rPr lang="en-US" sz="2000" dirty="0"/>
              <a:t> </a:t>
            </a:r>
            <a:r>
              <a:rPr lang="en-US" sz="2000" dirty="0" err="1"/>
              <a:t>minst</a:t>
            </a:r>
            <a:r>
              <a:rPr lang="en-US" sz="2000" dirty="0"/>
              <a:t> </a:t>
            </a:r>
            <a:r>
              <a:rPr lang="en-US" sz="2000" dirty="0" err="1"/>
              <a:t>lika</a:t>
            </a:r>
            <a:r>
              <a:rPr lang="en-US" sz="2000" dirty="0"/>
              <a:t> </a:t>
            </a:r>
            <a:r>
              <a:rPr lang="en-US" sz="2000" dirty="0" err="1"/>
              <a:t>stor</a:t>
            </a:r>
            <a:r>
              <a:rPr lang="en-US" sz="2000" dirty="0"/>
              <a:t> </a:t>
            </a:r>
            <a:r>
              <a:rPr lang="en-US" sz="2000" dirty="0" err="1"/>
              <a:t>som</a:t>
            </a:r>
            <a:r>
              <a:rPr lang="en-US" sz="2000" dirty="0"/>
              <a:t> </a:t>
            </a:r>
            <a:r>
              <a:rPr lang="en-US" sz="2000" dirty="0" err="1"/>
              <a:t>signalens</a:t>
            </a:r>
            <a:r>
              <a:rPr lang="en-US" sz="2000" dirty="0"/>
              <a:t> </a:t>
            </a:r>
            <a:r>
              <a:rPr lang="en-US" sz="2000" dirty="0" err="1"/>
              <a:t>bandbredd</a:t>
            </a:r>
            <a:r>
              <a:rPr lang="en-US" sz="2000" dirty="0"/>
              <a:t>.</a:t>
            </a:r>
          </a:p>
          <a:p>
            <a:endParaRPr lang="en-US" dirty="0"/>
          </a:p>
          <a:p>
            <a:endParaRPr lang="en-US" dirty="0"/>
          </a:p>
          <a:p>
            <a:endParaRPr lang="en-US" dirty="0"/>
          </a:p>
        </p:txBody>
      </p:sp>
    </p:spTree>
    <p:extLst>
      <p:ext uri="{BB962C8B-B14F-4D97-AF65-F5344CB8AC3E}">
        <p14:creationId xmlns:p14="http://schemas.microsoft.com/office/powerpoint/2010/main" val="15884393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25DFE7-BF07-4FFE-9377-B36B93417954}"/>
              </a:ext>
            </a:extLst>
          </p:cNvPr>
          <p:cNvSpPr>
            <a:spLocks noGrp="1"/>
          </p:cNvSpPr>
          <p:nvPr>
            <p:ph idx="1"/>
          </p:nvPr>
        </p:nvSpPr>
        <p:spPr>
          <a:xfrm>
            <a:off x="205200" y="730457"/>
            <a:ext cx="8147220" cy="4230163"/>
          </a:xfrm>
        </p:spPr>
        <p:txBody>
          <a:bodyPr/>
          <a:lstStyle/>
          <a:p>
            <a:pPr marL="0" indent="0">
              <a:lnSpc>
                <a:spcPct val="107000"/>
              </a:lnSpc>
              <a:spcAft>
                <a:spcPts val="800"/>
              </a:spcAft>
              <a:buNone/>
            </a:pPr>
            <a:r>
              <a:rPr lang="sv-SE" sz="1400" b="1" dirty="0">
                <a:effectLst/>
                <a:latin typeface="Calibri" panose="020F0502020204030204" pitchFamily="34" charset="0"/>
                <a:ea typeface="Calibri" panose="020F0502020204030204" pitchFamily="34" charset="0"/>
                <a:cs typeface="Times New Roman" panose="02020603050405020304" pitchFamily="18" charset="0"/>
              </a:rPr>
              <a:t>2.4.5 Pulsbreddsmodulering (PWM)</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v-SE" sz="1400" dirty="0">
                <a:effectLst/>
                <a:latin typeface="Calibri" panose="020F0502020204030204" pitchFamily="34" charset="0"/>
                <a:ea typeface="Calibri" panose="020F0502020204030204" pitchFamily="34" charset="0"/>
                <a:cs typeface="Times New Roman" panose="02020603050405020304" pitchFamily="18" charset="0"/>
              </a:rPr>
              <a:t>Pulsbreddsmodulering, PWM, är en teknik för att skicka information genom en elektrisk signal. Kortfattat skickas flertalet strömimpulser istället för en konstant ström, vilket resulterar i en våg.</a:t>
            </a:r>
          </a:p>
          <a:p>
            <a:pPr marL="0" indent="0">
              <a:lnSpc>
                <a:spcPct val="107000"/>
              </a:lnSpc>
              <a:spcAft>
                <a:spcPts val="800"/>
              </a:spcAft>
              <a:buNone/>
            </a:pPr>
            <a:r>
              <a:rPr lang="sv-SE" sz="1400" dirty="0">
                <a:effectLst/>
                <a:latin typeface="Calibri" panose="020F0502020204030204" pitchFamily="34" charset="0"/>
                <a:ea typeface="Calibri" panose="020F0502020204030204" pitchFamily="34" charset="0"/>
                <a:cs typeface="Times New Roman" panose="02020603050405020304" pitchFamily="18" charset="0"/>
              </a:rPr>
              <a:t>Det finns i huvudsak två olika sätt som detta används på, varav det första är en metod för att kunna skicka en variabel strömstyrka genom en binär </a:t>
            </a:r>
            <a:r>
              <a:rPr lang="sv-SE" sz="1400" dirty="0" err="1">
                <a:effectLst/>
                <a:latin typeface="Calibri" panose="020F0502020204030204" pitchFamily="34" charset="0"/>
                <a:ea typeface="Calibri" panose="020F0502020204030204" pitchFamily="34" charset="0"/>
                <a:cs typeface="Times New Roman" panose="02020603050405020304" pitchFamily="18" charset="0"/>
              </a:rPr>
              <a:t>utport</a:t>
            </a:r>
            <a:r>
              <a:rPr lang="sv-SE" sz="1400" dirty="0">
                <a:effectLst/>
                <a:latin typeface="Calibri" panose="020F0502020204030204" pitchFamily="34" charset="0"/>
                <a:ea typeface="Calibri" panose="020F0502020204030204" pitchFamily="34" charset="0"/>
                <a:cs typeface="Times New Roman" panose="02020603050405020304" pitchFamily="18" charset="0"/>
              </a:rPr>
              <a:t> (en </a:t>
            </a:r>
            <a:r>
              <a:rPr lang="sv-SE" sz="1400" dirty="0" err="1">
                <a:effectLst/>
                <a:latin typeface="Calibri" panose="020F0502020204030204" pitchFamily="34" charset="0"/>
                <a:ea typeface="Calibri" panose="020F0502020204030204" pitchFamily="34" charset="0"/>
                <a:cs typeface="Times New Roman" panose="02020603050405020304" pitchFamily="18" charset="0"/>
              </a:rPr>
              <a:t>utport</a:t>
            </a:r>
            <a:r>
              <a:rPr lang="sv-SE" sz="1400" dirty="0">
                <a:effectLst/>
                <a:latin typeface="Calibri" panose="020F0502020204030204" pitchFamily="34" charset="0"/>
                <a:ea typeface="Calibri" panose="020F0502020204030204" pitchFamily="34" charset="0"/>
                <a:cs typeface="Times New Roman" panose="02020603050405020304" pitchFamily="18" charset="0"/>
              </a:rPr>
              <a:t> som antingen är aktiv eller ej). Genom att slå av och på </a:t>
            </a:r>
            <a:r>
              <a:rPr lang="sv-SE" sz="1400" dirty="0" err="1">
                <a:effectLst/>
                <a:latin typeface="Calibri" panose="020F0502020204030204" pitchFamily="34" charset="0"/>
                <a:ea typeface="Calibri" panose="020F0502020204030204" pitchFamily="34" charset="0"/>
                <a:cs typeface="Times New Roman" panose="02020603050405020304" pitchFamily="18" charset="0"/>
              </a:rPr>
              <a:t>utporten</a:t>
            </a:r>
            <a:r>
              <a:rPr lang="sv-SE" sz="1400" dirty="0">
                <a:effectLst/>
                <a:latin typeface="Calibri" panose="020F0502020204030204" pitchFamily="34" charset="0"/>
                <a:ea typeface="Calibri" panose="020F0502020204030204" pitchFamily="34" charset="0"/>
                <a:cs typeface="Times New Roman" panose="02020603050405020304" pitchFamily="18" charset="0"/>
              </a:rPr>
              <a:t> med visst tidsintervall sänks strömstyrkan. Ju större del av tiden som strömmen är avstängd, desto svagare blir strömmen, vilket gör att man kan skicka en signal med valfri styrka. Frekvensen för vågen hålls så hög att den anslutna apparaten inte kan urskilja att det egentligen är en konstant ström. Detta är vanligt vid drift av motorer där strömstyrkan avgör motorns hastighet.</a:t>
            </a:r>
          </a:p>
          <a:p>
            <a:pPr marL="0" indent="0">
              <a:lnSpc>
                <a:spcPct val="107000"/>
              </a:lnSpc>
              <a:spcAft>
                <a:spcPts val="800"/>
              </a:spcAft>
              <a:buNone/>
            </a:pPr>
            <a:r>
              <a:rPr lang="sv-SE" sz="1400" dirty="0">
                <a:effectLst/>
                <a:latin typeface="Calibri" panose="020F0502020204030204" pitchFamily="34" charset="0"/>
                <a:ea typeface="Calibri" panose="020F0502020204030204" pitchFamily="34" charset="0"/>
                <a:cs typeface="Times New Roman" panose="02020603050405020304" pitchFamily="18" charset="0"/>
              </a:rPr>
              <a:t>Det andra sättet används bland annat för servon där information skickas och kodas av längden på strömimpulser och deras avstånd. En våg skickas varje 20 </a:t>
            </a:r>
            <a:r>
              <a:rPr lang="sv-SE" sz="1400" dirty="0" err="1">
                <a:effectLst/>
                <a:latin typeface="Calibri" panose="020F0502020204030204" pitchFamily="34" charset="0"/>
                <a:ea typeface="Calibri" panose="020F0502020204030204" pitchFamily="34" charset="0"/>
                <a:cs typeface="Times New Roman" panose="02020603050405020304" pitchFamily="18" charset="0"/>
              </a:rPr>
              <a:t>ms</a:t>
            </a:r>
            <a:r>
              <a:rPr lang="sv-SE" sz="1400" dirty="0">
                <a:effectLst/>
                <a:latin typeface="Calibri" panose="020F0502020204030204" pitchFamily="34" charset="0"/>
                <a:ea typeface="Calibri" panose="020F0502020204030204" pitchFamily="34" charset="0"/>
                <a:cs typeface="Times New Roman" panose="02020603050405020304" pitchFamily="18" charset="0"/>
              </a:rPr>
              <a:t>, där längden på vågen avgör servots riktning. En våglängd på 1,5 </a:t>
            </a:r>
            <a:r>
              <a:rPr lang="sv-SE" sz="1400" dirty="0" err="1">
                <a:effectLst/>
                <a:latin typeface="Calibri" panose="020F0502020204030204" pitchFamily="34" charset="0"/>
                <a:ea typeface="Calibri" panose="020F0502020204030204" pitchFamily="34" charset="0"/>
                <a:cs typeface="Times New Roman" panose="02020603050405020304" pitchFamily="18" charset="0"/>
              </a:rPr>
              <a:t>ms</a:t>
            </a:r>
            <a:r>
              <a:rPr lang="sv-SE" sz="1400" dirty="0">
                <a:effectLst/>
                <a:latin typeface="Calibri" panose="020F0502020204030204" pitchFamily="34" charset="0"/>
                <a:ea typeface="Calibri" panose="020F0502020204030204" pitchFamily="34" charset="0"/>
                <a:cs typeface="Times New Roman" panose="02020603050405020304" pitchFamily="18" charset="0"/>
              </a:rPr>
              <a:t> är nolläge, där en kortare längd gör att servot vrider sig i negativ riktning, och en längre längd gör att den vrider sig i positiv riktning. </a:t>
            </a:r>
          </a:p>
          <a:p>
            <a:pPr marL="0" indent="0">
              <a:lnSpc>
                <a:spcPct val="107000"/>
              </a:lnSpc>
              <a:spcAft>
                <a:spcPts val="800"/>
              </a:spcAft>
              <a:buNone/>
            </a:pPr>
            <a:r>
              <a:rPr lang="sv-SE" sz="1400" dirty="0">
                <a:effectLst/>
                <a:latin typeface="Calibri" panose="020F0502020204030204" pitchFamily="34" charset="0"/>
                <a:ea typeface="Calibri" panose="020F0502020204030204" pitchFamily="34" charset="0"/>
                <a:cs typeface="Times New Roman" panose="02020603050405020304" pitchFamily="18" charset="0"/>
              </a:rPr>
              <a:t>Till bilen används PWM till både servo och motor. Utifrån de signaler bilen tar emot från fjärrkontrollen, alternativt från aktiv kontrollapplikation, skapar den rätt PWM-signaler för att kontrollera bilen. </a:t>
            </a:r>
          </a:p>
          <a:p>
            <a:pPr marL="0" indent="0">
              <a:lnSpc>
                <a:spcPct val="107000"/>
              </a:lnSpc>
              <a:spcAft>
                <a:spcPts val="800"/>
              </a:spcAft>
              <a:buNone/>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sv-SE" dirty="0"/>
          </a:p>
        </p:txBody>
      </p:sp>
      <p:sp>
        <p:nvSpPr>
          <p:cNvPr id="4" name="Slide Number Placeholder 3">
            <a:extLst>
              <a:ext uri="{FF2B5EF4-FFF2-40B4-BE49-F238E27FC236}">
                <a16:creationId xmlns:a16="http://schemas.microsoft.com/office/drawing/2014/main" id="{5D80C6E9-4923-405B-803A-19D3D9677624}"/>
              </a:ext>
            </a:extLst>
          </p:cNvPr>
          <p:cNvSpPr>
            <a:spLocks noGrp="1"/>
          </p:cNvSpPr>
          <p:nvPr>
            <p:ph type="sldNum" sz="quarter" idx="12"/>
          </p:nvPr>
        </p:nvSpPr>
        <p:spPr/>
        <p:txBody>
          <a:bodyPr/>
          <a:lstStyle/>
          <a:p>
            <a:fld id="{988E7F75-8447-2546-BC2C-A9D2B7675F08}" type="slidenum">
              <a:rPr lang="en-GB" smtClean="0"/>
              <a:pPr/>
              <a:t>63</a:t>
            </a:fld>
            <a:endParaRPr lang="en-GB"/>
          </a:p>
        </p:txBody>
      </p:sp>
    </p:spTree>
    <p:extLst>
      <p:ext uri="{BB962C8B-B14F-4D97-AF65-F5344CB8AC3E}">
        <p14:creationId xmlns:p14="http://schemas.microsoft.com/office/powerpoint/2010/main" val="11024132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118FC2-1612-44A4-9D49-0E56D3D00EAD}"/>
              </a:ext>
            </a:extLst>
          </p:cNvPr>
          <p:cNvSpPr>
            <a:spLocks noGrp="1"/>
          </p:cNvSpPr>
          <p:nvPr>
            <p:ph idx="1"/>
          </p:nvPr>
        </p:nvSpPr>
        <p:spPr>
          <a:xfrm>
            <a:off x="104504" y="746169"/>
            <a:ext cx="8133805" cy="4106631"/>
          </a:xfrm>
        </p:spPr>
        <p:txBody>
          <a:bodyPr/>
          <a:lstStyle/>
          <a:p>
            <a:pPr marL="0" indent="0">
              <a:lnSpc>
                <a:spcPct val="107000"/>
              </a:lnSpc>
              <a:spcAft>
                <a:spcPts val="800"/>
              </a:spcAft>
              <a:buNone/>
            </a:pPr>
            <a:r>
              <a:rPr lang="sv-SE" sz="1400" b="1" dirty="0">
                <a:effectLst/>
                <a:latin typeface="Calibri" panose="020F0502020204030204" pitchFamily="34" charset="0"/>
                <a:ea typeface="Calibri" panose="020F0502020204030204" pitchFamily="34" charset="0"/>
                <a:cs typeface="Times New Roman" panose="02020603050405020304" pitchFamily="18" charset="0"/>
              </a:rPr>
              <a:t>2.4.5 Pulsbreddsmodulering (PWM)</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v-SE"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Pulsbreddsmodulering, PWM, är en teknik för att skicka information genom en elektrisk signal. </a:t>
            </a:r>
            <a:r>
              <a:rPr lang="sv-SE" sz="1400" dirty="0">
                <a:effectLst/>
                <a:latin typeface="Calibri" panose="020F0502020204030204" pitchFamily="34" charset="0"/>
                <a:ea typeface="Calibri" panose="020F0502020204030204" pitchFamily="34" charset="0"/>
                <a:cs typeface="Times New Roman" panose="02020603050405020304" pitchFamily="18" charset="0"/>
              </a:rPr>
              <a:t>Kortfattat skickas flertalet strömimpulser istället för en konstant ström, vilket resulterar i en våg.</a:t>
            </a:r>
          </a:p>
          <a:p>
            <a:pPr marL="0" indent="0">
              <a:lnSpc>
                <a:spcPct val="107000"/>
              </a:lnSpc>
              <a:spcAft>
                <a:spcPts val="800"/>
              </a:spcAft>
              <a:buNone/>
            </a:pPr>
            <a:r>
              <a:rPr lang="sv-SE"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Det finns i huvudsak två olika sätt som detta används på, varav det första är en metod för att kunna skicka en variabel strömstyrka genom en binär </a:t>
            </a:r>
            <a:r>
              <a:rPr lang="sv-SE" sz="14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utport</a:t>
            </a:r>
            <a:r>
              <a:rPr lang="sv-SE"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v-SE" sz="1400" dirty="0">
                <a:effectLst/>
                <a:latin typeface="Calibri" panose="020F0502020204030204" pitchFamily="34" charset="0"/>
                <a:ea typeface="Calibri" panose="020F0502020204030204" pitchFamily="34" charset="0"/>
                <a:cs typeface="Times New Roman" panose="02020603050405020304" pitchFamily="18" charset="0"/>
              </a:rPr>
              <a:t>(en </a:t>
            </a:r>
            <a:r>
              <a:rPr lang="sv-SE" sz="1400" dirty="0" err="1">
                <a:effectLst/>
                <a:latin typeface="Calibri" panose="020F0502020204030204" pitchFamily="34" charset="0"/>
                <a:ea typeface="Calibri" panose="020F0502020204030204" pitchFamily="34" charset="0"/>
                <a:cs typeface="Times New Roman" panose="02020603050405020304" pitchFamily="18" charset="0"/>
              </a:rPr>
              <a:t>utport</a:t>
            </a:r>
            <a:r>
              <a:rPr lang="sv-SE" sz="1400" dirty="0">
                <a:effectLst/>
                <a:latin typeface="Calibri" panose="020F0502020204030204" pitchFamily="34" charset="0"/>
                <a:ea typeface="Calibri" panose="020F0502020204030204" pitchFamily="34" charset="0"/>
                <a:cs typeface="Times New Roman" panose="02020603050405020304" pitchFamily="18" charset="0"/>
              </a:rPr>
              <a:t> som antingen är aktiv eller ej). Genom att slå av och på </a:t>
            </a:r>
            <a:r>
              <a:rPr lang="sv-SE" sz="1400" dirty="0" err="1">
                <a:effectLst/>
                <a:latin typeface="Calibri" panose="020F0502020204030204" pitchFamily="34" charset="0"/>
                <a:ea typeface="Calibri" panose="020F0502020204030204" pitchFamily="34" charset="0"/>
                <a:cs typeface="Times New Roman" panose="02020603050405020304" pitchFamily="18" charset="0"/>
              </a:rPr>
              <a:t>utporten</a:t>
            </a:r>
            <a:r>
              <a:rPr lang="sv-SE" sz="1400" dirty="0">
                <a:effectLst/>
                <a:latin typeface="Calibri" panose="020F0502020204030204" pitchFamily="34" charset="0"/>
                <a:ea typeface="Calibri" panose="020F0502020204030204" pitchFamily="34" charset="0"/>
                <a:cs typeface="Times New Roman" panose="02020603050405020304" pitchFamily="18" charset="0"/>
              </a:rPr>
              <a:t> med visst tidsintervall sänks strömstyrkan. Ju större del av tiden som strömmen är avstängd, desto svagare blir strömmen, vilket gör att man kan skicka en signal med valfri styrka. Frekvensen för vågen hålls så hög att den anslutna apparaten inte kan urskilja att det egentligen är en konstant ström. Detta är vanligt vid drift av motorer där strömstyrkan avgör motorns hastighet.</a:t>
            </a:r>
          </a:p>
          <a:p>
            <a:pPr marL="0" indent="0">
              <a:lnSpc>
                <a:spcPct val="107000"/>
              </a:lnSpc>
              <a:spcAft>
                <a:spcPts val="800"/>
              </a:spcAft>
              <a:buNone/>
            </a:pPr>
            <a:r>
              <a:rPr lang="sv-SE"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Det andra sättet används bland annat för servon där information skickas och kodas av längden på strömimpulser och deras avstånd. </a:t>
            </a:r>
            <a:r>
              <a:rPr lang="sv-SE" sz="1400" dirty="0">
                <a:effectLst/>
                <a:latin typeface="Calibri" panose="020F0502020204030204" pitchFamily="34" charset="0"/>
                <a:ea typeface="Calibri" panose="020F0502020204030204" pitchFamily="34" charset="0"/>
                <a:cs typeface="Times New Roman" panose="02020603050405020304" pitchFamily="18" charset="0"/>
              </a:rPr>
              <a:t>En våg skickas varje 20 </a:t>
            </a:r>
            <a:r>
              <a:rPr lang="sv-SE" sz="1400" dirty="0" err="1">
                <a:effectLst/>
                <a:latin typeface="Calibri" panose="020F0502020204030204" pitchFamily="34" charset="0"/>
                <a:ea typeface="Calibri" panose="020F0502020204030204" pitchFamily="34" charset="0"/>
                <a:cs typeface="Times New Roman" panose="02020603050405020304" pitchFamily="18" charset="0"/>
              </a:rPr>
              <a:t>ms</a:t>
            </a:r>
            <a:r>
              <a:rPr lang="sv-SE" sz="1400" dirty="0">
                <a:effectLst/>
                <a:latin typeface="Calibri" panose="020F0502020204030204" pitchFamily="34" charset="0"/>
                <a:ea typeface="Calibri" panose="020F0502020204030204" pitchFamily="34" charset="0"/>
                <a:cs typeface="Times New Roman" panose="02020603050405020304" pitchFamily="18" charset="0"/>
              </a:rPr>
              <a:t>, där längden på vågen avgör servots riktning. En våglängd på 1,5 </a:t>
            </a:r>
            <a:r>
              <a:rPr lang="sv-SE" sz="1400" dirty="0" err="1">
                <a:effectLst/>
                <a:latin typeface="Calibri" panose="020F0502020204030204" pitchFamily="34" charset="0"/>
                <a:ea typeface="Calibri" panose="020F0502020204030204" pitchFamily="34" charset="0"/>
                <a:cs typeface="Times New Roman" panose="02020603050405020304" pitchFamily="18" charset="0"/>
              </a:rPr>
              <a:t>ms</a:t>
            </a:r>
            <a:r>
              <a:rPr lang="sv-SE" sz="1400" dirty="0">
                <a:effectLst/>
                <a:latin typeface="Calibri" panose="020F0502020204030204" pitchFamily="34" charset="0"/>
                <a:ea typeface="Calibri" panose="020F0502020204030204" pitchFamily="34" charset="0"/>
                <a:cs typeface="Times New Roman" panose="02020603050405020304" pitchFamily="18" charset="0"/>
              </a:rPr>
              <a:t> är nolläge, där en kortare längd gör att servot vrider sig i negativ riktning, och en längre längd gör att den vrider sig i positiv riktning. </a:t>
            </a:r>
          </a:p>
          <a:p>
            <a:pPr marL="0" indent="0">
              <a:lnSpc>
                <a:spcPct val="107000"/>
              </a:lnSpc>
              <a:spcAft>
                <a:spcPts val="800"/>
              </a:spcAft>
              <a:buNone/>
            </a:pPr>
            <a:r>
              <a:rPr lang="sv-SE"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Till bilen används PWM till både servo och motor.</a:t>
            </a:r>
            <a:r>
              <a:rPr lang="sv-SE" sz="1400" dirty="0">
                <a:effectLst/>
                <a:latin typeface="Calibri" panose="020F0502020204030204" pitchFamily="34" charset="0"/>
                <a:ea typeface="Calibri" panose="020F0502020204030204" pitchFamily="34" charset="0"/>
                <a:cs typeface="Times New Roman" panose="02020603050405020304" pitchFamily="18" charset="0"/>
              </a:rPr>
              <a:t> Utifrån de signaler bilen tar emot från fjärrkontrollen, alternativt från aktiv kontrollapplikation, skapar den rätt PWM-signaler för att kontrollera bilen. </a:t>
            </a:r>
          </a:p>
          <a:p>
            <a:pPr marL="0" indent="0">
              <a:buNone/>
            </a:pPr>
            <a:endParaRPr lang="sv-SE" dirty="0"/>
          </a:p>
        </p:txBody>
      </p:sp>
      <p:sp>
        <p:nvSpPr>
          <p:cNvPr id="4" name="Slide Number Placeholder 3">
            <a:extLst>
              <a:ext uri="{FF2B5EF4-FFF2-40B4-BE49-F238E27FC236}">
                <a16:creationId xmlns:a16="http://schemas.microsoft.com/office/drawing/2014/main" id="{F5347EC4-A2DA-47C0-86E3-A7AC5BA7682A}"/>
              </a:ext>
            </a:extLst>
          </p:cNvPr>
          <p:cNvSpPr>
            <a:spLocks noGrp="1"/>
          </p:cNvSpPr>
          <p:nvPr>
            <p:ph type="sldNum" sz="quarter" idx="12"/>
          </p:nvPr>
        </p:nvSpPr>
        <p:spPr/>
        <p:txBody>
          <a:bodyPr/>
          <a:lstStyle/>
          <a:p>
            <a:fld id="{988E7F75-8447-2546-BC2C-A9D2B7675F08}" type="slidenum">
              <a:rPr lang="en-GB" smtClean="0"/>
              <a:pPr/>
              <a:t>64</a:t>
            </a:fld>
            <a:endParaRPr lang="en-GB"/>
          </a:p>
        </p:txBody>
      </p:sp>
    </p:spTree>
    <p:extLst>
      <p:ext uri="{BB962C8B-B14F-4D97-AF65-F5344CB8AC3E}">
        <p14:creationId xmlns:p14="http://schemas.microsoft.com/office/powerpoint/2010/main" val="20887235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98A9F1-14DE-4784-8617-792702443138}"/>
              </a:ext>
            </a:extLst>
          </p:cNvPr>
          <p:cNvSpPr>
            <a:spLocks noGrp="1"/>
          </p:cNvSpPr>
          <p:nvPr>
            <p:ph idx="1"/>
          </p:nvPr>
        </p:nvSpPr>
        <p:spPr>
          <a:xfrm>
            <a:off x="313200" y="1073382"/>
            <a:ext cx="8282160" cy="3964526"/>
          </a:xfrm>
        </p:spPr>
        <p:txBody>
          <a:bodyPr/>
          <a:lstStyle/>
          <a:p>
            <a:pPr marL="0" indent="0">
              <a:buNone/>
            </a:pPr>
            <a:r>
              <a:rPr lang="sv-SE"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Pulsbreddsmodulering, PWM, är en teknik för att skicka information genom en elektrisk signal.</a:t>
            </a:r>
          </a:p>
          <a:p>
            <a:pPr marL="0" indent="0">
              <a:buNone/>
            </a:pPr>
            <a:endParaRPr lang="sv-SE"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sv-SE"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Det finns i huvudsak två olika sätt som detta används på, varav det första är en metod för att kunna skicka en variabel strömstyrka genom en binär </a:t>
            </a:r>
            <a:r>
              <a:rPr lang="sv-SE" sz="18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utport</a:t>
            </a:r>
            <a:r>
              <a:rPr lang="sv-SE"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sv-SE"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sv-SE"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Det andra sättet används bland annat för servon där information skickas och kodas av längden på strömimpulser och deras avstånd.</a:t>
            </a:r>
          </a:p>
          <a:p>
            <a:pPr marL="0" indent="0">
              <a:buNone/>
            </a:pPr>
            <a:endParaRPr lang="sv-SE"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sv-SE"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Till bilen används PWM till både servo och motor.</a:t>
            </a:r>
            <a:endParaRPr lang="sv-SE" sz="1800" dirty="0"/>
          </a:p>
        </p:txBody>
      </p:sp>
      <p:sp>
        <p:nvSpPr>
          <p:cNvPr id="4" name="Slide Number Placeholder 3">
            <a:extLst>
              <a:ext uri="{FF2B5EF4-FFF2-40B4-BE49-F238E27FC236}">
                <a16:creationId xmlns:a16="http://schemas.microsoft.com/office/drawing/2014/main" id="{9651C36B-2997-4844-B141-FBB5621DE699}"/>
              </a:ext>
            </a:extLst>
          </p:cNvPr>
          <p:cNvSpPr>
            <a:spLocks noGrp="1"/>
          </p:cNvSpPr>
          <p:nvPr>
            <p:ph type="sldNum" sz="quarter" idx="12"/>
          </p:nvPr>
        </p:nvSpPr>
        <p:spPr/>
        <p:txBody>
          <a:bodyPr/>
          <a:lstStyle/>
          <a:p>
            <a:fld id="{988E7F75-8447-2546-BC2C-A9D2B7675F08}" type="slidenum">
              <a:rPr lang="en-GB" smtClean="0"/>
              <a:pPr/>
              <a:t>65</a:t>
            </a:fld>
            <a:endParaRPr lang="en-GB"/>
          </a:p>
        </p:txBody>
      </p:sp>
      <p:sp>
        <p:nvSpPr>
          <p:cNvPr id="2" name="TextBox 1">
            <a:extLst>
              <a:ext uri="{FF2B5EF4-FFF2-40B4-BE49-F238E27FC236}">
                <a16:creationId xmlns:a16="http://schemas.microsoft.com/office/drawing/2014/main" id="{2A073DA4-E810-4307-86F6-80059B4E86F8}"/>
              </a:ext>
            </a:extLst>
          </p:cNvPr>
          <p:cNvSpPr txBox="1"/>
          <p:nvPr/>
        </p:nvSpPr>
        <p:spPr>
          <a:xfrm>
            <a:off x="421200" y="148046"/>
            <a:ext cx="7033337" cy="553998"/>
          </a:xfrm>
          <a:prstGeom prst="rect">
            <a:avLst/>
          </a:prstGeom>
          <a:noFill/>
        </p:spPr>
        <p:txBody>
          <a:bodyPr wrap="square" lIns="0" tIns="0" rIns="0" bIns="0" rtlCol="0" anchor="t" anchorCtr="0">
            <a:spAutoFit/>
          </a:bodyPr>
          <a:lstStyle/>
          <a:p>
            <a:pPr algn="l">
              <a:lnSpc>
                <a:spcPct val="90000"/>
              </a:lnSpc>
              <a:spcBef>
                <a:spcPts val="600"/>
              </a:spcBef>
              <a:spcAft>
                <a:spcPts val="400"/>
              </a:spcAft>
            </a:pPr>
            <a:r>
              <a:rPr lang="sv-SE" sz="4000" b="1" dirty="0">
                <a:solidFill>
                  <a:schemeClr val="accent2"/>
                </a:solidFill>
                <a:latin typeface="Arial" panose="020B0604020202020204" pitchFamily="34" charset="0"/>
                <a:cs typeface="Arial" panose="020B0604020202020204" pitchFamily="34" charset="0"/>
              </a:rPr>
              <a:t>Kärnmeningar</a:t>
            </a:r>
          </a:p>
        </p:txBody>
      </p:sp>
    </p:spTree>
    <p:extLst>
      <p:ext uri="{BB962C8B-B14F-4D97-AF65-F5344CB8AC3E}">
        <p14:creationId xmlns:p14="http://schemas.microsoft.com/office/powerpoint/2010/main" val="21221606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118FC2-1612-44A4-9D49-0E56D3D00EAD}"/>
              </a:ext>
            </a:extLst>
          </p:cNvPr>
          <p:cNvSpPr>
            <a:spLocks noGrp="1"/>
          </p:cNvSpPr>
          <p:nvPr>
            <p:ph idx="1"/>
          </p:nvPr>
        </p:nvSpPr>
        <p:spPr>
          <a:xfrm>
            <a:off x="104504" y="746169"/>
            <a:ext cx="8133805" cy="4106631"/>
          </a:xfrm>
        </p:spPr>
        <p:txBody>
          <a:bodyPr/>
          <a:lstStyle/>
          <a:p>
            <a:pPr marL="0" indent="0">
              <a:lnSpc>
                <a:spcPct val="107000"/>
              </a:lnSpc>
              <a:spcAft>
                <a:spcPts val="800"/>
              </a:spcAft>
              <a:buNone/>
            </a:pPr>
            <a:r>
              <a:rPr lang="sv-SE" sz="1400" b="1" dirty="0">
                <a:effectLst/>
                <a:latin typeface="Calibri" panose="020F0502020204030204" pitchFamily="34" charset="0"/>
                <a:ea typeface="Calibri" panose="020F0502020204030204" pitchFamily="34" charset="0"/>
                <a:cs typeface="Times New Roman" panose="02020603050405020304" pitchFamily="18" charset="0"/>
              </a:rPr>
              <a:t>2.4.5 Pulsbreddsmodulering (PWM)</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v-SE"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Pulsbreddsmodulering, PWM, är en teknik för att skicka information genom en elektrisk signal. </a:t>
            </a:r>
            <a:r>
              <a:rPr lang="sv-SE" sz="1400" dirty="0">
                <a:effectLst/>
                <a:latin typeface="Calibri" panose="020F0502020204030204" pitchFamily="34" charset="0"/>
                <a:ea typeface="Calibri" panose="020F0502020204030204" pitchFamily="34" charset="0"/>
                <a:cs typeface="Times New Roman" panose="02020603050405020304" pitchFamily="18" charset="0"/>
              </a:rPr>
              <a:t>Kortfattat skickas flertalet strömimpulser istället för en konstant ström, vilket resulterar i en våg.</a:t>
            </a:r>
          </a:p>
          <a:p>
            <a:pPr marL="0" indent="0">
              <a:lnSpc>
                <a:spcPct val="107000"/>
              </a:lnSpc>
              <a:spcAft>
                <a:spcPts val="800"/>
              </a:spcAft>
              <a:buNone/>
            </a:pPr>
            <a:r>
              <a:rPr lang="sv-SE"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Det finns i huvudsak två olika sätt som detta används på, varav det första är en metod för att kunna skicka en variabel strömstyrka genom en binär </a:t>
            </a:r>
            <a:r>
              <a:rPr lang="sv-SE" sz="14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utport</a:t>
            </a:r>
            <a:r>
              <a:rPr lang="sv-SE"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v-SE" sz="1400" dirty="0">
                <a:effectLst/>
                <a:latin typeface="Calibri" panose="020F0502020204030204" pitchFamily="34" charset="0"/>
                <a:ea typeface="Calibri" panose="020F0502020204030204" pitchFamily="34" charset="0"/>
                <a:cs typeface="Times New Roman" panose="02020603050405020304" pitchFamily="18" charset="0"/>
              </a:rPr>
              <a:t>(en </a:t>
            </a:r>
            <a:r>
              <a:rPr lang="sv-SE" sz="1400" dirty="0" err="1">
                <a:effectLst/>
                <a:latin typeface="Calibri" panose="020F0502020204030204" pitchFamily="34" charset="0"/>
                <a:ea typeface="Calibri" panose="020F0502020204030204" pitchFamily="34" charset="0"/>
                <a:cs typeface="Times New Roman" panose="02020603050405020304" pitchFamily="18" charset="0"/>
              </a:rPr>
              <a:t>utport</a:t>
            </a:r>
            <a:r>
              <a:rPr lang="sv-SE" sz="1400" dirty="0">
                <a:effectLst/>
                <a:latin typeface="Calibri" panose="020F0502020204030204" pitchFamily="34" charset="0"/>
                <a:ea typeface="Calibri" panose="020F0502020204030204" pitchFamily="34" charset="0"/>
                <a:cs typeface="Times New Roman" panose="02020603050405020304" pitchFamily="18" charset="0"/>
              </a:rPr>
              <a:t> som antingen är aktiv eller ej). Genom att slå av och på </a:t>
            </a:r>
            <a:r>
              <a:rPr lang="sv-SE" sz="1400" dirty="0" err="1">
                <a:effectLst/>
                <a:latin typeface="Calibri" panose="020F0502020204030204" pitchFamily="34" charset="0"/>
                <a:ea typeface="Calibri" panose="020F0502020204030204" pitchFamily="34" charset="0"/>
                <a:cs typeface="Times New Roman" panose="02020603050405020304" pitchFamily="18" charset="0"/>
              </a:rPr>
              <a:t>utporten</a:t>
            </a:r>
            <a:r>
              <a:rPr lang="sv-SE" sz="1400" dirty="0">
                <a:effectLst/>
                <a:latin typeface="Calibri" panose="020F0502020204030204" pitchFamily="34" charset="0"/>
                <a:ea typeface="Calibri" panose="020F0502020204030204" pitchFamily="34" charset="0"/>
                <a:cs typeface="Times New Roman" panose="02020603050405020304" pitchFamily="18" charset="0"/>
              </a:rPr>
              <a:t> med visst tidsintervall sänks strömstyrkan. Ju större del av tiden som strömmen är avstängd, desto svagare blir strömmen, vilket gör att man kan skicka en signal med valfri styrka. Frekvensen för vågen hålls så hög att den anslutna apparaten inte kan urskilja att det egentligen är en konstant ström. Detta är vanligt vid drift av motorer där strömstyrkan avgör motorns hastighet.</a:t>
            </a:r>
          </a:p>
          <a:p>
            <a:pPr marL="0" indent="0">
              <a:lnSpc>
                <a:spcPct val="107000"/>
              </a:lnSpc>
              <a:spcAft>
                <a:spcPts val="800"/>
              </a:spcAft>
              <a:buNone/>
            </a:pPr>
            <a:r>
              <a:rPr lang="sv-SE"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Det andra sättet används bland annat för servon där information skickas och kodas av längden på strömimpulser och deras avstånd. </a:t>
            </a:r>
            <a:r>
              <a:rPr lang="sv-SE" sz="1400" dirty="0">
                <a:effectLst/>
                <a:latin typeface="Calibri" panose="020F0502020204030204" pitchFamily="34" charset="0"/>
                <a:ea typeface="Calibri" panose="020F0502020204030204" pitchFamily="34" charset="0"/>
                <a:cs typeface="Times New Roman" panose="02020603050405020304" pitchFamily="18" charset="0"/>
              </a:rPr>
              <a:t>En våg skickas varje 20 </a:t>
            </a:r>
            <a:r>
              <a:rPr lang="sv-SE" sz="1400" dirty="0" err="1">
                <a:effectLst/>
                <a:latin typeface="Calibri" panose="020F0502020204030204" pitchFamily="34" charset="0"/>
                <a:ea typeface="Calibri" panose="020F0502020204030204" pitchFamily="34" charset="0"/>
                <a:cs typeface="Times New Roman" panose="02020603050405020304" pitchFamily="18" charset="0"/>
              </a:rPr>
              <a:t>ms</a:t>
            </a:r>
            <a:r>
              <a:rPr lang="sv-SE" sz="1400" dirty="0">
                <a:effectLst/>
                <a:latin typeface="Calibri" panose="020F0502020204030204" pitchFamily="34" charset="0"/>
                <a:ea typeface="Calibri" panose="020F0502020204030204" pitchFamily="34" charset="0"/>
                <a:cs typeface="Times New Roman" panose="02020603050405020304" pitchFamily="18" charset="0"/>
              </a:rPr>
              <a:t>, där längden på vågen avgör servots riktning. En våglängd på 1,5 </a:t>
            </a:r>
            <a:r>
              <a:rPr lang="sv-SE" sz="1400" dirty="0" err="1">
                <a:effectLst/>
                <a:latin typeface="Calibri" panose="020F0502020204030204" pitchFamily="34" charset="0"/>
                <a:ea typeface="Calibri" panose="020F0502020204030204" pitchFamily="34" charset="0"/>
                <a:cs typeface="Times New Roman" panose="02020603050405020304" pitchFamily="18" charset="0"/>
              </a:rPr>
              <a:t>ms</a:t>
            </a:r>
            <a:r>
              <a:rPr lang="sv-SE" sz="1400" dirty="0">
                <a:effectLst/>
                <a:latin typeface="Calibri" panose="020F0502020204030204" pitchFamily="34" charset="0"/>
                <a:ea typeface="Calibri" panose="020F0502020204030204" pitchFamily="34" charset="0"/>
                <a:cs typeface="Times New Roman" panose="02020603050405020304" pitchFamily="18" charset="0"/>
              </a:rPr>
              <a:t> är nolläge, där en kortare längd gör att servot vrider sig i negativ riktning, och en längre längd gör att den vrider sig i positiv riktning. </a:t>
            </a:r>
          </a:p>
          <a:p>
            <a:pPr marL="0" indent="0">
              <a:lnSpc>
                <a:spcPct val="107000"/>
              </a:lnSpc>
              <a:spcAft>
                <a:spcPts val="800"/>
              </a:spcAft>
              <a:buNone/>
            </a:pPr>
            <a:r>
              <a:rPr lang="sv-SE"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Till bilen används PWM till både servo och motor.</a:t>
            </a:r>
            <a:r>
              <a:rPr lang="sv-SE" sz="1400" dirty="0">
                <a:effectLst/>
                <a:latin typeface="Calibri" panose="020F0502020204030204" pitchFamily="34" charset="0"/>
                <a:ea typeface="Calibri" panose="020F0502020204030204" pitchFamily="34" charset="0"/>
                <a:cs typeface="Times New Roman" panose="02020603050405020304" pitchFamily="18" charset="0"/>
              </a:rPr>
              <a:t> Utifrån de signaler bilen tar emot från fjärrkontrollen, alternativt från aktiv kontrollapplikation, skapar den rätt PWM-signaler för att kontrollera bilen. </a:t>
            </a:r>
          </a:p>
          <a:p>
            <a:pPr marL="0" indent="0">
              <a:buNone/>
            </a:pPr>
            <a:endParaRPr lang="sv-SE" dirty="0"/>
          </a:p>
        </p:txBody>
      </p:sp>
      <p:sp>
        <p:nvSpPr>
          <p:cNvPr id="4" name="Slide Number Placeholder 3">
            <a:extLst>
              <a:ext uri="{FF2B5EF4-FFF2-40B4-BE49-F238E27FC236}">
                <a16:creationId xmlns:a16="http://schemas.microsoft.com/office/drawing/2014/main" id="{F5347EC4-A2DA-47C0-86E3-A7AC5BA7682A}"/>
              </a:ext>
            </a:extLst>
          </p:cNvPr>
          <p:cNvSpPr>
            <a:spLocks noGrp="1"/>
          </p:cNvSpPr>
          <p:nvPr>
            <p:ph type="sldNum" sz="quarter" idx="12"/>
          </p:nvPr>
        </p:nvSpPr>
        <p:spPr/>
        <p:txBody>
          <a:bodyPr/>
          <a:lstStyle/>
          <a:p>
            <a:fld id="{988E7F75-8447-2546-BC2C-A9D2B7675F08}" type="slidenum">
              <a:rPr lang="en-GB" smtClean="0"/>
              <a:pPr/>
              <a:t>66</a:t>
            </a:fld>
            <a:endParaRPr lang="en-GB"/>
          </a:p>
        </p:txBody>
      </p:sp>
    </p:spTree>
    <p:extLst>
      <p:ext uri="{BB962C8B-B14F-4D97-AF65-F5344CB8AC3E}">
        <p14:creationId xmlns:p14="http://schemas.microsoft.com/office/powerpoint/2010/main" val="12407667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18011" y="-9131"/>
            <a:ext cx="6679605" cy="577302"/>
          </a:xfrm>
        </p:spPr>
        <p:txBody>
          <a:bodyPr>
            <a:noAutofit/>
          </a:bodyPr>
          <a:lstStyle/>
          <a:p>
            <a:pPr algn="ctr" eaLnBrk="1" hangingPunct="1">
              <a:lnSpc>
                <a:spcPct val="110000"/>
              </a:lnSpc>
            </a:pPr>
            <a:r>
              <a:rPr lang="sv-SE" sz="3000" dirty="0"/>
              <a:t>Kärnmening och ”resten av stycket”</a:t>
            </a:r>
            <a:endParaRPr lang="en-US" sz="3000" dirty="0"/>
          </a:p>
        </p:txBody>
      </p:sp>
      <p:sp>
        <p:nvSpPr>
          <p:cNvPr id="13315" name="Rectangle 3"/>
          <p:cNvSpPr>
            <a:spLocks noGrp="1" noChangeArrowheads="1"/>
          </p:cNvSpPr>
          <p:nvPr>
            <p:ph idx="1"/>
          </p:nvPr>
        </p:nvSpPr>
        <p:spPr>
          <a:xfrm>
            <a:off x="418011" y="692457"/>
            <a:ext cx="3878781" cy="4181384"/>
          </a:xfrm>
        </p:spPr>
        <p:txBody>
          <a:bodyPr/>
          <a:lstStyle/>
          <a:p>
            <a:pPr>
              <a:lnSpc>
                <a:spcPct val="100000"/>
              </a:lnSpc>
              <a:spcBef>
                <a:spcPts val="226"/>
              </a:spcBef>
            </a:pPr>
            <a:r>
              <a:rPr lang="sv-SE" sz="1600" dirty="0"/>
              <a:t>den inledande meningen i ett stycke</a:t>
            </a:r>
          </a:p>
          <a:p>
            <a:pPr marL="0" indent="0">
              <a:lnSpc>
                <a:spcPct val="100000"/>
              </a:lnSpc>
              <a:spcBef>
                <a:spcPts val="226"/>
              </a:spcBef>
              <a:buNone/>
            </a:pPr>
            <a:endParaRPr lang="sv-SE" sz="1600" dirty="0"/>
          </a:p>
          <a:p>
            <a:pPr>
              <a:lnSpc>
                <a:spcPct val="100000"/>
              </a:lnSpc>
              <a:spcBef>
                <a:spcPts val="226"/>
              </a:spcBef>
            </a:pPr>
            <a:r>
              <a:rPr lang="sv-SE" sz="1600" dirty="0"/>
              <a:t>kärnmeningen är styckets ”titel” eller ”tema” och talar om vad stycket handlar om</a:t>
            </a:r>
          </a:p>
          <a:p>
            <a:pPr marL="0" indent="0">
              <a:lnSpc>
                <a:spcPct val="100000"/>
              </a:lnSpc>
              <a:spcBef>
                <a:spcPts val="226"/>
              </a:spcBef>
              <a:buNone/>
            </a:pPr>
            <a:endParaRPr lang="sv-SE" sz="1600" dirty="0"/>
          </a:p>
          <a:p>
            <a:pPr>
              <a:lnSpc>
                <a:spcPct val="100000"/>
              </a:lnSpc>
              <a:spcBef>
                <a:spcPts val="226"/>
              </a:spcBef>
            </a:pPr>
            <a:r>
              <a:rPr lang="sv-SE" sz="1600" dirty="0"/>
              <a:t>kärnmeningen är ett påstående som resten av stycket </a:t>
            </a:r>
            <a:r>
              <a:rPr lang="sv-SE" sz="1600" b="1" dirty="0"/>
              <a:t>specificerar</a:t>
            </a:r>
          </a:p>
          <a:p>
            <a:pPr>
              <a:lnSpc>
                <a:spcPct val="100000"/>
              </a:lnSpc>
              <a:spcBef>
                <a:spcPts val="226"/>
              </a:spcBef>
            </a:pPr>
            <a:endParaRPr lang="sv-SE" sz="1600" dirty="0"/>
          </a:p>
          <a:p>
            <a:pPr>
              <a:lnSpc>
                <a:spcPct val="100000"/>
              </a:lnSpc>
              <a:spcBef>
                <a:spcPts val="226"/>
              </a:spcBef>
            </a:pPr>
            <a:r>
              <a:rPr lang="sv-SE" sz="1600" dirty="0">
                <a:solidFill>
                  <a:prstClr val="black"/>
                </a:solidFill>
              </a:rPr>
              <a:t>kärnmeningen är ett påstående som resten av stycket </a:t>
            </a:r>
            <a:r>
              <a:rPr lang="sv-SE" sz="1600" b="1" dirty="0">
                <a:solidFill>
                  <a:prstClr val="black"/>
                </a:solidFill>
              </a:rPr>
              <a:t>exemplifierar</a:t>
            </a:r>
          </a:p>
          <a:p>
            <a:pPr>
              <a:lnSpc>
                <a:spcPct val="100000"/>
              </a:lnSpc>
              <a:spcBef>
                <a:spcPts val="226"/>
              </a:spcBef>
            </a:pPr>
            <a:endParaRPr lang="sv-SE" sz="1600" b="1" dirty="0">
              <a:solidFill>
                <a:prstClr val="black"/>
              </a:solidFill>
            </a:endParaRPr>
          </a:p>
          <a:p>
            <a:pPr>
              <a:lnSpc>
                <a:spcPct val="100000"/>
              </a:lnSpc>
              <a:spcBef>
                <a:spcPts val="226"/>
              </a:spcBef>
            </a:pPr>
            <a:r>
              <a:rPr lang="sv-SE" sz="1600" dirty="0">
                <a:solidFill>
                  <a:prstClr val="black"/>
                </a:solidFill>
              </a:rPr>
              <a:t>kärnmeningen är ett påstående som resten av stycket </a:t>
            </a:r>
            <a:r>
              <a:rPr lang="sv-SE" sz="1600" b="1" dirty="0">
                <a:solidFill>
                  <a:prstClr val="black"/>
                </a:solidFill>
              </a:rPr>
              <a:t>konkretiserar </a:t>
            </a:r>
          </a:p>
        </p:txBody>
      </p:sp>
      <p:sp>
        <p:nvSpPr>
          <p:cNvPr id="13316" name="Rectangle 4"/>
          <p:cNvSpPr>
            <a:spLocks noChangeArrowheads="1"/>
          </p:cNvSpPr>
          <p:nvPr/>
        </p:nvSpPr>
        <p:spPr bwMode="auto">
          <a:xfrm>
            <a:off x="4735599" y="2341379"/>
            <a:ext cx="4182042" cy="441770"/>
          </a:xfrm>
          <a:prstGeom prst="rect">
            <a:avLst/>
          </a:prstGeom>
          <a:solidFill>
            <a:schemeClr val="bg1">
              <a:lumMod val="85000"/>
            </a:schemeClr>
          </a:solidFill>
          <a:ln w="9525">
            <a:solidFill>
              <a:schemeClr val="tx1">
                <a:lumMod val="50000"/>
                <a:lumOff val="50000"/>
              </a:schemeClr>
            </a:solidFill>
            <a:miter lim="800000"/>
            <a:headEnd/>
            <a:tailEnd/>
          </a:ln>
        </p:spPr>
        <p:txBody>
          <a:bodyPr wrap="none" lIns="34441" tIns="17221" rIns="34441" bIns="17221" anchor="ctr"/>
          <a:lstStyle/>
          <a:p>
            <a:r>
              <a:rPr lang="sv-SE" sz="1600" b="1" dirty="0">
                <a:solidFill>
                  <a:srgbClr val="000000"/>
                </a:solidFill>
                <a:latin typeface="Calibri" pitchFamily="34" charset="0"/>
              </a:rPr>
              <a:t>Inledande mening = Kärnmening</a:t>
            </a:r>
            <a:r>
              <a:rPr lang="sv-SE" sz="1600" dirty="0">
                <a:solidFill>
                  <a:srgbClr val="000000"/>
                </a:solidFill>
                <a:latin typeface="Calibri" pitchFamily="34" charset="0"/>
              </a:rPr>
              <a:t> </a:t>
            </a:r>
            <a:endParaRPr lang="en-US" sz="1600" dirty="0">
              <a:solidFill>
                <a:srgbClr val="000000"/>
              </a:solidFill>
              <a:latin typeface="Calibri" pitchFamily="34" charset="0"/>
            </a:endParaRPr>
          </a:p>
        </p:txBody>
      </p:sp>
      <p:sp>
        <p:nvSpPr>
          <p:cNvPr id="13318" name="Rectangle 6"/>
          <p:cNvSpPr>
            <a:spLocks noChangeArrowheads="1"/>
          </p:cNvSpPr>
          <p:nvPr/>
        </p:nvSpPr>
        <p:spPr bwMode="auto">
          <a:xfrm>
            <a:off x="4735599" y="2783149"/>
            <a:ext cx="4182042" cy="1323849"/>
          </a:xfrm>
          <a:prstGeom prst="rect">
            <a:avLst/>
          </a:prstGeom>
          <a:solidFill>
            <a:schemeClr val="bg1">
              <a:lumMod val="95000"/>
            </a:schemeClr>
          </a:solidFill>
          <a:ln w="9525">
            <a:solidFill>
              <a:schemeClr val="tx1">
                <a:lumMod val="50000"/>
                <a:lumOff val="50000"/>
              </a:schemeClr>
            </a:solidFill>
            <a:miter lim="800000"/>
            <a:headEnd/>
            <a:tailEnd/>
          </a:ln>
        </p:spPr>
        <p:txBody>
          <a:bodyPr wrap="none" lIns="34441" tIns="17221" rIns="34441" bIns="17221" anchor="ctr"/>
          <a:lstStyle/>
          <a:p>
            <a:pPr>
              <a:spcAft>
                <a:spcPts val="450"/>
              </a:spcAft>
            </a:pPr>
            <a:r>
              <a:rPr lang="sv-SE" sz="1600" b="1" dirty="0">
                <a:solidFill>
                  <a:srgbClr val="000000"/>
                </a:solidFill>
                <a:latin typeface="Calibri" pitchFamily="34" charset="0"/>
              </a:rPr>
              <a:t>Resten av stycket: </a:t>
            </a:r>
          </a:p>
          <a:p>
            <a:pPr>
              <a:spcAft>
                <a:spcPts val="450"/>
              </a:spcAft>
            </a:pPr>
            <a:r>
              <a:rPr lang="sv-SE" sz="1600" b="1" dirty="0">
                <a:solidFill>
                  <a:srgbClr val="000000"/>
                </a:solidFill>
                <a:latin typeface="Calibri" pitchFamily="34" charset="0"/>
              </a:rPr>
              <a:t>stöd åt kärnmeningen;</a:t>
            </a:r>
          </a:p>
          <a:p>
            <a:pPr>
              <a:spcAft>
                <a:spcPts val="450"/>
              </a:spcAft>
            </a:pPr>
            <a:r>
              <a:rPr lang="sv-SE" sz="1600" i="1" dirty="0">
                <a:solidFill>
                  <a:srgbClr val="000000"/>
                </a:solidFill>
                <a:latin typeface="Calibri" pitchFamily="34" charset="0"/>
              </a:rPr>
              <a:t>utvecklar, förtydligar,  bygger ut kärnmeningen </a:t>
            </a:r>
            <a:endParaRPr lang="en-US" sz="1600" i="1" dirty="0">
              <a:solidFill>
                <a:srgbClr val="000000"/>
              </a:solidFill>
              <a:latin typeface="Calibri" pitchFamily="34" charset="0"/>
            </a:endParaRPr>
          </a:p>
          <a:p>
            <a:pPr>
              <a:spcAft>
                <a:spcPts val="450"/>
              </a:spcAft>
            </a:pPr>
            <a:endParaRPr lang="en-US" b="1" dirty="0">
              <a:solidFill>
                <a:srgbClr val="000000"/>
              </a:solidFill>
              <a:latin typeface="Calibri" pitchFamily="34" charset="0"/>
            </a:endParaRPr>
          </a:p>
        </p:txBody>
      </p:sp>
    </p:spTree>
    <p:extLst>
      <p:ext uri="{BB962C8B-B14F-4D97-AF65-F5344CB8AC3E}">
        <p14:creationId xmlns:p14="http://schemas.microsoft.com/office/powerpoint/2010/main" val="31282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1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P spid="1331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26930-1A8A-C247-B5F5-289B84FA2A3A}"/>
              </a:ext>
            </a:extLst>
          </p:cNvPr>
          <p:cNvSpPr>
            <a:spLocks noGrp="1"/>
          </p:cNvSpPr>
          <p:nvPr>
            <p:ph type="title"/>
          </p:nvPr>
        </p:nvSpPr>
        <p:spPr>
          <a:xfrm>
            <a:off x="421200" y="-170026"/>
            <a:ext cx="6796020" cy="994172"/>
          </a:xfrm>
        </p:spPr>
        <p:txBody>
          <a:bodyPr/>
          <a:lstStyle/>
          <a:p>
            <a:r>
              <a:rPr lang="en-US" dirty="0"/>
              <a:t>O</a:t>
            </a:r>
            <a:r>
              <a:rPr lang="en-SE" dirty="0"/>
              <a:t>M STYCKEN OCH KÄRMENINGAR</a:t>
            </a:r>
          </a:p>
        </p:txBody>
      </p:sp>
      <p:pic>
        <p:nvPicPr>
          <p:cNvPr id="7" name="08_Andreas_koherens_pa_styckeniva_480p_1800.mp4" descr="08_Andreas_koherens_pa_styckeniva_480p_1800.mp4">
            <a:hlinkClick r:id="" action="ppaction://media"/>
            <a:extLst>
              <a:ext uri="{FF2B5EF4-FFF2-40B4-BE49-F238E27FC236}">
                <a16:creationId xmlns:a16="http://schemas.microsoft.com/office/drawing/2014/main" id="{9520D56D-A1C2-D643-A8F0-8AE68AFF442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42735" y="1003184"/>
            <a:ext cx="5938804" cy="3341388"/>
          </a:xfrm>
        </p:spPr>
      </p:pic>
      <p:sp>
        <p:nvSpPr>
          <p:cNvPr id="4" name="Date Placeholder 3">
            <a:extLst>
              <a:ext uri="{FF2B5EF4-FFF2-40B4-BE49-F238E27FC236}">
                <a16:creationId xmlns:a16="http://schemas.microsoft.com/office/drawing/2014/main" id="{AE99DC91-6079-A249-9C19-548BE28436A5}"/>
              </a:ext>
            </a:extLst>
          </p:cNvPr>
          <p:cNvSpPr>
            <a:spLocks noGrp="1"/>
          </p:cNvSpPr>
          <p:nvPr>
            <p:ph type="dt" sz="half" idx="10"/>
          </p:nvPr>
        </p:nvSpPr>
        <p:spPr/>
        <p:txBody>
          <a:bodyPr/>
          <a:lstStyle/>
          <a:p>
            <a:fld id="{EDC4037F-54B3-EC48-A57F-2D3C1B866175}" type="datetime1">
              <a:rPr lang="en-US" smtClean="0"/>
              <a:t>11/2/2022</a:t>
            </a:fld>
            <a:endParaRPr lang="en-US"/>
          </a:p>
        </p:txBody>
      </p:sp>
      <p:sp>
        <p:nvSpPr>
          <p:cNvPr id="5" name="Footer Placeholder 4">
            <a:extLst>
              <a:ext uri="{FF2B5EF4-FFF2-40B4-BE49-F238E27FC236}">
                <a16:creationId xmlns:a16="http://schemas.microsoft.com/office/drawing/2014/main" id="{4A21731B-BC55-5F47-8BCF-DF3F0B004E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ECEB3-1825-6E46-A39D-1AFE93C121C6}"/>
              </a:ext>
            </a:extLst>
          </p:cNvPr>
          <p:cNvSpPr>
            <a:spLocks noGrp="1"/>
          </p:cNvSpPr>
          <p:nvPr>
            <p:ph type="sldNum" sz="quarter" idx="12"/>
          </p:nvPr>
        </p:nvSpPr>
        <p:spPr/>
        <p:txBody>
          <a:bodyPr/>
          <a:lstStyle/>
          <a:p>
            <a:fld id="{2557C4C7-E4B7-094B-98C0-D9E905442778}" type="slidenum">
              <a:rPr lang="en-US" smtClean="0"/>
              <a:t>68</a:t>
            </a:fld>
            <a:endParaRPr lang="en-US"/>
          </a:p>
        </p:txBody>
      </p:sp>
      <p:sp>
        <p:nvSpPr>
          <p:cNvPr id="8" name="TextBox 7">
            <a:extLst>
              <a:ext uri="{FF2B5EF4-FFF2-40B4-BE49-F238E27FC236}">
                <a16:creationId xmlns:a16="http://schemas.microsoft.com/office/drawing/2014/main" id="{019EE71E-DEE5-2F4B-A5F0-01BE238AA84E}"/>
              </a:ext>
            </a:extLst>
          </p:cNvPr>
          <p:cNvSpPr txBox="1"/>
          <p:nvPr/>
        </p:nvSpPr>
        <p:spPr>
          <a:xfrm>
            <a:off x="2053275" y="4453341"/>
            <a:ext cx="7090725" cy="207749"/>
          </a:xfrm>
          <a:prstGeom prst="rect">
            <a:avLst/>
          </a:prstGeom>
          <a:noFill/>
        </p:spPr>
        <p:txBody>
          <a:bodyPr wrap="square" lIns="0" tIns="0" rIns="0" bIns="0" rtlCol="0" anchor="t" anchorCtr="0">
            <a:spAutoFit/>
          </a:bodyPr>
          <a:lstStyle/>
          <a:p>
            <a:pPr algn="l">
              <a:lnSpc>
                <a:spcPct val="90000"/>
              </a:lnSpc>
              <a:spcBef>
                <a:spcPts val="600"/>
              </a:spcBef>
              <a:spcAft>
                <a:spcPts val="400"/>
              </a:spcAft>
            </a:pPr>
            <a:r>
              <a:rPr lang="en-SE" sz="1500" dirty="0">
                <a:latin typeface="Arial" panose="020B0604020202020204" pitchFamily="34" charset="0"/>
                <a:cs typeface="Arial" panose="020B0604020202020204" pitchFamily="34" charset="0"/>
              </a:rPr>
              <a:t>Andreas Isacsson, professor </a:t>
            </a:r>
            <a:r>
              <a:rPr lang="en-US" sz="1500" dirty="0" err="1">
                <a:latin typeface="Arial" panose="020B0604020202020204" pitchFamily="34" charset="0"/>
                <a:cs typeface="Arial" panose="020B0604020202020204" pitchFamily="34" charset="0"/>
              </a:rPr>
              <a:t>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fysik</a:t>
            </a:r>
            <a:r>
              <a:rPr lang="en-US" sz="1500" dirty="0">
                <a:latin typeface="Arial" panose="020B0604020202020204" pitchFamily="34" charset="0"/>
                <a:cs typeface="Arial" panose="020B0604020202020204" pitchFamily="34" charset="0"/>
              </a:rPr>
              <a:t>, Chalmers</a:t>
            </a:r>
            <a:endParaRPr lang="en-SE"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593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250A60-6C79-2746-ACCC-DF2FD76F3ACB}"/>
              </a:ext>
            </a:extLst>
          </p:cNvPr>
          <p:cNvSpPr>
            <a:spLocks noGrp="1"/>
          </p:cNvSpPr>
          <p:nvPr>
            <p:ph type="dt" sz="half" idx="10"/>
          </p:nvPr>
        </p:nvSpPr>
        <p:spPr/>
        <p:txBody>
          <a:bodyPr/>
          <a:lstStyle/>
          <a:p>
            <a:fld id="{EA62EDE9-BA80-7E48-A3D1-784549844A76}" type="datetime1">
              <a:rPr lang="sv-SE" smtClean="0"/>
              <a:t>2022-11-02</a:t>
            </a:fld>
            <a:endParaRPr lang="sv-SE" dirty="0"/>
          </a:p>
        </p:txBody>
      </p:sp>
      <p:sp>
        <p:nvSpPr>
          <p:cNvPr id="3" name="Footer Placeholder 2">
            <a:extLst>
              <a:ext uri="{FF2B5EF4-FFF2-40B4-BE49-F238E27FC236}">
                <a16:creationId xmlns:a16="http://schemas.microsoft.com/office/drawing/2014/main" id="{A1D0310D-B2EE-874D-8168-860280F0D47D}"/>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C321763F-1C61-F541-A002-C31DD6179C8D}"/>
              </a:ext>
            </a:extLst>
          </p:cNvPr>
          <p:cNvSpPr>
            <a:spLocks noGrp="1"/>
          </p:cNvSpPr>
          <p:nvPr>
            <p:ph type="sldNum" sz="quarter" idx="12"/>
          </p:nvPr>
        </p:nvSpPr>
        <p:spPr/>
        <p:txBody>
          <a:bodyPr/>
          <a:lstStyle/>
          <a:p>
            <a:fld id="{344E8EA3-C3DD-5544-8A1C-EA00A1673D37}" type="slidenum">
              <a:rPr lang="sv-SE" smtClean="0"/>
              <a:pPr/>
              <a:t>69</a:t>
            </a:fld>
            <a:endParaRPr lang="sv-SE" dirty="0"/>
          </a:p>
        </p:txBody>
      </p:sp>
      <p:sp>
        <p:nvSpPr>
          <p:cNvPr id="5" name="Title 4">
            <a:extLst>
              <a:ext uri="{FF2B5EF4-FFF2-40B4-BE49-F238E27FC236}">
                <a16:creationId xmlns:a16="http://schemas.microsoft.com/office/drawing/2014/main" id="{B3A19799-93AB-5148-8706-19629EBE7FC1}"/>
              </a:ext>
            </a:extLst>
          </p:cNvPr>
          <p:cNvSpPr>
            <a:spLocks noGrp="1"/>
          </p:cNvSpPr>
          <p:nvPr>
            <p:ph type="title"/>
          </p:nvPr>
        </p:nvSpPr>
        <p:spPr>
          <a:xfrm>
            <a:off x="340303" y="140973"/>
            <a:ext cx="8217910" cy="668387"/>
          </a:xfrm>
        </p:spPr>
        <p:txBody>
          <a:bodyPr>
            <a:normAutofit/>
          </a:bodyPr>
          <a:lstStyle/>
          <a:p>
            <a:r>
              <a:rPr lang="sv-SE" sz="2800" cap="none" dirty="0">
                <a:solidFill>
                  <a:schemeClr val="accent2"/>
                </a:solidFill>
              </a:rPr>
              <a:t>Informationsstruktur - meningsnivå</a:t>
            </a:r>
          </a:p>
        </p:txBody>
      </p:sp>
      <p:sp>
        <p:nvSpPr>
          <p:cNvPr id="6" name="Content Placeholder 5">
            <a:extLst>
              <a:ext uri="{FF2B5EF4-FFF2-40B4-BE49-F238E27FC236}">
                <a16:creationId xmlns:a16="http://schemas.microsoft.com/office/drawing/2014/main" id="{64073212-5D2C-B34F-9BF0-B23349B296C3}"/>
              </a:ext>
            </a:extLst>
          </p:cNvPr>
          <p:cNvSpPr>
            <a:spLocks noGrp="1"/>
          </p:cNvSpPr>
          <p:nvPr>
            <p:ph idx="1"/>
          </p:nvPr>
        </p:nvSpPr>
        <p:spPr>
          <a:xfrm>
            <a:off x="340302" y="1189476"/>
            <a:ext cx="8334808" cy="3954024"/>
          </a:xfrm>
        </p:spPr>
        <p:txBody>
          <a:bodyPr/>
          <a:lstStyle/>
          <a:p>
            <a:pPr marL="342900" indent="-342900">
              <a:buFont typeface="Arial" panose="020B0604020202020204" pitchFamily="34" charset="0"/>
              <a:buChar char="•"/>
            </a:pPr>
            <a:r>
              <a:rPr lang="sv-SE" altLang="sv-SE" sz="2000" spc="-10" dirty="0">
                <a:latin typeface="Calibri" charset="0"/>
                <a:ea typeface="Calibri" charset="0"/>
                <a:cs typeface="Calibri" charset="0"/>
              </a:rPr>
              <a:t>Informationen inom ett stycke text i en facktext måste ha en </a:t>
            </a:r>
            <a:r>
              <a:rPr lang="sv-SE" altLang="sv-SE" sz="2000" b="1" spc="-10" dirty="0">
                <a:latin typeface="Calibri" charset="0"/>
                <a:ea typeface="Calibri" charset="0"/>
                <a:cs typeface="Calibri" charset="0"/>
              </a:rPr>
              <a:t>logisk uppbyggnad</a:t>
            </a:r>
            <a:r>
              <a:rPr lang="sv-SE" altLang="sv-SE" sz="2000" spc="-10" dirty="0">
                <a:latin typeface="Calibri" charset="0"/>
                <a:ea typeface="Calibri" charset="0"/>
                <a:cs typeface="Calibri" charset="0"/>
              </a:rPr>
              <a:t> med avseende på i vilken ordning information presenteras</a:t>
            </a:r>
          </a:p>
          <a:p>
            <a:pPr marL="342900" indent="-342900">
              <a:buFont typeface="Arial" panose="020B0604020202020204" pitchFamily="34" charset="0"/>
              <a:buChar char="•"/>
            </a:pPr>
            <a:r>
              <a:rPr lang="sv-SE" sz="2000" dirty="0"/>
              <a:t>Informationsstruktur handlar om</a:t>
            </a:r>
          </a:p>
          <a:p>
            <a:pPr marL="720900" lvl="1" indent="-342900"/>
            <a:r>
              <a:rPr lang="sv-SE" sz="1600" dirty="0"/>
              <a:t>vår kognitiva förmåga att processa information effektivt</a:t>
            </a:r>
          </a:p>
          <a:p>
            <a:pPr marL="720900" lvl="1" indent="-342900"/>
            <a:r>
              <a:rPr lang="sv-SE" sz="1600" dirty="0">
                <a:highlight>
                  <a:srgbClr val="FFFF00"/>
                </a:highlight>
              </a:rPr>
              <a:t>GAMMAL</a:t>
            </a:r>
            <a:r>
              <a:rPr lang="sv-SE" sz="1600" dirty="0"/>
              <a:t> och </a:t>
            </a:r>
            <a:r>
              <a:rPr lang="sv-SE" sz="1600" dirty="0">
                <a:highlight>
                  <a:srgbClr val="FFFF00"/>
                </a:highlight>
              </a:rPr>
              <a:t>NY</a:t>
            </a:r>
            <a:r>
              <a:rPr lang="sv-SE" sz="1600" dirty="0"/>
              <a:t> information</a:t>
            </a:r>
          </a:p>
          <a:p>
            <a:pPr marL="457189" indent="-457189">
              <a:buFont typeface="Arial" panose="020B0604020202020204" pitchFamily="34" charset="0"/>
              <a:buChar char="•"/>
            </a:pPr>
            <a:r>
              <a:rPr lang="sv-SE" sz="2000" dirty="0"/>
              <a:t>Vi skapar ordning genom </a:t>
            </a:r>
            <a:r>
              <a:rPr lang="sv-SE" sz="2000" i="1" dirty="0"/>
              <a:t>växlingen </a:t>
            </a:r>
            <a:r>
              <a:rPr lang="sv-SE" sz="2000" dirty="0"/>
              <a:t>mellan gammal och ny information i en text</a:t>
            </a:r>
            <a:r>
              <a:rPr lang="sv-SE" sz="2000" dirty="0">
                <a:ea typeface="ＭＳ Ｐゴシック" pitchFamily="80" charset="-128"/>
                <a:cs typeface="ＭＳ Ｐゴシック" pitchFamily="80" charset="-128"/>
              </a:rPr>
              <a:t> </a:t>
            </a:r>
          </a:p>
          <a:p>
            <a:pPr marL="1142972" lvl="1" indent="-457189"/>
            <a:r>
              <a:rPr lang="sv-SE" sz="2000" i="1" dirty="0">
                <a:ea typeface="ＭＳ Ｐゴシック" pitchFamily="80" charset="-128"/>
                <a:cs typeface="ＭＳ Ｐゴシック" pitchFamily="80" charset="-128"/>
              </a:rPr>
              <a:t>Gammal (känd) information</a:t>
            </a:r>
            <a:r>
              <a:rPr lang="sv-SE" sz="2000" dirty="0">
                <a:ea typeface="ＭＳ Ｐゴシック" pitchFamily="80" charset="-128"/>
                <a:cs typeface="ＭＳ Ｐゴシック" pitchFamily="80" charset="-128"/>
              </a:rPr>
              <a:t>: det man </a:t>
            </a:r>
            <a:r>
              <a:rPr lang="sv-SE" sz="2000" b="1" dirty="0">
                <a:ea typeface="ＭＳ Ｐゴシック" pitchFamily="80" charset="-128"/>
                <a:cs typeface="ＭＳ Ｐゴシック" pitchFamily="80" charset="-128"/>
              </a:rPr>
              <a:t>talar </a:t>
            </a:r>
            <a:r>
              <a:rPr lang="sv-SE" sz="2000" dirty="0">
                <a:ea typeface="ＭＳ Ｐゴシック" pitchFamily="80" charset="-128"/>
                <a:cs typeface="ＭＳ Ｐゴシック" pitchFamily="80" charset="-128"/>
              </a:rPr>
              <a:t>om; den information som är utgångspunkt för yttrandet</a:t>
            </a:r>
          </a:p>
          <a:p>
            <a:pPr marL="1142972" lvl="1" indent="-457189"/>
            <a:r>
              <a:rPr lang="sv-SE" sz="2000" i="1" dirty="0">
                <a:ea typeface="ＭＳ Ｐゴシック" pitchFamily="80" charset="-128"/>
                <a:cs typeface="ＭＳ Ｐゴシック" pitchFamily="80" charset="-128"/>
              </a:rPr>
              <a:t>Ny information</a:t>
            </a:r>
            <a:r>
              <a:rPr lang="sv-SE" sz="2000" dirty="0">
                <a:ea typeface="ＭＳ Ｐゴシック" pitchFamily="80" charset="-128"/>
                <a:cs typeface="ＭＳ Ｐゴシック" pitchFamily="80" charset="-128"/>
              </a:rPr>
              <a:t>: det man talar </a:t>
            </a:r>
            <a:r>
              <a:rPr lang="sv-SE" sz="2000" b="1" dirty="0">
                <a:ea typeface="ＭＳ Ｐゴシック" pitchFamily="80" charset="-128"/>
                <a:cs typeface="ＭＳ Ｐゴシック" pitchFamily="80" charset="-128"/>
              </a:rPr>
              <a:t>om; </a:t>
            </a:r>
            <a:r>
              <a:rPr lang="sv-SE" sz="2000" dirty="0">
                <a:ea typeface="ＭＳ Ｐゴシック" pitchFamily="80" charset="-128"/>
                <a:cs typeface="ＭＳ Ｐゴシック" pitchFamily="80" charset="-128"/>
              </a:rPr>
              <a:t>det som meningen går vidare till</a:t>
            </a:r>
          </a:p>
          <a:p>
            <a:endParaRPr lang="sv-SE" sz="2000" dirty="0"/>
          </a:p>
        </p:txBody>
      </p:sp>
    </p:spTree>
    <p:extLst>
      <p:ext uri="{BB962C8B-B14F-4D97-AF65-F5344CB8AC3E}">
        <p14:creationId xmlns:p14="http://schemas.microsoft.com/office/powerpoint/2010/main" val="339459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40023B-7AE0-4086-8F32-77F6779E5425}"/>
              </a:ext>
            </a:extLst>
          </p:cNvPr>
          <p:cNvSpPr>
            <a:spLocks noGrp="1"/>
          </p:cNvSpPr>
          <p:nvPr>
            <p:ph type="title"/>
          </p:nvPr>
        </p:nvSpPr>
        <p:spPr>
          <a:xfrm>
            <a:off x="568799" y="160257"/>
            <a:ext cx="7038231" cy="782424"/>
          </a:xfrm>
        </p:spPr>
        <p:txBody>
          <a:bodyPr/>
          <a:lstStyle/>
          <a:p>
            <a:r>
              <a:rPr lang="sv-SE" dirty="0"/>
              <a:t>Varför är sammanfattningar viktiga?</a:t>
            </a:r>
          </a:p>
        </p:txBody>
      </p:sp>
      <p:sp>
        <p:nvSpPr>
          <p:cNvPr id="3" name="Platshållare för innehåll 2">
            <a:extLst>
              <a:ext uri="{FF2B5EF4-FFF2-40B4-BE49-F238E27FC236}">
                <a16:creationId xmlns:a16="http://schemas.microsoft.com/office/drawing/2014/main" id="{A8C73B4A-F8B8-4C3C-97AA-27392019A364}"/>
              </a:ext>
            </a:extLst>
          </p:cNvPr>
          <p:cNvSpPr>
            <a:spLocks noGrp="1"/>
          </p:cNvSpPr>
          <p:nvPr>
            <p:ph idx="1"/>
          </p:nvPr>
        </p:nvSpPr>
        <p:spPr>
          <a:xfrm>
            <a:off x="205200" y="1366885"/>
            <a:ext cx="8646569" cy="3662315"/>
          </a:xfrm>
        </p:spPr>
        <p:txBody>
          <a:bodyPr/>
          <a:lstStyle/>
          <a:p>
            <a:r>
              <a:rPr lang="sv-SE" sz="2200" dirty="0"/>
              <a:t>Utan sammanfattningar riskerar vi att få för många detaljer i en redogörelse eller berättelse</a:t>
            </a:r>
          </a:p>
          <a:p>
            <a:r>
              <a:rPr lang="sv-SE" sz="2200" dirty="0"/>
              <a:t>Vi lever i ett intensivt informations- och kunskapssamhälle</a:t>
            </a:r>
          </a:p>
          <a:p>
            <a:pPr lvl="1">
              <a:buFontTx/>
              <a:buChar char="-"/>
            </a:pPr>
            <a:r>
              <a:rPr lang="sv-SE" sz="1800" dirty="0"/>
              <a:t>informationsbelastning</a:t>
            </a:r>
          </a:p>
          <a:p>
            <a:r>
              <a:rPr lang="sv-SE" sz="2200" dirty="0"/>
              <a:t>Sammanfattningar finns överallt</a:t>
            </a:r>
          </a:p>
          <a:p>
            <a:pPr lvl="1">
              <a:buFontTx/>
              <a:buChar char="-"/>
            </a:pPr>
            <a:r>
              <a:rPr lang="sv-SE" sz="1800" dirty="0"/>
              <a:t>naturlig del i akademiska texter</a:t>
            </a:r>
          </a:p>
          <a:p>
            <a:pPr lvl="1">
              <a:buFontTx/>
              <a:buChar char="-"/>
            </a:pPr>
            <a:r>
              <a:rPr lang="sv-SE" sz="1800" dirty="0"/>
              <a:t>pressmeddelanden från företag och organisationer</a:t>
            </a:r>
          </a:p>
          <a:p>
            <a:pPr lvl="1">
              <a:buFontTx/>
              <a:buChar char="-"/>
            </a:pPr>
            <a:r>
              <a:rPr lang="sv-SE" sz="1800" dirty="0" err="1"/>
              <a:t>executive</a:t>
            </a:r>
            <a:r>
              <a:rPr lang="sv-SE" sz="1800" dirty="0"/>
              <a:t> </a:t>
            </a:r>
            <a:r>
              <a:rPr lang="sv-SE" sz="1800" dirty="0" err="1"/>
              <a:t>summary</a:t>
            </a:r>
            <a:r>
              <a:rPr lang="sv-SE" sz="1800" dirty="0"/>
              <a:t> i verksamheter</a:t>
            </a:r>
          </a:p>
          <a:p>
            <a:pPr lvl="1">
              <a:buFontTx/>
              <a:buChar char="-"/>
            </a:pPr>
            <a:r>
              <a:rPr lang="sv-SE" sz="1800" dirty="0"/>
              <a:t>[…] … </a:t>
            </a:r>
            <a:r>
              <a:rPr lang="sv-SE" sz="1800" u="sng" dirty="0"/>
              <a:t>också inom matematisk kommunikation</a:t>
            </a:r>
            <a:r>
              <a:rPr lang="sv-SE" sz="1800" dirty="0"/>
              <a:t>!</a:t>
            </a:r>
          </a:p>
        </p:txBody>
      </p:sp>
      <p:sp>
        <p:nvSpPr>
          <p:cNvPr id="4" name="Platshållare för bildnummer 3">
            <a:extLst>
              <a:ext uri="{FF2B5EF4-FFF2-40B4-BE49-F238E27FC236}">
                <a16:creationId xmlns:a16="http://schemas.microsoft.com/office/drawing/2014/main" id="{4B1F9382-C7FC-44B2-B68D-5FDEDE07412D}"/>
              </a:ext>
            </a:extLst>
          </p:cNvPr>
          <p:cNvSpPr>
            <a:spLocks noGrp="1"/>
          </p:cNvSpPr>
          <p:nvPr>
            <p:ph type="sldNum" sz="quarter" idx="12"/>
          </p:nvPr>
        </p:nvSpPr>
        <p:spPr/>
        <p:txBody>
          <a:bodyPr/>
          <a:lstStyle/>
          <a:p>
            <a:fld id="{988E7F75-8447-2546-BC2C-A9D2B7675F08}" type="slidenum">
              <a:rPr lang="en-GB" smtClean="0"/>
              <a:pPr/>
              <a:t>7</a:t>
            </a:fld>
            <a:endParaRPr lang="en-GB"/>
          </a:p>
        </p:txBody>
      </p:sp>
    </p:spTree>
    <p:extLst>
      <p:ext uri="{BB962C8B-B14F-4D97-AF65-F5344CB8AC3E}">
        <p14:creationId xmlns:p14="http://schemas.microsoft.com/office/powerpoint/2010/main" val="28560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5881" y="770930"/>
            <a:ext cx="6172200" cy="3843118"/>
          </a:xfrm>
        </p:spPr>
        <p:txBody>
          <a:bodyPr>
            <a:normAutofit/>
          </a:bodyPr>
          <a:lstStyle/>
          <a:p>
            <a:pPr marL="0" indent="0">
              <a:lnSpc>
                <a:spcPct val="200000"/>
              </a:lnSpc>
              <a:buNone/>
            </a:pPr>
            <a:r>
              <a:rPr lang="en-US" sz="1800" dirty="0" err="1"/>
              <a:t>På</a:t>
            </a:r>
            <a:r>
              <a:rPr lang="en-US" sz="1800" dirty="0"/>
              <a:t> </a:t>
            </a:r>
            <a:r>
              <a:rPr lang="en-US" sz="1800" dirty="0" err="1"/>
              <a:t>undersidan</a:t>
            </a:r>
            <a:r>
              <a:rPr lang="en-US" sz="1800" dirty="0"/>
              <a:t> </a:t>
            </a:r>
            <a:r>
              <a:rPr lang="en-US" sz="1800" dirty="0" err="1"/>
              <a:t>av</a:t>
            </a:r>
            <a:r>
              <a:rPr lang="en-US" sz="1800" dirty="0"/>
              <a:t> </a:t>
            </a:r>
            <a:r>
              <a:rPr lang="en-US" sz="1800" dirty="0" err="1"/>
              <a:t>geckons</a:t>
            </a:r>
            <a:r>
              <a:rPr lang="en-US" sz="1800" dirty="0"/>
              <a:t> </a:t>
            </a:r>
            <a:r>
              <a:rPr lang="en-US" sz="1800" dirty="0" err="1"/>
              <a:t>fötter</a:t>
            </a:r>
            <a:r>
              <a:rPr lang="en-US" sz="1800" dirty="0"/>
              <a:t> </a:t>
            </a:r>
            <a:r>
              <a:rPr lang="en-US" sz="1800" dirty="0" err="1"/>
              <a:t>har</a:t>
            </a:r>
            <a:r>
              <a:rPr lang="en-US" sz="1800" dirty="0"/>
              <a:t> den </a:t>
            </a:r>
            <a:r>
              <a:rPr lang="en-US" sz="1800" dirty="0" err="1"/>
              <a:t>små</a:t>
            </a:r>
            <a:r>
              <a:rPr lang="en-US" sz="1800" dirty="0"/>
              <a:t> </a:t>
            </a:r>
            <a:r>
              <a:rPr lang="en-US" sz="1800" dirty="0" err="1"/>
              <a:t>hår</a:t>
            </a:r>
            <a:r>
              <a:rPr lang="en-US" sz="1800" dirty="0"/>
              <a:t>, </a:t>
            </a:r>
            <a:r>
              <a:rPr lang="en-US" sz="1800" dirty="0" err="1"/>
              <a:t>så</a:t>
            </a:r>
            <a:r>
              <a:rPr lang="en-US" sz="1800" dirty="0"/>
              <a:t> </a:t>
            </a:r>
            <a:r>
              <a:rPr lang="en-US" sz="1800" dirty="0" err="1"/>
              <a:t>kallade</a:t>
            </a:r>
            <a:r>
              <a:rPr lang="en-US" sz="1800" dirty="0"/>
              <a:t> </a:t>
            </a:r>
            <a:r>
              <a:rPr lang="en-US" sz="1800" dirty="0" err="1"/>
              <a:t>häftlameller</a:t>
            </a:r>
            <a:r>
              <a:rPr lang="en-US" sz="1800" dirty="0"/>
              <a:t>. </a:t>
            </a:r>
            <a:r>
              <a:rPr lang="en-US" sz="1800" dirty="0" err="1"/>
              <a:t>Lamellerna</a:t>
            </a:r>
            <a:r>
              <a:rPr lang="en-US" sz="1800" dirty="0"/>
              <a:t> </a:t>
            </a:r>
            <a:r>
              <a:rPr lang="en-US" sz="1800" dirty="0" err="1"/>
              <a:t>delar</a:t>
            </a:r>
            <a:r>
              <a:rPr lang="en-US" sz="1800" dirty="0"/>
              <a:t> </a:t>
            </a:r>
            <a:r>
              <a:rPr lang="en-US" sz="1800" dirty="0" err="1"/>
              <a:t>upp</a:t>
            </a:r>
            <a:r>
              <a:rPr lang="en-US" sz="1800" dirty="0"/>
              <a:t> sig </a:t>
            </a:r>
            <a:r>
              <a:rPr lang="en-US" sz="1800" dirty="0" err="1"/>
              <a:t>och</a:t>
            </a:r>
            <a:r>
              <a:rPr lang="en-US" sz="1800" dirty="0"/>
              <a:t> </a:t>
            </a:r>
            <a:r>
              <a:rPr lang="en-US" sz="1800" dirty="0" err="1"/>
              <a:t>utmynnar</a:t>
            </a:r>
            <a:r>
              <a:rPr lang="en-US" sz="1800" dirty="0"/>
              <a:t> </a:t>
            </a:r>
            <a:r>
              <a:rPr lang="en-US" sz="1800" dirty="0" err="1"/>
              <a:t>i</a:t>
            </a:r>
            <a:r>
              <a:rPr lang="en-US" sz="1800" dirty="0"/>
              <a:t> </a:t>
            </a:r>
            <a:r>
              <a:rPr lang="en-US" sz="1800" dirty="0" err="1"/>
              <a:t>flera</a:t>
            </a:r>
            <a:r>
              <a:rPr lang="en-US" sz="1800" dirty="0"/>
              <a:t> </a:t>
            </a:r>
            <a:r>
              <a:rPr lang="en-US" sz="1800" dirty="0" err="1"/>
              <a:t>platta</a:t>
            </a:r>
            <a:r>
              <a:rPr lang="en-US" sz="1800" dirty="0"/>
              <a:t> </a:t>
            </a:r>
            <a:r>
              <a:rPr lang="en-US" sz="1800" dirty="0" err="1"/>
              <a:t>ändar</a:t>
            </a:r>
            <a:r>
              <a:rPr lang="en-US" sz="1800" dirty="0"/>
              <a:t> (</a:t>
            </a:r>
            <a:r>
              <a:rPr lang="en-US" sz="1800" dirty="0" err="1"/>
              <a:t>spatlar</a:t>
            </a:r>
            <a:r>
              <a:rPr lang="en-US" sz="1800" dirty="0"/>
              <a:t>). </a:t>
            </a:r>
            <a:r>
              <a:rPr lang="en-US" sz="1800" dirty="0" err="1"/>
              <a:t>Varje</a:t>
            </a:r>
            <a:r>
              <a:rPr lang="en-US" sz="1800" dirty="0"/>
              <a:t> </a:t>
            </a:r>
            <a:r>
              <a:rPr lang="en-US" sz="1800" dirty="0" err="1"/>
              <a:t>spatel</a:t>
            </a:r>
            <a:r>
              <a:rPr lang="en-US" sz="1800" dirty="0"/>
              <a:t> </a:t>
            </a:r>
            <a:r>
              <a:rPr lang="en-US" sz="1800" dirty="0" err="1"/>
              <a:t>är</a:t>
            </a:r>
            <a:r>
              <a:rPr lang="en-US" sz="1800" dirty="0"/>
              <a:t> </a:t>
            </a:r>
            <a:r>
              <a:rPr lang="en-US" sz="1800" dirty="0" err="1"/>
              <a:t>cirka</a:t>
            </a:r>
            <a:r>
              <a:rPr lang="en-US" sz="1800" dirty="0"/>
              <a:t> 0,5 </a:t>
            </a:r>
            <a:r>
              <a:rPr lang="en-US" sz="1800" dirty="0" err="1"/>
              <a:t>μm</a:t>
            </a:r>
            <a:r>
              <a:rPr lang="en-US" sz="1800" dirty="0"/>
              <a:t> </a:t>
            </a:r>
            <a:r>
              <a:rPr lang="en-US" sz="1800" dirty="0" err="1"/>
              <a:t>i</a:t>
            </a:r>
            <a:r>
              <a:rPr lang="en-US" sz="1800" dirty="0"/>
              <a:t> diameter. </a:t>
            </a:r>
            <a:r>
              <a:rPr lang="en-US" sz="1800" dirty="0" err="1"/>
              <a:t>Spatlarna</a:t>
            </a:r>
            <a:r>
              <a:rPr lang="en-US" sz="1800" dirty="0"/>
              <a:t> </a:t>
            </a:r>
            <a:r>
              <a:rPr lang="en-US" sz="1800" dirty="0" err="1"/>
              <a:t>skapar</a:t>
            </a:r>
            <a:r>
              <a:rPr lang="en-US" sz="1800" dirty="0"/>
              <a:t> </a:t>
            </a:r>
            <a:r>
              <a:rPr lang="en-US" sz="1800" dirty="0" err="1"/>
              <a:t>i</a:t>
            </a:r>
            <a:r>
              <a:rPr lang="en-US" sz="1800" dirty="0"/>
              <a:t> </a:t>
            </a:r>
            <a:r>
              <a:rPr lang="en-US" sz="1800" dirty="0" err="1"/>
              <a:t>kontakt</a:t>
            </a:r>
            <a:r>
              <a:rPr lang="en-US" sz="1800" dirty="0"/>
              <a:t> med </a:t>
            </a:r>
            <a:r>
              <a:rPr lang="en-US" sz="1800" dirty="0" err="1"/>
              <a:t>underlaget</a:t>
            </a:r>
            <a:r>
              <a:rPr lang="en-US" sz="1800" dirty="0"/>
              <a:t> de van der Waals-</a:t>
            </a:r>
            <a:r>
              <a:rPr lang="en-US" sz="1800" dirty="0" err="1"/>
              <a:t>krafter</a:t>
            </a:r>
            <a:r>
              <a:rPr lang="en-US" sz="1800" dirty="0"/>
              <a:t> </a:t>
            </a:r>
            <a:r>
              <a:rPr lang="en-US" sz="1800" dirty="0" err="1"/>
              <a:t>som</a:t>
            </a:r>
            <a:r>
              <a:rPr lang="en-US" sz="1800" dirty="0"/>
              <a:t> </a:t>
            </a:r>
            <a:r>
              <a:rPr lang="en-US" sz="1800" dirty="0" err="1"/>
              <a:t>behövs</a:t>
            </a:r>
            <a:r>
              <a:rPr lang="en-US" sz="1800" dirty="0"/>
              <a:t> </a:t>
            </a:r>
            <a:r>
              <a:rPr lang="en-US" sz="1800" dirty="0" err="1"/>
              <a:t>för</a:t>
            </a:r>
            <a:r>
              <a:rPr lang="en-US" sz="1800" dirty="0"/>
              <a:t> </a:t>
            </a:r>
            <a:r>
              <a:rPr lang="en-US" sz="1800" dirty="0" err="1"/>
              <a:t>att</a:t>
            </a:r>
            <a:r>
              <a:rPr lang="en-US" sz="1800" dirty="0"/>
              <a:t> </a:t>
            </a:r>
            <a:r>
              <a:rPr lang="en-US" sz="1800" dirty="0" err="1"/>
              <a:t>geckoödlan</a:t>
            </a:r>
            <a:r>
              <a:rPr lang="en-US" sz="1800" dirty="0"/>
              <a:t> </a:t>
            </a:r>
            <a:r>
              <a:rPr lang="en-US" sz="1800" dirty="0" err="1"/>
              <a:t>ska</a:t>
            </a:r>
            <a:r>
              <a:rPr lang="en-US" sz="1800" dirty="0"/>
              <a:t> </a:t>
            </a:r>
            <a:r>
              <a:rPr lang="en-US" sz="1800" dirty="0" err="1"/>
              <a:t>kunna</a:t>
            </a:r>
            <a:r>
              <a:rPr lang="en-US" sz="1800" dirty="0"/>
              <a:t> </a:t>
            </a:r>
            <a:r>
              <a:rPr lang="en-US" sz="1800" dirty="0" err="1"/>
              <a:t>hålla</a:t>
            </a:r>
            <a:r>
              <a:rPr lang="en-US" sz="1800" dirty="0"/>
              <a:t> sig </a:t>
            </a:r>
            <a:r>
              <a:rPr lang="en-US" sz="1800" dirty="0" err="1"/>
              <a:t>kvar</a:t>
            </a:r>
            <a:r>
              <a:rPr lang="en-US" sz="1800" dirty="0"/>
              <a:t> </a:t>
            </a:r>
            <a:r>
              <a:rPr lang="en-US" sz="1800" dirty="0" err="1"/>
              <a:t>på</a:t>
            </a:r>
            <a:r>
              <a:rPr lang="en-US" sz="1800" dirty="0"/>
              <a:t> </a:t>
            </a:r>
            <a:r>
              <a:rPr lang="en-US" sz="1800" dirty="0" err="1"/>
              <a:t>underlaget</a:t>
            </a:r>
            <a:r>
              <a:rPr lang="en-US" sz="1800" dirty="0"/>
              <a:t>.</a:t>
            </a:r>
          </a:p>
        </p:txBody>
      </p:sp>
    </p:spTree>
    <p:extLst>
      <p:ext uri="{BB962C8B-B14F-4D97-AF65-F5344CB8AC3E}">
        <p14:creationId xmlns:p14="http://schemas.microsoft.com/office/powerpoint/2010/main" val="32675732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4374" y="1157288"/>
            <a:ext cx="6172200" cy="3843118"/>
          </a:xfrm>
        </p:spPr>
        <p:txBody>
          <a:bodyPr>
            <a:normAutofit/>
          </a:bodyPr>
          <a:lstStyle/>
          <a:p>
            <a:pPr marL="0" indent="0">
              <a:lnSpc>
                <a:spcPct val="200000"/>
              </a:lnSpc>
              <a:buNone/>
            </a:pPr>
            <a:r>
              <a:rPr lang="en-US" sz="1800" dirty="0" err="1">
                <a:solidFill>
                  <a:srgbClr val="FF0000"/>
                </a:solidFill>
              </a:rPr>
              <a:t>På</a:t>
            </a:r>
            <a:r>
              <a:rPr lang="en-US" sz="1800" dirty="0">
                <a:solidFill>
                  <a:srgbClr val="FF0000"/>
                </a:solidFill>
              </a:rPr>
              <a:t> </a:t>
            </a:r>
            <a:r>
              <a:rPr lang="en-US" sz="1800" dirty="0" err="1">
                <a:solidFill>
                  <a:srgbClr val="FF0000"/>
                </a:solidFill>
              </a:rPr>
              <a:t>undersidan</a:t>
            </a:r>
            <a:r>
              <a:rPr lang="en-US" sz="1800" dirty="0">
                <a:solidFill>
                  <a:srgbClr val="FF0000"/>
                </a:solidFill>
              </a:rPr>
              <a:t> </a:t>
            </a:r>
            <a:r>
              <a:rPr lang="en-US" sz="1800" dirty="0" err="1">
                <a:solidFill>
                  <a:srgbClr val="FF0000"/>
                </a:solidFill>
              </a:rPr>
              <a:t>av</a:t>
            </a:r>
            <a:r>
              <a:rPr lang="en-US" sz="1800" dirty="0">
                <a:solidFill>
                  <a:srgbClr val="FF0000"/>
                </a:solidFill>
              </a:rPr>
              <a:t> </a:t>
            </a:r>
            <a:r>
              <a:rPr lang="en-US" sz="1800" dirty="0" err="1">
                <a:solidFill>
                  <a:srgbClr val="FF0000"/>
                </a:solidFill>
              </a:rPr>
              <a:t>geckons</a:t>
            </a:r>
            <a:r>
              <a:rPr lang="en-US" sz="1800" dirty="0">
                <a:solidFill>
                  <a:srgbClr val="FF0000"/>
                </a:solidFill>
              </a:rPr>
              <a:t> </a:t>
            </a:r>
            <a:r>
              <a:rPr lang="en-US" sz="1800" dirty="0" err="1">
                <a:solidFill>
                  <a:srgbClr val="FF0000"/>
                </a:solidFill>
              </a:rPr>
              <a:t>fötter</a:t>
            </a:r>
            <a:r>
              <a:rPr lang="en-US" sz="1800" dirty="0"/>
              <a:t> </a:t>
            </a:r>
            <a:r>
              <a:rPr lang="en-US" sz="1800" dirty="0" err="1">
                <a:solidFill>
                  <a:srgbClr val="00B050"/>
                </a:solidFill>
              </a:rPr>
              <a:t>har</a:t>
            </a:r>
            <a:r>
              <a:rPr lang="en-US" sz="1800" dirty="0">
                <a:solidFill>
                  <a:srgbClr val="00B050"/>
                </a:solidFill>
              </a:rPr>
              <a:t> den </a:t>
            </a:r>
            <a:r>
              <a:rPr lang="en-US" sz="1800" dirty="0" err="1">
                <a:solidFill>
                  <a:srgbClr val="00B050"/>
                </a:solidFill>
              </a:rPr>
              <a:t>små</a:t>
            </a:r>
            <a:r>
              <a:rPr lang="en-US" sz="1800" dirty="0">
                <a:solidFill>
                  <a:srgbClr val="00B050"/>
                </a:solidFill>
              </a:rPr>
              <a:t> </a:t>
            </a:r>
            <a:r>
              <a:rPr lang="en-US" sz="1800" dirty="0" err="1">
                <a:solidFill>
                  <a:srgbClr val="00B050"/>
                </a:solidFill>
              </a:rPr>
              <a:t>hår</a:t>
            </a:r>
            <a:r>
              <a:rPr lang="en-US" sz="1800" dirty="0">
                <a:solidFill>
                  <a:srgbClr val="00B050"/>
                </a:solidFill>
              </a:rPr>
              <a:t>, </a:t>
            </a:r>
            <a:r>
              <a:rPr lang="en-US" sz="1800" dirty="0" err="1">
                <a:solidFill>
                  <a:srgbClr val="00B050"/>
                </a:solidFill>
              </a:rPr>
              <a:t>så</a:t>
            </a:r>
            <a:r>
              <a:rPr lang="en-US" sz="1800" dirty="0">
                <a:solidFill>
                  <a:srgbClr val="00B050"/>
                </a:solidFill>
              </a:rPr>
              <a:t> </a:t>
            </a:r>
            <a:r>
              <a:rPr lang="en-US" sz="1800" dirty="0" err="1">
                <a:solidFill>
                  <a:srgbClr val="00B050"/>
                </a:solidFill>
              </a:rPr>
              <a:t>kallade</a:t>
            </a:r>
            <a:r>
              <a:rPr lang="en-US" sz="1800" dirty="0">
                <a:solidFill>
                  <a:srgbClr val="00B050"/>
                </a:solidFill>
              </a:rPr>
              <a:t> </a:t>
            </a:r>
            <a:r>
              <a:rPr lang="en-US" sz="1800" dirty="0" err="1">
                <a:solidFill>
                  <a:srgbClr val="00B050"/>
                </a:solidFill>
              </a:rPr>
              <a:t>häftlameller</a:t>
            </a:r>
            <a:r>
              <a:rPr lang="en-US" sz="1800" dirty="0"/>
              <a:t>. </a:t>
            </a:r>
            <a:r>
              <a:rPr lang="en-US" sz="1800" dirty="0" err="1">
                <a:solidFill>
                  <a:srgbClr val="FF0000"/>
                </a:solidFill>
              </a:rPr>
              <a:t>Lamellerna</a:t>
            </a:r>
            <a:r>
              <a:rPr lang="en-US" sz="1800" dirty="0">
                <a:solidFill>
                  <a:srgbClr val="FF0000"/>
                </a:solidFill>
              </a:rPr>
              <a:t> </a:t>
            </a:r>
            <a:r>
              <a:rPr lang="en-US" sz="1800" dirty="0" err="1">
                <a:solidFill>
                  <a:srgbClr val="00B050"/>
                </a:solidFill>
              </a:rPr>
              <a:t>delar</a:t>
            </a:r>
            <a:r>
              <a:rPr lang="en-US" sz="1800" dirty="0">
                <a:solidFill>
                  <a:srgbClr val="00B050"/>
                </a:solidFill>
              </a:rPr>
              <a:t> </a:t>
            </a:r>
            <a:r>
              <a:rPr lang="en-US" sz="1800" dirty="0" err="1">
                <a:solidFill>
                  <a:srgbClr val="00B050"/>
                </a:solidFill>
              </a:rPr>
              <a:t>upp</a:t>
            </a:r>
            <a:r>
              <a:rPr lang="en-US" sz="1800" dirty="0">
                <a:solidFill>
                  <a:srgbClr val="00B050"/>
                </a:solidFill>
              </a:rPr>
              <a:t> sig </a:t>
            </a:r>
            <a:r>
              <a:rPr lang="en-US" sz="1800" dirty="0" err="1">
                <a:solidFill>
                  <a:srgbClr val="00B050"/>
                </a:solidFill>
              </a:rPr>
              <a:t>och</a:t>
            </a:r>
            <a:r>
              <a:rPr lang="en-US" sz="1800" dirty="0">
                <a:solidFill>
                  <a:srgbClr val="00B050"/>
                </a:solidFill>
              </a:rPr>
              <a:t> </a:t>
            </a:r>
            <a:r>
              <a:rPr lang="en-US" sz="1800" dirty="0" err="1">
                <a:solidFill>
                  <a:srgbClr val="00B050"/>
                </a:solidFill>
              </a:rPr>
              <a:t>utmynnar</a:t>
            </a:r>
            <a:r>
              <a:rPr lang="en-US" sz="1800" dirty="0">
                <a:solidFill>
                  <a:srgbClr val="00B050"/>
                </a:solidFill>
              </a:rPr>
              <a:t> </a:t>
            </a:r>
            <a:r>
              <a:rPr lang="en-US" sz="1800" dirty="0" err="1">
                <a:solidFill>
                  <a:srgbClr val="00B050"/>
                </a:solidFill>
              </a:rPr>
              <a:t>i</a:t>
            </a:r>
            <a:r>
              <a:rPr lang="en-US" sz="1800" dirty="0">
                <a:solidFill>
                  <a:srgbClr val="00B050"/>
                </a:solidFill>
              </a:rPr>
              <a:t> </a:t>
            </a:r>
            <a:r>
              <a:rPr lang="en-US" sz="1800" dirty="0" err="1">
                <a:solidFill>
                  <a:srgbClr val="00B050"/>
                </a:solidFill>
              </a:rPr>
              <a:t>flera</a:t>
            </a:r>
            <a:r>
              <a:rPr lang="en-US" sz="1800" dirty="0">
                <a:solidFill>
                  <a:srgbClr val="00B050"/>
                </a:solidFill>
              </a:rPr>
              <a:t> </a:t>
            </a:r>
            <a:r>
              <a:rPr lang="en-US" sz="1800" dirty="0" err="1">
                <a:solidFill>
                  <a:srgbClr val="00B050"/>
                </a:solidFill>
              </a:rPr>
              <a:t>platta</a:t>
            </a:r>
            <a:r>
              <a:rPr lang="en-US" sz="1800" dirty="0">
                <a:solidFill>
                  <a:srgbClr val="00B050"/>
                </a:solidFill>
              </a:rPr>
              <a:t> </a:t>
            </a:r>
            <a:r>
              <a:rPr lang="en-US" sz="1800" dirty="0" err="1">
                <a:solidFill>
                  <a:srgbClr val="00B050"/>
                </a:solidFill>
              </a:rPr>
              <a:t>ändar</a:t>
            </a:r>
            <a:r>
              <a:rPr lang="en-US" sz="1800" dirty="0">
                <a:solidFill>
                  <a:srgbClr val="00B050"/>
                </a:solidFill>
              </a:rPr>
              <a:t> (</a:t>
            </a:r>
            <a:r>
              <a:rPr lang="en-US" sz="1800" dirty="0" err="1">
                <a:solidFill>
                  <a:srgbClr val="00B050"/>
                </a:solidFill>
              </a:rPr>
              <a:t>spatlar</a:t>
            </a:r>
            <a:r>
              <a:rPr lang="en-US" sz="1800" dirty="0">
                <a:solidFill>
                  <a:srgbClr val="00B050"/>
                </a:solidFill>
              </a:rPr>
              <a:t>)</a:t>
            </a:r>
            <a:r>
              <a:rPr lang="en-US" sz="1800" dirty="0"/>
              <a:t>. </a:t>
            </a:r>
            <a:r>
              <a:rPr lang="en-US" sz="1800" dirty="0" err="1">
                <a:solidFill>
                  <a:srgbClr val="FF0000"/>
                </a:solidFill>
              </a:rPr>
              <a:t>Varje</a:t>
            </a:r>
            <a:r>
              <a:rPr lang="en-US" sz="1800" dirty="0">
                <a:solidFill>
                  <a:srgbClr val="FF0000"/>
                </a:solidFill>
              </a:rPr>
              <a:t> </a:t>
            </a:r>
            <a:r>
              <a:rPr lang="en-US" sz="1800" dirty="0" err="1">
                <a:solidFill>
                  <a:srgbClr val="FF0000"/>
                </a:solidFill>
              </a:rPr>
              <a:t>spatel</a:t>
            </a:r>
            <a:r>
              <a:rPr lang="en-US" sz="1800" dirty="0">
                <a:solidFill>
                  <a:srgbClr val="FF0000"/>
                </a:solidFill>
              </a:rPr>
              <a:t> </a:t>
            </a:r>
            <a:r>
              <a:rPr lang="en-US" sz="1800" dirty="0" err="1">
                <a:solidFill>
                  <a:srgbClr val="00B050"/>
                </a:solidFill>
              </a:rPr>
              <a:t>är</a:t>
            </a:r>
            <a:r>
              <a:rPr lang="en-US" sz="1800" dirty="0">
                <a:solidFill>
                  <a:srgbClr val="00B050"/>
                </a:solidFill>
              </a:rPr>
              <a:t> </a:t>
            </a:r>
            <a:r>
              <a:rPr lang="en-US" sz="1800" dirty="0" err="1">
                <a:solidFill>
                  <a:srgbClr val="00B050"/>
                </a:solidFill>
              </a:rPr>
              <a:t>cirka</a:t>
            </a:r>
            <a:r>
              <a:rPr lang="en-US" sz="1800" dirty="0">
                <a:solidFill>
                  <a:srgbClr val="00B050"/>
                </a:solidFill>
              </a:rPr>
              <a:t> 0,5 </a:t>
            </a:r>
            <a:r>
              <a:rPr lang="en-US" sz="1800" dirty="0" err="1">
                <a:solidFill>
                  <a:srgbClr val="00B050"/>
                </a:solidFill>
              </a:rPr>
              <a:t>μm</a:t>
            </a:r>
            <a:r>
              <a:rPr lang="en-US" sz="1800" dirty="0">
                <a:solidFill>
                  <a:srgbClr val="00B050"/>
                </a:solidFill>
              </a:rPr>
              <a:t> </a:t>
            </a:r>
            <a:r>
              <a:rPr lang="en-US" sz="1800" dirty="0" err="1">
                <a:solidFill>
                  <a:srgbClr val="00B050"/>
                </a:solidFill>
              </a:rPr>
              <a:t>i</a:t>
            </a:r>
            <a:r>
              <a:rPr lang="en-US" sz="1800" dirty="0">
                <a:solidFill>
                  <a:srgbClr val="00B050"/>
                </a:solidFill>
              </a:rPr>
              <a:t> diameter</a:t>
            </a:r>
            <a:r>
              <a:rPr lang="en-US" sz="1800" dirty="0"/>
              <a:t>. </a:t>
            </a:r>
            <a:r>
              <a:rPr lang="en-US" sz="1800" dirty="0" err="1">
                <a:solidFill>
                  <a:srgbClr val="FF0000"/>
                </a:solidFill>
              </a:rPr>
              <a:t>Spatlarna</a:t>
            </a:r>
            <a:r>
              <a:rPr lang="en-US" sz="1800" dirty="0"/>
              <a:t> </a:t>
            </a:r>
            <a:r>
              <a:rPr lang="en-US" sz="1800" dirty="0" err="1">
                <a:solidFill>
                  <a:srgbClr val="00B050"/>
                </a:solidFill>
              </a:rPr>
              <a:t>skapar</a:t>
            </a:r>
            <a:r>
              <a:rPr lang="en-US" sz="1800" dirty="0">
                <a:solidFill>
                  <a:srgbClr val="00B050"/>
                </a:solidFill>
              </a:rPr>
              <a:t> </a:t>
            </a:r>
            <a:r>
              <a:rPr lang="en-US" sz="1800" dirty="0" err="1">
                <a:solidFill>
                  <a:srgbClr val="00B050"/>
                </a:solidFill>
              </a:rPr>
              <a:t>i</a:t>
            </a:r>
            <a:r>
              <a:rPr lang="en-US" sz="1800" dirty="0">
                <a:solidFill>
                  <a:srgbClr val="00B050"/>
                </a:solidFill>
              </a:rPr>
              <a:t> </a:t>
            </a:r>
            <a:r>
              <a:rPr lang="en-US" sz="1800" dirty="0" err="1">
                <a:solidFill>
                  <a:srgbClr val="00B050"/>
                </a:solidFill>
              </a:rPr>
              <a:t>kontakt</a:t>
            </a:r>
            <a:r>
              <a:rPr lang="en-US" sz="1800" dirty="0">
                <a:solidFill>
                  <a:srgbClr val="00B050"/>
                </a:solidFill>
              </a:rPr>
              <a:t> med </a:t>
            </a:r>
            <a:r>
              <a:rPr lang="en-US" sz="1800" dirty="0" err="1">
                <a:solidFill>
                  <a:srgbClr val="00B050"/>
                </a:solidFill>
              </a:rPr>
              <a:t>underlaget</a:t>
            </a:r>
            <a:r>
              <a:rPr lang="en-US" sz="1800" dirty="0">
                <a:solidFill>
                  <a:srgbClr val="00B050"/>
                </a:solidFill>
              </a:rPr>
              <a:t> de van der Waals-</a:t>
            </a:r>
            <a:r>
              <a:rPr lang="en-US" sz="1800" dirty="0" err="1">
                <a:solidFill>
                  <a:srgbClr val="00B050"/>
                </a:solidFill>
              </a:rPr>
              <a:t>krafter</a:t>
            </a:r>
            <a:r>
              <a:rPr lang="en-US" sz="1800" dirty="0">
                <a:solidFill>
                  <a:srgbClr val="00B050"/>
                </a:solidFill>
              </a:rPr>
              <a:t> </a:t>
            </a:r>
            <a:r>
              <a:rPr lang="en-US" sz="1800" dirty="0" err="1">
                <a:solidFill>
                  <a:srgbClr val="00B050"/>
                </a:solidFill>
              </a:rPr>
              <a:t>som</a:t>
            </a:r>
            <a:r>
              <a:rPr lang="en-US" sz="1800" dirty="0">
                <a:solidFill>
                  <a:srgbClr val="00B050"/>
                </a:solidFill>
              </a:rPr>
              <a:t> </a:t>
            </a:r>
            <a:r>
              <a:rPr lang="en-US" sz="1800" dirty="0" err="1">
                <a:solidFill>
                  <a:srgbClr val="00B050"/>
                </a:solidFill>
              </a:rPr>
              <a:t>behövs</a:t>
            </a:r>
            <a:r>
              <a:rPr lang="en-US" sz="1800" dirty="0">
                <a:solidFill>
                  <a:srgbClr val="00B050"/>
                </a:solidFill>
              </a:rPr>
              <a:t> </a:t>
            </a:r>
            <a:r>
              <a:rPr lang="en-US" sz="1800" dirty="0" err="1">
                <a:solidFill>
                  <a:srgbClr val="00B050"/>
                </a:solidFill>
              </a:rPr>
              <a:t>för</a:t>
            </a:r>
            <a:r>
              <a:rPr lang="en-US" sz="1800" dirty="0">
                <a:solidFill>
                  <a:srgbClr val="00B050"/>
                </a:solidFill>
              </a:rPr>
              <a:t> </a:t>
            </a:r>
            <a:r>
              <a:rPr lang="en-US" sz="1800" dirty="0" err="1">
                <a:solidFill>
                  <a:srgbClr val="00B050"/>
                </a:solidFill>
              </a:rPr>
              <a:t>att</a:t>
            </a:r>
            <a:r>
              <a:rPr lang="en-US" sz="1800" dirty="0">
                <a:solidFill>
                  <a:srgbClr val="00B050"/>
                </a:solidFill>
              </a:rPr>
              <a:t> </a:t>
            </a:r>
            <a:r>
              <a:rPr lang="en-US" sz="1800" dirty="0" err="1">
                <a:solidFill>
                  <a:srgbClr val="00B050"/>
                </a:solidFill>
              </a:rPr>
              <a:t>geckoödlan</a:t>
            </a:r>
            <a:r>
              <a:rPr lang="en-US" sz="1800" dirty="0">
                <a:solidFill>
                  <a:srgbClr val="00B050"/>
                </a:solidFill>
              </a:rPr>
              <a:t> </a:t>
            </a:r>
            <a:r>
              <a:rPr lang="en-US" sz="1800" dirty="0" err="1">
                <a:solidFill>
                  <a:srgbClr val="00B050"/>
                </a:solidFill>
              </a:rPr>
              <a:t>ska</a:t>
            </a:r>
            <a:r>
              <a:rPr lang="en-US" sz="1800" dirty="0">
                <a:solidFill>
                  <a:srgbClr val="00B050"/>
                </a:solidFill>
              </a:rPr>
              <a:t> </a:t>
            </a:r>
            <a:r>
              <a:rPr lang="en-US" sz="1800" dirty="0" err="1">
                <a:solidFill>
                  <a:srgbClr val="00B050"/>
                </a:solidFill>
              </a:rPr>
              <a:t>kunna</a:t>
            </a:r>
            <a:r>
              <a:rPr lang="en-US" sz="1800" dirty="0">
                <a:solidFill>
                  <a:srgbClr val="00B050"/>
                </a:solidFill>
              </a:rPr>
              <a:t> </a:t>
            </a:r>
            <a:r>
              <a:rPr lang="en-US" sz="1800" dirty="0" err="1">
                <a:solidFill>
                  <a:srgbClr val="00B050"/>
                </a:solidFill>
              </a:rPr>
              <a:t>hålla</a:t>
            </a:r>
            <a:r>
              <a:rPr lang="en-US" sz="1800" dirty="0">
                <a:solidFill>
                  <a:srgbClr val="00B050"/>
                </a:solidFill>
              </a:rPr>
              <a:t> sig </a:t>
            </a:r>
            <a:r>
              <a:rPr lang="en-US" sz="1800" dirty="0" err="1">
                <a:solidFill>
                  <a:srgbClr val="00B050"/>
                </a:solidFill>
              </a:rPr>
              <a:t>kvar</a:t>
            </a:r>
            <a:r>
              <a:rPr lang="en-US" sz="1800" dirty="0">
                <a:solidFill>
                  <a:srgbClr val="00B050"/>
                </a:solidFill>
              </a:rPr>
              <a:t> </a:t>
            </a:r>
            <a:r>
              <a:rPr lang="en-US" sz="1800" dirty="0" err="1">
                <a:solidFill>
                  <a:srgbClr val="00B050"/>
                </a:solidFill>
              </a:rPr>
              <a:t>på</a:t>
            </a:r>
            <a:r>
              <a:rPr lang="en-US" sz="1800" dirty="0">
                <a:solidFill>
                  <a:srgbClr val="00B050"/>
                </a:solidFill>
              </a:rPr>
              <a:t> </a:t>
            </a:r>
            <a:r>
              <a:rPr lang="en-US" sz="1800" dirty="0" err="1">
                <a:solidFill>
                  <a:srgbClr val="00B050"/>
                </a:solidFill>
              </a:rPr>
              <a:t>underlaget</a:t>
            </a:r>
            <a:r>
              <a:rPr lang="en-US" sz="1800" dirty="0"/>
              <a:t>.</a:t>
            </a:r>
          </a:p>
        </p:txBody>
      </p:sp>
      <p:sp>
        <p:nvSpPr>
          <p:cNvPr id="4" name="TextBox 3"/>
          <p:cNvSpPr txBox="1"/>
          <p:nvPr/>
        </p:nvSpPr>
        <p:spPr>
          <a:xfrm>
            <a:off x="1923757" y="1585317"/>
            <a:ext cx="2152357" cy="248209"/>
          </a:xfrm>
          <a:prstGeom prst="rect">
            <a:avLst/>
          </a:prstGeom>
          <a:noFill/>
        </p:spPr>
        <p:txBody>
          <a:bodyPr wrap="square" rtlCol="0">
            <a:spAutoFit/>
          </a:bodyPr>
          <a:lstStyle/>
          <a:p>
            <a:r>
              <a:rPr lang="en-US" sz="1013" dirty="0" err="1"/>
              <a:t>Gammal</a:t>
            </a:r>
            <a:r>
              <a:rPr lang="en-US" sz="1013" dirty="0"/>
              <a:t> information</a:t>
            </a:r>
          </a:p>
        </p:txBody>
      </p:sp>
      <p:sp>
        <p:nvSpPr>
          <p:cNvPr id="5" name="TextBox 4"/>
          <p:cNvSpPr txBox="1"/>
          <p:nvPr/>
        </p:nvSpPr>
        <p:spPr>
          <a:xfrm>
            <a:off x="5690521" y="1598927"/>
            <a:ext cx="1415562" cy="248209"/>
          </a:xfrm>
          <a:prstGeom prst="rect">
            <a:avLst/>
          </a:prstGeom>
          <a:noFill/>
        </p:spPr>
        <p:txBody>
          <a:bodyPr wrap="square" rtlCol="0">
            <a:spAutoFit/>
          </a:bodyPr>
          <a:lstStyle/>
          <a:p>
            <a:r>
              <a:rPr lang="en-US" sz="1013" dirty="0" err="1"/>
              <a:t>Ny</a:t>
            </a:r>
            <a:r>
              <a:rPr lang="en-US" sz="1013" dirty="0"/>
              <a:t> information</a:t>
            </a:r>
          </a:p>
        </p:txBody>
      </p:sp>
      <p:sp>
        <p:nvSpPr>
          <p:cNvPr id="6" name="TextBox 5"/>
          <p:cNvSpPr txBox="1"/>
          <p:nvPr/>
        </p:nvSpPr>
        <p:spPr>
          <a:xfrm>
            <a:off x="1568635" y="2117139"/>
            <a:ext cx="1415562" cy="248209"/>
          </a:xfrm>
          <a:prstGeom prst="rect">
            <a:avLst/>
          </a:prstGeom>
          <a:noFill/>
        </p:spPr>
        <p:txBody>
          <a:bodyPr wrap="square" rtlCol="0">
            <a:spAutoFit/>
          </a:bodyPr>
          <a:lstStyle/>
          <a:p>
            <a:r>
              <a:rPr lang="en-US" sz="1013" dirty="0" err="1"/>
              <a:t>Ny</a:t>
            </a:r>
            <a:r>
              <a:rPr lang="en-US" sz="1013" dirty="0"/>
              <a:t> information</a:t>
            </a:r>
          </a:p>
        </p:txBody>
      </p:sp>
      <p:sp>
        <p:nvSpPr>
          <p:cNvPr id="7" name="TextBox 6"/>
          <p:cNvSpPr txBox="1"/>
          <p:nvPr/>
        </p:nvSpPr>
        <p:spPr>
          <a:xfrm>
            <a:off x="2718981" y="2120522"/>
            <a:ext cx="2152357" cy="248209"/>
          </a:xfrm>
          <a:prstGeom prst="rect">
            <a:avLst/>
          </a:prstGeom>
          <a:noFill/>
        </p:spPr>
        <p:txBody>
          <a:bodyPr wrap="square" rtlCol="0">
            <a:spAutoFit/>
          </a:bodyPr>
          <a:lstStyle/>
          <a:p>
            <a:r>
              <a:rPr lang="en-US" sz="1013" dirty="0" err="1"/>
              <a:t>Gammal</a:t>
            </a:r>
            <a:r>
              <a:rPr lang="en-US" sz="1013" dirty="0"/>
              <a:t> information</a:t>
            </a:r>
          </a:p>
        </p:txBody>
      </p:sp>
      <p:sp>
        <p:nvSpPr>
          <p:cNvPr id="8" name="TextBox 7"/>
          <p:cNvSpPr txBox="1"/>
          <p:nvPr/>
        </p:nvSpPr>
        <p:spPr>
          <a:xfrm>
            <a:off x="2225376" y="2709616"/>
            <a:ext cx="1415562" cy="248209"/>
          </a:xfrm>
          <a:prstGeom prst="rect">
            <a:avLst/>
          </a:prstGeom>
          <a:noFill/>
        </p:spPr>
        <p:txBody>
          <a:bodyPr wrap="square" rtlCol="0">
            <a:spAutoFit/>
          </a:bodyPr>
          <a:lstStyle/>
          <a:p>
            <a:r>
              <a:rPr lang="en-US" sz="1013" dirty="0" err="1"/>
              <a:t>Ny</a:t>
            </a:r>
            <a:r>
              <a:rPr lang="en-US" sz="1013" dirty="0"/>
              <a:t> information</a:t>
            </a:r>
          </a:p>
        </p:txBody>
      </p:sp>
      <p:sp>
        <p:nvSpPr>
          <p:cNvPr id="10" name="TextBox 9"/>
          <p:cNvSpPr txBox="1"/>
          <p:nvPr/>
        </p:nvSpPr>
        <p:spPr>
          <a:xfrm>
            <a:off x="4795283" y="3302642"/>
            <a:ext cx="1415562" cy="248209"/>
          </a:xfrm>
          <a:prstGeom prst="rect">
            <a:avLst/>
          </a:prstGeom>
          <a:noFill/>
        </p:spPr>
        <p:txBody>
          <a:bodyPr wrap="square" rtlCol="0">
            <a:spAutoFit/>
          </a:bodyPr>
          <a:lstStyle/>
          <a:p>
            <a:r>
              <a:rPr lang="en-US" sz="1013" dirty="0" err="1"/>
              <a:t>Ny</a:t>
            </a:r>
            <a:r>
              <a:rPr lang="en-US" sz="1013" dirty="0"/>
              <a:t> information</a:t>
            </a:r>
          </a:p>
        </p:txBody>
      </p:sp>
      <p:sp>
        <p:nvSpPr>
          <p:cNvPr id="11" name="TextBox 10"/>
          <p:cNvSpPr txBox="1"/>
          <p:nvPr/>
        </p:nvSpPr>
        <p:spPr>
          <a:xfrm>
            <a:off x="3795159" y="2688202"/>
            <a:ext cx="2152357" cy="248209"/>
          </a:xfrm>
          <a:prstGeom prst="rect">
            <a:avLst/>
          </a:prstGeom>
          <a:noFill/>
        </p:spPr>
        <p:txBody>
          <a:bodyPr wrap="square" rtlCol="0">
            <a:spAutoFit/>
          </a:bodyPr>
          <a:lstStyle/>
          <a:p>
            <a:r>
              <a:rPr lang="en-US" sz="1013" dirty="0" err="1"/>
              <a:t>Gammal</a:t>
            </a:r>
            <a:r>
              <a:rPr lang="en-US" sz="1013" dirty="0"/>
              <a:t> information</a:t>
            </a:r>
          </a:p>
        </p:txBody>
      </p:sp>
      <p:sp>
        <p:nvSpPr>
          <p:cNvPr id="21" name="TextBox 20">
            <a:extLst>
              <a:ext uri="{FF2B5EF4-FFF2-40B4-BE49-F238E27FC236}">
                <a16:creationId xmlns:a16="http://schemas.microsoft.com/office/drawing/2014/main" id="{B07F78FF-78FB-CE4D-8208-909C092E63C3}"/>
              </a:ext>
            </a:extLst>
          </p:cNvPr>
          <p:cNvSpPr txBox="1"/>
          <p:nvPr/>
        </p:nvSpPr>
        <p:spPr>
          <a:xfrm>
            <a:off x="1488581" y="3262534"/>
            <a:ext cx="2152357" cy="248209"/>
          </a:xfrm>
          <a:prstGeom prst="rect">
            <a:avLst/>
          </a:prstGeom>
          <a:noFill/>
        </p:spPr>
        <p:txBody>
          <a:bodyPr wrap="square" rtlCol="0">
            <a:spAutoFit/>
          </a:bodyPr>
          <a:lstStyle/>
          <a:p>
            <a:r>
              <a:rPr lang="en-US" sz="1013" dirty="0" err="1"/>
              <a:t>Gammal</a:t>
            </a:r>
            <a:r>
              <a:rPr lang="en-US" sz="1013" dirty="0"/>
              <a:t> information</a:t>
            </a:r>
          </a:p>
        </p:txBody>
      </p:sp>
      <p:sp>
        <p:nvSpPr>
          <p:cNvPr id="2" name="textruta 1">
            <a:extLst>
              <a:ext uri="{FF2B5EF4-FFF2-40B4-BE49-F238E27FC236}">
                <a16:creationId xmlns:a16="http://schemas.microsoft.com/office/drawing/2014/main" id="{7BB4E816-E2CF-4405-A976-EE32CF178188}"/>
              </a:ext>
            </a:extLst>
          </p:cNvPr>
          <p:cNvSpPr txBox="1"/>
          <p:nvPr/>
        </p:nvSpPr>
        <p:spPr>
          <a:xfrm>
            <a:off x="5153186" y="4079128"/>
            <a:ext cx="3851414" cy="921278"/>
          </a:xfrm>
          <a:prstGeom prst="rect">
            <a:avLst/>
          </a:prstGeom>
          <a:solidFill>
            <a:srgbClr val="FFC000"/>
          </a:solidFill>
          <a:ln>
            <a:solidFill>
              <a:srgbClr val="FFC000"/>
            </a:solidFill>
          </a:ln>
        </p:spPr>
        <p:txBody>
          <a:bodyPr wrap="square" lIns="0" tIns="0" rIns="0" bIns="0" rtlCol="0" anchor="t" anchorCtr="0">
            <a:spAutoFit/>
          </a:bodyPr>
          <a:lstStyle/>
          <a:p>
            <a:pPr algn="l">
              <a:lnSpc>
                <a:spcPct val="90000"/>
              </a:lnSpc>
              <a:spcBef>
                <a:spcPts val="600"/>
              </a:spcBef>
              <a:spcAft>
                <a:spcPts val="400"/>
              </a:spcAft>
            </a:pPr>
            <a:r>
              <a:rPr lang="sv-SE" sz="1600" dirty="0">
                <a:latin typeface="Arial" panose="020B0604020202020204" pitchFamily="34" charset="0"/>
                <a:cs typeface="Arial" panose="020B0604020202020204" pitchFamily="34" charset="0"/>
              </a:rPr>
              <a:t>Lägg märke till:</a:t>
            </a:r>
          </a:p>
          <a:p>
            <a:pPr algn="l">
              <a:lnSpc>
                <a:spcPct val="90000"/>
              </a:lnSpc>
              <a:spcBef>
                <a:spcPts val="600"/>
              </a:spcBef>
              <a:spcAft>
                <a:spcPts val="400"/>
              </a:spcAft>
            </a:pPr>
            <a:r>
              <a:rPr lang="sv-SE" sz="1600" dirty="0">
                <a:latin typeface="Arial" panose="020B0604020202020204" pitchFamily="34" charset="0"/>
                <a:cs typeface="Arial" panose="020B0604020202020204" pitchFamily="34" charset="0"/>
              </a:rPr>
              <a:t>ny information=obestämd form</a:t>
            </a:r>
          </a:p>
          <a:p>
            <a:pPr algn="l">
              <a:lnSpc>
                <a:spcPct val="90000"/>
              </a:lnSpc>
              <a:spcBef>
                <a:spcPts val="600"/>
              </a:spcBef>
              <a:spcAft>
                <a:spcPts val="400"/>
              </a:spcAft>
            </a:pPr>
            <a:r>
              <a:rPr lang="sv-SE" sz="1600" dirty="0">
                <a:latin typeface="Arial" panose="020B0604020202020204" pitchFamily="34" charset="0"/>
                <a:cs typeface="Arial" panose="020B0604020202020204" pitchFamily="34" charset="0"/>
              </a:rPr>
              <a:t>gammal information=bestämd form</a:t>
            </a:r>
          </a:p>
        </p:txBody>
      </p:sp>
    </p:spTree>
    <p:extLst>
      <p:ext uri="{BB962C8B-B14F-4D97-AF65-F5344CB8AC3E}">
        <p14:creationId xmlns:p14="http://schemas.microsoft.com/office/powerpoint/2010/main" val="374176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D49B3BA-2EAE-D8A7-B7B9-AAACC84AFA12}"/>
              </a:ext>
            </a:extLst>
          </p:cNvPr>
          <p:cNvSpPr>
            <a:spLocks noGrp="1"/>
          </p:cNvSpPr>
          <p:nvPr>
            <p:ph type="title"/>
          </p:nvPr>
        </p:nvSpPr>
        <p:spPr>
          <a:xfrm>
            <a:off x="568799" y="230819"/>
            <a:ext cx="7038231" cy="514905"/>
          </a:xfrm>
        </p:spPr>
        <p:txBody>
          <a:bodyPr/>
          <a:lstStyle/>
          <a:p>
            <a:r>
              <a:rPr lang="en-US" sz="2800" dirty="0" err="1"/>
              <a:t>Textbindning</a:t>
            </a:r>
            <a:endParaRPr lang="en-US" sz="2800" dirty="0"/>
          </a:p>
        </p:txBody>
      </p:sp>
      <p:sp>
        <p:nvSpPr>
          <p:cNvPr id="15" name="Content Placeholder 2">
            <a:extLst>
              <a:ext uri="{FF2B5EF4-FFF2-40B4-BE49-F238E27FC236}">
                <a16:creationId xmlns:a16="http://schemas.microsoft.com/office/drawing/2014/main" id="{F104C752-FA37-1B4C-7ABB-3254A0A6AF51}"/>
              </a:ext>
            </a:extLst>
          </p:cNvPr>
          <p:cNvSpPr>
            <a:spLocks noGrp="1"/>
          </p:cNvSpPr>
          <p:nvPr>
            <p:ph idx="1"/>
          </p:nvPr>
        </p:nvSpPr>
        <p:spPr>
          <a:xfrm>
            <a:off x="139107" y="1147441"/>
            <a:ext cx="8862850" cy="3731993"/>
          </a:xfrm>
        </p:spPr>
        <p:txBody>
          <a:bodyPr/>
          <a:lstStyle/>
          <a:p>
            <a:r>
              <a:rPr lang="en-US" sz="1800" dirty="0"/>
              <a:t>Att </a:t>
            </a:r>
            <a:r>
              <a:rPr lang="en-US" sz="1800" dirty="0" err="1"/>
              <a:t>tydligt</a:t>
            </a:r>
            <a:r>
              <a:rPr lang="en-US" sz="1800" dirty="0"/>
              <a:t> </a:t>
            </a:r>
            <a:r>
              <a:rPr lang="en-US" sz="1800" dirty="0" err="1"/>
              <a:t>markera</a:t>
            </a:r>
            <a:r>
              <a:rPr lang="en-US" sz="1800" dirty="0"/>
              <a:t> </a:t>
            </a:r>
            <a:r>
              <a:rPr lang="en-US" sz="1800" dirty="0" err="1"/>
              <a:t>sambanden</a:t>
            </a:r>
            <a:r>
              <a:rPr lang="en-US" sz="1800" dirty="0"/>
              <a:t> </a:t>
            </a:r>
            <a:r>
              <a:rPr lang="en-US" sz="1800" dirty="0" err="1"/>
              <a:t>mellan</a:t>
            </a:r>
            <a:r>
              <a:rPr lang="en-US" sz="1800" dirty="0"/>
              <a:t> </a:t>
            </a:r>
            <a:r>
              <a:rPr lang="en-US" sz="1800" dirty="0" err="1"/>
              <a:t>en</a:t>
            </a:r>
            <a:r>
              <a:rPr lang="en-US" sz="1800" dirty="0"/>
              <a:t> texts </a:t>
            </a:r>
            <a:r>
              <a:rPr lang="en-US" sz="1800" dirty="0" err="1"/>
              <a:t>olika</a:t>
            </a:r>
            <a:r>
              <a:rPr lang="en-US" sz="1800" dirty="0"/>
              <a:t> </a:t>
            </a:r>
            <a:r>
              <a:rPr lang="en-US" sz="1800" dirty="0" err="1"/>
              <a:t>delar</a:t>
            </a:r>
            <a:r>
              <a:rPr lang="en-US" sz="1800" dirty="0"/>
              <a:t> </a:t>
            </a:r>
            <a:r>
              <a:rPr lang="en-US" sz="1800" dirty="0" err="1"/>
              <a:t>underlättar</a:t>
            </a:r>
            <a:r>
              <a:rPr lang="en-US" sz="1800" dirty="0"/>
              <a:t> för </a:t>
            </a:r>
            <a:r>
              <a:rPr lang="en-US" sz="1800" dirty="0" err="1"/>
              <a:t>läsaren</a:t>
            </a:r>
            <a:endParaRPr lang="en-US" sz="1800" dirty="0"/>
          </a:p>
          <a:p>
            <a:r>
              <a:rPr lang="en-US" sz="1800" dirty="0"/>
              <a:t> Vi </a:t>
            </a:r>
            <a:r>
              <a:rPr lang="en-US" sz="1800" dirty="0" err="1"/>
              <a:t>använder</a:t>
            </a:r>
            <a:r>
              <a:rPr lang="en-US" sz="1800" dirty="0"/>
              <a:t> visa </a:t>
            </a:r>
            <a:r>
              <a:rPr lang="en-US" sz="1800" dirty="0" err="1"/>
              <a:t>ord</a:t>
            </a:r>
            <a:r>
              <a:rPr lang="en-US" sz="1800" dirty="0"/>
              <a:t> </a:t>
            </a:r>
            <a:r>
              <a:rPr lang="en-US" sz="1800" dirty="0" err="1"/>
              <a:t>som</a:t>
            </a:r>
            <a:r>
              <a:rPr lang="en-US" sz="1800" dirty="0"/>
              <a:t> </a:t>
            </a:r>
            <a:r>
              <a:rPr lang="en-US" sz="1800" dirty="0" err="1"/>
              <a:t>konkreta</a:t>
            </a:r>
            <a:r>
              <a:rPr lang="en-US" sz="1800" dirty="0"/>
              <a:t> </a:t>
            </a:r>
            <a:r>
              <a:rPr lang="en-US" sz="1800" dirty="0" err="1"/>
              <a:t>markörer</a:t>
            </a:r>
            <a:r>
              <a:rPr lang="en-US" sz="1800" dirty="0"/>
              <a:t> </a:t>
            </a:r>
            <a:r>
              <a:rPr lang="en-US" sz="1800" dirty="0" err="1"/>
              <a:t>i</a:t>
            </a:r>
            <a:r>
              <a:rPr lang="en-US" sz="1800" dirty="0"/>
              <a:t> </a:t>
            </a:r>
            <a:r>
              <a:rPr lang="en-US" sz="1800" dirty="0" err="1"/>
              <a:t>en</a:t>
            </a:r>
            <a:r>
              <a:rPr lang="en-US" sz="1800" dirty="0"/>
              <a:t> text, </a:t>
            </a:r>
            <a:r>
              <a:rPr lang="en-US" sz="1800" dirty="0" err="1"/>
              <a:t>och</a:t>
            </a:r>
            <a:r>
              <a:rPr lang="en-US" sz="1800" dirty="0"/>
              <a:t> </a:t>
            </a:r>
            <a:r>
              <a:rPr lang="en-US" sz="1800" dirty="0" err="1"/>
              <a:t>ibland</a:t>
            </a:r>
            <a:r>
              <a:rPr lang="en-US" sz="1800" dirty="0"/>
              <a:t> </a:t>
            </a:r>
            <a:r>
              <a:rPr lang="en-US" sz="1800" dirty="0" err="1"/>
              <a:t>är</a:t>
            </a:r>
            <a:r>
              <a:rPr lang="en-US" sz="1800" dirty="0"/>
              <a:t> de </a:t>
            </a:r>
            <a:r>
              <a:rPr lang="en-US" sz="1800" dirty="0" err="1"/>
              <a:t>nödvändiga</a:t>
            </a:r>
            <a:r>
              <a:rPr lang="en-US" sz="1800" dirty="0"/>
              <a:t> för att </a:t>
            </a:r>
            <a:r>
              <a:rPr lang="en-US" sz="1800" dirty="0" err="1"/>
              <a:t>förmedla</a:t>
            </a:r>
            <a:r>
              <a:rPr lang="en-US" sz="1800" dirty="0"/>
              <a:t> “</a:t>
            </a:r>
            <a:r>
              <a:rPr lang="en-US" sz="1800" dirty="0" err="1"/>
              <a:t>rätt</a:t>
            </a:r>
            <a:r>
              <a:rPr lang="en-US" sz="1800" dirty="0"/>
              <a:t>” </a:t>
            </a:r>
            <a:r>
              <a:rPr lang="en-US" sz="1800" dirty="0" err="1"/>
              <a:t>betydelse</a:t>
            </a:r>
            <a:endParaRPr lang="en-US" sz="1800" dirty="0"/>
          </a:p>
          <a:p>
            <a:pPr marL="0" indent="0">
              <a:buNone/>
            </a:pPr>
            <a:r>
              <a:rPr lang="en-US" sz="900" i="1" dirty="0"/>
              <a:t>			</a:t>
            </a:r>
            <a:r>
              <a:rPr lang="en-US" sz="1600" i="1" dirty="0"/>
              <a:t>Jag </a:t>
            </a:r>
            <a:r>
              <a:rPr lang="en-US" sz="1600" i="1" dirty="0" err="1"/>
              <a:t>kommer</a:t>
            </a:r>
            <a:r>
              <a:rPr lang="en-US" sz="1600" i="1" dirty="0"/>
              <a:t> </a:t>
            </a:r>
            <a:r>
              <a:rPr lang="en-US" sz="1600" i="1" dirty="0" err="1"/>
              <a:t>inte</a:t>
            </a:r>
            <a:r>
              <a:rPr lang="en-US" sz="1600" i="1" dirty="0"/>
              <a:t> </a:t>
            </a:r>
            <a:r>
              <a:rPr lang="en-US" sz="1600" i="1" dirty="0" err="1"/>
              <a:t>på</a:t>
            </a:r>
            <a:r>
              <a:rPr lang="en-US" sz="1600" i="1" dirty="0"/>
              <a:t> </a:t>
            </a:r>
            <a:r>
              <a:rPr lang="en-US" sz="1600" i="1" dirty="0" err="1"/>
              <a:t>mötet</a:t>
            </a:r>
            <a:r>
              <a:rPr lang="en-US" sz="1600" i="1" dirty="0"/>
              <a:t>. Kim </a:t>
            </a:r>
            <a:r>
              <a:rPr lang="en-US" sz="1600" i="1" dirty="0" err="1"/>
              <a:t>kommer</a:t>
            </a:r>
            <a:r>
              <a:rPr lang="en-US" sz="1600" i="1" dirty="0"/>
              <a:t>.</a:t>
            </a:r>
          </a:p>
          <a:p>
            <a:pPr marL="0" indent="0">
              <a:buNone/>
            </a:pPr>
            <a:r>
              <a:rPr lang="en-US" sz="1600" i="1" dirty="0"/>
              <a:t>			Jag </a:t>
            </a:r>
            <a:r>
              <a:rPr lang="en-US" sz="1600" i="1" dirty="0" err="1"/>
              <a:t>kommer</a:t>
            </a:r>
            <a:r>
              <a:rPr lang="en-US" sz="1600" i="1" dirty="0"/>
              <a:t> </a:t>
            </a:r>
            <a:r>
              <a:rPr lang="en-US" sz="1600" i="1" dirty="0" err="1"/>
              <a:t>inte</a:t>
            </a:r>
            <a:r>
              <a:rPr lang="en-US" sz="1600" i="1" dirty="0"/>
              <a:t> </a:t>
            </a:r>
            <a:r>
              <a:rPr lang="en-US" sz="1600" i="1" dirty="0" err="1"/>
              <a:t>på</a:t>
            </a:r>
            <a:r>
              <a:rPr lang="en-US" sz="1600" i="1" dirty="0"/>
              <a:t> </a:t>
            </a:r>
            <a:r>
              <a:rPr lang="en-US" sz="1600" i="1" dirty="0" err="1"/>
              <a:t>mötet</a:t>
            </a:r>
            <a:r>
              <a:rPr lang="en-US" sz="1600" i="1" dirty="0"/>
              <a:t>, </a:t>
            </a:r>
            <a:r>
              <a:rPr lang="en-US" sz="1600" b="1" i="1" dirty="0"/>
              <a:t>men</a:t>
            </a:r>
            <a:r>
              <a:rPr lang="en-US" sz="1600" i="1" dirty="0"/>
              <a:t> Kim </a:t>
            </a:r>
            <a:r>
              <a:rPr lang="en-US" sz="1600" i="1" dirty="0" err="1"/>
              <a:t>kommer</a:t>
            </a:r>
            <a:r>
              <a:rPr lang="en-US" sz="1600" i="1" dirty="0"/>
              <a:t>.</a:t>
            </a:r>
          </a:p>
          <a:p>
            <a:pPr marL="0" indent="0">
              <a:buNone/>
            </a:pPr>
            <a:r>
              <a:rPr lang="en-US" sz="1600" i="1" dirty="0"/>
              <a:t>			Jag </a:t>
            </a:r>
            <a:r>
              <a:rPr lang="en-US" sz="1600" i="1" dirty="0" err="1"/>
              <a:t>kommer</a:t>
            </a:r>
            <a:r>
              <a:rPr lang="en-US" sz="1600" i="1" dirty="0"/>
              <a:t> </a:t>
            </a:r>
            <a:r>
              <a:rPr lang="en-US" sz="1600" i="1" dirty="0" err="1"/>
              <a:t>inte</a:t>
            </a:r>
            <a:r>
              <a:rPr lang="en-US" sz="1600" i="1" dirty="0"/>
              <a:t> </a:t>
            </a:r>
            <a:r>
              <a:rPr lang="en-US" sz="1600" i="1" dirty="0" err="1"/>
              <a:t>på</a:t>
            </a:r>
            <a:r>
              <a:rPr lang="en-US" sz="1600" i="1" dirty="0"/>
              <a:t> </a:t>
            </a:r>
            <a:r>
              <a:rPr lang="en-US" sz="1600" i="1" dirty="0" err="1"/>
              <a:t>mötet</a:t>
            </a:r>
            <a:r>
              <a:rPr lang="en-US" sz="1600" i="1" dirty="0"/>
              <a:t>, </a:t>
            </a:r>
            <a:r>
              <a:rPr lang="en-US" sz="1600" b="1" i="1" dirty="0" err="1"/>
              <a:t>därför</a:t>
            </a:r>
            <a:r>
              <a:rPr lang="en-US" sz="1600" b="1" i="1" dirty="0"/>
              <a:t> att </a:t>
            </a:r>
            <a:r>
              <a:rPr lang="en-US" sz="1600" i="1" dirty="0"/>
              <a:t>Kim </a:t>
            </a:r>
            <a:r>
              <a:rPr lang="en-US" sz="1600" i="1" dirty="0" err="1"/>
              <a:t>kommer</a:t>
            </a:r>
            <a:r>
              <a:rPr lang="en-US" sz="1600" i="1" dirty="0"/>
              <a:t>.</a:t>
            </a:r>
          </a:p>
          <a:p>
            <a:pPr marL="0" indent="0">
              <a:buNone/>
            </a:pPr>
            <a:r>
              <a:rPr lang="en-US" sz="1600" i="1" dirty="0"/>
              <a:t>			Jag </a:t>
            </a:r>
            <a:r>
              <a:rPr lang="en-US" sz="1600" i="1" dirty="0" err="1"/>
              <a:t>kommer</a:t>
            </a:r>
            <a:r>
              <a:rPr lang="en-US" sz="1600" i="1" dirty="0"/>
              <a:t> </a:t>
            </a:r>
            <a:r>
              <a:rPr lang="en-US" sz="1600" i="1" dirty="0" err="1"/>
              <a:t>inte</a:t>
            </a:r>
            <a:r>
              <a:rPr lang="en-US" sz="1600" i="1" dirty="0"/>
              <a:t> </a:t>
            </a:r>
            <a:r>
              <a:rPr lang="en-US" sz="1600" i="1" dirty="0" err="1"/>
              <a:t>på</a:t>
            </a:r>
            <a:r>
              <a:rPr lang="en-US" sz="1600" i="1" dirty="0"/>
              <a:t> </a:t>
            </a:r>
            <a:r>
              <a:rPr lang="en-US" sz="1600" i="1" dirty="0" err="1"/>
              <a:t>mötet</a:t>
            </a:r>
            <a:r>
              <a:rPr lang="en-US" sz="1600" i="1" dirty="0"/>
              <a:t>, </a:t>
            </a:r>
            <a:r>
              <a:rPr lang="en-US" sz="1600" b="1" i="1" dirty="0"/>
              <a:t>trots att </a:t>
            </a:r>
            <a:r>
              <a:rPr lang="en-US" sz="1600" i="1" dirty="0"/>
              <a:t>Kim </a:t>
            </a:r>
            <a:r>
              <a:rPr lang="en-US" sz="1600" i="1" dirty="0" err="1"/>
              <a:t>kommer</a:t>
            </a:r>
            <a:r>
              <a:rPr lang="en-US" sz="1600" i="1" dirty="0"/>
              <a:t>.</a:t>
            </a:r>
          </a:p>
          <a:p>
            <a:r>
              <a:rPr lang="en-US" sz="1800" dirty="0" err="1"/>
              <a:t>Sådana</a:t>
            </a:r>
            <a:r>
              <a:rPr lang="en-US" sz="1800" dirty="0"/>
              <a:t> </a:t>
            </a:r>
            <a:r>
              <a:rPr lang="en-US" sz="1800" dirty="0" err="1"/>
              <a:t>här</a:t>
            </a:r>
            <a:r>
              <a:rPr lang="en-US" sz="1800" dirty="0"/>
              <a:t> </a:t>
            </a:r>
            <a:r>
              <a:rPr lang="en-US" sz="1800" dirty="0" err="1"/>
              <a:t>ord</a:t>
            </a:r>
            <a:r>
              <a:rPr lang="en-US" sz="1800" dirty="0"/>
              <a:t>/</a:t>
            </a:r>
            <a:r>
              <a:rPr lang="en-US" sz="1800" dirty="0" err="1"/>
              <a:t>fraser</a:t>
            </a:r>
            <a:r>
              <a:rPr lang="en-US" sz="1800" dirty="0"/>
              <a:t> </a:t>
            </a:r>
            <a:r>
              <a:rPr lang="en-US" sz="1800" dirty="0" err="1"/>
              <a:t>vägleder</a:t>
            </a:r>
            <a:r>
              <a:rPr lang="en-US" sz="1800" dirty="0"/>
              <a:t> </a:t>
            </a:r>
            <a:r>
              <a:rPr lang="en-US" sz="1800" dirty="0" err="1"/>
              <a:t>läsaren</a:t>
            </a:r>
            <a:r>
              <a:rPr lang="en-US" sz="1800" dirty="0"/>
              <a:t> </a:t>
            </a:r>
            <a:r>
              <a:rPr lang="en-US" sz="1800" dirty="0" err="1"/>
              <a:t>och</a:t>
            </a:r>
            <a:r>
              <a:rPr lang="en-US" sz="1800" dirty="0"/>
              <a:t> </a:t>
            </a:r>
            <a:r>
              <a:rPr lang="en-US" sz="1800" dirty="0" err="1"/>
              <a:t>visar</a:t>
            </a:r>
            <a:r>
              <a:rPr lang="en-US" sz="1800" dirty="0"/>
              <a:t> </a:t>
            </a:r>
            <a:r>
              <a:rPr lang="en-US" sz="1800" dirty="0" err="1"/>
              <a:t>hur</a:t>
            </a:r>
            <a:r>
              <a:rPr lang="en-US" sz="1800" dirty="0"/>
              <a:t> </a:t>
            </a:r>
            <a:r>
              <a:rPr lang="en-US" sz="1800" dirty="0" err="1"/>
              <a:t>olika</a:t>
            </a:r>
            <a:r>
              <a:rPr lang="en-US" sz="1800" dirty="0"/>
              <a:t> </a:t>
            </a:r>
            <a:r>
              <a:rPr lang="en-US" sz="1800" dirty="0" err="1"/>
              <a:t>satser</a:t>
            </a:r>
            <a:r>
              <a:rPr lang="en-US" sz="1800" dirty="0"/>
              <a:t> ska </a:t>
            </a:r>
            <a:r>
              <a:rPr lang="en-US" sz="1800" dirty="0" err="1"/>
              <a:t>förstås</a:t>
            </a:r>
            <a:r>
              <a:rPr lang="en-US" sz="1800" dirty="0"/>
              <a:t> </a:t>
            </a:r>
            <a:r>
              <a:rPr lang="en-US" sz="1800" dirty="0" err="1"/>
              <a:t>i</a:t>
            </a:r>
            <a:r>
              <a:rPr lang="en-US" sz="1800" dirty="0"/>
              <a:t> </a:t>
            </a:r>
            <a:r>
              <a:rPr lang="en-US" sz="1800" dirty="0" err="1"/>
              <a:t>förhållande</a:t>
            </a:r>
            <a:r>
              <a:rPr lang="en-US" sz="1800" dirty="0"/>
              <a:t> till </a:t>
            </a:r>
            <a:r>
              <a:rPr lang="en-US" sz="1800" dirty="0" err="1"/>
              <a:t>varandra</a:t>
            </a:r>
            <a:endParaRPr lang="en-US" sz="1800" dirty="0"/>
          </a:p>
          <a:p>
            <a:r>
              <a:rPr lang="en-US" sz="1800" dirty="0"/>
              <a:t>Om </a:t>
            </a:r>
            <a:r>
              <a:rPr lang="en-US" sz="1800" dirty="0" err="1"/>
              <a:t>ett</a:t>
            </a:r>
            <a:r>
              <a:rPr lang="en-US" sz="1800" dirty="0"/>
              <a:t> </a:t>
            </a:r>
            <a:r>
              <a:rPr lang="en-US" sz="1800" dirty="0" err="1"/>
              <a:t>visst</a:t>
            </a:r>
            <a:r>
              <a:rPr lang="en-US" sz="1800" dirty="0"/>
              <a:t> </a:t>
            </a:r>
            <a:r>
              <a:rPr lang="en-US" sz="1800" dirty="0" err="1"/>
              <a:t>samband</a:t>
            </a:r>
            <a:r>
              <a:rPr lang="en-US" sz="1800" dirty="0"/>
              <a:t> </a:t>
            </a:r>
            <a:r>
              <a:rPr lang="en-US" sz="1800" dirty="0" err="1"/>
              <a:t>mellan</a:t>
            </a:r>
            <a:r>
              <a:rPr lang="en-US" sz="1800" dirty="0"/>
              <a:t> </a:t>
            </a:r>
            <a:r>
              <a:rPr lang="en-US" sz="1800" dirty="0" err="1"/>
              <a:t>satser</a:t>
            </a:r>
            <a:r>
              <a:rPr lang="en-US" sz="1800" dirty="0"/>
              <a:t> </a:t>
            </a:r>
            <a:r>
              <a:rPr lang="en-US" sz="1800" dirty="0" err="1"/>
              <a:t>är</a:t>
            </a:r>
            <a:r>
              <a:rPr lang="en-US" sz="1800" dirty="0"/>
              <a:t> </a:t>
            </a:r>
            <a:r>
              <a:rPr lang="en-US" sz="1800" dirty="0" err="1"/>
              <a:t>mindre</a:t>
            </a:r>
            <a:r>
              <a:rPr lang="en-US" sz="1800" dirty="0"/>
              <a:t> </a:t>
            </a:r>
            <a:r>
              <a:rPr lang="en-US" sz="1800" dirty="0" err="1"/>
              <a:t>förväntat</a:t>
            </a:r>
            <a:r>
              <a:rPr lang="en-US" sz="1800" dirty="0"/>
              <a:t> </a:t>
            </a:r>
            <a:r>
              <a:rPr lang="en-US" sz="1800" dirty="0" err="1"/>
              <a:t>är</a:t>
            </a:r>
            <a:r>
              <a:rPr lang="en-US" sz="1800" dirty="0"/>
              <a:t> det </a:t>
            </a:r>
            <a:r>
              <a:rPr lang="en-US" sz="1800" dirty="0" err="1"/>
              <a:t>särskilt</a:t>
            </a:r>
            <a:r>
              <a:rPr lang="en-US" sz="1800" dirty="0"/>
              <a:t> </a:t>
            </a:r>
            <a:r>
              <a:rPr lang="en-US" sz="1800" dirty="0" err="1"/>
              <a:t>viktigt</a:t>
            </a:r>
            <a:r>
              <a:rPr lang="en-US" sz="1800" dirty="0"/>
              <a:t> att visa det, </a:t>
            </a:r>
            <a:r>
              <a:rPr lang="en-US" sz="1800" dirty="0" err="1"/>
              <a:t>och</a:t>
            </a:r>
            <a:r>
              <a:rPr lang="en-US" sz="1800" dirty="0"/>
              <a:t> </a:t>
            </a:r>
            <a:r>
              <a:rPr lang="en-US" sz="1800" dirty="0" err="1"/>
              <a:t>tvetydighet</a:t>
            </a:r>
            <a:r>
              <a:rPr lang="en-US" sz="1800" dirty="0"/>
              <a:t> ska </a:t>
            </a:r>
            <a:r>
              <a:rPr lang="en-US" sz="1800" dirty="0" err="1"/>
              <a:t>alltid</a:t>
            </a:r>
            <a:r>
              <a:rPr lang="en-US" sz="1800" dirty="0"/>
              <a:t> </a:t>
            </a:r>
            <a:r>
              <a:rPr lang="en-US" sz="1800" dirty="0" err="1"/>
              <a:t>undvikas</a:t>
            </a:r>
            <a:endParaRPr lang="en-US" sz="1800" dirty="0"/>
          </a:p>
          <a:p>
            <a:pPr marL="0" indent="0">
              <a:buNone/>
            </a:pPr>
            <a:r>
              <a:rPr lang="en-US" i="1" dirty="0"/>
              <a:t>	</a:t>
            </a:r>
            <a:r>
              <a:rPr lang="en-US" sz="1600" i="1" dirty="0"/>
              <a:t>Den </a:t>
            </a:r>
            <a:r>
              <a:rPr lang="en-US" sz="1600" i="1" dirty="0" err="1"/>
              <a:t>önskade</a:t>
            </a:r>
            <a:r>
              <a:rPr lang="en-US" sz="1600" i="1" dirty="0"/>
              <a:t> </a:t>
            </a:r>
            <a:r>
              <a:rPr lang="en-US" sz="1600" i="1" dirty="0" err="1"/>
              <a:t>prestandan</a:t>
            </a:r>
            <a:r>
              <a:rPr lang="en-US" sz="1600" i="1" dirty="0"/>
              <a:t> </a:t>
            </a:r>
            <a:r>
              <a:rPr lang="en-US" sz="1600" i="1" dirty="0" err="1"/>
              <a:t>uppnåddes</a:t>
            </a:r>
            <a:r>
              <a:rPr lang="en-US" sz="1600" i="1" dirty="0"/>
              <a:t> </a:t>
            </a:r>
            <a:r>
              <a:rPr lang="en-US" sz="1600" b="1" i="1" dirty="0"/>
              <a:t>trots att </a:t>
            </a:r>
            <a:r>
              <a:rPr lang="en-US" sz="1600" i="1" dirty="0" err="1"/>
              <a:t>flera</a:t>
            </a:r>
            <a:r>
              <a:rPr lang="en-US" sz="1600" i="1" dirty="0"/>
              <a:t> </a:t>
            </a:r>
            <a:r>
              <a:rPr lang="en-US" sz="1600" i="1" dirty="0" err="1"/>
              <a:t>delar</a:t>
            </a:r>
            <a:r>
              <a:rPr lang="en-US" sz="1600" i="1" dirty="0"/>
              <a:t> </a:t>
            </a:r>
            <a:r>
              <a:rPr lang="en-US" sz="1600" i="1" dirty="0" err="1"/>
              <a:t>inte</a:t>
            </a:r>
            <a:r>
              <a:rPr lang="en-US" sz="1600" i="1" dirty="0"/>
              <a:t> </a:t>
            </a:r>
            <a:r>
              <a:rPr lang="en-US" sz="1600" i="1" dirty="0" err="1"/>
              <a:t>fungerade</a:t>
            </a:r>
            <a:r>
              <a:rPr lang="en-US" sz="1600" i="1" dirty="0"/>
              <a:t> </a:t>
            </a:r>
            <a:r>
              <a:rPr lang="en-US" sz="1600" i="1" dirty="0" err="1"/>
              <a:t>enligt</a:t>
            </a:r>
            <a:r>
              <a:rPr lang="en-US" sz="1600" i="1" dirty="0"/>
              <a:t> plan</a:t>
            </a:r>
            <a:r>
              <a:rPr lang="en-US" i="1" dirty="0"/>
              <a:t>.</a:t>
            </a:r>
          </a:p>
        </p:txBody>
      </p:sp>
      <p:sp>
        <p:nvSpPr>
          <p:cNvPr id="6" name="Platshållare för bildnummer 5">
            <a:extLst>
              <a:ext uri="{FF2B5EF4-FFF2-40B4-BE49-F238E27FC236}">
                <a16:creationId xmlns:a16="http://schemas.microsoft.com/office/drawing/2014/main" id="{06AA0AE5-AA71-4DA3-88A5-3CEDBB79CE89}"/>
              </a:ext>
            </a:extLst>
          </p:cNvPr>
          <p:cNvSpPr>
            <a:spLocks noGrp="1"/>
          </p:cNvSpPr>
          <p:nvPr>
            <p:ph type="sldNum" sz="quarter" idx="12"/>
          </p:nvPr>
        </p:nvSpPr>
        <p:spPr>
          <a:xfrm>
            <a:off x="205200" y="4852800"/>
            <a:ext cx="216000" cy="176400"/>
          </a:xfrm>
        </p:spPr>
        <p:txBody>
          <a:bodyPr anchor="ctr">
            <a:normAutofit/>
          </a:bodyPr>
          <a:lstStyle/>
          <a:p>
            <a:pPr>
              <a:spcAft>
                <a:spcPts val="600"/>
              </a:spcAft>
            </a:pPr>
            <a:fld id="{0FB56013-B943-42BA-886F-6F9D4EB85E9D}" type="slidenum">
              <a:rPr lang="en-US" smtClean="0"/>
              <a:pPr>
                <a:spcAft>
                  <a:spcPts val="600"/>
                </a:spcAft>
              </a:pPr>
              <a:t>72</a:t>
            </a:fld>
            <a:endParaRPr lang="en-US"/>
          </a:p>
        </p:txBody>
      </p:sp>
      <p:sp>
        <p:nvSpPr>
          <p:cNvPr id="4" name="Platshållare för datum 3" hidden="1">
            <a:extLst>
              <a:ext uri="{FF2B5EF4-FFF2-40B4-BE49-F238E27FC236}">
                <a16:creationId xmlns:a16="http://schemas.microsoft.com/office/drawing/2014/main" id="{168A6433-23AF-4D07-BC1A-40903804739F}"/>
              </a:ext>
            </a:extLst>
          </p:cNvPr>
          <p:cNvSpPr>
            <a:spLocks noGrp="1"/>
          </p:cNvSpPr>
          <p:nvPr>
            <p:ph type="dt" sz="half" idx="4294967295"/>
          </p:nvPr>
        </p:nvSpPr>
        <p:spPr>
          <a:xfrm>
            <a:off x="468890" y="4935626"/>
            <a:ext cx="2133600" cy="207875"/>
          </a:xfrm>
        </p:spPr>
        <p:txBody>
          <a:bodyPr/>
          <a:lstStyle/>
          <a:p>
            <a:pPr>
              <a:spcAft>
                <a:spcPts val="600"/>
              </a:spcAft>
            </a:pPr>
            <a:fld id="{0362A771-7028-4EF4-8DA2-FA5D5888A130}" type="datetime1">
              <a:rPr lang="en-US" smtClean="0"/>
              <a:pPr>
                <a:spcAft>
                  <a:spcPts val="600"/>
                </a:spcAft>
              </a:pPr>
              <a:t>11/2/2022</a:t>
            </a:fld>
            <a:endParaRPr lang="en-US"/>
          </a:p>
        </p:txBody>
      </p:sp>
    </p:spTree>
    <p:extLst>
      <p:ext uri="{BB962C8B-B14F-4D97-AF65-F5344CB8AC3E}">
        <p14:creationId xmlns:p14="http://schemas.microsoft.com/office/powerpoint/2010/main" val="11410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316774" y="550129"/>
          <a:ext cx="4329113" cy="2011680"/>
        </p:xfrm>
        <a:graphic>
          <a:graphicData uri="http://schemas.openxmlformats.org/drawingml/2006/table">
            <a:tbl>
              <a:tblPr firstRow="1" firstCol="1" bandRow="1"/>
              <a:tblGrid>
                <a:gridCol w="1094423">
                  <a:extLst>
                    <a:ext uri="{9D8B030D-6E8A-4147-A177-3AD203B41FA5}">
                      <a16:colId xmlns:a16="http://schemas.microsoft.com/office/drawing/2014/main" val="20000"/>
                    </a:ext>
                  </a:extLst>
                </a:gridCol>
                <a:gridCol w="1078230">
                  <a:extLst>
                    <a:ext uri="{9D8B030D-6E8A-4147-A177-3AD203B41FA5}">
                      <a16:colId xmlns:a16="http://schemas.microsoft.com/office/drawing/2014/main" val="20001"/>
                    </a:ext>
                  </a:extLst>
                </a:gridCol>
                <a:gridCol w="1078230">
                  <a:extLst>
                    <a:ext uri="{9D8B030D-6E8A-4147-A177-3AD203B41FA5}">
                      <a16:colId xmlns:a16="http://schemas.microsoft.com/office/drawing/2014/main" val="20002"/>
                    </a:ext>
                  </a:extLst>
                </a:gridCol>
                <a:gridCol w="1078230">
                  <a:extLst>
                    <a:ext uri="{9D8B030D-6E8A-4147-A177-3AD203B41FA5}">
                      <a16:colId xmlns:a16="http://schemas.microsoft.com/office/drawing/2014/main" val="20003"/>
                    </a:ext>
                  </a:extLst>
                </a:gridCol>
              </a:tblGrid>
              <a:tr h="182880">
                <a:tc gridSpan="2">
                  <a:txBody>
                    <a:bodyPr/>
                    <a:lstStyle/>
                    <a:p>
                      <a:pPr>
                        <a:spcAft>
                          <a:spcPts val="0"/>
                        </a:spcAft>
                      </a:pPr>
                      <a:r>
                        <a:rPr lang="sv-SE" sz="1200" b="1" i="1">
                          <a:effectLst/>
                          <a:latin typeface="Calibri" charset="0"/>
                          <a:ea typeface="DengXian" charset="-122"/>
                          <a:cs typeface="Arial" charset="0"/>
                        </a:rPr>
                        <a:t>Tillägg</a:t>
                      </a:r>
                      <a:endParaRPr lang="en-GB" sz="120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spcAft>
                          <a:spcPts val="0"/>
                        </a:spcAft>
                      </a:pPr>
                      <a:r>
                        <a:rPr lang="sv-SE" sz="1200" b="1" i="1" dirty="0">
                          <a:effectLst/>
                          <a:latin typeface="Calibri" charset="0"/>
                          <a:ea typeface="DengXian" charset="-122"/>
                          <a:cs typeface="Arial" charset="0"/>
                        </a:rPr>
                        <a:t>Tid</a:t>
                      </a:r>
                      <a:endParaRPr lang="en-GB" sz="1200"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0000"/>
                  </a:ext>
                </a:extLst>
              </a:tr>
              <a:tr h="1828800">
                <a:tc>
                  <a:txBody>
                    <a:bodyPr/>
                    <a:lstStyle/>
                    <a:p>
                      <a:pPr>
                        <a:spcAft>
                          <a:spcPts val="0"/>
                        </a:spcAft>
                      </a:pPr>
                      <a:r>
                        <a:rPr lang="sv-SE" sz="1200" dirty="0">
                          <a:effectLst/>
                          <a:latin typeface="Calibri" charset="0"/>
                          <a:ea typeface="DengXian" charset="-122"/>
                          <a:cs typeface="Arial" charset="0"/>
                        </a:rPr>
                        <a:t>även</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och, också</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därtill</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tillika</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dessutom</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lika viktigt är</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vidare</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vad mera är</a:t>
                      </a:r>
                      <a:endParaRPr lang="en-GB" sz="1200"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sv-SE" sz="1200" dirty="0">
                          <a:effectLst/>
                          <a:latin typeface="Calibri" charset="0"/>
                          <a:ea typeface="DengXian" charset="-122"/>
                          <a:cs typeface="Arial" charset="0"/>
                        </a:rPr>
                        <a:t>ytterligare</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nästa</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för det första</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för det andra</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tilläggas kan slutligen</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sist men inte minst</a:t>
                      </a:r>
                      <a:endParaRPr lang="en-GB" sz="1200"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sv-SE" sz="1200" dirty="0">
                          <a:effectLst/>
                          <a:latin typeface="Calibri" charset="0"/>
                          <a:ea typeface="DengXian" charset="-122"/>
                          <a:cs typeface="Arial" charset="0"/>
                        </a:rPr>
                        <a:t>inledningsvis</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omedelbart därefter</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under tiden</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medan</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samtidigt</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före</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efter</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så småningom</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Snart</a:t>
                      </a:r>
                      <a:endParaRPr lang="en-GB" sz="1200"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sv-SE" sz="1200" dirty="0">
                          <a:effectLst/>
                          <a:latin typeface="Calibri" charset="0"/>
                          <a:ea typeface="DengXian" charset="-122"/>
                          <a:cs typeface="Arial" charset="0"/>
                        </a:rPr>
                        <a:t>efter ett tag</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först</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sedan</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tidigare</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senare</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för det första</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för det andra</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slutligen</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till sist</a:t>
                      </a:r>
                      <a:endParaRPr lang="en-GB" sz="1200"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nvGraphicFramePr>
        <p:xfrm>
          <a:off x="316775" y="2842320"/>
          <a:ext cx="4312921" cy="2194560"/>
        </p:xfrm>
        <a:graphic>
          <a:graphicData uri="http://schemas.openxmlformats.org/drawingml/2006/table">
            <a:tbl>
              <a:tblPr firstRow="1" firstCol="1" bandRow="1"/>
              <a:tblGrid>
                <a:gridCol w="1437323">
                  <a:extLst>
                    <a:ext uri="{9D8B030D-6E8A-4147-A177-3AD203B41FA5}">
                      <a16:colId xmlns:a16="http://schemas.microsoft.com/office/drawing/2014/main" val="20000"/>
                    </a:ext>
                  </a:extLst>
                </a:gridCol>
                <a:gridCol w="1437799">
                  <a:extLst>
                    <a:ext uri="{9D8B030D-6E8A-4147-A177-3AD203B41FA5}">
                      <a16:colId xmlns:a16="http://schemas.microsoft.com/office/drawing/2014/main" val="20001"/>
                    </a:ext>
                  </a:extLst>
                </a:gridCol>
                <a:gridCol w="1437799">
                  <a:extLst>
                    <a:ext uri="{9D8B030D-6E8A-4147-A177-3AD203B41FA5}">
                      <a16:colId xmlns:a16="http://schemas.microsoft.com/office/drawing/2014/main" val="20002"/>
                    </a:ext>
                  </a:extLst>
                </a:gridCol>
              </a:tblGrid>
              <a:tr h="182880">
                <a:tc gridSpan="3">
                  <a:txBody>
                    <a:bodyPr/>
                    <a:lstStyle/>
                    <a:p>
                      <a:pPr algn="just">
                        <a:spcAft>
                          <a:spcPts val="0"/>
                        </a:spcAft>
                      </a:pPr>
                      <a:r>
                        <a:rPr lang="en-GB" sz="1200" dirty="0">
                          <a:effectLst/>
                          <a:latin typeface="Calibri" charset="0"/>
                          <a:ea typeface="DengXian" charset="-122"/>
                          <a:cs typeface="Arial" charset="0"/>
                        </a:rPr>
                        <a:t>Ord </a:t>
                      </a:r>
                      <a:r>
                        <a:rPr lang="en-GB" sz="1200" dirty="0" err="1">
                          <a:effectLst/>
                          <a:latin typeface="Calibri" charset="0"/>
                          <a:ea typeface="DengXian" charset="-122"/>
                          <a:cs typeface="Arial" charset="0"/>
                        </a:rPr>
                        <a:t>som</a:t>
                      </a:r>
                      <a:r>
                        <a:rPr lang="en-GB" sz="1200" dirty="0">
                          <a:effectLst/>
                          <a:latin typeface="Calibri" charset="0"/>
                          <a:ea typeface="DengXian" charset="-122"/>
                          <a:cs typeface="Arial" charset="0"/>
                        </a:rPr>
                        <a:t> </a:t>
                      </a:r>
                      <a:r>
                        <a:rPr lang="en-GB" sz="1200" dirty="0" err="1">
                          <a:effectLst/>
                          <a:latin typeface="Calibri" charset="0"/>
                          <a:ea typeface="DengXian" charset="-122"/>
                          <a:cs typeface="Arial" charset="0"/>
                        </a:rPr>
                        <a:t>signalerar</a:t>
                      </a:r>
                      <a:r>
                        <a:rPr lang="en-GB" sz="1200" dirty="0">
                          <a:effectLst/>
                          <a:latin typeface="Calibri" charset="0"/>
                          <a:ea typeface="DengXian" charset="-122"/>
                          <a:cs typeface="Arial" charset="0"/>
                        </a:rPr>
                        <a:t> </a:t>
                      </a:r>
                      <a:r>
                        <a:rPr lang="en-GB" sz="1200" b="1" dirty="0" err="1">
                          <a:effectLst/>
                          <a:latin typeface="Calibri" charset="0"/>
                          <a:ea typeface="DengXian" charset="-122"/>
                          <a:cs typeface="Arial" charset="0"/>
                        </a:rPr>
                        <a:t>jämförelse</a:t>
                      </a:r>
                      <a:r>
                        <a:rPr lang="en-GB" sz="1200" b="1" dirty="0">
                          <a:effectLst/>
                          <a:latin typeface="Calibri" charset="0"/>
                          <a:ea typeface="DengXian" charset="-122"/>
                          <a:cs typeface="Arial" charset="0"/>
                        </a:rPr>
                        <a:t> </a:t>
                      </a:r>
                      <a:r>
                        <a:rPr lang="en-GB" sz="1200" dirty="0" err="1">
                          <a:effectLst/>
                          <a:latin typeface="Calibri" charset="0"/>
                          <a:ea typeface="DengXian" charset="-122"/>
                          <a:cs typeface="Arial" charset="0"/>
                        </a:rPr>
                        <a:t>eller</a:t>
                      </a:r>
                      <a:r>
                        <a:rPr lang="en-GB" sz="1200" dirty="0">
                          <a:effectLst/>
                          <a:latin typeface="Calibri" charset="0"/>
                          <a:ea typeface="DengXian" charset="-122"/>
                          <a:cs typeface="Arial" charset="0"/>
                        </a:rPr>
                        <a:t> </a:t>
                      </a:r>
                      <a:r>
                        <a:rPr lang="en-GB" sz="1200" b="1" dirty="0" err="1">
                          <a:effectLst/>
                          <a:latin typeface="Calibri" charset="0"/>
                          <a:ea typeface="DengXian" charset="-122"/>
                          <a:cs typeface="Arial" charset="0"/>
                        </a:rPr>
                        <a:t>motsättning</a:t>
                      </a:r>
                      <a:endParaRPr lang="en-GB" sz="1200" b="1"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spcAft>
                          <a:spcPts val="0"/>
                        </a:spcAft>
                      </a:pPr>
                      <a:endParaRPr lang="en-GB" sz="1200" dirty="0">
                        <a:effectLst/>
                        <a:latin typeface="Calibri" charset="0"/>
                        <a:ea typeface="DengXian" charset="-122"/>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spcAft>
                          <a:spcPts val="0"/>
                        </a:spcAft>
                      </a:pPr>
                      <a:endParaRPr lang="en-GB" sz="1200" dirty="0">
                        <a:effectLst/>
                        <a:latin typeface="Calibri" charset="0"/>
                        <a:ea typeface="DengXian" charset="-122"/>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6257607"/>
                  </a:ext>
                </a:extLst>
              </a:tr>
              <a:tr h="2011680">
                <a:tc>
                  <a:txBody>
                    <a:bodyPr/>
                    <a:lstStyle/>
                    <a:p>
                      <a:pPr>
                        <a:spcAft>
                          <a:spcPts val="0"/>
                        </a:spcAft>
                      </a:pPr>
                      <a:r>
                        <a:rPr lang="sv-SE" sz="1200" dirty="0">
                          <a:effectLst/>
                          <a:latin typeface="Calibri" charset="0"/>
                          <a:ea typeface="DengXian" charset="-122"/>
                          <a:cs typeface="Arial" charset="0"/>
                        </a:rPr>
                        <a:t>däremot</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men</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emellertid</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dock</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ändå</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icke desto mindre</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trots, trots allt</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å ena sidan</a:t>
                      </a:r>
                      <a:endParaRPr lang="en-GB" sz="1200"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sv-SE" sz="1200" dirty="0">
                          <a:effectLst/>
                          <a:latin typeface="Calibri" charset="0"/>
                          <a:ea typeface="DengXian" charset="-122"/>
                          <a:cs typeface="Arial" charset="0"/>
                        </a:rPr>
                        <a:t>å andra sidan</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när allt kommer omkring</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tvärtemot</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tvärtom</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en skillnad är</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i gengäld</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i sin tur</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istället</a:t>
                      </a:r>
                      <a:endParaRPr lang="en-GB" sz="1200"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sv-SE" sz="1200" dirty="0">
                          <a:effectLst/>
                          <a:latin typeface="Calibri" charset="0"/>
                          <a:ea typeface="DengXian" charset="-122"/>
                          <a:cs typeface="Arial" charset="0"/>
                        </a:rPr>
                        <a:t>fördelarna</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nackdelarna</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på så sätt</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på samma sätt</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samtidigt (kan noteras att)</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liknande (resonemang)</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likartat (resonerar)</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in likartad uppfattning</a:t>
                      </a:r>
                      <a:endParaRPr lang="en-GB" sz="1200"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13" name="Table 12"/>
          <p:cNvGraphicFramePr>
            <a:graphicFrameLocks noGrp="1"/>
          </p:cNvGraphicFramePr>
          <p:nvPr/>
        </p:nvGraphicFramePr>
        <p:xfrm>
          <a:off x="4753690" y="579225"/>
          <a:ext cx="4313397" cy="3840480"/>
        </p:xfrm>
        <a:graphic>
          <a:graphicData uri="http://schemas.openxmlformats.org/drawingml/2006/table">
            <a:tbl>
              <a:tblPr firstRow="1" firstCol="1" bandRow="1"/>
              <a:tblGrid>
                <a:gridCol w="1437799">
                  <a:extLst>
                    <a:ext uri="{9D8B030D-6E8A-4147-A177-3AD203B41FA5}">
                      <a16:colId xmlns:a16="http://schemas.microsoft.com/office/drawing/2014/main" val="20000"/>
                    </a:ext>
                  </a:extLst>
                </a:gridCol>
                <a:gridCol w="1437799">
                  <a:extLst>
                    <a:ext uri="{9D8B030D-6E8A-4147-A177-3AD203B41FA5}">
                      <a16:colId xmlns:a16="http://schemas.microsoft.com/office/drawing/2014/main" val="20001"/>
                    </a:ext>
                  </a:extLst>
                </a:gridCol>
                <a:gridCol w="1437799">
                  <a:extLst>
                    <a:ext uri="{9D8B030D-6E8A-4147-A177-3AD203B41FA5}">
                      <a16:colId xmlns:a16="http://schemas.microsoft.com/office/drawing/2014/main" val="20002"/>
                    </a:ext>
                  </a:extLst>
                </a:gridCol>
              </a:tblGrid>
              <a:tr h="365760">
                <a:tc>
                  <a:txBody>
                    <a:bodyPr/>
                    <a:lstStyle/>
                    <a:p>
                      <a:pPr>
                        <a:spcAft>
                          <a:spcPts val="0"/>
                        </a:spcAft>
                      </a:pPr>
                      <a:r>
                        <a:rPr lang="sv-SE" sz="1200" b="1" i="1" dirty="0">
                          <a:effectLst/>
                          <a:latin typeface="Calibri" charset="0"/>
                          <a:ea typeface="DengXian" charset="-122"/>
                          <a:cs typeface="Arial" charset="0"/>
                        </a:rPr>
                        <a:t>Exemplifiering och precisering</a:t>
                      </a:r>
                      <a:endParaRPr lang="en-GB" sz="1200"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sv-SE" sz="1200" b="1" i="1" dirty="0">
                          <a:effectLst/>
                          <a:latin typeface="Calibri" charset="0"/>
                          <a:ea typeface="DengXian" charset="-122"/>
                          <a:cs typeface="Arial" charset="0"/>
                        </a:rPr>
                        <a:t>Orsak och slutsats</a:t>
                      </a:r>
                      <a:endParaRPr lang="en-GB" sz="1200"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sv-SE" sz="1200" b="1" i="1" dirty="0">
                          <a:effectLst/>
                          <a:latin typeface="Calibri" charset="0"/>
                          <a:ea typeface="DengXian" charset="-122"/>
                          <a:cs typeface="Arial" charset="0"/>
                        </a:rPr>
                        <a:t>Upprepning</a:t>
                      </a:r>
                      <a:endParaRPr lang="en-GB" sz="1200"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097280">
                <a:tc rowSpan="5">
                  <a:txBody>
                    <a:bodyPr/>
                    <a:lstStyle/>
                    <a:p>
                      <a:pPr>
                        <a:spcAft>
                          <a:spcPts val="0"/>
                        </a:spcAft>
                      </a:pPr>
                      <a:r>
                        <a:rPr lang="sv-SE" sz="1200" dirty="0">
                          <a:effectLst/>
                          <a:latin typeface="Calibri" charset="0"/>
                          <a:ea typeface="DengXian" charset="-122"/>
                          <a:cs typeface="Arial" charset="0"/>
                        </a:rPr>
                        <a:t>såsom</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till exempel</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exempelvis</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bland annat</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det vill säga</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illustrerar/illustreras</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som ett exempel på</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visar</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belyser</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här urskiljer sig</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närmare bestämt</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särskilt</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i synnerhet</a:t>
                      </a:r>
                      <a:endParaRPr lang="en-GB" sz="1200"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5">
                  <a:txBody>
                    <a:bodyPr/>
                    <a:lstStyle/>
                    <a:p>
                      <a:pPr>
                        <a:spcAft>
                          <a:spcPts val="0"/>
                        </a:spcAft>
                      </a:pPr>
                      <a:r>
                        <a:rPr lang="sv-SE" sz="1200" dirty="0">
                          <a:effectLst/>
                          <a:latin typeface="Calibri" charset="0"/>
                          <a:ea typeface="DengXian" charset="-122"/>
                          <a:cs typeface="Arial" charset="0"/>
                        </a:rPr>
                        <a:t>av detta skäl</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mot den bakgrunden</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på grund av detta</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orsaken är/var</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en förklaring till detta</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som en följd av</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härav följer</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följaktligen</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således</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sålunda</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alltså</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därför</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resultatet blir</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slutsatsen blir</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vilket leder till</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det(ta) beror på</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anledningen är</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följden blir</a:t>
                      </a:r>
                      <a:endParaRPr lang="en-GB" sz="1200"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sv-SE" sz="1200">
                          <a:effectLst/>
                          <a:latin typeface="Calibri" charset="0"/>
                          <a:ea typeface="DengXian" charset="-122"/>
                          <a:cs typeface="Arial" charset="0"/>
                        </a:rPr>
                        <a:t>Som tidigare nämnts</a:t>
                      </a:r>
                      <a:endParaRPr lang="en-GB" sz="1200">
                        <a:effectLst/>
                        <a:latin typeface="Calibri" charset="0"/>
                        <a:ea typeface="DengXian" charset="-122"/>
                        <a:cs typeface="Arial" charset="0"/>
                      </a:endParaRPr>
                    </a:p>
                    <a:p>
                      <a:pPr>
                        <a:spcAft>
                          <a:spcPts val="0"/>
                        </a:spcAft>
                      </a:pPr>
                      <a:r>
                        <a:rPr lang="sv-SE" sz="1200">
                          <a:effectLst/>
                          <a:latin typeface="Calibri" charset="0"/>
                          <a:ea typeface="DengXian" charset="-122"/>
                          <a:cs typeface="Arial" charset="0"/>
                        </a:rPr>
                        <a:t>som nämnt</a:t>
                      </a:r>
                      <a:endParaRPr lang="en-GB" sz="1200">
                        <a:effectLst/>
                        <a:latin typeface="Calibri" charset="0"/>
                        <a:ea typeface="DengXian" charset="-122"/>
                        <a:cs typeface="Arial" charset="0"/>
                      </a:endParaRPr>
                    </a:p>
                    <a:p>
                      <a:pPr>
                        <a:spcAft>
                          <a:spcPts val="0"/>
                        </a:spcAft>
                      </a:pPr>
                      <a:r>
                        <a:rPr lang="sv-SE" sz="1200">
                          <a:effectLst/>
                          <a:latin typeface="Calibri" charset="0"/>
                          <a:ea typeface="DengXian" charset="-122"/>
                          <a:cs typeface="Arial" charset="0"/>
                        </a:rPr>
                        <a:t>som jag tidigare antytt</a:t>
                      </a:r>
                      <a:endParaRPr lang="en-GB" sz="1200">
                        <a:effectLst/>
                        <a:latin typeface="Calibri" charset="0"/>
                        <a:ea typeface="DengXian" charset="-122"/>
                        <a:cs typeface="Arial" charset="0"/>
                      </a:endParaRPr>
                    </a:p>
                    <a:p>
                      <a:pPr>
                        <a:spcAft>
                          <a:spcPts val="0"/>
                        </a:spcAft>
                      </a:pPr>
                      <a:r>
                        <a:rPr lang="sv-SE" sz="1200">
                          <a:effectLst/>
                          <a:latin typeface="Calibri" charset="0"/>
                          <a:ea typeface="DengXian" charset="-122"/>
                          <a:cs typeface="Arial" charset="0"/>
                        </a:rPr>
                        <a:t>med andra ord</a:t>
                      </a:r>
                      <a:endParaRPr lang="en-GB" sz="1200">
                        <a:effectLst/>
                        <a:latin typeface="Calibri" charset="0"/>
                        <a:ea typeface="DengXian" charset="-122"/>
                        <a:cs typeface="Arial" charset="0"/>
                      </a:endParaRPr>
                    </a:p>
                    <a:p>
                      <a:pPr>
                        <a:spcAft>
                          <a:spcPts val="0"/>
                        </a:spcAft>
                      </a:pPr>
                      <a:r>
                        <a:rPr lang="sv-SE" sz="1200">
                          <a:effectLst/>
                          <a:latin typeface="Calibri" charset="0"/>
                          <a:ea typeface="DengXian" charset="-122"/>
                          <a:cs typeface="Arial" charset="0"/>
                        </a:rPr>
                        <a:t> </a:t>
                      </a:r>
                      <a:endParaRPr lang="en-GB" sz="120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82880">
                <a:tc vMerge="1">
                  <a:txBody>
                    <a:bodyPr/>
                    <a:lstStyle/>
                    <a:p>
                      <a:endParaRPr lang="en-US"/>
                    </a:p>
                  </a:txBody>
                  <a:tcPr/>
                </a:tc>
                <a:tc vMerge="1">
                  <a:txBody>
                    <a:bodyPr/>
                    <a:lstStyle/>
                    <a:p>
                      <a:endParaRPr lang="en-US"/>
                    </a:p>
                  </a:txBody>
                  <a:tcPr/>
                </a:tc>
                <a:tc>
                  <a:txBody>
                    <a:bodyPr/>
                    <a:lstStyle/>
                    <a:p>
                      <a:pPr>
                        <a:spcAft>
                          <a:spcPts val="0"/>
                        </a:spcAft>
                      </a:pPr>
                      <a:r>
                        <a:rPr lang="sv-SE" sz="1200" b="1" i="1" dirty="0">
                          <a:effectLst/>
                          <a:latin typeface="Calibri" charset="0"/>
                          <a:ea typeface="DengXian" charset="-122"/>
                          <a:cs typeface="Arial" charset="0"/>
                        </a:rPr>
                        <a:t>Emfas (eftertryck)</a:t>
                      </a:r>
                      <a:endParaRPr lang="en-GB" sz="1200"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097280">
                <a:tc vMerge="1">
                  <a:txBody>
                    <a:bodyPr/>
                    <a:lstStyle/>
                    <a:p>
                      <a:endParaRPr lang="en-US"/>
                    </a:p>
                  </a:txBody>
                  <a:tcPr/>
                </a:tc>
                <a:tc vMerge="1">
                  <a:txBody>
                    <a:bodyPr/>
                    <a:lstStyle/>
                    <a:p>
                      <a:endParaRPr lang="en-US"/>
                    </a:p>
                  </a:txBody>
                  <a:tcPr/>
                </a:tc>
                <a:tc>
                  <a:txBody>
                    <a:bodyPr/>
                    <a:lstStyle/>
                    <a:p>
                      <a:pPr>
                        <a:spcAft>
                          <a:spcPts val="0"/>
                        </a:spcAft>
                      </a:pPr>
                      <a:r>
                        <a:rPr lang="sv-SE" sz="1200" dirty="0">
                          <a:effectLst/>
                          <a:latin typeface="Calibri" charset="0"/>
                          <a:ea typeface="DengXian" charset="-122"/>
                          <a:cs typeface="Arial" charset="0"/>
                        </a:rPr>
                        <a:t>det är tydligt</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tydligen</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faktum är</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is själva verket</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det vill säga</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nämligen</a:t>
                      </a:r>
                      <a:endParaRPr lang="en-GB" sz="1200"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82880">
                <a:tc vMerge="1">
                  <a:txBody>
                    <a:bodyPr/>
                    <a:lstStyle/>
                    <a:p>
                      <a:endParaRPr lang="en-US"/>
                    </a:p>
                  </a:txBody>
                  <a:tcPr/>
                </a:tc>
                <a:tc vMerge="1">
                  <a:txBody>
                    <a:bodyPr/>
                    <a:lstStyle/>
                    <a:p>
                      <a:endParaRPr lang="en-US"/>
                    </a:p>
                  </a:txBody>
                  <a:tcPr/>
                </a:tc>
                <a:tc>
                  <a:txBody>
                    <a:bodyPr/>
                    <a:lstStyle/>
                    <a:p>
                      <a:pPr>
                        <a:spcAft>
                          <a:spcPts val="0"/>
                        </a:spcAft>
                      </a:pPr>
                      <a:r>
                        <a:rPr lang="sv-SE" sz="1200" b="1" i="1" dirty="0">
                          <a:effectLst/>
                          <a:latin typeface="Calibri" charset="0"/>
                          <a:ea typeface="DengXian" charset="-122"/>
                          <a:cs typeface="Arial" charset="0"/>
                        </a:rPr>
                        <a:t>Sammanfattning</a:t>
                      </a:r>
                      <a:endParaRPr lang="en-GB" sz="1200"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914400">
                <a:tc vMerge="1">
                  <a:txBody>
                    <a:bodyPr/>
                    <a:lstStyle/>
                    <a:p>
                      <a:endParaRPr lang="en-US"/>
                    </a:p>
                  </a:txBody>
                  <a:tcPr/>
                </a:tc>
                <a:tc vMerge="1">
                  <a:txBody>
                    <a:bodyPr/>
                    <a:lstStyle/>
                    <a:p>
                      <a:endParaRPr lang="en-US"/>
                    </a:p>
                  </a:txBody>
                  <a:tcPr/>
                </a:tc>
                <a:tc>
                  <a:txBody>
                    <a:bodyPr/>
                    <a:lstStyle/>
                    <a:p>
                      <a:pPr>
                        <a:spcAft>
                          <a:spcPts val="0"/>
                        </a:spcAft>
                      </a:pPr>
                      <a:r>
                        <a:rPr lang="sv-SE" sz="1200" dirty="0">
                          <a:effectLst/>
                          <a:latin typeface="Calibri" charset="0"/>
                          <a:ea typeface="DengXian" charset="-122"/>
                          <a:cs typeface="Arial" charset="0"/>
                        </a:rPr>
                        <a:t>slutligen</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kort sagt</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avslutningsvis</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sammantaget</a:t>
                      </a:r>
                      <a:endParaRPr lang="en-GB" sz="1200" dirty="0">
                        <a:effectLst/>
                        <a:latin typeface="Calibri" charset="0"/>
                        <a:ea typeface="DengXian" charset="-122"/>
                        <a:cs typeface="Arial" charset="0"/>
                      </a:endParaRPr>
                    </a:p>
                    <a:p>
                      <a:pPr>
                        <a:spcAft>
                          <a:spcPts val="0"/>
                        </a:spcAft>
                      </a:pPr>
                      <a:r>
                        <a:rPr lang="sv-SE" sz="1200" dirty="0">
                          <a:effectLst/>
                          <a:latin typeface="Calibri" charset="0"/>
                          <a:ea typeface="DengXian" charset="-122"/>
                          <a:cs typeface="Arial" charset="0"/>
                        </a:rPr>
                        <a:t>sammanfattningsvis</a:t>
                      </a:r>
                      <a:endParaRPr lang="en-GB" sz="1200" dirty="0">
                        <a:effectLst/>
                        <a:latin typeface="Calibri" charset="0"/>
                        <a:ea typeface="DengXian" charset="-122"/>
                        <a:cs typeface="Arial"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5" name="Rectangle 14"/>
          <p:cNvSpPr/>
          <p:nvPr/>
        </p:nvSpPr>
        <p:spPr>
          <a:xfrm>
            <a:off x="316774" y="68437"/>
            <a:ext cx="7486697" cy="393202"/>
          </a:xfrm>
          <a:prstGeom prst="rect">
            <a:avLst/>
          </a:prstGeom>
          <a:solidFill>
            <a:srgbClr val="FFC0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Textbindningsord</a:t>
            </a:r>
            <a:r>
              <a:rPr lang="en-US" b="1" dirty="0">
                <a:solidFill>
                  <a:schemeClr val="tx1"/>
                </a:solidFill>
              </a:rPr>
              <a:t>/</a:t>
            </a:r>
            <a:r>
              <a:rPr lang="en-US" b="1" dirty="0" err="1">
                <a:solidFill>
                  <a:schemeClr val="tx1"/>
                </a:solidFill>
              </a:rPr>
              <a:t>Sammanhangssignaler</a:t>
            </a:r>
            <a:r>
              <a:rPr lang="en-US" b="1" dirty="0">
                <a:solidFill>
                  <a:schemeClr val="tx1"/>
                </a:solidFill>
              </a:rPr>
              <a:t> – </a:t>
            </a:r>
            <a:r>
              <a:rPr lang="en-US" b="1" dirty="0" err="1">
                <a:solidFill>
                  <a:schemeClr val="tx1"/>
                </a:solidFill>
              </a:rPr>
              <a:t>listan</a:t>
            </a:r>
            <a:r>
              <a:rPr lang="en-US" b="1" dirty="0">
                <a:solidFill>
                  <a:schemeClr val="tx1"/>
                </a:solidFill>
              </a:rPr>
              <a:t> </a:t>
            </a:r>
            <a:r>
              <a:rPr lang="en-US" b="1" dirty="0" err="1">
                <a:solidFill>
                  <a:schemeClr val="tx1"/>
                </a:solidFill>
              </a:rPr>
              <a:t>finns</a:t>
            </a:r>
            <a:r>
              <a:rPr lang="en-US" b="1" dirty="0">
                <a:solidFill>
                  <a:schemeClr val="tx1"/>
                </a:solidFill>
              </a:rPr>
              <a:t> </a:t>
            </a:r>
            <a:r>
              <a:rPr lang="en-US" b="1" dirty="0" err="1">
                <a:solidFill>
                  <a:schemeClr val="tx1"/>
                </a:solidFill>
              </a:rPr>
              <a:t>på</a:t>
            </a:r>
            <a:r>
              <a:rPr lang="en-US" b="1" dirty="0">
                <a:solidFill>
                  <a:schemeClr val="tx1"/>
                </a:solidFill>
              </a:rPr>
              <a:t> Canvas</a:t>
            </a:r>
          </a:p>
        </p:txBody>
      </p:sp>
      <p:sp>
        <p:nvSpPr>
          <p:cNvPr id="2" name="TextBox 1"/>
          <p:cNvSpPr txBox="1"/>
          <p:nvPr/>
        </p:nvSpPr>
        <p:spPr>
          <a:xfrm>
            <a:off x="6751123" y="4889585"/>
            <a:ext cx="2975043" cy="276999"/>
          </a:xfrm>
          <a:prstGeom prst="rect">
            <a:avLst/>
          </a:prstGeom>
          <a:noFill/>
        </p:spPr>
        <p:txBody>
          <a:bodyPr wrap="square" rtlCol="0">
            <a:spAutoFit/>
          </a:bodyPr>
          <a:lstStyle/>
          <a:p>
            <a:r>
              <a:rPr lang="en-US" sz="1200" dirty="0"/>
              <a:t>Siv </a:t>
            </a:r>
            <a:r>
              <a:rPr lang="en-US" sz="1200" dirty="0" err="1"/>
              <a:t>Strömqvist</a:t>
            </a:r>
            <a:r>
              <a:rPr lang="en-US" sz="1200" dirty="0"/>
              <a:t>, </a:t>
            </a:r>
            <a:r>
              <a:rPr lang="en-US" sz="1200" i="1" dirty="0" err="1"/>
              <a:t>Skrivboken</a:t>
            </a:r>
            <a:r>
              <a:rPr lang="en-US" sz="1200" dirty="0"/>
              <a:t>, (2010)</a:t>
            </a:r>
          </a:p>
        </p:txBody>
      </p:sp>
    </p:spTree>
    <p:extLst>
      <p:ext uri="{BB962C8B-B14F-4D97-AF65-F5344CB8AC3E}">
        <p14:creationId xmlns:p14="http://schemas.microsoft.com/office/powerpoint/2010/main" val="88579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B2C20D-1688-45BA-976F-FC9EAF1E9837}"/>
              </a:ext>
            </a:extLst>
          </p:cNvPr>
          <p:cNvSpPr>
            <a:spLocks noGrp="1"/>
          </p:cNvSpPr>
          <p:nvPr>
            <p:ph type="title"/>
          </p:nvPr>
        </p:nvSpPr>
        <p:spPr>
          <a:xfrm>
            <a:off x="568799" y="261003"/>
            <a:ext cx="7038231" cy="454451"/>
          </a:xfrm>
        </p:spPr>
        <p:txBody>
          <a:bodyPr/>
          <a:lstStyle/>
          <a:p>
            <a:r>
              <a:rPr lang="sv-SE" sz="2800" dirty="0"/>
              <a:t>Klarspråk (enl. Språkrådet)</a:t>
            </a:r>
          </a:p>
        </p:txBody>
      </p:sp>
      <p:sp>
        <p:nvSpPr>
          <p:cNvPr id="3" name="Platshållare för innehåll 2">
            <a:extLst>
              <a:ext uri="{FF2B5EF4-FFF2-40B4-BE49-F238E27FC236}">
                <a16:creationId xmlns:a16="http://schemas.microsoft.com/office/drawing/2014/main" id="{75D81B96-B219-4D93-BC8D-C505692594D6}"/>
              </a:ext>
            </a:extLst>
          </p:cNvPr>
          <p:cNvSpPr>
            <a:spLocks noGrp="1"/>
          </p:cNvSpPr>
          <p:nvPr>
            <p:ph idx="1"/>
          </p:nvPr>
        </p:nvSpPr>
        <p:spPr>
          <a:xfrm>
            <a:off x="568799" y="1009306"/>
            <a:ext cx="7886700" cy="4019893"/>
          </a:xfrm>
        </p:spPr>
        <p:txBody>
          <a:bodyPr/>
          <a:lstStyle/>
          <a:p>
            <a:r>
              <a:rPr lang="sv-SE" sz="2000" dirty="0">
                <a:highlight>
                  <a:srgbClr val="FFFF00"/>
                </a:highlight>
              </a:rPr>
              <a:t>Välj en lagom personlig ton</a:t>
            </a:r>
          </a:p>
          <a:p>
            <a:r>
              <a:rPr lang="sv-SE" sz="2000" dirty="0">
                <a:solidFill>
                  <a:schemeClr val="tx1">
                    <a:lumMod val="25000"/>
                    <a:lumOff val="75000"/>
                  </a:schemeClr>
                </a:solidFill>
              </a:rPr>
              <a:t>Välj relevant innehåll</a:t>
            </a:r>
          </a:p>
          <a:p>
            <a:r>
              <a:rPr lang="sv-SE" sz="2000" dirty="0">
                <a:highlight>
                  <a:srgbClr val="FFFF00"/>
                </a:highlight>
              </a:rPr>
              <a:t>Disponera texten på ett logiskt sätt</a:t>
            </a:r>
          </a:p>
          <a:p>
            <a:r>
              <a:rPr lang="sv-SE" sz="2000" dirty="0"/>
              <a:t>Förklara allt som behöver förklaras</a:t>
            </a:r>
          </a:p>
          <a:p>
            <a:r>
              <a:rPr lang="sv-SE" sz="2000" dirty="0"/>
              <a:t>Stryk sådant som inte behövs</a:t>
            </a:r>
          </a:p>
          <a:p>
            <a:r>
              <a:rPr lang="sv-SE" sz="2000" dirty="0"/>
              <a:t>Skriv informativa rubriker</a:t>
            </a:r>
          </a:p>
          <a:p>
            <a:r>
              <a:rPr lang="sv-SE" sz="2000" dirty="0"/>
              <a:t>Undvik långa och invecklade meningar</a:t>
            </a:r>
          </a:p>
          <a:p>
            <a:r>
              <a:rPr lang="sv-SE" sz="2000" dirty="0"/>
              <a:t>Använd begripliga ord och förklara nödvändiga facktermer</a:t>
            </a:r>
          </a:p>
          <a:p>
            <a:r>
              <a:rPr lang="sv-SE" sz="2000" dirty="0">
                <a:solidFill>
                  <a:schemeClr val="tx1">
                    <a:lumMod val="25000"/>
                    <a:lumOff val="75000"/>
                  </a:schemeClr>
                </a:solidFill>
              </a:rPr>
              <a:t>Sammanfatta det viktigaste</a:t>
            </a:r>
          </a:p>
          <a:p>
            <a:r>
              <a:rPr lang="sv-SE" sz="2000" dirty="0">
                <a:solidFill>
                  <a:schemeClr val="tx1">
                    <a:lumMod val="25000"/>
                    <a:lumOff val="75000"/>
                  </a:schemeClr>
                </a:solidFill>
              </a:rPr>
              <a:t>Välj en genomtänkt grafisk formgivning</a:t>
            </a:r>
          </a:p>
        </p:txBody>
      </p:sp>
      <p:sp>
        <p:nvSpPr>
          <p:cNvPr id="4" name="Platshållare för bildnummer 3">
            <a:extLst>
              <a:ext uri="{FF2B5EF4-FFF2-40B4-BE49-F238E27FC236}">
                <a16:creationId xmlns:a16="http://schemas.microsoft.com/office/drawing/2014/main" id="{8213CB07-512D-4ABE-B054-3339F687C4DE}"/>
              </a:ext>
            </a:extLst>
          </p:cNvPr>
          <p:cNvSpPr>
            <a:spLocks noGrp="1"/>
          </p:cNvSpPr>
          <p:nvPr>
            <p:ph type="sldNum" sz="quarter" idx="12"/>
          </p:nvPr>
        </p:nvSpPr>
        <p:spPr/>
        <p:txBody>
          <a:bodyPr/>
          <a:lstStyle/>
          <a:p>
            <a:fld id="{988E7F75-8447-2546-BC2C-A9D2B7675F08}" type="slidenum">
              <a:rPr lang="en-GB" smtClean="0"/>
              <a:pPr/>
              <a:t>74</a:t>
            </a:fld>
            <a:endParaRPr lang="en-GB"/>
          </a:p>
        </p:txBody>
      </p:sp>
      <p:sp>
        <p:nvSpPr>
          <p:cNvPr id="5" name="textruta 4">
            <a:extLst>
              <a:ext uri="{FF2B5EF4-FFF2-40B4-BE49-F238E27FC236}">
                <a16:creationId xmlns:a16="http://schemas.microsoft.com/office/drawing/2014/main" id="{F4651B86-A407-4C92-A5F4-83DBDD879586}"/>
              </a:ext>
            </a:extLst>
          </p:cNvPr>
          <p:cNvSpPr txBox="1"/>
          <p:nvPr/>
        </p:nvSpPr>
        <p:spPr>
          <a:xfrm>
            <a:off x="5406501" y="1704513"/>
            <a:ext cx="3435657" cy="1513235"/>
          </a:xfrm>
          <a:prstGeom prst="rect">
            <a:avLst/>
          </a:prstGeom>
          <a:solidFill>
            <a:schemeClr val="tx1">
              <a:lumMod val="25000"/>
              <a:lumOff val="75000"/>
            </a:schemeClr>
          </a:solidFill>
        </p:spPr>
        <p:txBody>
          <a:bodyPr wrap="square" lIns="0" tIns="0" rIns="0" bIns="0" rtlCol="0" anchor="t" anchorCtr="0">
            <a:spAutoFit/>
          </a:bodyPr>
          <a:lstStyle/>
          <a:p>
            <a:pPr algn="l">
              <a:lnSpc>
                <a:spcPct val="90000"/>
              </a:lnSpc>
              <a:spcBef>
                <a:spcPts val="600"/>
              </a:spcBef>
              <a:spcAft>
                <a:spcPts val="400"/>
              </a:spcAft>
            </a:pPr>
            <a:r>
              <a:rPr lang="sv-SE" sz="2000" b="1" dirty="0">
                <a:latin typeface="Arial" panose="020B0604020202020204" pitchFamily="34" charset="0"/>
                <a:cs typeface="Arial" panose="020B0604020202020204" pitchFamily="34" charset="0"/>
              </a:rPr>
              <a:t>Lagen om akademisk kommunikation § 1</a:t>
            </a:r>
          </a:p>
          <a:p>
            <a:pPr algn="l">
              <a:lnSpc>
                <a:spcPct val="90000"/>
              </a:lnSpc>
              <a:spcBef>
                <a:spcPts val="600"/>
              </a:spcBef>
              <a:spcAft>
                <a:spcPts val="400"/>
              </a:spcAft>
            </a:pPr>
            <a:r>
              <a:rPr lang="sv-SE" sz="2000" i="1" dirty="0">
                <a:latin typeface="Arial" panose="020B0604020202020204" pitchFamily="34" charset="0"/>
                <a:cs typeface="Arial" panose="020B0604020202020204" pitchFamily="34" charset="0"/>
              </a:rPr>
              <a:t>”Språket i den akademiska kommunikationen ska vara vårdat, enkelt och begripligt”</a:t>
            </a:r>
          </a:p>
        </p:txBody>
      </p:sp>
      <p:sp>
        <p:nvSpPr>
          <p:cNvPr id="6" name="textruta 5">
            <a:extLst>
              <a:ext uri="{FF2B5EF4-FFF2-40B4-BE49-F238E27FC236}">
                <a16:creationId xmlns:a16="http://schemas.microsoft.com/office/drawing/2014/main" id="{69013BCE-E643-4615-B852-7A5F0FE9B778}"/>
              </a:ext>
            </a:extLst>
          </p:cNvPr>
          <p:cNvSpPr txBox="1"/>
          <p:nvPr/>
        </p:nvSpPr>
        <p:spPr>
          <a:xfrm>
            <a:off x="5406501" y="1316480"/>
            <a:ext cx="1080231" cy="304699"/>
          </a:xfrm>
          <a:prstGeom prst="rect">
            <a:avLst/>
          </a:prstGeom>
          <a:solidFill>
            <a:srgbClr val="FFC000"/>
          </a:solidFill>
          <a:ln>
            <a:solidFill>
              <a:srgbClr val="FFC000"/>
            </a:solidFill>
          </a:ln>
        </p:spPr>
        <p:txBody>
          <a:bodyPr wrap="square" lIns="0" tIns="0" rIns="0" bIns="0" rtlCol="0" anchor="t" anchorCtr="0">
            <a:spAutoFit/>
          </a:bodyPr>
          <a:lstStyle/>
          <a:p>
            <a:pPr algn="l">
              <a:lnSpc>
                <a:spcPct val="90000"/>
              </a:lnSpc>
              <a:spcBef>
                <a:spcPts val="600"/>
              </a:spcBef>
              <a:spcAft>
                <a:spcPts val="400"/>
              </a:spcAft>
            </a:pPr>
            <a:r>
              <a:rPr lang="sv-SE" sz="2200" dirty="0">
                <a:latin typeface="Arial" panose="020B0604020202020204" pitchFamily="34" charset="0"/>
                <a:cs typeface="Arial" panose="020B0604020202020204" pitchFamily="34" charset="0"/>
              </a:rPr>
              <a:t>Frågor?</a:t>
            </a:r>
          </a:p>
        </p:txBody>
      </p:sp>
      <p:sp>
        <p:nvSpPr>
          <p:cNvPr id="7" name="Höger klammerparentes 6">
            <a:extLst>
              <a:ext uri="{FF2B5EF4-FFF2-40B4-BE49-F238E27FC236}">
                <a16:creationId xmlns:a16="http://schemas.microsoft.com/office/drawing/2014/main" id="{3CA24F5E-E1F6-4488-BD69-97FFD067A92D}"/>
              </a:ext>
            </a:extLst>
          </p:cNvPr>
          <p:cNvSpPr/>
          <p:nvPr/>
        </p:nvSpPr>
        <p:spPr>
          <a:xfrm>
            <a:off x="4572000" y="2196663"/>
            <a:ext cx="662152" cy="2017986"/>
          </a:xfrm>
          <a:prstGeom prst="rightBrace">
            <a:avLst/>
          </a:prstGeom>
          <a:noFill/>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8" name="Vänster klammerparentes 7">
            <a:extLst>
              <a:ext uri="{FF2B5EF4-FFF2-40B4-BE49-F238E27FC236}">
                <a16:creationId xmlns:a16="http://schemas.microsoft.com/office/drawing/2014/main" id="{D4C8C69B-7CFC-44AF-B8CF-2CC494CFD521}"/>
              </a:ext>
            </a:extLst>
          </p:cNvPr>
          <p:cNvSpPr/>
          <p:nvPr/>
        </p:nvSpPr>
        <p:spPr>
          <a:xfrm>
            <a:off x="205200" y="2196662"/>
            <a:ext cx="483301" cy="2017986"/>
          </a:xfrm>
          <a:prstGeom prst="lef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36116170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84EE58-0DF1-4B25-BDB2-B8638340BFC8}"/>
              </a:ext>
            </a:extLst>
          </p:cNvPr>
          <p:cNvSpPr>
            <a:spLocks noGrp="1"/>
          </p:cNvSpPr>
          <p:nvPr>
            <p:ph type="title"/>
          </p:nvPr>
        </p:nvSpPr>
        <p:spPr>
          <a:xfrm>
            <a:off x="747029" y="798163"/>
            <a:ext cx="7038231" cy="3351087"/>
          </a:xfrm>
        </p:spPr>
        <p:txBody>
          <a:bodyPr/>
          <a:lstStyle/>
          <a:p>
            <a:r>
              <a:rPr lang="sv-SE" sz="2800" dirty="0"/>
              <a:t>Se bilder 75 – 90 på egen hand!</a:t>
            </a:r>
            <a:br>
              <a:rPr lang="sv-SE" sz="2800" dirty="0"/>
            </a:br>
            <a:r>
              <a:rPr lang="sv-SE" sz="2800" dirty="0"/>
              <a:t> </a:t>
            </a:r>
            <a:br>
              <a:rPr lang="sv-SE" sz="2800" dirty="0"/>
            </a:br>
            <a:r>
              <a:rPr lang="sv-SE" sz="2800" b="0" dirty="0"/>
              <a:t>Sidorna handlar om fackterminologi, ordval, meningslängd, stringens, hänvisning till information om visualisering i matematiktext, </a:t>
            </a:r>
            <a:r>
              <a:rPr lang="sv-SE" sz="2800" b="0" dirty="0" err="1"/>
              <a:t>t.ex.figurhantering</a:t>
            </a:r>
            <a:r>
              <a:rPr lang="sv-SE" sz="2800" b="0" dirty="0"/>
              <a:t> och matematisk integrering i text samt allmän språkriktighet.</a:t>
            </a:r>
            <a:br>
              <a:rPr lang="sv-SE" sz="2800" b="0" dirty="0"/>
            </a:br>
            <a:br>
              <a:rPr lang="sv-SE" sz="2800" dirty="0"/>
            </a:br>
            <a:r>
              <a:rPr lang="sv-SE" sz="2800" dirty="0"/>
              <a:t>Fråga vid nästa tillfälle om något är oklart!</a:t>
            </a:r>
            <a:br>
              <a:rPr lang="sv-SE" sz="2800" dirty="0"/>
            </a:br>
            <a:r>
              <a:rPr lang="sv-SE" sz="2800" dirty="0"/>
              <a:t>Mejla går förstås också bra </a:t>
            </a:r>
            <a:r>
              <a:rPr lang="sv-SE" sz="2800" dirty="0">
                <a:sym typeface="Wingdings" panose="05000000000000000000" pitchFamily="2" charset="2"/>
              </a:rPr>
              <a:t></a:t>
            </a:r>
            <a:endParaRPr lang="sv-SE" sz="2800" dirty="0"/>
          </a:p>
        </p:txBody>
      </p:sp>
      <p:sp>
        <p:nvSpPr>
          <p:cNvPr id="4" name="Platshållare för bildnummer 3">
            <a:extLst>
              <a:ext uri="{FF2B5EF4-FFF2-40B4-BE49-F238E27FC236}">
                <a16:creationId xmlns:a16="http://schemas.microsoft.com/office/drawing/2014/main" id="{A1EDFBD9-8C9A-4489-84EF-03FC70880A9C}"/>
              </a:ext>
            </a:extLst>
          </p:cNvPr>
          <p:cNvSpPr>
            <a:spLocks noGrp="1"/>
          </p:cNvSpPr>
          <p:nvPr>
            <p:ph type="sldNum" sz="quarter" idx="12"/>
          </p:nvPr>
        </p:nvSpPr>
        <p:spPr/>
        <p:txBody>
          <a:bodyPr/>
          <a:lstStyle/>
          <a:p>
            <a:fld id="{988E7F75-8447-2546-BC2C-A9D2B7675F08}" type="slidenum">
              <a:rPr lang="en-GB" smtClean="0"/>
              <a:pPr/>
              <a:t>75</a:t>
            </a:fld>
            <a:endParaRPr lang="en-GB"/>
          </a:p>
        </p:txBody>
      </p:sp>
    </p:spTree>
    <p:extLst>
      <p:ext uri="{BB962C8B-B14F-4D97-AF65-F5344CB8AC3E}">
        <p14:creationId xmlns:p14="http://schemas.microsoft.com/office/powerpoint/2010/main" val="41147085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1D4566-48A6-BD4B-85BE-F260EFE01F76}"/>
              </a:ext>
            </a:extLst>
          </p:cNvPr>
          <p:cNvSpPr>
            <a:spLocks noGrp="1"/>
          </p:cNvSpPr>
          <p:nvPr>
            <p:ph type="dt" sz="half" idx="10"/>
          </p:nvPr>
        </p:nvSpPr>
        <p:spPr/>
        <p:txBody>
          <a:bodyPr/>
          <a:lstStyle/>
          <a:p>
            <a:fld id="{EA62EDE9-BA80-7E48-A3D1-784549844A76}" type="datetime1">
              <a:rPr lang="sv-SE" smtClean="0"/>
              <a:t>2022-11-02</a:t>
            </a:fld>
            <a:endParaRPr lang="sv-SE" dirty="0"/>
          </a:p>
        </p:txBody>
      </p:sp>
      <p:sp>
        <p:nvSpPr>
          <p:cNvPr id="3" name="Footer Placeholder 2">
            <a:extLst>
              <a:ext uri="{FF2B5EF4-FFF2-40B4-BE49-F238E27FC236}">
                <a16:creationId xmlns:a16="http://schemas.microsoft.com/office/drawing/2014/main" id="{EBE78360-BE45-BC4E-80A2-36365F4069CF}"/>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29986CD5-857A-AA44-9794-3CB6738EA94F}"/>
              </a:ext>
            </a:extLst>
          </p:cNvPr>
          <p:cNvSpPr>
            <a:spLocks noGrp="1"/>
          </p:cNvSpPr>
          <p:nvPr>
            <p:ph type="sldNum" sz="quarter" idx="12"/>
          </p:nvPr>
        </p:nvSpPr>
        <p:spPr/>
        <p:txBody>
          <a:bodyPr/>
          <a:lstStyle/>
          <a:p>
            <a:fld id="{344E8EA3-C3DD-5544-8A1C-EA00A1673D37}" type="slidenum">
              <a:rPr lang="sv-SE" smtClean="0"/>
              <a:pPr/>
              <a:t>76</a:t>
            </a:fld>
            <a:endParaRPr lang="sv-SE" dirty="0"/>
          </a:p>
        </p:txBody>
      </p:sp>
      <p:sp>
        <p:nvSpPr>
          <p:cNvPr id="5" name="Title 4">
            <a:extLst>
              <a:ext uri="{FF2B5EF4-FFF2-40B4-BE49-F238E27FC236}">
                <a16:creationId xmlns:a16="http://schemas.microsoft.com/office/drawing/2014/main" id="{7E2C42CC-9F5F-634A-ACAC-F119F68E8896}"/>
              </a:ext>
            </a:extLst>
          </p:cNvPr>
          <p:cNvSpPr>
            <a:spLocks noGrp="1"/>
          </p:cNvSpPr>
          <p:nvPr>
            <p:ph type="title"/>
          </p:nvPr>
        </p:nvSpPr>
        <p:spPr>
          <a:xfrm>
            <a:off x="463045" y="0"/>
            <a:ext cx="8217910" cy="668387"/>
          </a:xfrm>
        </p:spPr>
        <p:txBody>
          <a:bodyPr>
            <a:normAutofit/>
          </a:bodyPr>
          <a:lstStyle/>
          <a:p>
            <a:r>
              <a:rPr lang="en-US" sz="2800" dirty="0">
                <a:solidFill>
                  <a:schemeClr val="tx2"/>
                </a:solidFill>
              </a:rPr>
              <a:t>E</a:t>
            </a:r>
            <a:r>
              <a:rPr lang="en-SE" sz="2800" dirty="0">
                <a:solidFill>
                  <a:schemeClr val="tx2"/>
                </a:solidFill>
              </a:rPr>
              <a:t>ffektivt skrivande </a:t>
            </a:r>
            <a:r>
              <a:rPr lang="en-SE" sz="2800" u="sng" dirty="0">
                <a:solidFill>
                  <a:schemeClr val="tx2"/>
                </a:solidFill>
              </a:rPr>
              <a:t>har</a:t>
            </a:r>
            <a:r>
              <a:rPr lang="en-SE" sz="2800" dirty="0">
                <a:solidFill>
                  <a:schemeClr val="tx2"/>
                </a:solidFill>
              </a:rPr>
              <a:t> betydelse</a:t>
            </a:r>
          </a:p>
        </p:txBody>
      </p:sp>
      <p:pic>
        <p:nvPicPr>
          <p:cNvPr id="7" name="Mark Kasevich 05.mp4" descr="Mark Kasevich 05.mp4">
            <a:hlinkClick r:id="" action="ppaction://media"/>
            <a:extLst>
              <a:ext uri="{FF2B5EF4-FFF2-40B4-BE49-F238E27FC236}">
                <a16:creationId xmlns:a16="http://schemas.microsoft.com/office/drawing/2014/main" id="{CDC63B6D-AED0-2E45-967D-E2ED9FECCF1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9694" y="831850"/>
            <a:ext cx="6186487" cy="3479800"/>
          </a:xfrm>
        </p:spPr>
      </p:pic>
      <p:sp>
        <p:nvSpPr>
          <p:cNvPr id="8" name="TextBox 7">
            <a:extLst>
              <a:ext uri="{FF2B5EF4-FFF2-40B4-BE49-F238E27FC236}">
                <a16:creationId xmlns:a16="http://schemas.microsoft.com/office/drawing/2014/main" id="{A4914093-9F8F-FE4C-8D07-B6A3303B7C83}"/>
              </a:ext>
            </a:extLst>
          </p:cNvPr>
          <p:cNvSpPr txBox="1"/>
          <p:nvPr/>
        </p:nvSpPr>
        <p:spPr>
          <a:xfrm>
            <a:off x="1291275" y="4475113"/>
            <a:ext cx="5261925" cy="207749"/>
          </a:xfrm>
          <a:prstGeom prst="rect">
            <a:avLst/>
          </a:prstGeom>
          <a:noFill/>
        </p:spPr>
        <p:txBody>
          <a:bodyPr wrap="square" lIns="0" tIns="0" rIns="0" bIns="0" rtlCol="0" anchor="t" anchorCtr="0">
            <a:spAutoFit/>
          </a:bodyPr>
          <a:lstStyle/>
          <a:p>
            <a:pPr algn="l">
              <a:lnSpc>
                <a:spcPct val="90000"/>
              </a:lnSpc>
              <a:spcBef>
                <a:spcPts val="600"/>
              </a:spcBef>
              <a:spcAft>
                <a:spcPts val="400"/>
              </a:spcAft>
            </a:pPr>
            <a:r>
              <a:rPr lang="en-SE" sz="1500" dirty="0">
                <a:latin typeface="Arial" panose="020B0604020202020204" pitchFamily="34" charset="0"/>
                <a:cs typeface="Arial" panose="020B0604020202020204" pitchFamily="34" charset="0"/>
              </a:rPr>
              <a:t>Mark Kasevich, professor </a:t>
            </a:r>
            <a:r>
              <a:rPr lang="en-US" sz="1500" dirty="0" err="1">
                <a:latin typeface="Arial" panose="020B0604020202020204" pitchFamily="34" charset="0"/>
                <a:cs typeface="Arial" panose="020B0604020202020204" pitchFamily="34" charset="0"/>
              </a:rPr>
              <a:t>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teknisk</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fysik</a:t>
            </a:r>
            <a:r>
              <a:rPr lang="en-US" sz="1500" dirty="0">
                <a:latin typeface="Arial" panose="020B0604020202020204" pitchFamily="34" charset="0"/>
                <a:cs typeface="Arial" panose="020B0604020202020204" pitchFamily="34" charset="0"/>
              </a:rPr>
              <a:t>, Stanford University</a:t>
            </a:r>
            <a:endParaRPr lang="en-SE"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704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8379BF7-9351-4D20-B28A-5C33ACFF1BCC}"/>
              </a:ext>
            </a:extLst>
          </p:cNvPr>
          <p:cNvSpPr>
            <a:spLocks noGrp="1"/>
          </p:cNvSpPr>
          <p:nvPr>
            <p:ph type="dt" sz="half" idx="10"/>
          </p:nvPr>
        </p:nvSpPr>
        <p:spPr/>
        <p:txBody>
          <a:bodyPr/>
          <a:lstStyle/>
          <a:p>
            <a:fld id="{EA62EDE9-BA80-7E48-A3D1-784549844A76}" type="datetime1">
              <a:rPr lang="sv-SE" smtClean="0"/>
              <a:t>2022-11-02</a:t>
            </a:fld>
            <a:endParaRPr lang="sv-SE" dirty="0"/>
          </a:p>
        </p:txBody>
      </p:sp>
      <p:sp>
        <p:nvSpPr>
          <p:cNvPr id="3" name="Platshållare för sidfot 2">
            <a:extLst>
              <a:ext uri="{FF2B5EF4-FFF2-40B4-BE49-F238E27FC236}">
                <a16:creationId xmlns:a16="http://schemas.microsoft.com/office/drawing/2014/main" id="{A0638B72-1906-48AE-9A53-F3B1B01228A1}"/>
              </a:ext>
            </a:extLst>
          </p:cNvPr>
          <p:cNvSpPr>
            <a:spLocks noGrp="1"/>
          </p:cNvSpPr>
          <p:nvPr>
            <p:ph type="ftr" sz="quarter" idx="11"/>
          </p:nvPr>
        </p:nvSpPr>
        <p:spPr/>
        <p:txBody>
          <a:bodyPr/>
          <a:lstStyle/>
          <a:p>
            <a:r>
              <a:rPr lang="sv-SE"/>
              <a:t>Chalmers tekniska högskola</a:t>
            </a:r>
            <a:endParaRPr lang="sv-SE" dirty="0"/>
          </a:p>
        </p:txBody>
      </p:sp>
      <p:sp>
        <p:nvSpPr>
          <p:cNvPr id="4" name="Platshållare för bildnummer 3">
            <a:extLst>
              <a:ext uri="{FF2B5EF4-FFF2-40B4-BE49-F238E27FC236}">
                <a16:creationId xmlns:a16="http://schemas.microsoft.com/office/drawing/2014/main" id="{B9892F5B-50EB-4F68-A026-8432A62CA2D0}"/>
              </a:ext>
            </a:extLst>
          </p:cNvPr>
          <p:cNvSpPr>
            <a:spLocks noGrp="1"/>
          </p:cNvSpPr>
          <p:nvPr>
            <p:ph type="sldNum" sz="quarter" idx="12"/>
          </p:nvPr>
        </p:nvSpPr>
        <p:spPr/>
        <p:txBody>
          <a:bodyPr/>
          <a:lstStyle/>
          <a:p>
            <a:fld id="{344E8EA3-C3DD-5544-8A1C-EA00A1673D37}" type="slidenum">
              <a:rPr lang="sv-SE" smtClean="0"/>
              <a:pPr/>
              <a:t>77</a:t>
            </a:fld>
            <a:endParaRPr lang="sv-SE" dirty="0"/>
          </a:p>
        </p:txBody>
      </p:sp>
      <p:sp>
        <p:nvSpPr>
          <p:cNvPr id="7" name="Rubrik 6">
            <a:extLst>
              <a:ext uri="{FF2B5EF4-FFF2-40B4-BE49-F238E27FC236}">
                <a16:creationId xmlns:a16="http://schemas.microsoft.com/office/drawing/2014/main" id="{4CF10A36-7D75-4B99-8353-73132AB4ABF5}"/>
              </a:ext>
            </a:extLst>
          </p:cNvPr>
          <p:cNvSpPr>
            <a:spLocks noGrp="1"/>
          </p:cNvSpPr>
          <p:nvPr>
            <p:ph type="title"/>
          </p:nvPr>
        </p:nvSpPr>
        <p:spPr>
          <a:xfrm>
            <a:off x="371236" y="193314"/>
            <a:ext cx="8217910" cy="481389"/>
          </a:xfrm>
        </p:spPr>
        <p:txBody>
          <a:bodyPr>
            <a:normAutofit/>
          </a:bodyPr>
          <a:lstStyle/>
          <a:p>
            <a:r>
              <a:rPr lang="sv-SE" sz="2800" cap="none" dirty="0">
                <a:solidFill>
                  <a:schemeClr val="tx2"/>
                </a:solidFill>
              </a:rPr>
              <a:t>Begripliga ord?</a:t>
            </a:r>
          </a:p>
        </p:txBody>
      </p:sp>
      <p:sp>
        <p:nvSpPr>
          <p:cNvPr id="8" name="Platshållare för innehåll 7">
            <a:extLst>
              <a:ext uri="{FF2B5EF4-FFF2-40B4-BE49-F238E27FC236}">
                <a16:creationId xmlns:a16="http://schemas.microsoft.com/office/drawing/2014/main" id="{A8BAF8CB-167A-4C43-8B86-128FF6F78B01}"/>
              </a:ext>
            </a:extLst>
          </p:cNvPr>
          <p:cNvSpPr>
            <a:spLocks noGrp="1"/>
          </p:cNvSpPr>
          <p:nvPr>
            <p:ph idx="1"/>
          </p:nvPr>
        </p:nvSpPr>
        <p:spPr>
          <a:xfrm>
            <a:off x="266331" y="958789"/>
            <a:ext cx="4216892" cy="3803844"/>
          </a:xfrm>
        </p:spPr>
        <p:txBody>
          <a:bodyPr/>
          <a:lstStyle/>
          <a:p>
            <a:pPr marL="342900" indent="-342900">
              <a:buFont typeface="Arial" panose="020B0604020202020204" pitchFamily="34" charset="0"/>
              <a:buChar char="•"/>
            </a:pPr>
            <a:r>
              <a:rPr lang="sv-SE" sz="2000" dirty="0"/>
              <a:t>Se upp med teknisk jargong, särskilt om er publik innehåller icke-experter</a:t>
            </a:r>
          </a:p>
          <a:p>
            <a:endParaRPr lang="sv-SE" sz="2000" dirty="0"/>
          </a:p>
          <a:p>
            <a:pPr marL="342900" indent="-342900">
              <a:buFont typeface="Arial" panose="020B0604020202020204" pitchFamily="34" charset="0"/>
              <a:buChar char="•"/>
            </a:pPr>
            <a:r>
              <a:rPr lang="sv-SE" sz="2000" dirty="0"/>
              <a:t>Behöver ni använda en fackterm? Helt OK men överväg behov av definition</a:t>
            </a:r>
          </a:p>
          <a:p>
            <a:endParaRPr lang="sv-SE" sz="2000" dirty="0"/>
          </a:p>
          <a:p>
            <a:pPr marL="342900" indent="-342900">
              <a:buFont typeface="Arial" panose="020B0604020202020204" pitchFamily="34" charset="0"/>
              <a:buChar char="•"/>
            </a:pPr>
            <a:r>
              <a:rPr lang="sv-SE" sz="2000" dirty="0"/>
              <a:t>Avgörande: den egna förståelsen. Använd aldrig en term som ni inte själva vet vad den betyder (okunskap märks …)</a:t>
            </a:r>
          </a:p>
        </p:txBody>
      </p:sp>
      <p:pic>
        <p:nvPicPr>
          <p:cNvPr id="10" name="Bildobjekt 9" descr="En bild som visar bord&#10;&#10;Automatiskt genererad beskrivning">
            <a:extLst>
              <a:ext uri="{FF2B5EF4-FFF2-40B4-BE49-F238E27FC236}">
                <a16:creationId xmlns:a16="http://schemas.microsoft.com/office/drawing/2014/main" id="{BB1B06D0-BC67-48BB-B2D4-6B067095DD79}"/>
              </a:ext>
            </a:extLst>
          </p:cNvPr>
          <p:cNvPicPr>
            <a:picLocks noChangeAspect="1"/>
          </p:cNvPicPr>
          <p:nvPr/>
        </p:nvPicPr>
        <p:blipFill>
          <a:blip r:embed="rId3"/>
          <a:stretch>
            <a:fillRect/>
          </a:stretch>
        </p:blipFill>
        <p:spPr>
          <a:xfrm>
            <a:off x="4818283" y="0"/>
            <a:ext cx="4292573" cy="4955947"/>
          </a:xfrm>
          <a:prstGeom prst="rect">
            <a:avLst/>
          </a:prstGeom>
        </p:spPr>
      </p:pic>
    </p:spTree>
    <p:extLst>
      <p:ext uri="{BB962C8B-B14F-4D97-AF65-F5344CB8AC3E}">
        <p14:creationId xmlns:p14="http://schemas.microsoft.com/office/powerpoint/2010/main" val="38408764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950388-3D5A-9C42-9B7D-EFBE3466FF5C}"/>
              </a:ext>
            </a:extLst>
          </p:cNvPr>
          <p:cNvSpPr>
            <a:spLocks noGrp="1"/>
          </p:cNvSpPr>
          <p:nvPr>
            <p:ph type="dt" sz="half" idx="10"/>
          </p:nvPr>
        </p:nvSpPr>
        <p:spPr/>
        <p:txBody>
          <a:bodyPr/>
          <a:lstStyle/>
          <a:p>
            <a:fld id="{EA62EDE9-BA80-7E48-A3D1-784549844A76}" type="datetime1">
              <a:rPr lang="sv-SE" smtClean="0"/>
              <a:t>2022-11-02</a:t>
            </a:fld>
            <a:endParaRPr lang="sv-SE" dirty="0"/>
          </a:p>
        </p:txBody>
      </p:sp>
      <p:sp>
        <p:nvSpPr>
          <p:cNvPr id="3" name="Footer Placeholder 2">
            <a:extLst>
              <a:ext uri="{FF2B5EF4-FFF2-40B4-BE49-F238E27FC236}">
                <a16:creationId xmlns:a16="http://schemas.microsoft.com/office/drawing/2014/main" id="{CD7B2430-73A1-2746-86C9-7881201884B1}"/>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A6851678-E5EC-3B4F-B970-F585DE58F9B9}"/>
              </a:ext>
            </a:extLst>
          </p:cNvPr>
          <p:cNvSpPr>
            <a:spLocks noGrp="1"/>
          </p:cNvSpPr>
          <p:nvPr>
            <p:ph type="sldNum" sz="quarter" idx="12"/>
          </p:nvPr>
        </p:nvSpPr>
        <p:spPr/>
        <p:txBody>
          <a:bodyPr/>
          <a:lstStyle/>
          <a:p>
            <a:fld id="{344E8EA3-C3DD-5544-8A1C-EA00A1673D37}" type="slidenum">
              <a:rPr lang="sv-SE" smtClean="0"/>
              <a:pPr/>
              <a:t>78</a:t>
            </a:fld>
            <a:endParaRPr lang="sv-SE" dirty="0"/>
          </a:p>
        </p:txBody>
      </p:sp>
      <p:sp>
        <p:nvSpPr>
          <p:cNvPr id="5" name="Title 4">
            <a:extLst>
              <a:ext uri="{FF2B5EF4-FFF2-40B4-BE49-F238E27FC236}">
                <a16:creationId xmlns:a16="http://schemas.microsoft.com/office/drawing/2014/main" id="{EC613EB9-5FA3-B944-AC76-AB973098D4E8}"/>
              </a:ext>
            </a:extLst>
          </p:cNvPr>
          <p:cNvSpPr>
            <a:spLocks noGrp="1"/>
          </p:cNvSpPr>
          <p:nvPr>
            <p:ph type="title"/>
          </p:nvPr>
        </p:nvSpPr>
        <p:spPr>
          <a:xfrm>
            <a:off x="1199994" y="82152"/>
            <a:ext cx="8217910" cy="668387"/>
          </a:xfrm>
        </p:spPr>
        <p:txBody>
          <a:bodyPr/>
          <a:lstStyle/>
          <a:p>
            <a:r>
              <a:rPr lang="sv-SE" dirty="0"/>
              <a:t>Om jargong i facktext</a:t>
            </a:r>
          </a:p>
        </p:txBody>
      </p:sp>
      <p:pic>
        <p:nvPicPr>
          <p:cNvPr id="9" name="Margot Gerritsen 01.mp4" descr="Margot Gerritsen 01.mp4">
            <a:hlinkClick r:id="" action="ppaction://media"/>
            <a:extLst>
              <a:ext uri="{FF2B5EF4-FFF2-40B4-BE49-F238E27FC236}">
                <a16:creationId xmlns:a16="http://schemas.microsoft.com/office/drawing/2014/main" id="{3A9DF870-CB8D-7940-BBDE-6C8D3353FC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18487" y="831850"/>
            <a:ext cx="6186487" cy="3479800"/>
          </a:xfrm>
        </p:spPr>
      </p:pic>
      <p:sp>
        <p:nvSpPr>
          <p:cNvPr id="10" name="TextBox 9">
            <a:extLst>
              <a:ext uri="{FF2B5EF4-FFF2-40B4-BE49-F238E27FC236}">
                <a16:creationId xmlns:a16="http://schemas.microsoft.com/office/drawing/2014/main" id="{2B32EB55-9162-0145-B15C-738FF89F5BD4}"/>
              </a:ext>
            </a:extLst>
          </p:cNvPr>
          <p:cNvSpPr txBox="1"/>
          <p:nvPr/>
        </p:nvSpPr>
        <p:spPr>
          <a:xfrm>
            <a:off x="1414732" y="4426988"/>
            <a:ext cx="5641676" cy="207749"/>
          </a:xfrm>
          <a:prstGeom prst="rect">
            <a:avLst/>
          </a:prstGeom>
          <a:noFill/>
        </p:spPr>
        <p:txBody>
          <a:bodyPr wrap="square" lIns="0" tIns="0" rIns="0" bIns="0" rtlCol="0" anchor="t" anchorCtr="0">
            <a:spAutoFit/>
          </a:bodyPr>
          <a:lstStyle/>
          <a:p>
            <a:pPr algn="l">
              <a:lnSpc>
                <a:spcPct val="90000"/>
              </a:lnSpc>
              <a:spcBef>
                <a:spcPts val="600"/>
              </a:spcBef>
              <a:spcAft>
                <a:spcPts val="400"/>
              </a:spcAft>
            </a:pPr>
            <a:r>
              <a:rPr lang="en-SE" sz="1500" dirty="0">
                <a:latin typeface="Arial" panose="020B0604020202020204" pitchFamily="34" charset="0"/>
                <a:cs typeface="Arial" panose="020B0604020202020204" pitchFamily="34" charset="0"/>
              </a:rPr>
              <a:t>Margot Gerritsen, professor </a:t>
            </a:r>
            <a:r>
              <a:rPr lang="en-US" sz="1500" dirty="0" err="1">
                <a:latin typeface="Arial" panose="020B0604020202020204" pitchFamily="34" charset="0"/>
                <a:cs typeface="Arial" panose="020B0604020202020204" pitchFamily="34" charset="0"/>
              </a:rPr>
              <a:t>i</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energiresurser</a:t>
            </a:r>
            <a:r>
              <a:rPr lang="en-US" sz="1500" dirty="0">
                <a:latin typeface="Arial" panose="020B0604020202020204" pitchFamily="34" charset="0"/>
                <a:cs typeface="Arial" panose="020B0604020202020204" pitchFamily="34" charset="0"/>
              </a:rPr>
              <a:t>, Stanford University</a:t>
            </a:r>
            <a:endParaRPr lang="en-SE"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1108446"/>
      </p:ext>
    </p:extLst>
  </p:cSld>
  <p:clrMapOvr>
    <a:masterClrMapping/>
  </p:clrMapOvr>
  <p:timing>
    <p:tnLst>
      <p:par>
        <p:cTn id="1" dur="indefinite" restart="never" nodeType="tmRoot">
          <p:childTnLst>
            <p:video>
              <p:cMediaNode vol="80000">
                <p:cTn id="2" fill="hold" display="0">
                  <p:stCondLst>
                    <p:cond delay="indefinite"/>
                  </p:stCondLst>
                </p:cTn>
                <p:tgtEl>
                  <p:spTgt spid="9"/>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6607AC8-D870-48B5-8057-3D9EA904C166}"/>
              </a:ext>
            </a:extLst>
          </p:cNvPr>
          <p:cNvSpPr>
            <a:spLocks noGrp="1"/>
          </p:cNvSpPr>
          <p:nvPr>
            <p:ph type="dt" sz="half" idx="10"/>
          </p:nvPr>
        </p:nvSpPr>
        <p:spPr/>
        <p:txBody>
          <a:bodyPr/>
          <a:lstStyle/>
          <a:p>
            <a:fld id="{EA62EDE9-BA80-7E48-A3D1-784549844A76}" type="datetime1">
              <a:rPr lang="sv-SE" smtClean="0"/>
              <a:t>2022-11-02</a:t>
            </a:fld>
            <a:endParaRPr lang="sv-SE" dirty="0"/>
          </a:p>
        </p:txBody>
      </p:sp>
      <p:sp>
        <p:nvSpPr>
          <p:cNvPr id="3" name="Platshållare för sidfot 2">
            <a:extLst>
              <a:ext uri="{FF2B5EF4-FFF2-40B4-BE49-F238E27FC236}">
                <a16:creationId xmlns:a16="http://schemas.microsoft.com/office/drawing/2014/main" id="{7BA1AD7D-33C4-4207-910E-ED33C1E7E269}"/>
              </a:ext>
            </a:extLst>
          </p:cNvPr>
          <p:cNvSpPr>
            <a:spLocks noGrp="1"/>
          </p:cNvSpPr>
          <p:nvPr>
            <p:ph type="ftr" sz="quarter" idx="11"/>
          </p:nvPr>
        </p:nvSpPr>
        <p:spPr/>
        <p:txBody>
          <a:bodyPr/>
          <a:lstStyle/>
          <a:p>
            <a:r>
              <a:rPr lang="sv-SE"/>
              <a:t>Chalmers tekniska högskola</a:t>
            </a:r>
            <a:endParaRPr lang="sv-SE" dirty="0"/>
          </a:p>
        </p:txBody>
      </p:sp>
      <p:sp>
        <p:nvSpPr>
          <p:cNvPr id="4" name="Platshållare för bildnummer 3">
            <a:extLst>
              <a:ext uri="{FF2B5EF4-FFF2-40B4-BE49-F238E27FC236}">
                <a16:creationId xmlns:a16="http://schemas.microsoft.com/office/drawing/2014/main" id="{6B30E923-F5BF-4010-B926-CD880ACA34FD}"/>
              </a:ext>
            </a:extLst>
          </p:cNvPr>
          <p:cNvSpPr>
            <a:spLocks noGrp="1"/>
          </p:cNvSpPr>
          <p:nvPr>
            <p:ph type="sldNum" sz="quarter" idx="12"/>
          </p:nvPr>
        </p:nvSpPr>
        <p:spPr/>
        <p:txBody>
          <a:bodyPr/>
          <a:lstStyle/>
          <a:p>
            <a:fld id="{344E8EA3-C3DD-5544-8A1C-EA00A1673D37}" type="slidenum">
              <a:rPr lang="sv-SE" smtClean="0"/>
              <a:pPr/>
              <a:t>79</a:t>
            </a:fld>
            <a:endParaRPr lang="sv-SE" dirty="0"/>
          </a:p>
        </p:txBody>
      </p:sp>
      <p:pic>
        <p:nvPicPr>
          <p:cNvPr id="8" name="Platshållare för innehåll 7" descr="En bild som visar bord&#10;&#10;Automatiskt genererad beskrivning">
            <a:extLst>
              <a:ext uri="{FF2B5EF4-FFF2-40B4-BE49-F238E27FC236}">
                <a16:creationId xmlns:a16="http://schemas.microsoft.com/office/drawing/2014/main" id="{609F923F-B669-4BFB-B683-0ADAA1BD182D}"/>
              </a:ext>
            </a:extLst>
          </p:cNvPr>
          <p:cNvPicPr>
            <a:picLocks noGrp="1" noChangeAspect="1"/>
          </p:cNvPicPr>
          <p:nvPr>
            <p:ph idx="1"/>
          </p:nvPr>
        </p:nvPicPr>
        <p:blipFill>
          <a:blip r:embed="rId2"/>
          <a:stretch>
            <a:fillRect/>
          </a:stretch>
        </p:blipFill>
        <p:spPr>
          <a:xfrm>
            <a:off x="1" y="0"/>
            <a:ext cx="9144000" cy="4843696"/>
          </a:xfrm>
        </p:spPr>
      </p:pic>
    </p:spTree>
    <p:extLst>
      <p:ext uri="{BB962C8B-B14F-4D97-AF65-F5344CB8AC3E}">
        <p14:creationId xmlns:p14="http://schemas.microsoft.com/office/powerpoint/2010/main" val="3330581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text&#10;&#10;Automatiskt genererad beskrivning">
            <a:extLst>
              <a:ext uri="{FF2B5EF4-FFF2-40B4-BE49-F238E27FC236}">
                <a16:creationId xmlns:a16="http://schemas.microsoft.com/office/drawing/2014/main" id="{4CF42FE5-0AA9-46D1-B2E2-C43A046E8D4D}"/>
              </a:ext>
            </a:extLst>
          </p:cNvPr>
          <p:cNvPicPr>
            <a:picLocks noGrp="1" noChangeAspect="1"/>
          </p:cNvPicPr>
          <p:nvPr>
            <p:ph idx="1"/>
          </p:nvPr>
        </p:nvPicPr>
        <p:blipFill>
          <a:blip r:embed="rId3"/>
          <a:stretch>
            <a:fillRect/>
          </a:stretch>
        </p:blipFill>
        <p:spPr>
          <a:xfrm>
            <a:off x="0" y="0"/>
            <a:ext cx="9144000" cy="5143499"/>
          </a:xfrm>
          <a:solidFill>
            <a:schemeClr val="bg1"/>
          </a:solidFill>
        </p:spPr>
      </p:pic>
      <p:sp>
        <p:nvSpPr>
          <p:cNvPr id="4" name="Platshållare för bildnummer 3">
            <a:extLst>
              <a:ext uri="{FF2B5EF4-FFF2-40B4-BE49-F238E27FC236}">
                <a16:creationId xmlns:a16="http://schemas.microsoft.com/office/drawing/2014/main" id="{7B24B698-2B2E-490B-BC95-AD5FE01F4A3A}"/>
              </a:ext>
            </a:extLst>
          </p:cNvPr>
          <p:cNvSpPr>
            <a:spLocks noGrp="1"/>
          </p:cNvSpPr>
          <p:nvPr>
            <p:ph type="sldNum" sz="quarter" idx="12"/>
          </p:nvPr>
        </p:nvSpPr>
        <p:spPr/>
        <p:txBody>
          <a:bodyPr/>
          <a:lstStyle/>
          <a:p>
            <a:fld id="{988E7F75-8447-2546-BC2C-A9D2B7675F08}" type="slidenum">
              <a:rPr lang="en-GB" smtClean="0"/>
              <a:pPr/>
              <a:t>8</a:t>
            </a:fld>
            <a:endParaRPr lang="en-GB"/>
          </a:p>
        </p:txBody>
      </p:sp>
    </p:spTree>
    <p:extLst>
      <p:ext uri="{BB962C8B-B14F-4D97-AF65-F5344CB8AC3E}">
        <p14:creationId xmlns:p14="http://schemas.microsoft.com/office/powerpoint/2010/main" val="11956588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AE31C4-7188-8D46-BCED-E6510715390C}"/>
              </a:ext>
            </a:extLst>
          </p:cNvPr>
          <p:cNvSpPr>
            <a:spLocks noGrp="1"/>
          </p:cNvSpPr>
          <p:nvPr>
            <p:ph type="dt" sz="half" idx="10"/>
          </p:nvPr>
        </p:nvSpPr>
        <p:spPr/>
        <p:txBody>
          <a:bodyPr/>
          <a:lstStyle/>
          <a:p>
            <a:fld id="{EA62EDE9-BA80-7E48-A3D1-784549844A76}" type="datetime1">
              <a:rPr lang="sv-SE" smtClean="0"/>
              <a:t>2022-11-02</a:t>
            </a:fld>
            <a:endParaRPr lang="sv-SE" dirty="0"/>
          </a:p>
        </p:txBody>
      </p:sp>
      <p:sp>
        <p:nvSpPr>
          <p:cNvPr id="3" name="Footer Placeholder 2">
            <a:extLst>
              <a:ext uri="{FF2B5EF4-FFF2-40B4-BE49-F238E27FC236}">
                <a16:creationId xmlns:a16="http://schemas.microsoft.com/office/drawing/2014/main" id="{0358391E-1C21-7C48-96A5-DD178BDBF496}"/>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93729385-0C61-9F4C-902A-E2C21665A76D}"/>
              </a:ext>
            </a:extLst>
          </p:cNvPr>
          <p:cNvSpPr>
            <a:spLocks noGrp="1"/>
          </p:cNvSpPr>
          <p:nvPr>
            <p:ph type="sldNum" sz="quarter" idx="12"/>
          </p:nvPr>
        </p:nvSpPr>
        <p:spPr/>
        <p:txBody>
          <a:bodyPr/>
          <a:lstStyle/>
          <a:p>
            <a:fld id="{344E8EA3-C3DD-5544-8A1C-EA00A1673D37}" type="slidenum">
              <a:rPr lang="sv-SE" smtClean="0"/>
              <a:pPr/>
              <a:t>80</a:t>
            </a:fld>
            <a:endParaRPr lang="sv-SE" dirty="0"/>
          </a:p>
        </p:txBody>
      </p:sp>
      <p:sp>
        <p:nvSpPr>
          <p:cNvPr id="5" name="Title 4">
            <a:extLst>
              <a:ext uri="{FF2B5EF4-FFF2-40B4-BE49-F238E27FC236}">
                <a16:creationId xmlns:a16="http://schemas.microsoft.com/office/drawing/2014/main" id="{CD12F417-B4F1-D34F-A6E9-78E7A621C0F6}"/>
              </a:ext>
            </a:extLst>
          </p:cNvPr>
          <p:cNvSpPr>
            <a:spLocks noGrp="1"/>
          </p:cNvSpPr>
          <p:nvPr>
            <p:ph type="title"/>
          </p:nvPr>
        </p:nvSpPr>
        <p:spPr>
          <a:xfrm>
            <a:off x="463045" y="193313"/>
            <a:ext cx="8217910" cy="516901"/>
          </a:xfrm>
        </p:spPr>
        <p:txBody>
          <a:bodyPr>
            <a:normAutofit/>
          </a:bodyPr>
          <a:lstStyle/>
          <a:p>
            <a:r>
              <a:rPr lang="sv-SE" sz="2800" cap="none" dirty="0">
                <a:solidFill>
                  <a:schemeClr val="tx2"/>
                </a:solidFill>
              </a:rPr>
              <a:t>Förklara svåra ord</a:t>
            </a:r>
          </a:p>
        </p:txBody>
      </p:sp>
      <p:sp>
        <p:nvSpPr>
          <p:cNvPr id="6" name="Content Placeholder 5">
            <a:extLst>
              <a:ext uri="{FF2B5EF4-FFF2-40B4-BE49-F238E27FC236}">
                <a16:creationId xmlns:a16="http://schemas.microsoft.com/office/drawing/2014/main" id="{DAB55A6C-0C8D-1E48-8151-9BA90C7DD741}"/>
              </a:ext>
            </a:extLst>
          </p:cNvPr>
          <p:cNvSpPr>
            <a:spLocks noGrp="1"/>
          </p:cNvSpPr>
          <p:nvPr>
            <p:ph idx="1"/>
          </p:nvPr>
        </p:nvSpPr>
        <p:spPr>
          <a:xfrm>
            <a:off x="355108" y="1109709"/>
            <a:ext cx="8629094" cy="3652923"/>
          </a:xfrm>
        </p:spPr>
        <p:txBody>
          <a:bodyPr/>
          <a:lstStyle/>
          <a:p>
            <a:pPr marL="457189" indent="-457189">
              <a:buFont typeface="Arial" panose="020B0604020202020204" pitchFamily="34" charset="0"/>
              <a:buChar char="•"/>
            </a:pPr>
            <a:r>
              <a:rPr lang="sv-SE" sz="2200" dirty="0"/>
              <a:t>Förklara facktermerna?</a:t>
            </a:r>
          </a:p>
          <a:p>
            <a:pPr marL="457189" indent="-457189">
              <a:buFont typeface="Arial" panose="020B0604020202020204" pitchFamily="34" charset="0"/>
              <a:buChar char="•"/>
            </a:pPr>
            <a:r>
              <a:rPr lang="sv-SE" sz="2200" dirty="0"/>
              <a:t>Vad betyder ”</a:t>
            </a:r>
            <a:r>
              <a:rPr lang="sv-SE" sz="2200" i="1" dirty="0"/>
              <a:t>appreciering” </a:t>
            </a:r>
            <a:r>
              <a:rPr lang="sv-SE" sz="2200" dirty="0"/>
              <a:t>(ekon.)</a:t>
            </a:r>
            <a:r>
              <a:rPr lang="sv-SE" sz="2200" i="1" dirty="0"/>
              <a:t>?</a:t>
            </a:r>
            <a:endParaRPr lang="sv-SE" sz="2200" dirty="0"/>
          </a:p>
          <a:p>
            <a:pPr marL="457189" indent="-457189">
              <a:buFont typeface="Arial" panose="020B0604020202020204" pitchFamily="34" charset="0"/>
              <a:buChar char="•"/>
            </a:pPr>
            <a:r>
              <a:rPr lang="sv-SE" sz="2200" i="1" dirty="0"/>
              <a:t>Appreciering, dvs. då valutan i ett land stiger under ett system med rörlig växelkurs, kan innebära att …</a:t>
            </a:r>
          </a:p>
          <a:p>
            <a:pPr marL="457189" indent="-457189">
              <a:buFont typeface="Arial" panose="020B0604020202020204" pitchFamily="34" charset="0"/>
              <a:buChar char="•"/>
            </a:pPr>
            <a:r>
              <a:rPr lang="sv-SE" sz="2200" dirty="0"/>
              <a:t>Texten blir längre, så använd sparsamt med uttryck som måste definieras.</a:t>
            </a:r>
          </a:p>
          <a:p>
            <a:pPr marL="457189" indent="-457189">
              <a:buFont typeface="Arial" panose="020B0604020202020204" pitchFamily="34" charset="0"/>
              <a:buChar char="•"/>
            </a:pPr>
            <a:r>
              <a:rPr lang="sv-SE" sz="2200" dirty="0"/>
              <a:t>Vilka facktermer behöver definieras? </a:t>
            </a:r>
          </a:p>
          <a:p>
            <a:pPr marL="457189" indent="-457189">
              <a:buFont typeface="Arial" panose="020B0604020202020204" pitchFamily="34" charset="0"/>
              <a:buChar char="•"/>
            </a:pPr>
            <a:endParaRPr lang="sv-SE" dirty="0"/>
          </a:p>
        </p:txBody>
      </p:sp>
    </p:spTree>
    <p:extLst>
      <p:ext uri="{BB962C8B-B14F-4D97-AF65-F5344CB8AC3E}">
        <p14:creationId xmlns:p14="http://schemas.microsoft.com/office/powerpoint/2010/main" val="109389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9EDE434D-0C42-406F-921A-FC6960F3FD3A}"/>
              </a:ext>
            </a:extLst>
          </p:cNvPr>
          <p:cNvSpPr>
            <a:spLocks noGrp="1"/>
          </p:cNvSpPr>
          <p:nvPr>
            <p:ph type="dt" sz="half" idx="10"/>
          </p:nvPr>
        </p:nvSpPr>
        <p:spPr/>
        <p:txBody>
          <a:bodyPr/>
          <a:lstStyle/>
          <a:p>
            <a:fld id="{9858D45B-1399-425C-B082-FE3A8ACF5839}" type="datetime1">
              <a:rPr lang="en-US" smtClean="0"/>
              <a:t>11/2/2022</a:t>
            </a:fld>
            <a:endParaRPr lang="en-US"/>
          </a:p>
        </p:txBody>
      </p:sp>
      <p:sp>
        <p:nvSpPr>
          <p:cNvPr id="5" name="Platshållare för sidfot 4">
            <a:extLst>
              <a:ext uri="{FF2B5EF4-FFF2-40B4-BE49-F238E27FC236}">
                <a16:creationId xmlns:a16="http://schemas.microsoft.com/office/drawing/2014/main" id="{30ABA099-82E8-427C-BEEC-3D433F7189F4}"/>
              </a:ext>
            </a:extLst>
          </p:cNvPr>
          <p:cNvSpPr>
            <a:spLocks noGrp="1"/>
          </p:cNvSpPr>
          <p:nvPr>
            <p:ph type="ftr" sz="quarter" idx="11"/>
          </p:nvPr>
        </p:nvSpPr>
        <p:spPr/>
        <p:txBody>
          <a:bodyPr/>
          <a:lstStyle/>
          <a:p>
            <a:endParaRPr lang="en-US"/>
          </a:p>
        </p:txBody>
      </p:sp>
      <p:sp>
        <p:nvSpPr>
          <p:cNvPr id="6" name="Platshållare för bildnummer 5">
            <a:extLst>
              <a:ext uri="{FF2B5EF4-FFF2-40B4-BE49-F238E27FC236}">
                <a16:creationId xmlns:a16="http://schemas.microsoft.com/office/drawing/2014/main" id="{5BDACFD1-1C6B-48A2-A4E5-C8C7E12A9256}"/>
              </a:ext>
            </a:extLst>
          </p:cNvPr>
          <p:cNvSpPr>
            <a:spLocks noGrp="1"/>
          </p:cNvSpPr>
          <p:nvPr>
            <p:ph type="sldNum" sz="quarter" idx="12"/>
          </p:nvPr>
        </p:nvSpPr>
        <p:spPr/>
        <p:txBody>
          <a:bodyPr/>
          <a:lstStyle/>
          <a:p>
            <a:fld id="{0FB56013-B943-42BA-886F-6F9D4EB85E9D}" type="slidenum">
              <a:rPr lang="en-US" smtClean="0"/>
              <a:t>81</a:t>
            </a:fld>
            <a:endParaRPr lang="en-US"/>
          </a:p>
        </p:txBody>
      </p:sp>
      <p:sp>
        <p:nvSpPr>
          <p:cNvPr id="7" name="Rubrik 6">
            <a:extLst>
              <a:ext uri="{FF2B5EF4-FFF2-40B4-BE49-F238E27FC236}">
                <a16:creationId xmlns:a16="http://schemas.microsoft.com/office/drawing/2014/main" id="{1D93170C-D703-4F58-BE9E-D4013F49C734}"/>
              </a:ext>
            </a:extLst>
          </p:cNvPr>
          <p:cNvSpPr>
            <a:spLocks noGrp="1"/>
          </p:cNvSpPr>
          <p:nvPr>
            <p:ph type="title"/>
          </p:nvPr>
        </p:nvSpPr>
        <p:spPr>
          <a:xfrm>
            <a:off x="557667" y="0"/>
            <a:ext cx="8217910" cy="668387"/>
          </a:xfrm>
        </p:spPr>
        <p:txBody>
          <a:bodyPr>
            <a:normAutofit/>
          </a:bodyPr>
          <a:lstStyle/>
          <a:p>
            <a:r>
              <a:rPr lang="sv-SE" sz="2800" cap="none" dirty="0">
                <a:solidFill>
                  <a:schemeClr val="tx2"/>
                </a:solidFill>
              </a:rPr>
              <a:t>Undvik långa och invecklade meningar</a:t>
            </a:r>
          </a:p>
        </p:txBody>
      </p:sp>
    </p:spTree>
    <p:extLst>
      <p:ext uri="{BB962C8B-B14F-4D97-AF65-F5344CB8AC3E}">
        <p14:creationId xmlns:p14="http://schemas.microsoft.com/office/powerpoint/2010/main" val="5623076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846" y="526409"/>
            <a:ext cx="7886700" cy="4486463"/>
          </a:xfrm>
        </p:spPr>
        <p:txBody>
          <a:bodyPr>
            <a:noAutofit/>
          </a:bodyPr>
          <a:lstStyle/>
          <a:p>
            <a:r>
              <a:rPr lang="en-US" b="1" dirty="0" err="1"/>
              <a:t>För</a:t>
            </a:r>
            <a:r>
              <a:rPr lang="en-US" b="1" dirty="0"/>
              <a:t> </a:t>
            </a:r>
            <a:r>
              <a:rPr lang="en-US" b="1" dirty="0" err="1"/>
              <a:t>långa</a:t>
            </a:r>
            <a:r>
              <a:rPr lang="en-US" dirty="0"/>
              <a:t>:</a:t>
            </a:r>
          </a:p>
          <a:p>
            <a:pPr marL="0" indent="0">
              <a:buNone/>
            </a:pPr>
            <a:endParaRPr lang="en-US" dirty="0"/>
          </a:p>
          <a:p>
            <a:pPr marL="0" indent="0">
              <a:buNone/>
            </a:pPr>
            <a:r>
              <a:rPr lang="en-US" i="1" dirty="0" err="1"/>
              <a:t>Det</a:t>
            </a:r>
            <a:r>
              <a:rPr lang="en-US" i="1" dirty="0"/>
              <a:t> </a:t>
            </a:r>
            <a:r>
              <a:rPr lang="en-US" i="1" dirty="0" err="1"/>
              <a:t>är</a:t>
            </a:r>
            <a:r>
              <a:rPr lang="en-US" i="1" dirty="0"/>
              <a:t> </a:t>
            </a:r>
            <a:r>
              <a:rPr lang="en-US" i="1" dirty="0" err="1"/>
              <a:t>viktigt</a:t>
            </a:r>
            <a:r>
              <a:rPr lang="en-US" i="1" dirty="0"/>
              <a:t> </a:t>
            </a:r>
            <a:r>
              <a:rPr lang="en-US" i="1" dirty="0" err="1"/>
              <a:t>att</a:t>
            </a:r>
            <a:r>
              <a:rPr lang="en-US" i="1" dirty="0"/>
              <a:t> </a:t>
            </a:r>
            <a:r>
              <a:rPr lang="en-US" i="1" dirty="0" err="1"/>
              <a:t>inte</a:t>
            </a:r>
            <a:r>
              <a:rPr lang="en-US" i="1" dirty="0"/>
              <a:t> </a:t>
            </a:r>
            <a:r>
              <a:rPr lang="en-US" i="1" dirty="0" err="1"/>
              <a:t>skriva</a:t>
            </a:r>
            <a:r>
              <a:rPr lang="en-US" i="1" dirty="0"/>
              <a:t> </a:t>
            </a:r>
            <a:r>
              <a:rPr lang="en-US" i="1" dirty="0" err="1"/>
              <a:t>för</a:t>
            </a:r>
            <a:r>
              <a:rPr lang="en-US" i="1" dirty="0"/>
              <a:t> </a:t>
            </a:r>
            <a:r>
              <a:rPr lang="en-US" i="1" dirty="0" err="1"/>
              <a:t>långa</a:t>
            </a:r>
            <a:r>
              <a:rPr lang="en-US" i="1" dirty="0"/>
              <a:t> </a:t>
            </a:r>
            <a:r>
              <a:rPr lang="en-US" i="1" dirty="0" err="1"/>
              <a:t>meningar</a:t>
            </a:r>
            <a:r>
              <a:rPr lang="en-US" i="1" dirty="0"/>
              <a:t> </a:t>
            </a:r>
            <a:r>
              <a:rPr lang="en-US" i="1" dirty="0" err="1"/>
              <a:t>för</a:t>
            </a:r>
            <a:r>
              <a:rPr lang="en-US" i="1" dirty="0"/>
              <a:t> om man </a:t>
            </a:r>
            <a:r>
              <a:rPr lang="en-US" i="1" dirty="0" err="1"/>
              <a:t>gör</a:t>
            </a:r>
            <a:r>
              <a:rPr lang="en-US" i="1" dirty="0"/>
              <a:t> </a:t>
            </a:r>
            <a:r>
              <a:rPr lang="en-US" i="1" dirty="0" err="1"/>
              <a:t>det</a:t>
            </a:r>
            <a:r>
              <a:rPr lang="en-US" i="1" dirty="0"/>
              <a:t> </a:t>
            </a:r>
            <a:r>
              <a:rPr lang="en-US" i="1" dirty="0" err="1"/>
              <a:t>blir</a:t>
            </a:r>
            <a:r>
              <a:rPr lang="en-US" i="1" dirty="0"/>
              <a:t> </a:t>
            </a:r>
            <a:r>
              <a:rPr lang="en-US" i="1" dirty="0" err="1"/>
              <a:t>det</a:t>
            </a:r>
            <a:r>
              <a:rPr lang="en-US" i="1" dirty="0"/>
              <a:t> </a:t>
            </a:r>
            <a:r>
              <a:rPr lang="en-US" i="1" dirty="0" err="1"/>
              <a:t>svårt</a:t>
            </a:r>
            <a:r>
              <a:rPr lang="en-US" i="1" dirty="0"/>
              <a:t> </a:t>
            </a:r>
            <a:r>
              <a:rPr lang="en-US" i="1" dirty="0" err="1"/>
              <a:t>för</a:t>
            </a:r>
            <a:r>
              <a:rPr lang="en-US" i="1" dirty="0"/>
              <a:t> </a:t>
            </a:r>
            <a:r>
              <a:rPr lang="en-US" i="1" dirty="0" err="1"/>
              <a:t>läsaren</a:t>
            </a:r>
            <a:r>
              <a:rPr lang="en-US" i="1" dirty="0"/>
              <a:t> </a:t>
            </a:r>
            <a:r>
              <a:rPr lang="en-US" i="1" dirty="0" err="1"/>
              <a:t>att</a:t>
            </a:r>
            <a:r>
              <a:rPr lang="en-US" i="1" dirty="0"/>
              <a:t> </a:t>
            </a:r>
            <a:r>
              <a:rPr lang="en-US" i="1" dirty="0" err="1"/>
              <a:t>hänga</a:t>
            </a:r>
            <a:r>
              <a:rPr lang="en-US" i="1" dirty="0"/>
              <a:t> med, </a:t>
            </a:r>
            <a:r>
              <a:rPr lang="en-US" i="1" dirty="0" err="1"/>
              <a:t>eftersom</a:t>
            </a:r>
            <a:r>
              <a:rPr lang="en-US" i="1" dirty="0"/>
              <a:t> </a:t>
            </a:r>
            <a:r>
              <a:rPr lang="en-US" i="1" dirty="0" err="1"/>
              <a:t>det</a:t>
            </a:r>
            <a:r>
              <a:rPr lang="en-US" i="1" dirty="0"/>
              <a:t> </a:t>
            </a:r>
            <a:r>
              <a:rPr lang="en-US" i="1" dirty="0" err="1"/>
              <a:t>inte</a:t>
            </a:r>
            <a:r>
              <a:rPr lang="en-US" i="1" dirty="0"/>
              <a:t> </a:t>
            </a:r>
            <a:r>
              <a:rPr lang="en-US" i="1" dirty="0" err="1"/>
              <a:t>finns</a:t>
            </a:r>
            <a:r>
              <a:rPr lang="en-US" i="1" dirty="0"/>
              <a:t> </a:t>
            </a:r>
            <a:r>
              <a:rPr lang="en-US" i="1" dirty="0" err="1"/>
              <a:t>några</a:t>
            </a:r>
            <a:r>
              <a:rPr lang="en-US" i="1" dirty="0"/>
              <a:t> </a:t>
            </a:r>
            <a:r>
              <a:rPr lang="en-US" i="1" dirty="0" err="1"/>
              <a:t>naturliga</a:t>
            </a:r>
            <a:r>
              <a:rPr lang="en-US" i="1" dirty="0"/>
              <a:t> </a:t>
            </a:r>
            <a:r>
              <a:rPr lang="en-US" i="1" dirty="0" err="1"/>
              <a:t>pauser</a:t>
            </a:r>
            <a:r>
              <a:rPr lang="en-US" i="1" dirty="0"/>
              <a:t> </a:t>
            </a:r>
            <a:r>
              <a:rPr lang="en-US" i="1" dirty="0" err="1"/>
              <a:t>där</a:t>
            </a:r>
            <a:r>
              <a:rPr lang="en-US" i="1" dirty="0"/>
              <a:t> </a:t>
            </a:r>
            <a:r>
              <a:rPr lang="en-US" i="1" dirty="0" err="1"/>
              <a:t>läsaren</a:t>
            </a:r>
            <a:r>
              <a:rPr lang="en-US" i="1" dirty="0"/>
              <a:t> </a:t>
            </a:r>
            <a:r>
              <a:rPr lang="en-US" i="1" dirty="0" err="1"/>
              <a:t>kan</a:t>
            </a:r>
            <a:r>
              <a:rPr lang="en-US" i="1" dirty="0"/>
              <a:t> </a:t>
            </a:r>
            <a:r>
              <a:rPr lang="en-US" i="1" dirty="0" err="1"/>
              <a:t>samla</a:t>
            </a:r>
            <a:r>
              <a:rPr lang="en-US" i="1" dirty="0"/>
              <a:t> sig </a:t>
            </a:r>
            <a:r>
              <a:rPr lang="en-US" i="1" dirty="0" err="1"/>
              <a:t>och</a:t>
            </a:r>
            <a:r>
              <a:rPr lang="en-US" i="1" dirty="0"/>
              <a:t> ta in </a:t>
            </a:r>
            <a:r>
              <a:rPr lang="en-US" i="1" dirty="0" err="1"/>
              <a:t>det</a:t>
            </a:r>
            <a:r>
              <a:rPr lang="en-US" i="1" dirty="0"/>
              <a:t> </a:t>
            </a:r>
            <a:r>
              <a:rPr lang="en-US" i="1" dirty="0" err="1"/>
              <a:t>han</a:t>
            </a:r>
            <a:r>
              <a:rPr lang="en-US" i="1" dirty="0"/>
              <a:t>/hon </a:t>
            </a:r>
            <a:r>
              <a:rPr lang="en-US" i="1" dirty="0" err="1"/>
              <a:t>har</a:t>
            </a:r>
            <a:r>
              <a:rPr lang="en-US" i="1" dirty="0"/>
              <a:t> </a:t>
            </a:r>
            <a:r>
              <a:rPr lang="en-US" i="1" dirty="0" err="1"/>
              <a:t>läst</a:t>
            </a:r>
            <a:r>
              <a:rPr lang="en-US" i="1" dirty="0"/>
              <a:t> </a:t>
            </a:r>
            <a:r>
              <a:rPr lang="en-US" i="1" dirty="0" err="1"/>
              <a:t>och</a:t>
            </a:r>
            <a:r>
              <a:rPr lang="en-US" i="1" dirty="0"/>
              <a:t> </a:t>
            </a:r>
            <a:r>
              <a:rPr lang="en-US" i="1" dirty="0" err="1"/>
              <a:t>detta</a:t>
            </a:r>
            <a:r>
              <a:rPr lang="en-US" i="1" dirty="0"/>
              <a:t> </a:t>
            </a:r>
            <a:r>
              <a:rPr lang="en-US" i="1" dirty="0" err="1"/>
              <a:t>gör</a:t>
            </a:r>
            <a:r>
              <a:rPr lang="en-US" i="1" dirty="0"/>
              <a:t> </a:t>
            </a:r>
            <a:r>
              <a:rPr lang="en-US" i="1" dirty="0" err="1"/>
              <a:t>att</a:t>
            </a:r>
            <a:r>
              <a:rPr lang="en-US" i="1" dirty="0"/>
              <a:t> </a:t>
            </a:r>
            <a:r>
              <a:rPr lang="en-US" i="1" dirty="0" err="1"/>
              <a:t>läsaren</a:t>
            </a:r>
            <a:r>
              <a:rPr lang="en-US" i="1" dirty="0"/>
              <a:t> </a:t>
            </a:r>
            <a:r>
              <a:rPr lang="en-US" i="1" dirty="0" err="1"/>
              <a:t>blir</a:t>
            </a:r>
            <a:r>
              <a:rPr lang="en-US" i="1" dirty="0"/>
              <a:t> </a:t>
            </a:r>
            <a:r>
              <a:rPr lang="en-US" i="1" dirty="0" err="1"/>
              <a:t>irriterad</a:t>
            </a:r>
            <a:r>
              <a:rPr lang="en-US" i="1" dirty="0"/>
              <a:t> </a:t>
            </a:r>
            <a:r>
              <a:rPr lang="en-US" i="1" dirty="0" err="1"/>
              <a:t>och</a:t>
            </a:r>
            <a:r>
              <a:rPr lang="en-US" i="1" dirty="0"/>
              <a:t> </a:t>
            </a:r>
            <a:r>
              <a:rPr lang="en-US" i="1" dirty="0" err="1"/>
              <a:t>tappar</a:t>
            </a:r>
            <a:r>
              <a:rPr lang="en-US" i="1" dirty="0"/>
              <a:t> </a:t>
            </a:r>
            <a:r>
              <a:rPr lang="en-US" i="1" dirty="0" err="1"/>
              <a:t>fokus</a:t>
            </a:r>
            <a:r>
              <a:rPr lang="en-US" i="1" dirty="0"/>
              <a:t>.</a:t>
            </a:r>
          </a:p>
          <a:p>
            <a:endParaRPr lang="en-US" b="1" dirty="0"/>
          </a:p>
          <a:p>
            <a:r>
              <a:rPr lang="en-US" b="1" dirty="0" err="1"/>
              <a:t>För</a:t>
            </a:r>
            <a:r>
              <a:rPr lang="en-US" b="1" dirty="0"/>
              <a:t> </a:t>
            </a:r>
            <a:r>
              <a:rPr lang="en-US" b="1" dirty="0" err="1"/>
              <a:t>korta</a:t>
            </a:r>
            <a:r>
              <a:rPr lang="en-US" dirty="0"/>
              <a:t>:</a:t>
            </a:r>
          </a:p>
          <a:p>
            <a:pPr marL="0" indent="0">
              <a:buNone/>
            </a:pPr>
            <a:endParaRPr lang="en-US" dirty="0"/>
          </a:p>
          <a:p>
            <a:pPr marL="0" indent="0">
              <a:buNone/>
            </a:pPr>
            <a:r>
              <a:rPr lang="en-US" i="1" dirty="0"/>
              <a:t>Man </a:t>
            </a:r>
            <a:r>
              <a:rPr lang="en-US" i="1" dirty="0" err="1"/>
              <a:t>ska</a:t>
            </a:r>
            <a:r>
              <a:rPr lang="en-US" i="1" dirty="0"/>
              <a:t> </a:t>
            </a:r>
            <a:r>
              <a:rPr lang="en-US" i="1" dirty="0" err="1"/>
              <a:t>inte</a:t>
            </a:r>
            <a:r>
              <a:rPr lang="en-US" i="1" dirty="0"/>
              <a:t> </a:t>
            </a:r>
            <a:r>
              <a:rPr lang="en-US" i="1" dirty="0" err="1"/>
              <a:t>skriva</a:t>
            </a:r>
            <a:r>
              <a:rPr lang="en-US" i="1" dirty="0"/>
              <a:t> </a:t>
            </a:r>
            <a:r>
              <a:rPr lang="en-US" i="1" dirty="0" err="1"/>
              <a:t>för</a:t>
            </a:r>
            <a:r>
              <a:rPr lang="en-US" i="1" dirty="0"/>
              <a:t> </a:t>
            </a:r>
            <a:r>
              <a:rPr lang="en-US" i="1" dirty="0" err="1"/>
              <a:t>korta</a:t>
            </a:r>
            <a:r>
              <a:rPr lang="en-US" i="1" dirty="0"/>
              <a:t> </a:t>
            </a:r>
            <a:r>
              <a:rPr lang="en-US" i="1" dirty="0" err="1"/>
              <a:t>meningar</a:t>
            </a:r>
            <a:r>
              <a:rPr lang="en-US" i="1" dirty="0"/>
              <a:t> </a:t>
            </a:r>
            <a:r>
              <a:rPr lang="en-US" i="1" dirty="0" err="1"/>
              <a:t>heller</a:t>
            </a:r>
            <a:r>
              <a:rPr lang="en-US" i="1" dirty="0"/>
              <a:t>. Om man </a:t>
            </a:r>
            <a:r>
              <a:rPr lang="en-US" i="1" dirty="0" err="1"/>
              <a:t>gör</a:t>
            </a:r>
            <a:r>
              <a:rPr lang="en-US" i="1" dirty="0"/>
              <a:t> </a:t>
            </a:r>
            <a:r>
              <a:rPr lang="en-US" i="1" dirty="0" err="1"/>
              <a:t>det</a:t>
            </a:r>
            <a:r>
              <a:rPr lang="en-US" i="1" dirty="0"/>
              <a:t> </a:t>
            </a:r>
            <a:r>
              <a:rPr lang="en-US" i="1" dirty="0" err="1"/>
              <a:t>blir</a:t>
            </a:r>
            <a:r>
              <a:rPr lang="en-US" i="1" dirty="0"/>
              <a:t> </a:t>
            </a:r>
            <a:r>
              <a:rPr lang="en-US" i="1" dirty="0" err="1"/>
              <a:t>det</a:t>
            </a:r>
            <a:r>
              <a:rPr lang="en-US" i="1" dirty="0"/>
              <a:t> </a:t>
            </a:r>
            <a:r>
              <a:rPr lang="en-US" i="1" dirty="0" err="1"/>
              <a:t>också</a:t>
            </a:r>
            <a:r>
              <a:rPr lang="en-US" i="1" dirty="0"/>
              <a:t> </a:t>
            </a:r>
            <a:r>
              <a:rPr lang="en-US" i="1" dirty="0" err="1"/>
              <a:t>jobbigt</a:t>
            </a:r>
            <a:r>
              <a:rPr lang="en-US" i="1" dirty="0"/>
              <a:t> </a:t>
            </a:r>
            <a:r>
              <a:rPr lang="en-US" i="1" dirty="0" err="1"/>
              <a:t>att</a:t>
            </a:r>
            <a:r>
              <a:rPr lang="en-US" i="1" dirty="0"/>
              <a:t> </a:t>
            </a:r>
            <a:r>
              <a:rPr lang="en-US" i="1" dirty="0" err="1"/>
              <a:t>läsa</a:t>
            </a:r>
            <a:r>
              <a:rPr lang="en-US" i="1" dirty="0"/>
              <a:t>. </a:t>
            </a:r>
            <a:r>
              <a:rPr lang="en-US" i="1" dirty="0" err="1"/>
              <a:t>Det</a:t>
            </a:r>
            <a:r>
              <a:rPr lang="en-US" i="1" dirty="0"/>
              <a:t> </a:t>
            </a:r>
            <a:r>
              <a:rPr lang="en-US" i="1" dirty="0" err="1"/>
              <a:t>blir</a:t>
            </a:r>
            <a:r>
              <a:rPr lang="en-US" i="1" dirty="0"/>
              <a:t> </a:t>
            </a:r>
            <a:r>
              <a:rPr lang="en-US" i="1" dirty="0" err="1"/>
              <a:t>för</a:t>
            </a:r>
            <a:r>
              <a:rPr lang="en-US" i="1" dirty="0"/>
              <a:t> </a:t>
            </a:r>
            <a:r>
              <a:rPr lang="en-US" i="1" dirty="0" err="1"/>
              <a:t>hackigt</a:t>
            </a:r>
            <a:r>
              <a:rPr lang="en-US" i="1" dirty="0"/>
              <a:t>. </a:t>
            </a:r>
            <a:r>
              <a:rPr lang="en-US" i="1" dirty="0" err="1"/>
              <a:t>Då</a:t>
            </a:r>
            <a:r>
              <a:rPr lang="en-US" i="1" dirty="0"/>
              <a:t> </a:t>
            </a:r>
            <a:r>
              <a:rPr lang="en-US" i="1" dirty="0" err="1"/>
              <a:t>får</a:t>
            </a:r>
            <a:r>
              <a:rPr lang="en-US" i="1" dirty="0"/>
              <a:t> man </a:t>
            </a:r>
            <a:r>
              <a:rPr lang="en-US" i="1" dirty="0" err="1"/>
              <a:t>inget</a:t>
            </a:r>
            <a:r>
              <a:rPr lang="en-US" i="1" dirty="0"/>
              <a:t> bra </a:t>
            </a:r>
            <a:r>
              <a:rPr lang="en-US" i="1" dirty="0" err="1"/>
              <a:t>flyt</a:t>
            </a:r>
            <a:r>
              <a:rPr lang="en-US" i="1" dirty="0"/>
              <a:t> </a:t>
            </a:r>
            <a:r>
              <a:rPr lang="en-US" i="1" dirty="0" err="1"/>
              <a:t>i</a:t>
            </a:r>
            <a:r>
              <a:rPr lang="en-US" i="1" dirty="0"/>
              <a:t> </a:t>
            </a:r>
            <a:r>
              <a:rPr lang="en-US" i="1" dirty="0" err="1"/>
              <a:t>läsningen</a:t>
            </a:r>
            <a:r>
              <a:rPr lang="en-US" i="1" dirty="0"/>
              <a:t>. </a:t>
            </a:r>
            <a:r>
              <a:rPr lang="en-US" i="1" dirty="0" err="1"/>
              <a:t>Även</a:t>
            </a:r>
            <a:r>
              <a:rPr lang="en-US" i="1" dirty="0"/>
              <a:t> </a:t>
            </a:r>
            <a:r>
              <a:rPr lang="en-US" i="1" dirty="0" err="1"/>
              <a:t>detta</a:t>
            </a:r>
            <a:r>
              <a:rPr lang="en-US" i="1" dirty="0"/>
              <a:t> </a:t>
            </a:r>
            <a:r>
              <a:rPr lang="en-US" i="1" dirty="0" err="1"/>
              <a:t>kan</a:t>
            </a:r>
            <a:r>
              <a:rPr lang="en-US" i="1" dirty="0"/>
              <a:t> </a:t>
            </a:r>
            <a:r>
              <a:rPr lang="en-US" i="1" dirty="0" err="1"/>
              <a:t>gör</a:t>
            </a:r>
            <a:r>
              <a:rPr lang="en-US" i="1" dirty="0"/>
              <a:t> </a:t>
            </a:r>
            <a:r>
              <a:rPr lang="en-US" i="1" dirty="0" err="1"/>
              <a:t>att</a:t>
            </a:r>
            <a:r>
              <a:rPr lang="en-US" i="1" dirty="0"/>
              <a:t> </a:t>
            </a:r>
            <a:r>
              <a:rPr lang="en-US" i="1" dirty="0" err="1"/>
              <a:t>läsaren</a:t>
            </a:r>
            <a:r>
              <a:rPr lang="en-US" i="1" dirty="0"/>
              <a:t> </a:t>
            </a:r>
            <a:r>
              <a:rPr lang="en-US" i="1" dirty="0" err="1"/>
              <a:t>tappar</a:t>
            </a:r>
            <a:r>
              <a:rPr lang="en-US" i="1" dirty="0"/>
              <a:t> </a:t>
            </a:r>
            <a:r>
              <a:rPr lang="en-US" i="1" dirty="0" err="1"/>
              <a:t>fokus</a:t>
            </a:r>
            <a:r>
              <a:rPr lang="en-US" i="1" dirty="0"/>
              <a:t>.</a:t>
            </a:r>
          </a:p>
          <a:p>
            <a:endParaRPr lang="en-US" b="1" dirty="0"/>
          </a:p>
          <a:p>
            <a:r>
              <a:rPr lang="en-US" b="1" dirty="0" err="1"/>
              <a:t>Lagom</a:t>
            </a:r>
            <a:r>
              <a:rPr lang="en-US" b="1" dirty="0"/>
              <a:t> </a:t>
            </a:r>
            <a:r>
              <a:rPr lang="en-US" b="1" dirty="0" err="1"/>
              <a:t>långa</a:t>
            </a:r>
            <a:r>
              <a:rPr lang="en-US" dirty="0"/>
              <a:t>: </a:t>
            </a:r>
          </a:p>
          <a:p>
            <a:pPr marL="0" indent="0">
              <a:buNone/>
            </a:pPr>
            <a:r>
              <a:rPr lang="en-US" i="1" dirty="0"/>
              <a:t>Om man </a:t>
            </a:r>
            <a:r>
              <a:rPr lang="en-US" i="1" dirty="0" err="1"/>
              <a:t>skriver</a:t>
            </a:r>
            <a:r>
              <a:rPr lang="en-US" i="1" dirty="0"/>
              <a:t> </a:t>
            </a:r>
            <a:r>
              <a:rPr lang="en-US" i="1" dirty="0" err="1"/>
              <a:t>lagom</a:t>
            </a:r>
            <a:r>
              <a:rPr lang="en-US" i="1" dirty="0"/>
              <a:t> </a:t>
            </a:r>
            <a:r>
              <a:rPr lang="en-US" i="1" dirty="0" err="1"/>
              <a:t>långa</a:t>
            </a:r>
            <a:r>
              <a:rPr lang="en-US" i="1" dirty="0"/>
              <a:t> </a:t>
            </a:r>
            <a:r>
              <a:rPr lang="en-US" i="1" dirty="0" err="1"/>
              <a:t>meningar</a:t>
            </a:r>
            <a:r>
              <a:rPr lang="en-US" i="1" dirty="0"/>
              <a:t> </a:t>
            </a:r>
            <a:r>
              <a:rPr lang="en-US" i="1" dirty="0" err="1"/>
              <a:t>blir</a:t>
            </a:r>
            <a:r>
              <a:rPr lang="en-US" i="1" dirty="0"/>
              <a:t> </a:t>
            </a:r>
            <a:r>
              <a:rPr lang="en-US" i="1" dirty="0" err="1"/>
              <a:t>det</a:t>
            </a:r>
            <a:r>
              <a:rPr lang="en-US" i="1" dirty="0"/>
              <a:t> </a:t>
            </a:r>
            <a:r>
              <a:rPr lang="en-US" i="1" dirty="0" err="1"/>
              <a:t>lätt</a:t>
            </a:r>
            <a:r>
              <a:rPr lang="en-US" i="1" dirty="0"/>
              <a:t> </a:t>
            </a:r>
            <a:r>
              <a:rPr lang="en-US" i="1" dirty="0" err="1"/>
              <a:t>att</a:t>
            </a:r>
            <a:r>
              <a:rPr lang="en-US" i="1" dirty="0"/>
              <a:t> </a:t>
            </a:r>
            <a:r>
              <a:rPr lang="en-US" i="1" dirty="0" err="1"/>
              <a:t>läsa</a:t>
            </a:r>
            <a:r>
              <a:rPr lang="en-US" i="1" dirty="0"/>
              <a:t> </a:t>
            </a:r>
            <a:r>
              <a:rPr lang="en-US" i="1" dirty="0" err="1"/>
              <a:t>texten</a:t>
            </a:r>
            <a:r>
              <a:rPr lang="en-US" i="1" dirty="0"/>
              <a:t>. </a:t>
            </a:r>
            <a:r>
              <a:rPr lang="en-US" i="1" dirty="0" err="1"/>
              <a:t>Använd</a:t>
            </a:r>
            <a:r>
              <a:rPr lang="en-US" i="1" dirty="0"/>
              <a:t> </a:t>
            </a:r>
            <a:r>
              <a:rPr lang="en-US" i="1" dirty="0" err="1"/>
              <a:t>skiljetecken</a:t>
            </a:r>
            <a:r>
              <a:rPr lang="en-US" i="1" dirty="0"/>
              <a:t> </a:t>
            </a:r>
            <a:r>
              <a:rPr lang="en-US" i="1" dirty="0" err="1"/>
              <a:t>strategiskt</a:t>
            </a:r>
            <a:r>
              <a:rPr lang="en-US" i="1" dirty="0"/>
              <a:t> </a:t>
            </a:r>
            <a:r>
              <a:rPr lang="en-US" i="1" dirty="0" err="1"/>
              <a:t>för</a:t>
            </a:r>
            <a:r>
              <a:rPr lang="en-US" i="1" dirty="0"/>
              <a:t> </a:t>
            </a:r>
            <a:r>
              <a:rPr lang="en-US" i="1" dirty="0" err="1"/>
              <a:t>att</a:t>
            </a:r>
            <a:r>
              <a:rPr lang="en-US" i="1" dirty="0"/>
              <a:t> </a:t>
            </a:r>
            <a:r>
              <a:rPr lang="en-US" i="1" dirty="0" err="1"/>
              <a:t>ge</a:t>
            </a:r>
            <a:r>
              <a:rPr lang="en-US" i="1" dirty="0"/>
              <a:t> lite </a:t>
            </a:r>
            <a:r>
              <a:rPr lang="en-US" i="1" dirty="0" err="1"/>
              <a:t>andrum</a:t>
            </a:r>
            <a:r>
              <a:rPr lang="en-US" i="1" dirty="0"/>
              <a:t> till </a:t>
            </a:r>
            <a:r>
              <a:rPr lang="en-US" i="1" dirty="0" err="1"/>
              <a:t>läsaren</a:t>
            </a:r>
            <a:r>
              <a:rPr lang="en-US" i="1" dirty="0"/>
              <a:t>. </a:t>
            </a:r>
            <a:r>
              <a:rPr lang="en-US" i="1" dirty="0" err="1"/>
              <a:t>Växla</a:t>
            </a:r>
            <a:r>
              <a:rPr lang="en-US" i="1" dirty="0"/>
              <a:t> </a:t>
            </a:r>
            <a:r>
              <a:rPr lang="en-US" i="1" dirty="0" err="1"/>
              <a:t>mellan</a:t>
            </a:r>
            <a:r>
              <a:rPr lang="en-US" i="1" dirty="0"/>
              <a:t> </a:t>
            </a:r>
            <a:r>
              <a:rPr lang="en-US" i="1" dirty="0" err="1"/>
              <a:t>att</a:t>
            </a:r>
            <a:r>
              <a:rPr lang="en-US" i="1" dirty="0"/>
              <a:t> </a:t>
            </a:r>
            <a:r>
              <a:rPr lang="en-US" i="1" dirty="0" err="1"/>
              <a:t>skriva</a:t>
            </a:r>
            <a:r>
              <a:rPr lang="en-US" i="1" dirty="0"/>
              <a:t> lite </a:t>
            </a:r>
            <a:r>
              <a:rPr lang="en-US" i="1" dirty="0" err="1"/>
              <a:t>längre</a:t>
            </a:r>
            <a:r>
              <a:rPr lang="en-US" i="1" dirty="0"/>
              <a:t> </a:t>
            </a:r>
            <a:r>
              <a:rPr lang="en-US" i="1" dirty="0" err="1"/>
              <a:t>meningar</a:t>
            </a:r>
            <a:r>
              <a:rPr lang="en-US" i="1" dirty="0"/>
              <a:t>, </a:t>
            </a:r>
            <a:r>
              <a:rPr lang="en-US" i="1" dirty="0" err="1"/>
              <a:t>där</a:t>
            </a:r>
            <a:r>
              <a:rPr lang="en-US" i="1" dirty="0"/>
              <a:t> du binder </a:t>
            </a:r>
            <a:r>
              <a:rPr lang="en-US" i="1" dirty="0" err="1"/>
              <a:t>ihop</a:t>
            </a:r>
            <a:r>
              <a:rPr lang="en-US" i="1" dirty="0"/>
              <a:t> </a:t>
            </a:r>
            <a:r>
              <a:rPr lang="en-US" i="1" dirty="0" err="1"/>
              <a:t>flera</a:t>
            </a:r>
            <a:r>
              <a:rPr lang="en-US" i="1" dirty="0"/>
              <a:t> </a:t>
            </a:r>
            <a:r>
              <a:rPr lang="en-US" i="1" dirty="0" err="1"/>
              <a:t>satser</a:t>
            </a:r>
            <a:r>
              <a:rPr lang="en-US" i="1" dirty="0"/>
              <a:t>, </a:t>
            </a:r>
            <a:r>
              <a:rPr lang="en-US" i="1" dirty="0" err="1"/>
              <a:t>och</a:t>
            </a:r>
            <a:r>
              <a:rPr lang="en-US" i="1" dirty="0"/>
              <a:t> </a:t>
            </a:r>
            <a:r>
              <a:rPr lang="en-US" i="1" dirty="0" err="1"/>
              <a:t>kortare</a:t>
            </a:r>
            <a:r>
              <a:rPr lang="en-US" i="1" dirty="0"/>
              <a:t> </a:t>
            </a:r>
            <a:r>
              <a:rPr lang="en-US" i="1" dirty="0" err="1"/>
              <a:t>meningar</a:t>
            </a:r>
            <a:r>
              <a:rPr lang="en-US" i="1" dirty="0"/>
              <a:t>.</a:t>
            </a:r>
            <a:br>
              <a:rPr lang="en-US" dirty="0"/>
            </a:br>
            <a:endParaRPr lang="en-US" dirty="0"/>
          </a:p>
        </p:txBody>
      </p:sp>
      <p:sp>
        <p:nvSpPr>
          <p:cNvPr id="2" name="TextBox 1">
            <a:extLst>
              <a:ext uri="{FF2B5EF4-FFF2-40B4-BE49-F238E27FC236}">
                <a16:creationId xmlns:a16="http://schemas.microsoft.com/office/drawing/2014/main" id="{8577DCA4-4F9D-4703-8AD8-005FE55BB8A4}"/>
              </a:ext>
            </a:extLst>
          </p:cNvPr>
          <p:cNvSpPr txBox="1"/>
          <p:nvPr/>
        </p:nvSpPr>
        <p:spPr>
          <a:xfrm>
            <a:off x="1532709" y="209006"/>
            <a:ext cx="4589417" cy="332399"/>
          </a:xfrm>
          <a:prstGeom prst="rect">
            <a:avLst/>
          </a:prstGeom>
          <a:noFill/>
        </p:spPr>
        <p:txBody>
          <a:bodyPr wrap="square" lIns="0" tIns="0" rIns="0" bIns="0" rtlCol="0" anchor="t" anchorCtr="0">
            <a:spAutoFit/>
          </a:bodyPr>
          <a:lstStyle/>
          <a:p>
            <a:pPr algn="l">
              <a:lnSpc>
                <a:spcPct val="90000"/>
              </a:lnSpc>
              <a:spcBef>
                <a:spcPts val="600"/>
              </a:spcBef>
              <a:spcAft>
                <a:spcPts val="400"/>
              </a:spcAft>
            </a:pPr>
            <a:r>
              <a:rPr lang="sv-SE" sz="2400" b="1" dirty="0">
                <a:solidFill>
                  <a:schemeClr val="accent2"/>
                </a:solidFill>
                <a:latin typeface="Arial" panose="020B0604020202020204" pitchFamily="34" charset="0"/>
                <a:cs typeface="Arial" panose="020B0604020202020204" pitchFamily="34" charset="0"/>
              </a:rPr>
              <a:t>Meningslängd</a:t>
            </a:r>
          </a:p>
        </p:txBody>
      </p:sp>
    </p:spTree>
    <p:extLst>
      <p:ext uri="{BB962C8B-B14F-4D97-AF65-F5344CB8AC3E}">
        <p14:creationId xmlns:p14="http://schemas.microsoft.com/office/powerpoint/2010/main" val="19423970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EF31BF32-10DC-417A-AB3A-3F0C1EC3A3B9}"/>
              </a:ext>
            </a:extLst>
          </p:cNvPr>
          <p:cNvSpPr>
            <a:spLocks noGrp="1"/>
          </p:cNvSpPr>
          <p:nvPr>
            <p:ph type="dt" sz="half" idx="10"/>
          </p:nvPr>
        </p:nvSpPr>
        <p:spPr/>
        <p:txBody>
          <a:bodyPr/>
          <a:lstStyle/>
          <a:p>
            <a:fld id="{E319A53A-6628-41E4-9A24-379902F4B8D2}" type="datetime1">
              <a:rPr lang="en-US" smtClean="0"/>
              <a:t>11/2/2022</a:t>
            </a:fld>
            <a:endParaRPr lang="en-US"/>
          </a:p>
        </p:txBody>
      </p:sp>
      <p:sp>
        <p:nvSpPr>
          <p:cNvPr id="5" name="Platshållare för sidfot 4">
            <a:extLst>
              <a:ext uri="{FF2B5EF4-FFF2-40B4-BE49-F238E27FC236}">
                <a16:creationId xmlns:a16="http://schemas.microsoft.com/office/drawing/2014/main" id="{B381C46B-396B-401A-A27B-5F53B4012F99}"/>
              </a:ext>
            </a:extLst>
          </p:cNvPr>
          <p:cNvSpPr>
            <a:spLocks noGrp="1"/>
          </p:cNvSpPr>
          <p:nvPr>
            <p:ph type="ftr" sz="quarter" idx="11"/>
          </p:nvPr>
        </p:nvSpPr>
        <p:spPr/>
        <p:txBody>
          <a:bodyPr/>
          <a:lstStyle/>
          <a:p>
            <a:endParaRPr lang="en-US"/>
          </a:p>
        </p:txBody>
      </p:sp>
      <p:sp>
        <p:nvSpPr>
          <p:cNvPr id="6" name="Platshållare för bildnummer 5">
            <a:extLst>
              <a:ext uri="{FF2B5EF4-FFF2-40B4-BE49-F238E27FC236}">
                <a16:creationId xmlns:a16="http://schemas.microsoft.com/office/drawing/2014/main" id="{D6B08455-4FE0-46BC-A8B4-2056337334B5}"/>
              </a:ext>
            </a:extLst>
          </p:cNvPr>
          <p:cNvSpPr>
            <a:spLocks noGrp="1"/>
          </p:cNvSpPr>
          <p:nvPr>
            <p:ph type="sldNum" sz="quarter" idx="12"/>
          </p:nvPr>
        </p:nvSpPr>
        <p:spPr/>
        <p:txBody>
          <a:bodyPr/>
          <a:lstStyle/>
          <a:p>
            <a:fld id="{0FB56013-B943-42BA-886F-6F9D4EB85E9D}" type="slidenum">
              <a:rPr lang="en-US" smtClean="0"/>
              <a:t>83</a:t>
            </a:fld>
            <a:endParaRPr lang="en-US"/>
          </a:p>
        </p:txBody>
      </p:sp>
      <p:pic>
        <p:nvPicPr>
          <p:cNvPr id="10" name="Platshållare för innehåll 9" descr="En bild som visar bord&#10;&#10;Automatiskt genererad beskrivning">
            <a:extLst>
              <a:ext uri="{FF2B5EF4-FFF2-40B4-BE49-F238E27FC236}">
                <a16:creationId xmlns:a16="http://schemas.microsoft.com/office/drawing/2014/main" id="{13D7C131-205C-44CD-BA45-6EA0026E476F}"/>
              </a:ext>
            </a:extLst>
          </p:cNvPr>
          <p:cNvPicPr>
            <a:picLocks noGrp="1" noChangeAspect="1"/>
          </p:cNvPicPr>
          <p:nvPr>
            <p:ph idx="1"/>
          </p:nvPr>
        </p:nvPicPr>
        <p:blipFill>
          <a:blip r:embed="rId2"/>
          <a:stretch>
            <a:fillRect/>
          </a:stretch>
        </p:blipFill>
        <p:spPr>
          <a:xfrm>
            <a:off x="0" y="-38029"/>
            <a:ext cx="9143999" cy="4815590"/>
          </a:xfrm>
        </p:spPr>
      </p:pic>
    </p:spTree>
    <p:extLst>
      <p:ext uri="{BB962C8B-B14F-4D97-AF65-F5344CB8AC3E}">
        <p14:creationId xmlns:p14="http://schemas.microsoft.com/office/powerpoint/2010/main" val="42537118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7A5E7B9-2179-4F58-B3B2-8671FC300691}"/>
              </a:ext>
            </a:extLst>
          </p:cNvPr>
          <p:cNvSpPr>
            <a:spLocks noGrp="1"/>
          </p:cNvSpPr>
          <p:nvPr>
            <p:ph type="dt" sz="half" idx="10"/>
          </p:nvPr>
        </p:nvSpPr>
        <p:spPr/>
        <p:txBody>
          <a:bodyPr/>
          <a:lstStyle/>
          <a:p>
            <a:fld id="{EA62EDE9-BA80-7E48-A3D1-784549844A76}" type="datetime1">
              <a:rPr lang="sv-SE" smtClean="0"/>
              <a:t>2022-11-02</a:t>
            </a:fld>
            <a:endParaRPr lang="sv-SE" dirty="0"/>
          </a:p>
        </p:txBody>
      </p:sp>
      <p:sp>
        <p:nvSpPr>
          <p:cNvPr id="3" name="Platshållare för sidfot 2">
            <a:extLst>
              <a:ext uri="{FF2B5EF4-FFF2-40B4-BE49-F238E27FC236}">
                <a16:creationId xmlns:a16="http://schemas.microsoft.com/office/drawing/2014/main" id="{EE6BAD57-C9D5-4156-B0F7-87E2C2FD7D94}"/>
              </a:ext>
            </a:extLst>
          </p:cNvPr>
          <p:cNvSpPr>
            <a:spLocks noGrp="1"/>
          </p:cNvSpPr>
          <p:nvPr>
            <p:ph type="ftr" sz="quarter" idx="11"/>
          </p:nvPr>
        </p:nvSpPr>
        <p:spPr/>
        <p:txBody>
          <a:bodyPr/>
          <a:lstStyle/>
          <a:p>
            <a:r>
              <a:rPr lang="sv-SE"/>
              <a:t>Chalmers tekniska högskola</a:t>
            </a:r>
            <a:endParaRPr lang="sv-SE" dirty="0"/>
          </a:p>
        </p:txBody>
      </p:sp>
      <p:sp>
        <p:nvSpPr>
          <p:cNvPr id="4" name="Platshållare för bildnummer 3">
            <a:extLst>
              <a:ext uri="{FF2B5EF4-FFF2-40B4-BE49-F238E27FC236}">
                <a16:creationId xmlns:a16="http://schemas.microsoft.com/office/drawing/2014/main" id="{BF6CE722-1F80-40D6-9606-FE83D37879A6}"/>
              </a:ext>
            </a:extLst>
          </p:cNvPr>
          <p:cNvSpPr>
            <a:spLocks noGrp="1"/>
          </p:cNvSpPr>
          <p:nvPr>
            <p:ph type="sldNum" sz="quarter" idx="12"/>
          </p:nvPr>
        </p:nvSpPr>
        <p:spPr/>
        <p:txBody>
          <a:bodyPr/>
          <a:lstStyle/>
          <a:p>
            <a:fld id="{344E8EA3-C3DD-5544-8A1C-EA00A1673D37}" type="slidenum">
              <a:rPr lang="sv-SE" smtClean="0"/>
              <a:pPr/>
              <a:t>84</a:t>
            </a:fld>
            <a:endParaRPr lang="sv-SE" dirty="0"/>
          </a:p>
        </p:txBody>
      </p:sp>
      <p:sp>
        <p:nvSpPr>
          <p:cNvPr id="5" name="Rubrik 4">
            <a:extLst>
              <a:ext uri="{FF2B5EF4-FFF2-40B4-BE49-F238E27FC236}">
                <a16:creationId xmlns:a16="http://schemas.microsoft.com/office/drawing/2014/main" id="{2DD8E145-933D-400D-A382-EE6958E391F1}"/>
              </a:ext>
            </a:extLst>
          </p:cNvPr>
          <p:cNvSpPr>
            <a:spLocks noGrp="1"/>
          </p:cNvSpPr>
          <p:nvPr>
            <p:ph type="title"/>
          </p:nvPr>
        </p:nvSpPr>
        <p:spPr>
          <a:xfrm>
            <a:off x="468891" y="193315"/>
            <a:ext cx="8217910" cy="561288"/>
          </a:xfrm>
        </p:spPr>
        <p:txBody>
          <a:bodyPr>
            <a:normAutofit/>
          </a:bodyPr>
          <a:lstStyle/>
          <a:p>
            <a:r>
              <a:rPr lang="sv-SE" sz="2800" cap="none" dirty="0">
                <a:solidFill>
                  <a:schemeClr val="tx2"/>
                </a:solidFill>
              </a:rPr>
              <a:t>Stryk sådant som inte behövs</a:t>
            </a:r>
          </a:p>
        </p:txBody>
      </p:sp>
    </p:spTree>
    <p:extLst>
      <p:ext uri="{BB962C8B-B14F-4D97-AF65-F5344CB8AC3E}">
        <p14:creationId xmlns:p14="http://schemas.microsoft.com/office/powerpoint/2010/main" val="41352853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5711E66-DACF-4082-8E44-318C028ADF84}"/>
              </a:ext>
            </a:extLst>
          </p:cNvPr>
          <p:cNvSpPr>
            <a:spLocks noGrp="1"/>
          </p:cNvSpPr>
          <p:nvPr>
            <p:ph type="dt" sz="half" idx="10"/>
          </p:nvPr>
        </p:nvSpPr>
        <p:spPr/>
        <p:txBody>
          <a:bodyPr/>
          <a:lstStyle/>
          <a:p>
            <a:fld id="{EA62EDE9-BA80-7E48-A3D1-784549844A76}" type="datetime1">
              <a:rPr lang="sv-SE" smtClean="0"/>
              <a:t>2022-11-02</a:t>
            </a:fld>
            <a:endParaRPr lang="sv-SE" dirty="0"/>
          </a:p>
        </p:txBody>
      </p:sp>
      <p:sp>
        <p:nvSpPr>
          <p:cNvPr id="3" name="Platshållare för sidfot 2">
            <a:extLst>
              <a:ext uri="{FF2B5EF4-FFF2-40B4-BE49-F238E27FC236}">
                <a16:creationId xmlns:a16="http://schemas.microsoft.com/office/drawing/2014/main" id="{FBB25F4F-CF18-493B-A49C-024FFAA7D3A1}"/>
              </a:ext>
            </a:extLst>
          </p:cNvPr>
          <p:cNvSpPr>
            <a:spLocks noGrp="1"/>
          </p:cNvSpPr>
          <p:nvPr>
            <p:ph type="ftr" sz="quarter" idx="11"/>
          </p:nvPr>
        </p:nvSpPr>
        <p:spPr/>
        <p:txBody>
          <a:bodyPr/>
          <a:lstStyle/>
          <a:p>
            <a:r>
              <a:rPr lang="sv-SE"/>
              <a:t>Chalmers tekniska högskola</a:t>
            </a:r>
            <a:endParaRPr lang="sv-SE" dirty="0"/>
          </a:p>
        </p:txBody>
      </p:sp>
      <p:sp>
        <p:nvSpPr>
          <p:cNvPr id="4" name="Platshållare för bildnummer 3">
            <a:extLst>
              <a:ext uri="{FF2B5EF4-FFF2-40B4-BE49-F238E27FC236}">
                <a16:creationId xmlns:a16="http://schemas.microsoft.com/office/drawing/2014/main" id="{02E33A88-7407-426F-AB0F-45A5450CD360}"/>
              </a:ext>
            </a:extLst>
          </p:cNvPr>
          <p:cNvSpPr>
            <a:spLocks noGrp="1"/>
          </p:cNvSpPr>
          <p:nvPr>
            <p:ph type="sldNum" sz="quarter" idx="12"/>
          </p:nvPr>
        </p:nvSpPr>
        <p:spPr/>
        <p:txBody>
          <a:bodyPr/>
          <a:lstStyle/>
          <a:p>
            <a:fld id="{344E8EA3-C3DD-5544-8A1C-EA00A1673D37}" type="slidenum">
              <a:rPr lang="sv-SE" smtClean="0"/>
              <a:pPr/>
              <a:t>85</a:t>
            </a:fld>
            <a:endParaRPr lang="sv-SE" dirty="0"/>
          </a:p>
        </p:txBody>
      </p:sp>
      <p:sp>
        <p:nvSpPr>
          <p:cNvPr id="5" name="Rubrik 4">
            <a:extLst>
              <a:ext uri="{FF2B5EF4-FFF2-40B4-BE49-F238E27FC236}">
                <a16:creationId xmlns:a16="http://schemas.microsoft.com/office/drawing/2014/main" id="{158F9012-B8F2-4A8F-9B0C-FC44FC459168}"/>
              </a:ext>
            </a:extLst>
          </p:cNvPr>
          <p:cNvSpPr>
            <a:spLocks noGrp="1"/>
          </p:cNvSpPr>
          <p:nvPr>
            <p:ph type="title"/>
          </p:nvPr>
        </p:nvSpPr>
        <p:spPr>
          <a:xfrm>
            <a:off x="344604" y="46674"/>
            <a:ext cx="8217910" cy="668387"/>
          </a:xfrm>
        </p:spPr>
        <p:txBody>
          <a:bodyPr>
            <a:normAutofit/>
          </a:bodyPr>
          <a:lstStyle/>
          <a:p>
            <a:r>
              <a:rPr lang="sv-SE" sz="2800" cap="none" dirty="0">
                <a:solidFill>
                  <a:schemeClr val="tx2"/>
                </a:solidFill>
              </a:rPr>
              <a:t>En strategi för att ”kondensera” texten</a:t>
            </a:r>
          </a:p>
        </p:txBody>
      </p:sp>
      <p:sp>
        <p:nvSpPr>
          <p:cNvPr id="6" name="Platshållare för innehåll 5">
            <a:extLst>
              <a:ext uri="{FF2B5EF4-FFF2-40B4-BE49-F238E27FC236}">
                <a16:creationId xmlns:a16="http://schemas.microsoft.com/office/drawing/2014/main" id="{F5D503AF-CDE0-4C27-98E4-65414CC4F97E}"/>
              </a:ext>
            </a:extLst>
          </p:cNvPr>
          <p:cNvSpPr>
            <a:spLocks noGrp="1"/>
          </p:cNvSpPr>
          <p:nvPr>
            <p:ph idx="1"/>
          </p:nvPr>
        </p:nvSpPr>
        <p:spPr>
          <a:xfrm>
            <a:off x="344604" y="1167293"/>
            <a:ext cx="8217910" cy="3768333"/>
          </a:xfrm>
        </p:spPr>
        <p:txBody>
          <a:bodyPr/>
          <a:lstStyle/>
          <a:p>
            <a:pPr>
              <a:lnSpc>
                <a:spcPct val="150000"/>
              </a:lnSpc>
            </a:pPr>
            <a:r>
              <a:rPr lang="sv-SE" sz="2200" i="1" dirty="0"/>
              <a:t>Det besvärligaste problemet som dök upp, var det som vi anade från start, nämligen att det visade sig vara mycket svårt att få tag på rätt mjukvara till simuleringen av strömmarna i motorflödet och även när vi lyckades med detta (vi använde oss av den senaste versionen av </a:t>
            </a:r>
            <a:r>
              <a:rPr lang="sv-SE" sz="2200" i="1" dirty="0" err="1"/>
              <a:t>FlowPro</a:t>
            </a:r>
            <a:r>
              <a:rPr lang="sv-SE" sz="2200" i="1" dirty="0"/>
              <a:t>), motsvarade mjukvaran inte våra förväntningar vilket påverkade resultatet.</a:t>
            </a:r>
          </a:p>
          <a:p>
            <a:endParaRPr lang="sv-SE" dirty="0"/>
          </a:p>
        </p:txBody>
      </p:sp>
    </p:spTree>
    <p:extLst>
      <p:ext uri="{BB962C8B-B14F-4D97-AF65-F5344CB8AC3E}">
        <p14:creationId xmlns:p14="http://schemas.microsoft.com/office/powerpoint/2010/main" val="3041240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5711E66-DACF-4082-8E44-318C028ADF84}"/>
              </a:ext>
            </a:extLst>
          </p:cNvPr>
          <p:cNvSpPr>
            <a:spLocks noGrp="1"/>
          </p:cNvSpPr>
          <p:nvPr>
            <p:ph type="dt" sz="half" idx="10"/>
          </p:nvPr>
        </p:nvSpPr>
        <p:spPr/>
        <p:txBody>
          <a:bodyPr/>
          <a:lstStyle/>
          <a:p>
            <a:fld id="{EA62EDE9-BA80-7E48-A3D1-784549844A76}" type="datetime1">
              <a:rPr lang="sv-SE" smtClean="0"/>
              <a:t>2022-11-02</a:t>
            </a:fld>
            <a:endParaRPr lang="sv-SE" dirty="0"/>
          </a:p>
        </p:txBody>
      </p:sp>
      <p:sp>
        <p:nvSpPr>
          <p:cNvPr id="3" name="Platshållare för sidfot 2">
            <a:extLst>
              <a:ext uri="{FF2B5EF4-FFF2-40B4-BE49-F238E27FC236}">
                <a16:creationId xmlns:a16="http://schemas.microsoft.com/office/drawing/2014/main" id="{FBB25F4F-CF18-493B-A49C-024FFAA7D3A1}"/>
              </a:ext>
            </a:extLst>
          </p:cNvPr>
          <p:cNvSpPr>
            <a:spLocks noGrp="1"/>
          </p:cNvSpPr>
          <p:nvPr>
            <p:ph type="ftr" sz="quarter" idx="11"/>
          </p:nvPr>
        </p:nvSpPr>
        <p:spPr/>
        <p:txBody>
          <a:bodyPr/>
          <a:lstStyle/>
          <a:p>
            <a:r>
              <a:rPr lang="sv-SE"/>
              <a:t>Chalmers tekniska högskola</a:t>
            </a:r>
            <a:endParaRPr lang="sv-SE" dirty="0"/>
          </a:p>
        </p:txBody>
      </p:sp>
      <p:sp>
        <p:nvSpPr>
          <p:cNvPr id="4" name="Platshållare för bildnummer 3">
            <a:extLst>
              <a:ext uri="{FF2B5EF4-FFF2-40B4-BE49-F238E27FC236}">
                <a16:creationId xmlns:a16="http://schemas.microsoft.com/office/drawing/2014/main" id="{02E33A88-7407-426F-AB0F-45A5450CD360}"/>
              </a:ext>
            </a:extLst>
          </p:cNvPr>
          <p:cNvSpPr>
            <a:spLocks noGrp="1"/>
          </p:cNvSpPr>
          <p:nvPr>
            <p:ph type="sldNum" sz="quarter" idx="12"/>
          </p:nvPr>
        </p:nvSpPr>
        <p:spPr/>
        <p:txBody>
          <a:bodyPr/>
          <a:lstStyle/>
          <a:p>
            <a:fld id="{344E8EA3-C3DD-5544-8A1C-EA00A1673D37}" type="slidenum">
              <a:rPr lang="sv-SE" smtClean="0"/>
              <a:pPr/>
              <a:t>86</a:t>
            </a:fld>
            <a:endParaRPr lang="sv-SE" dirty="0"/>
          </a:p>
        </p:txBody>
      </p:sp>
      <p:sp>
        <p:nvSpPr>
          <p:cNvPr id="5" name="Rubrik 4">
            <a:extLst>
              <a:ext uri="{FF2B5EF4-FFF2-40B4-BE49-F238E27FC236}">
                <a16:creationId xmlns:a16="http://schemas.microsoft.com/office/drawing/2014/main" id="{158F9012-B8F2-4A8F-9B0C-FC44FC459168}"/>
              </a:ext>
            </a:extLst>
          </p:cNvPr>
          <p:cNvSpPr>
            <a:spLocks noGrp="1"/>
          </p:cNvSpPr>
          <p:nvPr>
            <p:ph type="title"/>
          </p:nvPr>
        </p:nvSpPr>
        <p:spPr>
          <a:xfrm>
            <a:off x="344604" y="46674"/>
            <a:ext cx="8217910" cy="668387"/>
          </a:xfrm>
        </p:spPr>
        <p:txBody>
          <a:bodyPr>
            <a:normAutofit/>
          </a:bodyPr>
          <a:lstStyle/>
          <a:p>
            <a:r>
              <a:rPr lang="sv-SE" sz="2800" cap="none" dirty="0">
                <a:solidFill>
                  <a:schemeClr val="tx2"/>
                </a:solidFill>
              </a:rPr>
              <a:t>En strategi för att ”kondensera” texten</a:t>
            </a:r>
          </a:p>
        </p:txBody>
      </p:sp>
      <p:sp>
        <p:nvSpPr>
          <p:cNvPr id="6" name="Platshållare för innehåll 5">
            <a:extLst>
              <a:ext uri="{FF2B5EF4-FFF2-40B4-BE49-F238E27FC236}">
                <a16:creationId xmlns:a16="http://schemas.microsoft.com/office/drawing/2014/main" id="{F5D503AF-CDE0-4C27-98E4-65414CC4F97E}"/>
              </a:ext>
            </a:extLst>
          </p:cNvPr>
          <p:cNvSpPr>
            <a:spLocks noGrp="1"/>
          </p:cNvSpPr>
          <p:nvPr>
            <p:ph idx="1"/>
          </p:nvPr>
        </p:nvSpPr>
        <p:spPr>
          <a:xfrm>
            <a:off x="344604" y="1167293"/>
            <a:ext cx="8217910" cy="3768333"/>
          </a:xfrm>
        </p:spPr>
        <p:txBody>
          <a:bodyPr/>
          <a:lstStyle/>
          <a:p>
            <a:pPr>
              <a:lnSpc>
                <a:spcPct val="150000"/>
              </a:lnSpc>
            </a:pPr>
            <a:r>
              <a:rPr lang="sv-SE" sz="2200" i="1" strike="sngStrike" dirty="0"/>
              <a:t>Det besvärligaste problemet som dök upp, var det som vi anade från start, nämligen att det visade sig vara mycket svårt att få tag på rätt mjukvara till </a:t>
            </a:r>
            <a:r>
              <a:rPr lang="sv-SE" sz="2200" i="1" dirty="0"/>
              <a:t>simuleringen av strömmarna i motorflödet och </a:t>
            </a:r>
            <a:r>
              <a:rPr lang="sv-SE" sz="2200" i="1" strike="sngStrike" dirty="0"/>
              <a:t>även när vi lyckades med detta </a:t>
            </a:r>
            <a:r>
              <a:rPr lang="sv-SE" sz="2200" i="1" dirty="0"/>
              <a:t>(vi använde oss av den senaste versionen av </a:t>
            </a:r>
            <a:r>
              <a:rPr lang="sv-SE" sz="2200" i="1" dirty="0" err="1"/>
              <a:t>FlowPro</a:t>
            </a:r>
            <a:r>
              <a:rPr lang="sv-SE" sz="2200" i="1" dirty="0"/>
              <a:t>), </a:t>
            </a:r>
            <a:r>
              <a:rPr lang="sv-SE" sz="2200" i="1" strike="sngStrike" dirty="0"/>
              <a:t>motsvarade mjukvaran inte våra förväntningar vilket påverkade resultatet</a:t>
            </a:r>
            <a:r>
              <a:rPr lang="sv-SE" sz="2200" i="1" dirty="0"/>
              <a:t>.</a:t>
            </a:r>
          </a:p>
          <a:p>
            <a:endParaRPr lang="sv-SE" dirty="0"/>
          </a:p>
        </p:txBody>
      </p:sp>
    </p:spTree>
    <p:extLst>
      <p:ext uri="{BB962C8B-B14F-4D97-AF65-F5344CB8AC3E}">
        <p14:creationId xmlns:p14="http://schemas.microsoft.com/office/powerpoint/2010/main" val="23474425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5711E66-DACF-4082-8E44-318C028ADF84}"/>
              </a:ext>
            </a:extLst>
          </p:cNvPr>
          <p:cNvSpPr>
            <a:spLocks noGrp="1"/>
          </p:cNvSpPr>
          <p:nvPr>
            <p:ph type="dt" sz="half" idx="10"/>
          </p:nvPr>
        </p:nvSpPr>
        <p:spPr/>
        <p:txBody>
          <a:bodyPr/>
          <a:lstStyle/>
          <a:p>
            <a:fld id="{EA62EDE9-BA80-7E48-A3D1-784549844A76}" type="datetime1">
              <a:rPr lang="sv-SE" smtClean="0"/>
              <a:t>2022-11-02</a:t>
            </a:fld>
            <a:endParaRPr lang="sv-SE" dirty="0"/>
          </a:p>
        </p:txBody>
      </p:sp>
      <p:sp>
        <p:nvSpPr>
          <p:cNvPr id="3" name="Platshållare för sidfot 2">
            <a:extLst>
              <a:ext uri="{FF2B5EF4-FFF2-40B4-BE49-F238E27FC236}">
                <a16:creationId xmlns:a16="http://schemas.microsoft.com/office/drawing/2014/main" id="{FBB25F4F-CF18-493B-A49C-024FFAA7D3A1}"/>
              </a:ext>
            </a:extLst>
          </p:cNvPr>
          <p:cNvSpPr>
            <a:spLocks noGrp="1"/>
          </p:cNvSpPr>
          <p:nvPr>
            <p:ph type="ftr" sz="quarter" idx="11"/>
          </p:nvPr>
        </p:nvSpPr>
        <p:spPr/>
        <p:txBody>
          <a:bodyPr/>
          <a:lstStyle/>
          <a:p>
            <a:r>
              <a:rPr lang="sv-SE"/>
              <a:t>Chalmers tekniska högskola</a:t>
            </a:r>
            <a:endParaRPr lang="sv-SE" dirty="0"/>
          </a:p>
        </p:txBody>
      </p:sp>
      <p:sp>
        <p:nvSpPr>
          <p:cNvPr id="4" name="Platshållare för bildnummer 3">
            <a:extLst>
              <a:ext uri="{FF2B5EF4-FFF2-40B4-BE49-F238E27FC236}">
                <a16:creationId xmlns:a16="http://schemas.microsoft.com/office/drawing/2014/main" id="{02E33A88-7407-426F-AB0F-45A5450CD360}"/>
              </a:ext>
            </a:extLst>
          </p:cNvPr>
          <p:cNvSpPr>
            <a:spLocks noGrp="1"/>
          </p:cNvSpPr>
          <p:nvPr>
            <p:ph type="sldNum" sz="quarter" idx="12"/>
          </p:nvPr>
        </p:nvSpPr>
        <p:spPr/>
        <p:txBody>
          <a:bodyPr/>
          <a:lstStyle/>
          <a:p>
            <a:fld id="{344E8EA3-C3DD-5544-8A1C-EA00A1673D37}" type="slidenum">
              <a:rPr lang="sv-SE" smtClean="0"/>
              <a:pPr/>
              <a:t>87</a:t>
            </a:fld>
            <a:endParaRPr lang="sv-SE" dirty="0"/>
          </a:p>
        </p:txBody>
      </p:sp>
      <p:sp>
        <p:nvSpPr>
          <p:cNvPr id="5" name="Rubrik 4">
            <a:extLst>
              <a:ext uri="{FF2B5EF4-FFF2-40B4-BE49-F238E27FC236}">
                <a16:creationId xmlns:a16="http://schemas.microsoft.com/office/drawing/2014/main" id="{158F9012-B8F2-4A8F-9B0C-FC44FC459168}"/>
              </a:ext>
            </a:extLst>
          </p:cNvPr>
          <p:cNvSpPr>
            <a:spLocks noGrp="1"/>
          </p:cNvSpPr>
          <p:nvPr>
            <p:ph type="title"/>
          </p:nvPr>
        </p:nvSpPr>
        <p:spPr>
          <a:xfrm>
            <a:off x="344604" y="207874"/>
            <a:ext cx="8217910" cy="959419"/>
          </a:xfrm>
        </p:spPr>
        <p:txBody>
          <a:bodyPr>
            <a:normAutofit/>
          </a:bodyPr>
          <a:lstStyle/>
          <a:p>
            <a:r>
              <a:rPr lang="sv-SE" sz="2800" cap="none" dirty="0">
                <a:solidFill>
                  <a:schemeClr val="tx2"/>
                </a:solidFill>
              </a:rPr>
              <a:t>En strategi för att ”kondensera” texten – </a:t>
            </a:r>
            <a:br>
              <a:rPr lang="sv-SE" sz="2800" cap="none" dirty="0">
                <a:solidFill>
                  <a:schemeClr val="tx2"/>
                </a:solidFill>
              </a:rPr>
            </a:br>
            <a:r>
              <a:rPr lang="sv-SE" sz="2800" i="1" cap="none" dirty="0">
                <a:solidFill>
                  <a:schemeClr val="tx2"/>
                </a:solidFill>
              </a:rPr>
              <a:t>hitta kärnan</a:t>
            </a:r>
          </a:p>
        </p:txBody>
      </p:sp>
      <p:sp>
        <p:nvSpPr>
          <p:cNvPr id="6" name="Platshållare för innehåll 5">
            <a:extLst>
              <a:ext uri="{FF2B5EF4-FFF2-40B4-BE49-F238E27FC236}">
                <a16:creationId xmlns:a16="http://schemas.microsoft.com/office/drawing/2014/main" id="{F5D503AF-CDE0-4C27-98E4-65414CC4F97E}"/>
              </a:ext>
            </a:extLst>
          </p:cNvPr>
          <p:cNvSpPr>
            <a:spLocks noGrp="1"/>
          </p:cNvSpPr>
          <p:nvPr>
            <p:ph idx="1"/>
          </p:nvPr>
        </p:nvSpPr>
        <p:spPr>
          <a:xfrm>
            <a:off x="344604" y="1167293"/>
            <a:ext cx="8217910" cy="3768333"/>
          </a:xfrm>
        </p:spPr>
        <p:txBody>
          <a:bodyPr/>
          <a:lstStyle/>
          <a:p>
            <a:pPr>
              <a:lnSpc>
                <a:spcPct val="150000"/>
              </a:lnSpc>
            </a:pPr>
            <a:r>
              <a:rPr lang="sv-SE" sz="2200" i="1" strike="sngStrike" dirty="0"/>
              <a:t>Det besvärligaste problemet som dök upp, var det som vi anade från start, nämligen att det visade sig vara mycket svårt att få tag på rätt mjukvara till </a:t>
            </a:r>
            <a:r>
              <a:rPr lang="sv-SE" sz="2200" b="1" i="1" dirty="0">
                <a:highlight>
                  <a:srgbClr val="FFFF00"/>
                </a:highlight>
              </a:rPr>
              <a:t>simuleringen av strömmarna i motorflödet </a:t>
            </a:r>
            <a:r>
              <a:rPr lang="sv-SE" sz="2200" i="1" dirty="0"/>
              <a:t>och </a:t>
            </a:r>
            <a:r>
              <a:rPr lang="sv-SE" sz="2200" i="1" strike="sngStrike" dirty="0"/>
              <a:t>även när vi lyckades med detta </a:t>
            </a:r>
            <a:r>
              <a:rPr lang="sv-SE" sz="2200" i="1" dirty="0"/>
              <a:t>(vi använde oss av den </a:t>
            </a:r>
            <a:r>
              <a:rPr lang="sv-SE" sz="2200" b="1" i="1" dirty="0">
                <a:highlight>
                  <a:srgbClr val="FFFF00"/>
                </a:highlight>
              </a:rPr>
              <a:t>senaste versionen av </a:t>
            </a:r>
            <a:r>
              <a:rPr lang="sv-SE" sz="2200" b="1" i="1" dirty="0" err="1">
                <a:highlight>
                  <a:srgbClr val="FFFF00"/>
                </a:highlight>
              </a:rPr>
              <a:t>FlowPro</a:t>
            </a:r>
            <a:r>
              <a:rPr lang="sv-SE" sz="2200" i="1" dirty="0"/>
              <a:t>), </a:t>
            </a:r>
            <a:r>
              <a:rPr lang="sv-SE" sz="2200" i="1" strike="sngStrike" dirty="0"/>
              <a:t>motsvarade mjukvaran inte våra förväntningar vilket påverkade resultatet</a:t>
            </a:r>
            <a:r>
              <a:rPr lang="sv-SE" sz="2200" i="1" dirty="0"/>
              <a:t>.</a:t>
            </a:r>
          </a:p>
          <a:p>
            <a:endParaRPr lang="sv-SE" dirty="0"/>
          </a:p>
        </p:txBody>
      </p:sp>
    </p:spTree>
    <p:extLst>
      <p:ext uri="{BB962C8B-B14F-4D97-AF65-F5344CB8AC3E}">
        <p14:creationId xmlns:p14="http://schemas.microsoft.com/office/powerpoint/2010/main" val="17172764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0F40B71-32A9-471E-B96D-FF31A078FA22}"/>
              </a:ext>
            </a:extLst>
          </p:cNvPr>
          <p:cNvSpPr>
            <a:spLocks noGrp="1"/>
          </p:cNvSpPr>
          <p:nvPr>
            <p:ph type="dt" sz="half" idx="10"/>
          </p:nvPr>
        </p:nvSpPr>
        <p:spPr/>
        <p:txBody>
          <a:bodyPr/>
          <a:lstStyle/>
          <a:p>
            <a:fld id="{EA62EDE9-BA80-7E48-A3D1-784549844A76}" type="datetime1">
              <a:rPr lang="sv-SE" smtClean="0"/>
              <a:t>2022-11-02</a:t>
            </a:fld>
            <a:endParaRPr lang="sv-SE" dirty="0"/>
          </a:p>
        </p:txBody>
      </p:sp>
      <p:sp>
        <p:nvSpPr>
          <p:cNvPr id="3" name="Platshållare för sidfot 2">
            <a:extLst>
              <a:ext uri="{FF2B5EF4-FFF2-40B4-BE49-F238E27FC236}">
                <a16:creationId xmlns:a16="http://schemas.microsoft.com/office/drawing/2014/main" id="{7D6D717A-C1A7-4AE1-A47D-E0F4EEE87014}"/>
              </a:ext>
            </a:extLst>
          </p:cNvPr>
          <p:cNvSpPr>
            <a:spLocks noGrp="1"/>
          </p:cNvSpPr>
          <p:nvPr>
            <p:ph type="ftr" sz="quarter" idx="11"/>
          </p:nvPr>
        </p:nvSpPr>
        <p:spPr/>
        <p:txBody>
          <a:bodyPr/>
          <a:lstStyle/>
          <a:p>
            <a:r>
              <a:rPr lang="sv-SE"/>
              <a:t>Chalmers tekniska högskola</a:t>
            </a:r>
            <a:endParaRPr lang="sv-SE" dirty="0"/>
          </a:p>
        </p:txBody>
      </p:sp>
      <p:sp>
        <p:nvSpPr>
          <p:cNvPr id="4" name="Platshållare för bildnummer 3">
            <a:extLst>
              <a:ext uri="{FF2B5EF4-FFF2-40B4-BE49-F238E27FC236}">
                <a16:creationId xmlns:a16="http://schemas.microsoft.com/office/drawing/2014/main" id="{CFF96CAE-B1C8-40B2-BF43-828E9E71CB21}"/>
              </a:ext>
            </a:extLst>
          </p:cNvPr>
          <p:cNvSpPr>
            <a:spLocks noGrp="1"/>
          </p:cNvSpPr>
          <p:nvPr>
            <p:ph type="sldNum" sz="quarter" idx="12"/>
          </p:nvPr>
        </p:nvSpPr>
        <p:spPr/>
        <p:txBody>
          <a:bodyPr/>
          <a:lstStyle/>
          <a:p>
            <a:fld id="{344E8EA3-C3DD-5544-8A1C-EA00A1673D37}" type="slidenum">
              <a:rPr lang="sv-SE" smtClean="0"/>
              <a:pPr/>
              <a:t>88</a:t>
            </a:fld>
            <a:endParaRPr lang="sv-SE" dirty="0"/>
          </a:p>
        </p:txBody>
      </p:sp>
      <p:sp>
        <p:nvSpPr>
          <p:cNvPr id="8" name="Platshållare för innehåll 7">
            <a:extLst>
              <a:ext uri="{FF2B5EF4-FFF2-40B4-BE49-F238E27FC236}">
                <a16:creationId xmlns:a16="http://schemas.microsoft.com/office/drawing/2014/main" id="{EE994FC4-BBB7-471C-954C-60FF04430367}"/>
              </a:ext>
            </a:extLst>
          </p:cNvPr>
          <p:cNvSpPr>
            <a:spLocks noGrp="1"/>
          </p:cNvSpPr>
          <p:nvPr>
            <p:ph idx="1"/>
          </p:nvPr>
        </p:nvSpPr>
        <p:spPr>
          <a:xfrm>
            <a:off x="468890" y="790113"/>
            <a:ext cx="8217912" cy="3972519"/>
          </a:xfrm>
        </p:spPr>
        <p:txBody>
          <a:bodyPr/>
          <a:lstStyle/>
          <a:p>
            <a:r>
              <a:rPr lang="sv-SE" sz="2200" b="1" dirty="0">
                <a:solidFill>
                  <a:schemeClr val="tx2"/>
                </a:solidFill>
              </a:rPr>
              <a:t>Det centrala innehållet i föregående text var:</a:t>
            </a:r>
          </a:p>
          <a:p>
            <a:endParaRPr lang="sv-SE" sz="2200" dirty="0"/>
          </a:p>
          <a:p>
            <a:endParaRPr lang="sv-SE" sz="2200" dirty="0"/>
          </a:p>
          <a:p>
            <a:r>
              <a:rPr lang="sv-SE" sz="2000" i="1" dirty="0"/>
              <a:t>Strömmarna i motorflödet simulerades med hjälp av </a:t>
            </a:r>
            <a:r>
              <a:rPr lang="sv-SE" sz="2000" i="1" dirty="0" err="1"/>
              <a:t>FlowPro</a:t>
            </a:r>
            <a:r>
              <a:rPr lang="sv-SE" sz="2000" i="1" dirty="0"/>
              <a:t> (ver.1.4).</a:t>
            </a:r>
          </a:p>
        </p:txBody>
      </p:sp>
    </p:spTree>
    <p:extLst>
      <p:ext uri="{BB962C8B-B14F-4D97-AF65-F5344CB8AC3E}">
        <p14:creationId xmlns:p14="http://schemas.microsoft.com/office/powerpoint/2010/main" val="12661369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F5D4EA73-10F0-486A-A5D6-00D38AD3CB13}"/>
              </a:ext>
            </a:extLst>
          </p:cNvPr>
          <p:cNvSpPr>
            <a:spLocks noGrp="1"/>
          </p:cNvSpPr>
          <p:nvPr>
            <p:ph type="title"/>
          </p:nvPr>
        </p:nvSpPr>
        <p:spPr>
          <a:xfrm>
            <a:off x="302856" y="229580"/>
            <a:ext cx="7401830" cy="435049"/>
          </a:xfrm>
        </p:spPr>
        <p:txBody>
          <a:bodyPr/>
          <a:lstStyle/>
          <a:p>
            <a:r>
              <a:rPr lang="sv-SE" sz="2800" dirty="0"/>
              <a:t>Grafisk formgivning och matematik i texten</a:t>
            </a:r>
          </a:p>
        </p:txBody>
      </p:sp>
      <p:sp>
        <p:nvSpPr>
          <p:cNvPr id="9" name="Platshållare för innehåll 8">
            <a:extLst>
              <a:ext uri="{FF2B5EF4-FFF2-40B4-BE49-F238E27FC236}">
                <a16:creationId xmlns:a16="http://schemas.microsoft.com/office/drawing/2014/main" id="{12C69AB7-EADF-483D-94D0-5FBA987D91C8}"/>
              </a:ext>
            </a:extLst>
          </p:cNvPr>
          <p:cNvSpPr>
            <a:spLocks noGrp="1"/>
          </p:cNvSpPr>
          <p:nvPr>
            <p:ph idx="1"/>
          </p:nvPr>
        </p:nvSpPr>
        <p:spPr>
          <a:xfrm>
            <a:off x="302856" y="1154097"/>
            <a:ext cx="8343994" cy="3501174"/>
          </a:xfrm>
        </p:spPr>
        <p:txBody>
          <a:bodyPr/>
          <a:lstStyle/>
          <a:p>
            <a:pPr marL="0" indent="0">
              <a:buNone/>
            </a:pPr>
            <a:endParaRPr lang="sv-SE" sz="1800" dirty="0"/>
          </a:p>
          <a:p>
            <a:pPr marL="0" indent="0">
              <a:buNone/>
            </a:pPr>
            <a:r>
              <a:rPr lang="sv-SE" sz="1800" dirty="0"/>
              <a:t>Lär er att hantera </a:t>
            </a:r>
            <a:r>
              <a:rPr lang="sv-SE" sz="1800" b="1" dirty="0"/>
              <a:t>figurer och tabeller </a:t>
            </a:r>
            <a:r>
              <a:rPr lang="sv-SE" sz="1800" dirty="0"/>
              <a:t>rätt … och att </a:t>
            </a:r>
            <a:r>
              <a:rPr lang="sv-SE" sz="1800" b="1" dirty="0"/>
              <a:t>integrera matematiken </a:t>
            </a:r>
            <a:r>
              <a:rPr lang="sv-SE" sz="1800" dirty="0"/>
              <a:t>rätt!</a:t>
            </a:r>
          </a:p>
          <a:p>
            <a:pPr marL="0" indent="0">
              <a:buNone/>
            </a:pPr>
            <a:endParaRPr lang="sv-SE" sz="1800" dirty="0"/>
          </a:p>
          <a:p>
            <a:pPr marL="0" indent="0">
              <a:buNone/>
            </a:pPr>
            <a:r>
              <a:rPr lang="sv-SE" sz="1800" dirty="0"/>
              <a:t>Se ”minilektioner” på Canvas – här berättar min kollega Hans Malmström om de viktigaste sakerna att tänka på.</a:t>
            </a:r>
          </a:p>
        </p:txBody>
      </p:sp>
      <p:sp>
        <p:nvSpPr>
          <p:cNvPr id="4" name="Platshållare för bildnummer 3">
            <a:extLst>
              <a:ext uri="{FF2B5EF4-FFF2-40B4-BE49-F238E27FC236}">
                <a16:creationId xmlns:a16="http://schemas.microsoft.com/office/drawing/2014/main" id="{D2D117F8-1483-4504-8DD9-6708648CC696}"/>
              </a:ext>
            </a:extLst>
          </p:cNvPr>
          <p:cNvSpPr>
            <a:spLocks noGrp="1"/>
          </p:cNvSpPr>
          <p:nvPr>
            <p:ph type="sldNum" sz="quarter" idx="12"/>
          </p:nvPr>
        </p:nvSpPr>
        <p:spPr/>
        <p:txBody>
          <a:bodyPr/>
          <a:lstStyle/>
          <a:p>
            <a:fld id="{988E7F75-8447-2546-BC2C-A9D2B7675F08}" type="slidenum">
              <a:rPr lang="en-GB" smtClean="0"/>
              <a:pPr/>
              <a:t>89</a:t>
            </a:fld>
            <a:endParaRPr lang="en-GB"/>
          </a:p>
        </p:txBody>
      </p:sp>
    </p:spTree>
    <p:extLst>
      <p:ext uri="{BB962C8B-B14F-4D97-AF65-F5344CB8AC3E}">
        <p14:creationId xmlns:p14="http://schemas.microsoft.com/office/powerpoint/2010/main" val="4269861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CF73A9-0FEA-4C26-8367-7583310EB293}"/>
              </a:ext>
            </a:extLst>
          </p:cNvPr>
          <p:cNvSpPr>
            <a:spLocks noGrp="1"/>
          </p:cNvSpPr>
          <p:nvPr>
            <p:ph type="title"/>
          </p:nvPr>
        </p:nvSpPr>
        <p:spPr>
          <a:xfrm>
            <a:off x="205200" y="131897"/>
            <a:ext cx="8039220" cy="529866"/>
          </a:xfrm>
        </p:spPr>
        <p:txBody>
          <a:bodyPr/>
          <a:lstStyle/>
          <a:p>
            <a:r>
              <a:rPr lang="sv-SE" sz="2800" dirty="0"/>
              <a:t>Vad kännetecknar en bra sammanfattning?</a:t>
            </a:r>
          </a:p>
        </p:txBody>
      </p:sp>
      <p:sp>
        <p:nvSpPr>
          <p:cNvPr id="3" name="Platshållare för innehåll 2">
            <a:extLst>
              <a:ext uri="{FF2B5EF4-FFF2-40B4-BE49-F238E27FC236}">
                <a16:creationId xmlns:a16="http://schemas.microsoft.com/office/drawing/2014/main" id="{78BDF94C-8C4B-448B-BD98-949239C3B597}"/>
              </a:ext>
            </a:extLst>
          </p:cNvPr>
          <p:cNvSpPr>
            <a:spLocks noGrp="1"/>
          </p:cNvSpPr>
          <p:nvPr>
            <p:ph idx="1"/>
          </p:nvPr>
        </p:nvSpPr>
        <p:spPr>
          <a:xfrm>
            <a:off x="205200" y="1198485"/>
            <a:ext cx="8548183" cy="3456786"/>
          </a:xfrm>
        </p:spPr>
        <p:txBody>
          <a:bodyPr/>
          <a:lstStyle/>
          <a:p>
            <a:pPr marL="0" indent="0">
              <a:buNone/>
            </a:pPr>
            <a:r>
              <a:rPr lang="sv-SE" sz="2000" b="1" dirty="0"/>
              <a:t>1. Identifiera det viktigaste </a:t>
            </a:r>
            <a:r>
              <a:rPr lang="sv-SE" sz="2000" dirty="0"/>
              <a:t>innehållet och huvudpunkten (</a:t>
            </a:r>
            <a:r>
              <a:rPr lang="sv-SE" sz="2000" dirty="0" err="1"/>
              <a:t>erna</a:t>
            </a:r>
            <a:r>
              <a:rPr lang="sv-SE" sz="2000" dirty="0"/>
              <a:t>) </a:t>
            </a:r>
          </a:p>
          <a:p>
            <a:pPr marL="0" indent="0">
              <a:buNone/>
            </a:pPr>
            <a:r>
              <a:rPr lang="sv-SE" sz="2000" b="1" dirty="0"/>
              <a:t>2. Urval och avgränsning </a:t>
            </a:r>
            <a:r>
              <a:rPr lang="sv-SE" sz="2000" dirty="0"/>
              <a:t>(ar) – </a:t>
            </a:r>
            <a:r>
              <a:rPr lang="sv-SE" sz="1800" dirty="0"/>
              <a:t>fokus/ta fasta på en specifik del</a:t>
            </a:r>
          </a:p>
          <a:p>
            <a:pPr marL="0" indent="0">
              <a:buNone/>
            </a:pPr>
            <a:r>
              <a:rPr lang="sv-SE" sz="2000" b="1" dirty="0"/>
              <a:t>3. Kort</a:t>
            </a:r>
            <a:r>
              <a:rPr lang="sv-SE" sz="2000" dirty="0"/>
              <a:t> </a:t>
            </a:r>
            <a:r>
              <a:rPr lang="sv-SE" sz="1800" dirty="0"/>
              <a:t>– d.v.s. kortare än ursprungskällan (ca 6000 – 9000 tecken)</a:t>
            </a:r>
          </a:p>
          <a:p>
            <a:pPr marL="0" indent="0">
              <a:buNone/>
            </a:pPr>
            <a:r>
              <a:rPr lang="sv-SE" sz="2000" b="1" dirty="0"/>
              <a:t>4. Parafras</a:t>
            </a:r>
            <a:r>
              <a:rPr lang="sv-SE" sz="2000" dirty="0"/>
              <a:t> – </a:t>
            </a:r>
            <a:r>
              <a:rPr lang="sv-SE" sz="1800" dirty="0"/>
              <a:t>omskrivning av författarens ord</a:t>
            </a:r>
          </a:p>
          <a:p>
            <a:pPr marL="0" indent="0">
              <a:buNone/>
            </a:pPr>
            <a:r>
              <a:rPr lang="sv-SE" sz="2000" b="1" dirty="0"/>
              <a:t>5. Neutral</a:t>
            </a:r>
            <a:r>
              <a:rPr lang="sv-SE" sz="2000" dirty="0"/>
              <a:t> – (</a:t>
            </a:r>
            <a:r>
              <a:rPr lang="sv-SE" sz="1800" dirty="0"/>
              <a:t>objektiv till ämnet, undvik värderande och kontroversiella ord och uttryck) – </a:t>
            </a:r>
            <a:r>
              <a:rPr lang="sv-SE" sz="1800" b="1" dirty="0"/>
              <a:t>MEN</a:t>
            </a:r>
            <a:r>
              <a:rPr lang="sv-SE" sz="1800" dirty="0"/>
              <a:t> använd informationen för att kommentera och driva resonemang i relation till syfte</a:t>
            </a:r>
          </a:p>
          <a:p>
            <a:pPr marL="0" indent="0">
              <a:buNone/>
            </a:pPr>
            <a:r>
              <a:rPr lang="sv-SE" sz="2000" b="1" dirty="0"/>
              <a:t>6. Referenshantering</a:t>
            </a:r>
            <a:r>
              <a:rPr lang="sv-SE" sz="2000" dirty="0"/>
              <a:t> – </a:t>
            </a:r>
            <a:r>
              <a:rPr lang="sv-SE" sz="1800" dirty="0"/>
              <a:t>sammanfattningsmarkörer el. referatmarkörer</a:t>
            </a:r>
          </a:p>
          <a:p>
            <a:pPr marL="0" indent="0">
              <a:buNone/>
            </a:pPr>
            <a:r>
              <a:rPr lang="sv-SE" sz="2000" b="1" dirty="0"/>
              <a:t>7. Språkligt bearbetad, välanpassad och </a:t>
            </a:r>
            <a:r>
              <a:rPr lang="sv-SE" sz="2000" b="1" u="sng" dirty="0"/>
              <a:t>självständig</a:t>
            </a:r>
          </a:p>
        </p:txBody>
      </p:sp>
      <p:sp>
        <p:nvSpPr>
          <p:cNvPr id="4" name="Platshållare för bildnummer 3">
            <a:extLst>
              <a:ext uri="{FF2B5EF4-FFF2-40B4-BE49-F238E27FC236}">
                <a16:creationId xmlns:a16="http://schemas.microsoft.com/office/drawing/2014/main" id="{CA981202-76B0-488B-B211-E31CDD9798BB}"/>
              </a:ext>
            </a:extLst>
          </p:cNvPr>
          <p:cNvSpPr>
            <a:spLocks noGrp="1"/>
          </p:cNvSpPr>
          <p:nvPr>
            <p:ph type="sldNum" sz="quarter" idx="12"/>
          </p:nvPr>
        </p:nvSpPr>
        <p:spPr/>
        <p:txBody>
          <a:bodyPr/>
          <a:lstStyle/>
          <a:p>
            <a:fld id="{988E7F75-8447-2546-BC2C-A9D2B7675F08}" type="slidenum">
              <a:rPr lang="en-GB" smtClean="0"/>
              <a:pPr/>
              <a:t>9</a:t>
            </a:fld>
            <a:endParaRPr lang="en-GB"/>
          </a:p>
        </p:txBody>
      </p:sp>
    </p:spTree>
    <p:extLst>
      <p:ext uri="{BB962C8B-B14F-4D97-AF65-F5344CB8AC3E}">
        <p14:creationId xmlns:p14="http://schemas.microsoft.com/office/powerpoint/2010/main" val="297129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text&#10;&#10;Automatiskt genererad beskrivning">
            <a:extLst>
              <a:ext uri="{FF2B5EF4-FFF2-40B4-BE49-F238E27FC236}">
                <a16:creationId xmlns:a16="http://schemas.microsoft.com/office/drawing/2014/main" id="{A4CEE009-33B5-4E2D-A41A-DFA7BACA25B5}"/>
              </a:ext>
            </a:extLst>
          </p:cNvPr>
          <p:cNvPicPr>
            <a:picLocks noGrp="1" noChangeAspect="1"/>
          </p:cNvPicPr>
          <p:nvPr>
            <p:ph idx="1"/>
          </p:nvPr>
        </p:nvPicPr>
        <p:blipFill>
          <a:blip r:embed="rId2"/>
          <a:stretch>
            <a:fillRect/>
          </a:stretch>
        </p:blipFill>
        <p:spPr>
          <a:xfrm>
            <a:off x="-23516" y="0"/>
            <a:ext cx="9102704" cy="5143500"/>
          </a:xfrm>
        </p:spPr>
      </p:pic>
      <p:sp>
        <p:nvSpPr>
          <p:cNvPr id="4" name="Platshållare för bildnummer 3">
            <a:extLst>
              <a:ext uri="{FF2B5EF4-FFF2-40B4-BE49-F238E27FC236}">
                <a16:creationId xmlns:a16="http://schemas.microsoft.com/office/drawing/2014/main" id="{B65E89AB-7448-4FBC-B3FF-D4B9AEE70D9F}"/>
              </a:ext>
            </a:extLst>
          </p:cNvPr>
          <p:cNvSpPr>
            <a:spLocks noGrp="1"/>
          </p:cNvSpPr>
          <p:nvPr>
            <p:ph type="sldNum" sz="quarter" idx="12"/>
          </p:nvPr>
        </p:nvSpPr>
        <p:spPr/>
        <p:txBody>
          <a:bodyPr/>
          <a:lstStyle/>
          <a:p>
            <a:fld id="{988E7F75-8447-2546-BC2C-A9D2B7675F08}" type="slidenum">
              <a:rPr lang="en-GB" smtClean="0"/>
              <a:pPr/>
              <a:t>90</a:t>
            </a:fld>
            <a:endParaRPr lang="en-GB"/>
          </a:p>
        </p:txBody>
      </p:sp>
      <p:sp>
        <p:nvSpPr>
          <p:cNvPr id="2" name="textruta 1">
            <a:extLst>
              <a:ext uri="{FF2B5EF4-FFF2-40B4-BE49-F238E27FC236}">
                <a16:creationId xmlns:a16="http://schemas.microsoft.com/office/drawing/2014/main" id="{6BD44ECD-8732-4067-A5C6-EBAE6D36DF0D}"/>
              </a:ext>
            </a:extLst>
          </p:cNvPr>
          <p:cNvSpPr txBox="1"/>
          <p:nvPr/>
        </p:nvSpPr>
        <p:spPr>
          <a:xfrm>
            <a:off x="205200" y="4510007"/>
            <a:ext cx="6149105" cy="519193"/>
          </a:xfrm>
          <a:prstGeom prst="rect">
            <a:avLst/>
          </a:prstGeom>
          <a:solidFill>
            <a:schemeClr val="bg1"/>
          </a:solidFill>
        </p:spPr>
        <p:txBody>
          <a:bodyPr wrap="square" lIns="0" tIns="0" rIns="0" bIns="0" rtlCol="0" anchor="t" anchorCtr="0">
            <a:spAutoFit/>
          </a:bodyPr>
          <a:lstStyle/>
          <a:p>
            <a:pPr algn="l">
              <a:lnSpc>
                <a:spcPct val="90000"/>
              </a:lnSpc>
              <a:spcBef>
                <a:spcPts val="600"/>
              </a:spcBef>
              <a:spcAft>
                <a:spcPts val="400"/>
              </a:spcAft>
            </a:pPr>
            <a:endParaRPr lang="sv-SE" sz="1500" dirty="0">
              <a:latin typeface="Arial" panose="020B0604020202020204" pitchFamily="34" charset="0"/>
              <a:cs typeface="Arial" panose="020B0604020202020204" pitchFamily="34" charset="0"/>
            </a:endParaRPr>
          </a:p>
        </p:txBody>
      </p:sp>
      <p:sp>
        <p:nvSpPr>
          <p:cNvPr id="3" name="textruta 2">
            <a:extLst>
              <a:ext uri="{FF2B5EF4-FFF2-40B4-BE49-F238E27FC236}">
                <a16:creationId xmlns:a16="http://schemas.microsoft.com/office/drawing/2014/main" id="{E4220A5E-71E5-49DC-B45B-DBDD31CDF54D}"/>
              </a:ext>
            </a:extLst>
          </p:cNvPr>
          <p:cNvSpPr txBox="1"/>
          <p:nvPr/>
        </p:nvSpPr>
        <p:spPr>
          <a:xfrm>
            <a:off x="4262033" y="340963"/>
            <a:ext cx="2921431" cy="304699"/>
          </a:xfrm>
          <a:prstGeom prst="rect">
            <a:avLst/>
          </a:prstGeom>
          <a:solidFill>
            <a:srgbClr val="FFC000"/>
          </a:solidFill>
          <a:ln>
            <a:solidFill>
              <a:srgbClr val="FFC000"/>
            </a:solidFill>
          </a:ln>
        </p:spPr>
        <p:txBody>
          <a:bodyPr wrap="square" lIns="0" tIns="0" rIns="0" bIns="0" rtlCol="0" anchor="t" anchorCtr="0">
            <a:spAutoFit/>
          </a:bodyPr>
          <a:lstStyle/>
          <a:p>
            <a:pPr algn="l">
              <a:lnSpc>
                <a:spcPct val="90000"/>
              </a:lnSpc>
              <a:spcBef>
                <a:spcPts val="600"/>
              </a:spcBef>
              <a:spcAft>
                <a:spcPts val="400"/>
              </a:spcAft>
            </a:pPr>
            <a:r>
              <a:rPr lang="sv-SE" sz="2200" dirty="0">
                <a:latin typeface="Arial" panose="020B0604020202020204" pitchFamily="34" charset="0"/>
                <a:cs typeface="Arial" panose="020B0604020202020204" pitchFamily="34" charset="0"/>
              </a:rPr>
              <a:t>Se Canvas för lathund!</a:t>
            </a:r>
          </a:p>
        </p:txBody>
      </p:sp>
    </p:spTree>
    <p:extLst>
      <p:ext uri="{BB962C8B-B14F-4D97-AF65-F5344CB8AC3E}">
        <p14:creationId xmlns:p14="http://schemas.microsoft.com/office/powerpoint/2010/main" val="33571299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F2E6C7-72C9-446C-BCDE-EE092C82189B}"/>
              </a:ext>
            </a:extLst>
          </p:cNvPr>
          <p:cNvSpPr>
            <a:spLocks noGrp="1"/>
          </p:cNvSpPr>
          <p:nvPr>
            <p:ph type="title"/>
          </p:nvPr>
        </p:nvSpPr>
        <p:spPr>
          <a:xfrm>
            <a:off x="313201" y="1402597"/>
            <a:ext cx="2577234" cy="2045309"/>
          </a:xfrm>
        </p:spPr>
        <p:txBody>
          <a:bodyPr/>
          <a:lstStyle/>
          <a:p>
            <a:pPr>
              <a:lnSpc>
                <a:spcPct val="100000"/>
              </a:lnSpc>
            </a:pPr>
            <a:r>
              <a:rPr lang="sv-SE" sz="2200" dirty="0"/>
              <a:t>Resurser på Canvas</a:t>
            </a:r>
            <a:br>
              <a:rPr lang="sv-SE" sz="2200" dirty="0"/>
            </a:br>
            <a:r>
              <a:rPr lang="sv-SE" sz="2200" dirty="0"/>
              <a:t>- </a:t>
            </a:r>
            <a:r>
              <a:rPr lang="sv-SE" sz="2200" b="0" dirty="0"/>
              <a:t>uppdateras löpande, bl.a. med dagens föreläsningsbilder och förberedelsematerial inför nästa tillfälle.</a:t>
            </a:r>
            <a:br>
              <a:rPr lang="sv-SE" sz="2200" b="0" dirty="0"/>
            </a:br>
            <a:r>
              <a:rPr lang="sv-SE" sz="2200" b="0" dirty="0"/>
              <a:t>Så håll utkik!</a:t>
            </a:r>
          </a:p>
        </p:txBody>
      </p:sp>
      <p:pic>
        <p:nvPicPr>
          <p:cNvPr id="6" name="Platshållare för innehåll 5" descr="En bild som visar bord&#10;&#10;Automatiskt genererad beskrivning">
            <a:extLst>
              <a:ext uri="{FF2B5EF4-FFF2-40B4-BE49-F238E27FC236}">
                <a16:creationId xmlns:a16="http://schemas.microsoft.com/office/drawing/2014/main" id="{86EACEE2-0659-47AB-83BE-91E81A7723D6}"/>
              </a:ext>
            </a:extLst>
          </p:cNvPr>
          <p:cNvPicPr>
            <a:picLocks noGrp="1" noChangeAspect="1"/>
          </p:cNvPicPr>
          <p:nvPr>
            <p:ph idx="1"/>
          </p:nvPr>
        </p:nvPicPr>
        <p:blipFill>
          <a:blip r:embed="rId3"/>
          <a:stretch>
            <a:fillRect/>
          </a:stretch>
        </p:blipFill>
        <p:spPr>
          <a:xfrm>
            <a:off x="3526595" y="202555"/>
            <a:ext cx="3587128" cy="4902409"/>
          </a:xfrm>
          <a:ln w="12700">
            <a:solidFill>
              <a:srgbClr val="FFC000"/>
            </a:solidFill>
          </a:ln>
        </p:spPr>
      </p:pic>
      <p:sp>
        <p:nvSpPr>
          <p:cNvPr id="4" name="Platshållare för bildnummer 3">
            <a:extLst>
              <a:ext uri="{FF2B5EF4-FFF2-40B4-BE49-F238E27FC236}">
                <a16:creationId xmlns:a16="http://schemas.microsoft.com/office/drawing/2014/main" id="{9A21AB94-081D-400D-A2B3-17ABD5B6AF08}"/>
              </a:ext>
            </a:extLst>
          </p:cNvPr>
          <p:cNvSpPr>
            <a:spLocks noGrp="1"/>
          </p:cNvSpPr>
          <p:nvPr>
            <p:ph type="sldNum" sz="quarter" idx="12"/>
          </p:nvPr>
        </p:nvSpPr>
        <p:spPr/>
        <p:txBody>
          <a:bodyPr/>
          <a:lstStyle/>
          <a:p>
            <a:fld id="{988E7F75-8447-2546-BC2C-A9D2B7675F08}" type="slidenum">
              <a:rPr lang="en-GB" smtClean="0"/>
              <a:pPr/>
              <a:t>91</a:t>
            </a:fld>
            <a:endParaRPr lang="en-GB"/>
          </a:p>
        </p:txBody>
      </p:sp>
    </p:spTree>
    <p:extLst>
      <p:ext uri="{BB962C8B-B14F-4D97-AF65-F5344CB8AC3E}">
        <p14:creationId xmlns:p14="http://schemas.microsoft.com/office/powerpoint/2010/main" val="13887926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12FE3D-0E21-47A6-8A8E-D3A6FC9BE021}"/>
              </a:ext>
            </a:extLst>
          </p:cNvPr>
          <p:cNvSpPr>
            <a:spLocks noGrp="1"/>
          </p:cNvSpPr>
          <p:nvPr>
            <p:ph type="title"/>
          </p:nvPr>
        </p:nvSpPr>
        <p:spPr>
          <a:xfrm>
            <a:off x="421200" y="132012"/>
            <a:ext cx="7038231" cy="426171"/>
          </a:xfrm>
        </p:spPr>
        <p:txBody>
          <a:bodyPr/>
          <a:lstStyle/>
          <a:p>
            <a:r>
              <a:rPr lang="sv-SE" sz="2800" dirty="0"/>
              <a:t>Inför övningsseminarium 8/11</a:t>
            </a:r>
          </a:p>
        </p:txBody>
      </p:sp>
      <p:sp>
        <p:nvSpPr>
          <p:cNvPr id="3" name="Platshållare för innehåll 2">
            <a:extLst>
              <a:ext uri="{FF2B5EF4-FFF2-40B4-BE49-F238E27FC236}">
                <a16:creationId xmlns:a16="http://schemas.microsoft.com/office/drawing/2014/main" id="{8C04BFA8-968A-41F8-A6B3-A75AB41DBA24}"/>
              </a:ext>
            </a:extLst>
          </p:cNvPr>
          <p:cNvSpPr>
            <a:spLocks noGrp="1"/>
          </p:cNvSpPr>
          <p:nvPr>
            <p:ph idx="1"/>
          </p:nvPr>
        </p:nvSpPr>
        <p:spPr>
          <a:xfrm>
            <a:off x="323545" y="1100832"/>
            <a:ext cx="8474226" cy="3598828"/>
          </a:xfrm>
        </p:spPr>
        <p:txBody>
          <a:bodyPr/>
          <a:lstStyle/>
          <a:p>
            <a:r>
              <a:rPr lang="sv-SE" sz="2000" dirty="0"/>
              <a:t>Inför övningen ska ALLA lyssna på ett radioprogram (26 minuter)</a:t>
            </a:r>
          </a:p>
          <a:p>
            <a:r>
              <a:rPr lang="sv-SE" sz="2000" dirty="0"/>
              <a:t>”</a:t>
            </a:r>
            <a:r>
              <a:rPr lang="sv-SE" sz="2000" dirty="0" err="1"/>
              <a:t>Can</a:t>
            </a:r>
            <a:r>
              <a:rPr lang="sv-SE" sz="2000" dirty="0"/>
              <a:t> </a:t>
            </a:r>
            <a:r>
              <a:rPr lang="sv-SE" sz="2000" dirty="0" err="1"/>
              <a:t>Maths</a:t>
            </a:r>
            <a:r>
              <a:rPr lang="sv-SE" sz="2000" dirty="0"/>
              <a:t> </a:t>
            </a:r>
            <a:r>
              <a:rPr lang="sv-SE" sz="2000" dirty="0" err="1"/>
              <a:t>Combat</a:t>
            </a:r>
            <a:r>
              <a:rPr lang="sv-SE" sz="2000" dirty="0"/>
              <a:t> Terrorism?”</a:t>
            </a:r>
          </a:p>
          <a:p>
            <a:r>
              <a:rPr lang="sv-SE" sz="2000" dirty="0">
                <a:hlinkClick r:id="rId3"/>
              </a:rPr>
              <a:t>https://www.bbc.co.uk/programmes/p02f757c</a:t>
            </a:r>
            <a:endParaRPr lang="sv-SE" sz="2000" dirty="0"/>
          </a:p>
          <a:p>
            <a:r>
              <a:rPr lang="sv-SE" sz="2000" dirty="0"/>
              <a:t>Glöm inte att anteckna medan ni lyssnar!</a:t>
            </a:r>
          </a:p>
          <a:p>
            <a:r>
              <a:rPr lang="sv-SE" sz="2000" b="1" dirty="0"/>
              <a:t>Skriv 200 ord sammanfattning om radioprogrammet </a:t>
            </a:r>
            <a:r>
              <a:rPr lang="sv-SE" sz="2000" dirty="0"/>
              <a:t>– använd vad vi har tagit upp här idag!</a:t>
            </a:r>
          </a:p>
          <a:p>
            <a:r>
              <a:rPr lang="sv-SE" sz="2000" b="1" dirty="0"/>
              <a:t>TA MED ER TEXTEN DEN 8/10! Skriv gärna texten på dator/digitalt och börja applicera klarspråksprinciperna omgående!</a:t>
            </a:r>
          </a:p>
        </p:txBody>
      </p:sp>
      <p:sp>
        <p:nvSpPr>
          <p:cNvPr id="4" name="Platshållare för bildnummer 3">
            <a:extLst>
              <a:ext uri="{FF2B5EF4-FFF2-40B4-BE49-F238E27FC236}">
                <a16:creationId xmlns:a16="http://schemas.microsoft.com/office/drawing/2014/main" id="{831A8D1F-9B3E-40A3-AB39-45759603943A}"/>
              </a:ext>
            </a:extLst>
          </p:cNvPr>
          <p:cNvSpPr>
            <a:spLocks noGrp="1"/>
          </p:cNvSpPr>
          <p:nvPr>
            <p:ph type="sldNum" sz="quarter" idx="12"/>
          </p:nvPr>
        </p:nvSpPr>
        <p:spPr/>
        <p:txBody>
          <a:bodyPr/>
          <a:lstStyle/>
          <a:p>
            <a:fld id="{988E7F75-8447-2546-BC2C-A9D2B7675F08}" type="slidenum">
              <a:rPr lang="en-GB" smtClean="0"/>
              <a:pPr/>
              <a:t>92</a:t>
            </a:fld>
            <a:endParaRPr lang="en-GB"/>
          </a:p>
        </p:txBody>
      </p:sp>
    </p:spTree>
    <p:extLst>
      <p:ext uri="{BB962C8B-B14F-4D97-AF65-F5344CB8AC3E}">
        <p14:creationId xmlns:p14="http://schemas.microsoft.com/office/powerpoint/2010/main" val="30337051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B1A622-E95D-4A5D-92EC-FFA292695F5E}"/>
              </a:ext>
            </a:extLst>
          </p:cNvPr>
          <p:cNvSpPr>
            <a:spLocks noGrp="1"/>
          </p:cNvSpPr>
          <p:nvPr>
            <p:ph type="title"/>
          </p:nvPr>
        </p:nvSpPr>
        <p:spPr>
          <a:xfrm>
            <a:off x="421200" y="114235"/>
            <a:ext cx="7038231" cy="479437"/>
          </a:xfrm>
        </p:spPr>
        <p:txBody>
          <a:bodyPr/>
          <a:lstStyle/>
          <a:p>
            <a:r>
              <a:rPr lang="sv-SE" sz="2800" dirty="0"/>
              <a:t>forts. Övningsseminarium 8/11</a:t>
            </a:r>
          </a:p>
        </p:txBody>
      </p:sp>
      <p:sp>
        <p:nvSpPr>
          <p:cNvPr id="3" name="Platshållare för innehåll 2">
            <a:extLst>
              <a:ext uri="{FF2B5EF4-FFF2-40B4-BE49-F238E27FC236}">
                <a16:creationId xmlns:a16="http://schemas.microsoft.com/office/drawing/2014/main" id="{D8554722-37FA-4496-88B7-1A7A8F39F81B}"/>
              </a:ext>
            </a:extLst>
          </p:cNvPr>
          <p:cNvSpPr>
            <a:spLocks noGrp="1"/>
          </p:cNvSpPr>
          <p:nvPr>
            <p:ph idx="1"/>
          </p:nvPr>
        </p:nvSpPr>
        <p:spPr>
          <a:xfrm>
            <a:off x="421200" y="852235"/>
            <a:ext cx="8039220" cy="3439030"/>
          </a:xfrm>
        </p:spPr>
        <p:txBody>
          <a:bodyPr/>
          <a:lstStyle/>
          <a:p>
            <a:r>
              <a:rPr lang="sv-SE" sz="2000" b="1" dirty="0"/>
              <a:t>”Skriva sammanfattande </a:t>
            </a:r>
            <a:r>
              <a:rPr lang="sv-SE" sz="2000" b="1" dirty="0" err="1"/>
              <a:t>syntestext</a:t>
            </a:r>
            <a:r>
              <a:rPr lang="sv-SE" sz="2000" b="1" dirty="0"/>
              <a:t>”</a:t>
            </a:r>
          </a:p>
          <a:p>
            <a:r>
              <a:rPr lang="sv-SE" sz="2000" dirty="0"/>
              <a:t>Tillsammans lyssnar vi på ett kort TED-program (ni antecknar)</a:t>
            </a:r>
          </a:p>
          <a:p>
            <a:r>
              <a:rPr lang="sv-SE" sz="2000" dirty="0"/>
              <a:t>”The </a:t>
            </a:r>
            <a:r>
              <a:rPr lang="sv-SE" sz="2000" dirty="0" err="1"/>
              <a:t>mathematics</a:t>
            </a:r>
            <a:r>
              <a:rPr lang="sv-SE" sz="2000" dirty="0"/>
              <a:t> </a:t>
            </a:r>
            <a:r>
              <a:rPr lang="sv-SE" sz="2000" dirty="0" err="1"/>
              <a:t>of</a:t>
            </a:r>
            <a:r>
              <a:rPr lang="sv-SE" sz="2000" dirty="0"/>
              <a:t> </a:t>
            </a:r>
            <a:r>
              <a:rPr lang="sv-SE" sz="2000" dirty="0" err="1"/>
              <a:t>war</a:t>
            </a:r>
            <a:r>
              <a:rPr lang="sv-SE" sz="2000" dirty="0"/>
              <a:t>” av Sean </a:t>
            </a:r>
            <a:r>
              <a:rPr lang="sv-SE" sz="2000" dirty="0" err="1"/>
              <a:t>Gouley</a:t>
            </a:r>
            <a:r>
              <a:rPr lang="sv-SE" sz="2000" dirty="0"/>
              <a:t> (8 minuter):</a:t>
            </a:r>
          </a:p>
          <a:p>
            <a:pPr marL="0" indent="0">
              <a:buNone/>
            </a:pPr>
            <a:r>
              <a:rPr lang="sv-SE" sz="2000" dirty="0">
                <a:hlinkClick r:id="rId3"/>
              </a:rPr>
              <a:t>http://www.ted.com/talks/sean_gourley_on_the_mathematics_of_war</a:t>
            </a:r>
            <a:endParaRPr lang="sv-SE" sz="2000" dirty="0"/>
          </a:p>
          <a:p>
            <a:r>
              <a:rPr lang="sv-SE" sz="2000" dirty="0"/>
              <a:t>Ni får lektionstid (15 minuter) att sammanfatta också detta program</a:t>
            </a:r>
          </a:p>
          <a:p>
            <a:r>
              <a:rPr lang="sv-SE" sz="2000" dirty="0"/>
              <a:t>15 minuter att ”syntetisera” informationen ni samlat</a:t>
            </a:r>
          </a:p>
          <a:p>
            <a:r>
              <a:rPr lang="sv-SE" sz="2000" b="1" dirty="0"/>
              <a:t>Uppdrag</a:t>
            </a:r>
            <a:r>
              <a:rPr lang="sv-SE" sz="2000" dirty="0"/>
              <a:t>: skriv en text (ca 250-300 ord) där syftet är att redogöra för hur matematik kan förändra världen eller i vart fall vår världsbild</a:t>
            </a:r>
          </a:p>
          <a:p>
            <a:r>
              <a:rPr lang="sv-SE" sz="2000" dirty="0"/>
              <a:t>Avslutande diskussion och frågor</a:t>
            </a:r>
          </a:p>
        </p:txBody>
      </p:sp>
      <p:sp>
        <p:nvSpPr>
          <p:cNvPr id="4" name="Platshållare för bildnummer 3">
            <a:extLst>
              <a:ext uri="{FF2B5EF4-FFF2-40B4-BE49-F238E27FC236}">
                <a16:creationId xmlns:a16="http://schemas.microsoft.com/office/drawing/2014/main" id="{FA773527-B19A-49C0-A6BF-6CF4260C6BDD}"/>
              </a:ext>
            </a:extLst>
          </p:cNvPr>
          <p:cNvSpPr>
            <a:spLocks noGrp="1"/>
          </p:cNvSpPr>
          <p:nvPr>
            <p:ph type="sldNum" sz="quarter" idx="12"/>
          </p:nvPr>
        </p:nvSpPr>
        <p:spPr/>
        <p:txBody>
          <a:bodyPr/>
          <a:lstStyle/>
          <a:p>
            <a:fld id="{988E7F75-8447-2546-BC2C-A9D2B7675F08}" type="slidenum">
              <a:rPr lang="en-GB" smtClean="0"/>
              <a:pPr/>
              <a:t>93</a:t>
            </a:fld>
            <a:endParaRPr lang="en-GB"/>
          </a:p>
        </p:txBody>
      </p:sp>
    </p:spTree>
    <p:extLst>
      <p:ext uri="{BB962C8B-B14F-4D97-AF65-F5344CB8AC3E}">
        <p14:creationId xmlns:p14="http://schemas.microsoft.com/office/powerpoint/2010/main" val="29669048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F48725-707D-4777-9702-DAC2523A89F1}"/>
              </a:ext>
            </a:extLst>
          </p:cNvPr>
          <p:cNvSpPr>
            <a:spLocks noGrp="1"/>
          </p:cNvSpPr>
          <p:nvPr>
            <p:ph type="title"/>
          </p:nvPr>
        </p:nvSpPr>
        <p:spPr>
          <a:xfrm>
            <a:off x="568798" y="142044"/>
            <a:ext cx="7038231" cy="532660"/>
          </a:xfrm>
        </p:spPr>
        <p:txBody>
          <a:bodyPr/>
          <a:lstStyle/>
          <a:p>
            <a:r>
              <a:rPr lang="sv-SE" sz="2800" dirty="0"/>
              <a:t>Nästa steg</a:t>
            </a:r>
          </a:p>
        </p:txBody>
      </p:sp>
      <p:sp>
        <p:nvSpPr>
          <p:cNvPr id="5" name="Platshållare för innehåll 4">
            <a:extLst>
              <a:ext uri="{FF2B5EF4-FFF2-40B4-BE49-F238E27FC236}">
                <a16:creationId xmlns:a16="http://schemas.microsoft.com/office/drawing/2014/main" id="{7EF3FDD0-1922-46E5-9015-023E41983D8F}"/>
              </a:ext>
            </a:extLst>
          </p:cNvPr>
          <p:cNvSpPr>
            <a:spLocks noGrp="1"/>
          </p:cNvSpPr>
          <p:nvPr>
            <p:ph sz="half" idx="1"/>
          </p:nvPr>
        </p:nvSpPr>
        <p:spPr>
          <a:xfrm>
            <a:off x="205199" y="1230807"/>
            <a:ext cx="4260269" cy="3419939"/>
          </a:xfrm>
          <a:solidFill>
            <a:schemeClr val="bg1">
              <a:lumMod val="95000"/>
            </a:schemeClr>
          </a:solidFill>
          <a:ln>
            <a:solidFill>
              <a:schemeClr val="tx1"/>
            </a:solidFill>
          </a:ln>
        </p:spPr>
        <p:txBody>
          <a:bodyPr/>
          <a:lstStyle/>
          <a:p>
            <a:r>
              <a:rPr lang="sv-SE" sz="1600" b="1" dirty="0"/>
              <a:t>Chalmers		</a:t>
            </a:r>
            <a:endParaRPr lang="sv-SE" sz="1600" dirty="0"/>
          </a:p>
          <a:p>
            <a:pPr marL="285750" indent="-285750">
              <a:lnSpc>
                <a:spcPct val="150000"/>
              </a:lnSpc>
              <a:buFont typeface="Arial" panose="020B0604020202020204" pitchFamily="34" charset="0"/>
              <a:buChar char="•"/>
            </a:pPr>
            <a:r>
              <a:rPr lang="sv-SE" sz="1600" dirty="0"/>
              <a:t>Övningsseminarium 8/11	</a:t>
            </a:r>
          </a:p>
          <a:p>
            <a:pPr marL="285750" indent="-285750">
              <a:lnSpc>
                <a:spcPct val="150000"/>
              </a:lnSpc>
              <a:buFont typeface="Arial" panose="020B0604020202020204" pitchFamily="34" charset="0"/>
              <a:buChar char="•"/>
            </a:pPr>
            <a:r>
              <a:rPr lang="sv-SE" sz="1600" dirty="0"/>
              <a:t>Skrivarbete och föreläsningar 8/11 – 8/12</a:t>
            </a:r>
          </a:p>
          <a:p>
            <a:pPr marL="285750" indent="-285750">
              <a:lnSpc>
                <a:spcPct val="150000"/>
              </a:lnSpc>
              <a:buFont typeface="Arial" panose="020B0604020202020204" pitchFamily="34" charset="0"/>
              <a:buChar char="•"/>
            </a:pPr>
            <a:r>
              <a:rPr lang="sv-SE" sz="1600" dirty="0"/>
              <a:t>Textseminarium 8/12</a:t>
            </a:r>
          </a:p>
          <a:p>
            <a:pPr marL="285750" indent="-285750">
              <a:lnSpc>
                <a:spcPct val="150000"/>
              </a:lnSpc>
              <a:buFont typeface="Arial" panose="020B0604020202020204" pitchFamily="34" charset="0"/>
              <a:buChar char="•"/>
            </a:pPr>
            <a:r>
              <a:rPr lang="sv-SE" sz="1600" dirty="0"/>
              <a:t>Slutgiltig bearbetning av texten 8/12 – 21/12</a:t>
            </a:r>
          </a:p>
          <a:p>
            <a:pPr marL="285750" indent="-285750">
              <a:lnSpc>
                <a:spcPct val="150000"/>
              </a:lnSpc>
              <a:buFont typeface="Arial" panose="020B0604020202020204" pitchFamily="34" charset="0"/>
              <a:buChar char="•"/>
            </a:pPr>
            <a:r>
              <a:rPr lang="sv-SE" sz="1600" dirty="0"/>
              <a:t>Frivillig </a:t>
            </a:r>
            <a:r>
              <a:rPr lang="sv-SE" sz="1600" dirty="0" err="1"/>
              <a:t>drop</a:t>
            </a:r>
            <a:r>
              <a:rPr lang="sv-SE" sz="1600" dirty="0"/>
              <a:t>-in-handledning 13/12, 15/12	</a:t>
            </a:r>
          </a:p>
          <a:p>
            <a:pPr marL="285750" indent="-285750">
              <a:lnSpc>
                <a:spcPct val="150000"/>
              </a:lnSpc>
              <a:buFont typeface="Arial" panose="020B0604020202020204" pitchFamily="34" charset="0"/>
              <a:buChar char="•"/>
            </a:pPr>
            <a:r>
              <a:rPr lang="sv-SE" sz="1600" b="1" dirty="0"/>
              <a:t>Slutinlämning 21/12, 2022	</a:t>
            </a:r>
          </a:p>
        </p:txBody>
      </p:sp>
      <p:sp>
        <p:nvSpPr>
          <p:cNvPr id="6" name="Platshållare för innehåll 5">
            <a:extLst>
              <a:ext uri="{FF2B5EF4-FFF2-40B4-BE49-F238E27FC236}">
                <a16:creationId xmlns:a16="http://schemas.microsoft.com/office/drawing/2014/main" id="{8B06C7F1-5127-459B-B644-E8284B63B05A}"/>
              </a:ext>
            </a:extLst>
          </p:cNvPr>
          <p:cNvSpPr>
            <a:spLocks noGrp="1"/>
          </p:cNvSpPr>
          <p:nvPr>
            <p:ph sz="half" idx="2"/>
          </p:nvPr>
        </p:nvSpPr>
        <p:spPr>
          <a:xfrm>
            <a:off x="4572000" y="1226043"/>
            <a:ext cx="4465468" cy="3434043"/>
          </a:xfrm>
          <a:solidFill>
            <a:schemeClr val="bg1">
              <a:lumMod val="95000"/>
            </a:schemeClr>
          </a:solidFill>
          <a:ln>
            <a:solidFill>
              <a:schemeClr val="tx1"/>
            </a:solidFill>
          </a:ln>
        </p:spPr>
        <p:txBody>
          <a:bodyPr/>
          <a:lstStyle/>
          <a:p>
            <a:r>
              <a:rPr lang="sv-SE" sz="1600" b="1"/>
              <a:t>GU</a:t>
            </a:r>
            <a:endParaRPr lang="sv-SE" sz="1600" dirty="0"/>
          </a:p>
          <a:p>
            <a:pPr marL="285750" indent="-285750">
              <a:lnSpc>
                <a:spcPct val="150000"/>
              </a:lnSpc>
              <a:buFont typeface="Arial" panose="020B0604020202020204" pitchFamily="34" charset="0"/>
              <a:buChar char="•"/>
            </a:pPr>
            <a:r>
              <a:rPr lang="sv-SE" sz="1600" dirty="0"/>
              <a:t>Övningsseminarium 8/11</a:t>
            </a:r>
          </a:p>
          <a:p>
            <a:pPr marL="285750" indent="-285750">
              <a:lnSpc>
                <a:spcPct val="150000"/>
              </a:lnSpc>
              <a:buFont typeface="Arial" panose="020B0604020202020204" pitchFamily="34" charset="0"/>
              <a:buChar char="•"/>
            </a:pPr>
            <a:r>
              <a:rPr lang="sv-SE" sz="1600" dirty="0"/>
              <a:t>Skrivarbete 8/11 – 23/11</a:t>
            </a:r>
          </a:p>
          <a:p>
            <a:pPr marL="285750" indent="-285750">
              <a:lnSpc>
                <a:spcPct val="150000"/>
              </a:lnSpc>
              <a:buFont typeface="Arial" panose="020B0604020202020204" pitchFamily="34" charset="0"/>
              <a:buChar char="•"/>
            </a:pPr>
            <a:r>
              <a:rPr lang="sv-SE" sz="1600" dirty="0"/>
              <a:t>Textseminarium 23/11</a:t>
            </a:r>
          </a:p>
          <a:p>
            <a:pPr marL="285750" indent="-285750">
              <a:lnSpc>
                <a:spcPct val="150000"/>
              </a:lnSpc>
              <a:buFont typeface="Arial" panose="020B0604020202020204" pitchFamily="34" charset="0"/>
              <a:buChar char="•"/>
            </a:pPr>
            <a:r>
              <a:rPr lang="sv-SE" sz="1600" dirty="0"/>
              <a:t>Slutgiltig bearbetning av texten 23/11 – 16/12</a:t>
            </a:r>
          </a:p>
          <a:p>
            <a:pPr marL="285750" indent="-285750">
              <a:lnSpc>
                <a:spcPct val="150000"/>
              </a:lnSpc>
              <a:buFont typeface="Arial" panose="020B0604020202020204" pitchFamily="34" charset="0"/>
              <a:buChar char="•"/>
            </a:pPr>
            <a:r>
              <a:rPr lang="sv-SE" sz="1600" dirty="0"/>
              <a:t>Frivillig </a:t>
            </a:r>
            <a:r>
              <a:rPr lang="sv-SE" sz="1600" dirty="0" err="1"/>
              <a:t>drop</a:t>
            </a:r>
            <a:r>
              <a:rPr lang="sv-SE" sz="1600" dirty="0"/>
              <a:t>-in-handledning 7/12</a:t>
            </a:r>
          </a:p>
          <a:p>
            <a:pPr marL="285750" indent="-285750">
              <a:lnSpc>
                <a:spcPct val="150000"/>
              </a:lnSpc>
              <a:buFont typeface="Arial" panose="020B0604020202020204" pitchFamily="34" charset="0"/>
              <a:buChar char="•"/>
            </a:pPr>
            <a:r>
              <a:rPr lang="sv-SE" sz="1600" b="1" dirty="0"/>
              <a:t>Slutinlämning 16/12, 2022</a:t>
            </a:r>
          </a:p>
          <a:p>
            <a:pPr marL="285750" indent="-285750">
              <a:lnSpc>
                <a:spcPct val="150000"/>
              </a:lnSpc>
              <a:buFont typeface="Arial" panose="020B0604020202020204" pitchFamily="34" charset="0"/>
              <a:buChar char="•"/>
            </a:pPr>
            <a:endParaRPr lang="sv-SE" sz="1600" dirty="0"/>
          </a:p>
          <a:p>
            <a:endParaRPr lang="sv-SE" sz="1600" dirty="0"/>
          </a:p>
          <a:p>
            <a:endParaRPr lang="sv-SE" sz="1600" dirty="0"/>
          </a:p>
          <a:p>
            <a:endParaRPr lang="sv-SE" sz="1600" dirty="0"/>
          </a:p>
          <a:p>
            <a:endParaRPr lang="sv-SE" sz="1600" dirty="0"/>
          </a:p>
        </p:txBody>
      </p:sp>
      <p:sp>
        <p:nvSpPr>
          <p:cNvPr id="4" name="Platshållare för bildnummer 3">
            <a:extLst>
              <a:ext uri="{FF2B5EF4-FFF2-40B4-BE49-F238E27FC236}">
                <a16:creationId xmlns:a16="http://schemas.microsoft.com/office/drawing/2014/main" id="{AEBC6705-D521-4BDB-B280-83C9C6BB9DDD}"/>
              </a:ext>
            </a:extLst>
          </p:cNvPr>
          <p:cNvSpPr>
            <a:spLocks noGrp="1"/>
          </p:cNvSpPr>
          <p:nvPr>
            <p:ph type="sldNum" sz="quarter" idx="11"/>
          </p:nvPr>
        </p:nvSpPr>
        <p:spPr/>
        <p:txBody>
          <a:bodyPr/>
          <a:lstStyle/>
          <a:p>
            <a:fld id="{988E7F75-8447-2546-BC2C-A9D2B7675F08}" type="slidenum">
              <a:rPr lang="en-GB" smtClean="0"/>
              <a:pPr/>
              <a:t>94</a:t>
            </a:fld>
            <a:endParaRPr lang="en-GB"/>
          </a:p>
        </p:txBody>
      </p:sp>
    </p:spTree>
    <p:extLst>
      <p:ext uri="{BB962C8B-B14F-4D97-AF65-F5344CB8AC3E}">
        <p14:creationId xmlns:p14="http://schemas.microsoft.com/office/powerpoint/2010/main" val="33602962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EEC308F-25CD-C348-9EAC-DBAE42A1087D}"/>
              </a:ext>
            </a:extLst>
          </p:cNvPr>
          <p:cNvSpPr>
            <a:spLocks noGrp="1"/>
          </p:cNvSpPr>
          <p:nvPr>
            <p:ph type="title" idx="4294967295"/>
          </p:nvPr>
        </p:nvSpPr>
        <p:spPr/>
        <p:txBody>
          <a:bodyPr/>
          <a:lstStyle/>
          <a:p>
            <a:r>
              <a:rPr lang="en-SE" dirty="0"/>
              <a:t>Logotype</a:t>
            </a:r>
          </a:p>
        </p:txBody>
      </p:sp>
    </p:spTree>
    <p:extLst>
      <p:ext uri="{BB962C8B-B14F-4D97-AF65-F5344CB8AC3E}">
        <p14:creationId xmlns:p14="http://schemas.microsoft.com/office/powerpoint/2010/main" val="2053107628"/>
      </p:ext>
    </p:extLst>
  </p:cSld>
  <p:clrMapOvr>
    <a:masterClrMapping/>
  </p:clrMapOvr>
</p:sld>
</file>

<file path=ppt/theme/theme1.xml><?xml version="1.0" encoding="utf-8"?>
<a:theme xmlns:a="http://schemas.openxmlformats.org/drawingml/2006/main" name="Tema">
  <a:themeElements>
    <a:clrScheme name="Chalmers PPT mall 27feb">
      <a:dk1>
        <a:srgbClr val="262626"/>
      </a:dk1>
      <a:lt1>
        <a:srgbClr val="FFFFFF"/>
      </a:lt1>
      <a:dk2>
        <a:srgbClr val="003050"/>
      </a:dk2>
      <a:lt2>
        <a:srgbClr val="FFFFFF"/>
      </a:lt2>
      <a:accent1>
        <a:srgbClr val="00A99D"/>
      </a:accent1>
      <a:accent2>
        <a:srgbClr val="194461"/>
      </a:accent2>
      <a:accent3>
        <a:srgbClr val="6C8697"/>
      </a:accent3>
      <a:accent4>
        <a:srgbClr val="BBD7DF"/>
      </a:accent4>
      <a:accent5>
        <a:srgbClr val="194461"/>
      </a:accent5>
      <a:accent6>
        <a:srgbClr val="6C8697"/>
      </a:accent6>
      <a:hlink>
        <a:srgbClr val="262626"/>
      </a:hlink>
      <a:folHlink>
        <a:srgbClr val="5D6F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t" anchorCtr="0">
        <a:spAutoFit/>
      </a:bodyPr>
      <a:lstStyle>
        <a:defPPr algn="l">
          <a:lnSpc>
            <a:spcPct val="90000"/>
          </a:lnSpc>
          <a:spcBef>
            <a:spcPts val="600"/>
          </a:spcBef>
          <a:spcAft>
            <a:spcPts val="400"/>
          </a:spcAft>
          <a:defRPr sz="15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6" id="{E9A97869-4155-0E4F-9810-E9C3593AEE4F}" vid="{3D362520-2D8D-D144-BE5D-4250676D98B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Chalmers PowerPointmall_200424</Template>
  <TotalTime>1560</TotalTime>
  <Words>5200</Words>
  <Application>Microsoft Office PowerPoint</Application>
  <PresentationFormat>Bildspel på skärmen (16:9)</PresentationFormat>
  <Paragraphs>743</Paragraphs>
  <Slides>95</Slides>
  <Notes>84</Notes>
  <HiddenSlides>0</HiddenSlides>
  <MMClips>4</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95</vt:i4>
      </vt:variant>
    </vt:vector>
  </HeadingPairs>
  <TitlesOfParts>
    <vt:vector size="99" baseType="lpstr">
      <vt:lpstr>Arial</vt:lpstr>
      <vt:lpstr>Calibri</vt:lpstr>
      <vt:lpstr>Times New Roman</vt:lpstr>
      <vt:lpstr>Tema</vt:lpstr>
      <vt:lpstr>Om matematiskt klarspråk i allmänhet och skrivuppgiften i synnerhet  2022-11-01</vt:lpstr>
      <vt:lpstr>Idag:</vt:lpstr>
      <vt:lpstr>Er skrivuppgift – Se Canvas för fullständig instruktion</vt:lpstr>
      <vt:lpstr>Er syntestext</vt:lpstr>
      <vt:lpstr>En liten uppvärmning …</vt:lpstr>
      <vt:lpstr>Vad berättade ni och vad fick ni reda på?</vt:lpstr>
      <vt:lpstr>Varför är sammanfattningar viktiga?</vt:lpstr>
      <vt:lpstr>PowerPoint-presentation</vt:lpstr>
      <vt:lpstr>Vad kännetecknar en bra sammanfattning?</vt:lpstr>
      <vt:lpstr>Vad kännetecknar en bra sammanfattning?</vt:lpstr>
      <vt:lpstr>Identifiera det viktigaste/huvudpunkterna – urval och avgränsning</vt:lpstr>
      <vt:lpstr>PowerPoint-presentation</vt:lpstr>
      <vt:lpstr>Parafras</vt:lpstr>
      <vt:lpstr>PowerPoint-presentation</vt:lpstr>
      <vt:lpstr>Neutral</vt:lpstr>
      <vt:lpstr>Neutral - hur fungerar exemplet?</vt:lpstr>
      <vt:lpstr>Bättre?</vt:lpstr>
      <vt:lpstr>Referenshantering</vt:lpstr>
      <vt:lpstr>PowerPoint-presentation</vt:lpstr>
      <vt:lpstr>PowerPoint-presentation</vt:lpstr>
      <vt:lpstr>PowerPoint-presentation</vt:lpstr>
      <vt:lpstr>PowerPoint-presentation</vt:lpstr>
      <vt:lpstr>Ytterligare exempel på referatmarkör</vt:lpstr>
      <vt:lpstr>PowerPoint-presentation</vt:lpstr>
      <vt:lpstr>För att summera …</vt:lpstr>
      <vt:lpstr>Nu … hur göra för att skriva EN text baserad på FLERA källor och idéer?</vt:lpstr>
      <vt:lpstr>Nu … hur göra för att skriva EN text baserad på FLERA källor och idéer?</vt:lpstr>
      <vt:lpstr>Bind samman idéerna i er syntes</vt:lpstr>
      <vt:lpstr>Övergångar skapar sammanhang</vt:lpstr>
      <vt:lpstr>Övergång –  från en föreläsning till en annan från ett användningsområde till ett annat</vt:lpstr>
      <vt:lpstr>Övergång –  från en föreläsare/föreläsning till en annan</vt:lpstr>
      <vt:lpstr>Övergång –  från ett ämne till ett annat från en föreläsare/föreläsning till en annan</vt:lpstr>
      <vt:lpstr>Ett ämne – flera föreläsare</vt:lpstr>
      <vt:lpstr>Övergång – ämnespresentation och fördjupning</vt:lpstr>
      <vt:lpstr>Inledning – vad ska inledningen göra?</vt:lpstr>
      <vt:lpstr>PowerPoint-presentation</vt:lpstr>
      <vt:lpstr>Avslutning – vad ska avslutningen göra?</vt:lpstr>
      <vt:lpstr>PowerPoint-presentation</vt:lpstr>
      <vt:lpstr>PowerPoint-presentation</vt:lpstr>
      <vt:lpstr>Vad får ni med er från dagens föreläsning?</vt:lpstr>
      <vt:lpstr>Nu byter vi perspektiv …</vt:lpstr>
      <vt:lpstr>Fokus för resten av lektionen</vt:lpstr>
      <vt:lpstr>Centrala begrepp</vt:lpstr>
      <vt:lpstr>Klarspråk (enl. Språkrådet)</vt:lpstr>
      <vt:lpstr>Klarspråk (enl. Språkrådet)</vt:lpstr>
      <vt:lpstr>Klarspråk (enl. Språkrådet)</vt:lpstr>
      <vt:lpstr>Perspektiv och ton</vt:lpstr>
      <vt:lpstr>PowerPoint-presentation</vt:lpstr>
      <vt:lpstr>Stilen ska vara saklig (komihåg neutral)</vt:lpstr>
      <vt:lpstr>Vad reagerar ni på?</vt:lpstr>
      <vt:lpstr>    Saklighet: undvik värderande/värdeladdade ord  </vt:lpstr>
      <vt:lpstr>PowerPoint-presentation</vt:lpstr>
      <vt:lpstr>PowerPoint-presentation</vt:lpstr>
      <vt:lpstr>Disponera texten på ett logiskt sätt (textriktighet)</vt:lpstr>
      <vt:lpstr>Disponera texten väl och ge läsaren en “lugn seglats”</vt:lpstr>
      <vt:lpstr>Övergripande nivå</vt:lpstr>
      <vt:lpstr>ev. Rubriker</vt:lpstr>
      <vt:lpstr>Informativa och transparenta rubriker</vt:lpstr>
      <vt:lpstr>Inom avsnitt och inom stycken</vt:lpstr>
      <vt:lpstr>Stycke</vt:lpstr>
      <vt:lpstr>[Från studentrapport]  Var bör stycket delas upp?</vt:lpstr>
      <vt:lpstr>[Från studentrapport]  Här bör stycket delas upp!</vt:lpstr>
      <vt:lpstr>PowerPoint-presentation</vt:lpstr>
      <vt:lpstr>PowerPoint-presentation</vt:lpstr>
      <vt:lpstr>PowerPoint-presentation</vt:lpstr>
      <vt:lpstr>PowerPoint-presentation</vt:lpstr>
      <vt:lpstr>Kärnmening och ”resten av stycket”</vt:lpstr>
      <vt:lpstr>OM STYCKEN OCH KÄRMENINGAR</vt:lpstr>
      <vt:lpstr>Informationsstruktur - meningsnivå</vt:lpstr>
      <vt:lpstr>PowerPoint-presentation</vt:lpstr>
      <vt:lpstr>PowerPoint-presentation</vt:lpstr>
      <vt:lpstr>Textbindning</vt:lpstr>
      <vt:lpstr>PowerPoint-presentation</vt:lpstr>
      <vt:lpstr>Klarspråk (enl. Språkrådet)</vt:lpstr>
      <vt:lpstr>Se bilder 75 – 90 på egen hand!   Sidorna handlar om fackterminologi, ordval, meningslängd, stringens, hänvisning till information om visualisering i matematiktext, t.ex.figurhantering och matematisk integrering i text samt allmän språkriktighet.  Fråga vid nästa tillfälle om något är oklart! Mejla går förstås också bra </vt:lpstr>
      <vt:lpstr>Effektivt skrivande har betydelse</vt:lpstr>
      <vt:lpstr>Begripliga ord?</vt:lpstr>
      <vt:lpstr>Om jargong i facktext</vt:lpstr>
      <vt:lpstr>PowerPoint-presentation</vt:lpstr>
      <vt:lpstr>Förklara svåra ord</vt:lpstr>
      <vt:lpstr>Undvik långa och invecklade meningar</vt:lpstr>
      <vt:lpstr>PowerPoint-presentation</vt:lpstr>
      <vt:lpstr>PowerPoint-presentation</vt:lpstr>
      <vt:lpstr>Stryk sådant som inte behövs</vt:lpstr>
      <vt:lpstr>En strategi för att ”kondensera” texten</vt:lpstr>
      <vt:lpstr>En strategi för att ”kondensera” texten</vt:lpstr>
      <vt:lpstr>En strategi för att ”kondensera” texten –  hitta kärnan</vt:lpstr>
      <vt:lpstr>PowerPoint-presentation</vt:lpstr>
      <vt:lpstr>Grafisk formgivning och matematik i texten</vt:lpstr>
      <vt:lpstr>PowerPoint-presentation</vt:lpstr>
      <vt:lpstr>Resurser på Canvas - uppdateras löpande, bl.a. med dagens föreläsningsbilder och förberedelsematerial inför nästa tillfälle. Så håll utkik!</vt:lpstr>
      <vt:lpstr>Inför övningsseminarium 8/11</vt:lpstr>
      <vt:lpstr>forts. Övningsseminarium 8/11</vt:lpstr>
      <vt:lpstr>Nästa steg</vt:lpstr>
      <vt:lpstr>Logotype</vt:lpstr>
    </vt:vector>
  </TitlesOfParts>
  <Manager/>
  <Company>Chalmers tekniska högskola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Chalmers powerpointmall_ljusversion</dc:title>
  <dc:subject/>
  <dc:creator>Yen Strandqvist</dc:creator>
  <cp:keywords>PPTmall, PPT, mall, Chalmers</cp:keywords>
  <dc:description/>
  <cp:lastModifiedBy>Katarina Gustavsson Yamazaki</cp:lastModifiedBy>
  <cp:revision>13</cp:revision>
  <cp:lastPrinted>2019-12-04T16:23:48Z</cp:lastPrinted>
  <dcterms:created xsi:type="dcterms:W3CDTF">2020-05-08T07:15:23Z</dcterms:created>
  <dcterms:modified xsi:type="dcterms:W3CDTF">2022-11-02T08:12:12Z</dcterms:modified>
  <cp:category/>
</cp:coreProperties>
</file>