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3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4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843" r:id="rId4"/>
    <p:sldMasterId id="2147483707" r:id="rId5"/>
    <p:sldMasterId id="2147483774" r:id="rId6"/>
    <p:sldMasterId id="2147483864" r:id="rId7"/>
    <p:sldMasterId id="2147483895" r:id="rId8"/>
  </p:sldMasterIdLst>
  <p:notesMasterIdLst>
    <p:notesMasterId r:id="rId23"/>
  </p:notesMasterIdLst>
  <p:handoutMasterIdLst>
    <p:handoutMasterId r:id="rId24"/>
  </p:handoutMasterIdLst>
  <p:sldIdLst>
    <p:sldId id="256" r:id="rId9"/>
    <p:sldId id="260" r:id="rId10"/>
    <p:sldId id="261" r:id="rId11"/>
    <p:sldId id="259" r:id="rId12"/>
    <p:sldId id="263" r:id="rId13"/>
    <p:sldId id="265" r:id="rId14"/>
    <p:sldId id="258" r:id="rId15"/>
    <p:sldId id="266" r:id="rId16"/>
    <p:sldId id="268" r:id="rId17"/>
    <p:sldId id="269" r:id="rId18"/>
    <p:sldId id="270" r:id="rId19"/>
    <p:sldId id="271" r:id="rId20"/>
    <p:sldId id="264" r:id="rId21"/>
    <p:sldId id="273" r:id="rId22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04A7476-741D-A642-9DB6-3D6EA1948D09}">
          <p14:sldIdLst>
            <p14:sldId id="256"/>
            <p14:sldId id="260"/>
            <p14:sldId id="261"/>
            <p14:sldId id="259"/>
            <p14:sldId id="263"/>
            <p14:sldId id="265"/>
            <p14:sldId id="258"/>
            <p14:sldId id="266"/>
            <p14:sldId id="268"/>
            <p14:sldId id="269"/>
            <p14:sldId id="270"/>
            <p14:sldId id="271"/>
            <p14:sldId id="264"/>
            <p14:sldId id="273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niel Solving" initials="DS" lastIdx="3" clrIdx="0">
    <p:extLst>
      <p:ext uri="{19B8F6BF-5375-455C-9EA6-DF929625EA0E}">
        <p15:presenceInfo xmlns:p15="http://schemas.microsoft.com/office/powerpoint/2012/main" userId="S::daniel.solving@hiq.se::085c5868-0bf9-4328-89bc-5896bbc7cf0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98BCB"/>
    <a:srgbClr val="333132"/>
    <a:srgbClr val="404040"/>
    <a:srgbClr val="ADAEB3"/>
    <a:srgbClr val="2F3140"/>
    <a:srgbClr val="181621"/>
    <a:srgbClr val="EE7623"/>
    <a:srgbClr val="CFD4E0"/>
    <a:srgbClr val="1B273A"/>
    <a:srgbClr val="131D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6197"/>
  </p:normalViewPr>
  <p:slideViewPr>
    <p:cSldViewPr snapToGrid="0" snapToObjects="1" showGuides="1">
      <p:cViewPr varScale="1">
        <p:scale>
          <a:sx n="67" d="100"/>
          <a:sy n="67" d="100"/>
        </p:scale>
        <p:origin x="644" y="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114" d="100"/>
          <a:sy n="114" d="100"/>
        </p:scale>
        <p:origin x="3056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42EC2C7-EF8C-2F46-9EDF-AB5DF73A488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BA6CD6-C3AF-0042-AA55-4CDBEEF21CC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0F52C3-6CA5-D041-8645-4A0C89E0EE3D}" type="datetimeFigureOut">
              <a:rPr lang="en-SE" smtClean="0"/>
              <a:t>11/02/2022</a:t>
            </a:fld>
            <a:endParaRPr lang="en-S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AED456-AAE3-624F-8C72-FE5DF3CD57E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4B8B1D-989A-A845-B3FB-28C36EE006D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C62BB4-14E3-074E-8BEE-88B539E6AE10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7405494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110801-C68E-184B-8906-8B1CCDB8144B}" type="datetimeFigureOut">
              <a:rPr lang="sv-SE" smtClean="0"/>
              <a:t>2022-11-02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63B1F2-A83B-F842-B009-520C5EFD50A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081282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FB Titel Tom Mö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99766DC-0BEF-FB45-B521-72D6ACD825E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2199" y="2981403"/>
            <a:ext cx="10007601" cy="1755489"/>
          </a:xfrm>
        </p:spPr>
        <p:txBody>
          <a:bodyPr>
            <a:noAutofit/>
          </a:bodyPr>
          <a:lstStyle>
            <a:lvl1pPr marL="0" indent="0" algn="ctr">
              <a:lnSpc>
                <a:spcPct val="110000"/>
              </a:lnSpc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noProof="0" dirty="0"/>
              <a:t>Presentationsrubrik, max tre linjer text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DFB466-AEEC-FB41-83B9-D99F17C42ED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92200" y="2393504"/>
            <a:ext cx="10007600" cy="246265"/>
          </a:xfrm>
        </p:spPr>
        <p:txBody>
          <a:bodyPr>
            <a:normAutofit/>
          </a:bodyPr>
          <a:lstStyle>
            <a:lvl1pPr marL="0" indent="0" algn="ctr">
              <a:buNone/>
              <a:defRPr sz="1200" b="0" i="0" spc="11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KOMPLEMENTRUBRIK</a:t>
            </a:r>
            <a:endParaRPr lang="en-SE" dirty="0"/>
          </a:p>
        </p:txBody>
      </p:sp>
      <p:sp>
        <p:nvSpPr>
          <p:cNvPr id="6" name="Platshållare för datum 3">
            <a:extLst>
              <a:ext uri="{FF2B5EF4-FFF2-40B4-BE49-F238E27FC236}">
                <a16:creationId xmlns:a16="http://schemas.microsoft.com/office/drawing/2014/main" id="{D2947E1C-05EF-4441-B585-E5BABBE770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65200" y="360000"/>
            <a:ext cx="1440000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b="0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2FE0898-CE0D-3148-96CC-F69F09029EE8}" type="datetime2">
              <a:rPr lang="sv-SE" smtClean="0"/>
              <a:pPr/>
              <a:t>onsdag den 2 november 2022</a:t>
            </a:fld>
            <a:endParaRPr lang="sv-S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3F15276-B1EE-3E4B-B9A4-E3B31A663B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9999" y="5847080"/>
            <a:ext cx="2592000" cy="1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3953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FB Titel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floor&#10;&#10;Description automatically generated">
            <a:extLst>
              <a:ext uri="{FF2B5EF4-FFF2-40B4-BE49-F238E27FC236}">
                <a16:creationId xmlns:a16="http://schemas.microsoft.com/office/drawing/2014/main" id="{32BBCC9C-25D3-364C-912C-B771157D9C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99766DC-0BEF-FB45-B521-72D6ACD825E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2199" y="2981403"/>
            <a:ext cx="10007601" cy="1755489"/>
          </a:xfrm>
        </p:spPr>
        <p:txBody>
          <a:bodyPr>
            <a:noAutofit/>
          </a:bodyPr>
          <a:lstStyle>
            <a:lvl1pPr marL="0" indent="0" algn="ctr">
              <a:lnSpc>
                <a:spcPct val="110000"/>
              </a:lnSpc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noProof="0" dirty="0"/>
              <a:t>Presentationsrubrik, max tre linjer text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DFB466-AEEC-FB41-83B9-D99F17C42ED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92200" y="2393504"/>
            <a:ext cx="10007600" cy="246265"/>
          </a:xfrm>
        </p:spPr>
        <p:txBody>
          <a:bodyPr>
            <a:normAutofit/>
          </a:bodyPr>
          <a:lstStyle>
            <a:lvl1pPr marL="0" indent="0" algn="ctr">
              <a:buNone/>
              <a:defRPr sz="1200" b="0" i="0" spc="11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KOMPLEMENTRUBRIK</a:t>
            </a:r>
            <a:endParaRPr lang="en-S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9F001D-2B00-6B49-94D2-B213426E9F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9999" y="5847080"/>
            <a:ext cx="2592000" cy="1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9509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FB Titel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erson standing behind a car&#10;&#10;Description automatically generated with low confidence">
            <a:extLst>
              <a:ext uri="{FF2B5EF4-FFF2-40B4-BE49-F238E27FC236}">
                <a16:creationId xmlns:a16="http://schemas.microsoft.com/office/drawing/2014/main" id="{BFC61CFF-9DA9-2444-A4DD-762B5C5D0B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99766DC-0BEF-FB45-B521-72D6ACD825E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2199" y="2981403"/>
            <a:ext cx="10007601" cy="1755489"/>
          </a:xfrm>
        </p:spPr>
        <p:txBody>
          <a:bodyPr>
            <a:noAutofit/>
          </a:bodyPr>
          <a:lstStyle>
            <a:lvl1pPr marL="0" indent="0" algn="ctr">
              <a:lnSpc>
                <a:spcPct val="110000"/>
              </a:lnSpc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noProof="0" dirty="0"/>
              <a:t>Presentationsrubrik, max tre linjer text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DFB466-AEEC-FB41-83B9-D99F17C42ED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92200" y="2393504"/>
            <a:ext cx="10007600" cy="246265"/>
          </a:xfrm>
        </p:spPr>
        <p:txBody>
          <a:bodyPr>
            <a:normAutofit/>
          </a:bodyPr>
          <a:lstStyle>
            <a:lvl1pPr marL="0" indent="0" algn="ctr">
              <a:buNone/>
              <a:defRPr sz="1200" b="0" i="0" spc="11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KOMPLEMENTRUBRIK</a:t>
            </a:r>
            <a:endParaRPr lang="en-S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B4A85C-4A68-E64A-98E6-D91F94850CE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9999" y="5847080"/>
            <a:ext cx="2592000" cy="1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4580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ar driving on a road&#10;&#10;Description automatically generated with medium confidence">
            <a:extLst>
              <a:ext uri="{FF2B5EF4-FFF2-40B4-BE49-F238E27FC236}">
                <a16:creationId xmlns:a16="http://schemas.microsoft.com/office/drawing/2014/main" id="{419B376B-4A2C-9347-B4B1-5F019900CB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99766DC-0BEF-FB45-B521-72D6ACD825E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2199" y="2981403"/>
            <a:ext cx="10007601" cy="1755489"/>
          </a:xfrm>
        </p:spPr>
        <p:txBody>
          <a:bodyPr>
            <a:noAutofit/>
          </a:bodyPr>
          <a:lstStyle>
            <a:lvl1pPr marL="0" indent="0" algn="ctr">
              <a:lnSpc>
                <a:spcPct val="110000"/>
              </a:lnSpc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noProof="0" dirty="0"/>
              <a:t>Presentationsrubrik, max tre linjer text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DFB466-AEEC-FB41-83B9-D99F17C42ED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92200" y="2393504"/>
            <a:ext cx="10007600" cy="246265"/>
          </a:xfrm>
        </p:spPr>
        <p:txBody>
          <a:bodyPr>
            <a:normAutofit/>
          </a:bodyPr>
          <a:lstStyle>
            <a:lvl1pPr marL="0" indent="0" algn="ctr">
              <a:buNone/>
              <a:defRPr sz="1200" b="0" i="0" spc="11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KOMPLEMENTRUBRIK</a:t>
            </a:r>
            <a:endParaRPr lang="en-S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804CF0-3B9E-1C4D-814D-303338E4644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9999" y="5847080"/>
            <a:ext cx="2592000" cy="1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6779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ar driving on a road&#10;&#10;Description automatically generated with low confidence">
            <a:extLst>
              <a:ext uri="{FF2B5EF4-FFF2-40B4-BE49-F238E27FC236}">
                <a16:creationId xmlns:a16="http://schemas.microsoft.com/office/drawing/2014/main" id="{D48400AB-BD7C-CC44-A646-2441BA7916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99766DC-0BEF-FB45-B521-72D6ACD825E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2199" y="2981403"/>
            <a:ext cx="10007601" cy="1755489"/>
          </a:xfrm>
        </p:spPr>
        <p:txBody>
          <a:bodyPr>
            <a:noAutofit/>
          </a:bodyPr>
          <a:lstStyle>
            <a:lvl1pPr marL="0" indent="0" algn="ctr">
              <a:lnSpc>
                <a:spcPct val="110000"/>
              </a:lnSpc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noProof="0" dirty="0"/>
              <a:t>Presentationsrubrik, max tre linjer text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DFB466-AEEC-FB41-83B9-D99F17C42ED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92200" y="2393504"/>
            <a:ext cx="10007600" cy="246265"/>
          </a:xfrm>
        </p:spPr>
        <p:txBody>
          <a:bodyPr>
            <a:normAutofit/>
          </a:bodyPr>
          <a:lstStyle>
            <a:lvl1pPr marL="0" indent="0" algn="ctr">
              <a:buNone/>
              <a:defRPr sz="1200" b="0" i="0" spc="11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KOMPLEMENTRUBRIK</a:t>
            </a:r>
            <a:endParaRPr lang="en-S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F6971D-A4A2-BB49-8B58-7541421E099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9999" y="5847080"/>
            <a:ext cx="2592000" cy="1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3970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dark, distance&#10;&#10;Description automatically generated">
            <a:extLst>
              <a:ext uri="{FF2B5EF4-FFF2-40B4-BE49-F238E27FC236}">
                <a16:creationId xmlns:a16="http://schemas.microsoft.com/office/drawing/2014/main" id="{2890EF8E-2665-214E-AFD3-8CA319F438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46BF387-C254-6F49-BC41-EB1A7F3E14E4}"/>
              </a:ext>
            </a:extLst>
          </p:cNvPr>
          <p:cNvSpPr/>
          <p:nvPr userDrawn="1"/>
        </p:nvSpPr>
        <p:spPr>
          <a:xfrm>
            <a:off x="0" y="1377538"/>
            <a:ext cx="12192000" cy="5480462"/>
          </a:xfrm>
          <a:prstGeom prst="rect">
            <a:avLst/>
          </a:prstGeom>
          <a:gradFill>
            <a:gsLst>
              <a:gs pos="0">
                <a:srgbClr val="292821">
                  <a:alpha val="0"/>
                </a:srgbClr>
              </a:gs>
              <a:gs pos="100000">
                <a:srgbClr val="292821">
                  <a:alpha val="6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99766DC-0BEF-FB45-B521-72D6ACD825E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2199" y="2981403"/>
            <a:ext cx="10007601" cy="1755489"/>
          </a:xfrm>
        </p:spPr>
        <p:txBody>
          <a:bodyPr>
            <a:noAutofit/>
          </a:bodyPr>
          <a:lstStyle>
            <a:lvl1pPr marL="0" indent="0" algn="ctr">
              <a:lnSpc>
                <a:spcPct val="110000"/>
              </a:lnSpc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noProof="0" dirty="0"/>
              <a:t>Presentationsrubrik, max tre linjer text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DFB466-AEEC-FB41-83B9-D99F17C42ED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92200" y="2393504"/>
            <a:ext cx="10007600" cy="246265"/>
          </a:xfrm>
        </p:spPr>
        <p:txBody>
          <a:bodyPr>
            <a:normAutofit/>
          </a:bodyPr>
          <a:lstStyle>
            <a:lvl1pPr marL="0" indent="0" algn="ctr">
              <a:buNone/>
              <a:defRPr sz="1200" b="0" i="0" spc="11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KOMPLEMENTRUBRIK</a:t>
            </a:r>
            <a:endParaRPr lang="en-S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AB38C3-2800-6D4D-BD86-A0C38CDFD06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9999" y="5847080"/>
            <a:ext cx="2592000" cy="1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7038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case&#10;&#10;Description automatically generated">
            <a:extLst>
              <a:ext uri="{FF2B5EF4-FFF2-40B4-BE49-F238E27FC236}">
                <a16:creationId xmlns:a16="http://schemas.microsoft.com/office/drawing/2014/main" id="{88228C91-79D5-AB4B-8875-B2CAFFD3C9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033543C-E560-6B4C-AF5B-C58857C7D719}"/>
              </a:ext>
            </a:extLst>
          </p:cNvPr>
          <p:cNvSpPr/>
          <p:nvPr userDrawn="1"/>
        </p:nvSpPr>
        <p:spPr>
          <a:xfrm>
            <a:off x="0" y="597877"/>
            <a:ext cx="12192000" cy="6260123"/>
          </a:xfrm>
          <a:prstGeom prst="rect">
            <a:avLst/>
          </a:prstGeom>
          <a:gradFill>
            <a:gsLst>
              <a:gs pos="0">
                <a:srgbClr val="292821">
                  <a:alpha val="0"/>
                </a:srgbClr>
              </a:gs>
              <a:gs pos="100000">
                <a:srgbClr val="292821">
                  <a:alpha val="6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99766DC-0BEF-FB45-B521-72D6ACD825E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2199" y="2981403"/>
            <a:ext cx="10007601" cy="1755489"/>
          </a:xfrm>
        </p:spPr>
        <p:txBody>
          <a:bodyPr>
            <a:noAutofit/>
          </a:bodyPr>
          <a:lstStyle>
            <a:lvl1pPr marL="0" indent="0" algn="ctr">
              <a:lnSpc>
                <a:spcPct val="110000"/>
              </a:lnSpc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noProof="0" dirty="0"/>
              <a:t>Presentationsrubrik, max tre linjer text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DFB466-AEEC-FB41-83B9-D99F17C42ED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92200" y="2393504"/>
            <a:ext cx="10007600" cy="246265"/>
          </a:xfrm>
        </p:spPr>
        <p:txBody>
          <a:bodyPr>
            <a:normAutofit/>
          </a:bodyPr>
          <a:lstStyle>
            <a:lvl1pPr marL="0" indent="0" algn="ctr">
              <a:buNone/>
              <a:defRPr sz="1200" b="0" i="0" spc="110" baseline="0">
                <a:solidFill>
                  <a:srgbClr val="EE76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KOMPLEMENTRUBRIK</a:t>
            </a:r>
            <a:endParaRPr lang="en-S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E65C58-1B31-2547-A63A-6343C8C4FD8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9999" y="5847080"/>
            <a:ext cx="2592000" cy="1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0434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FB Kapitel Ljus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018552B-9B6E-7440-AFB4-A6BEE69BAF3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35760" y="1255713"/>
            <a:ext cx="7920480" cy="4230687"/>
          </a:xfrm>
        </p:spPr>
        <p:txBody>
          <a:bodyPr anchor="ctr" anchorCtr="0">
            <a:normAutofit/>
          </a:bodyPr>
          <a:lstStyle>
            <a:lvl1pPr algn="ctr">
              <a:lnSpc>
                <a:spcPct val="110000"/>
              </a:lnSpc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sv-SE" noProof="0" dirty="0"/>
              <a:t>Klicka här för att ändra mall för rubrikformat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FFDC2EF-0C8F-D042-80C9-F2EBB727C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98B77-332E-004E-BD2A-A6DBBD4442FD}" type="slidenum">
              <a:rPr lang="sv-SE" smtClean="0"/>
              <a:t>‹#›</a:t>
            </a:fld>
            <a:endParaRPr lang="sv-SE"/>
          </a:p>
        </p:txBody>
      </p:sp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023BFE7B-54A1-764A-9C66-C6E6558B56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64370" y="360000"/>
            <a:ext cx="1664724" cy="1936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2FE0898-CE0D-3148-96CC-F69F09029EE8}" type="datetime2">
              <a:rPr lang="sv-SE" smtClean="0"/>
              <a:pPr/>
              <a:t>onsdag den 2 november 2022</a:t>
            </a:fld>
            <a:endParaRPr lang="sv-S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70E2874-2DFC-AD47-8F47-0BB08DD399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99999" y="5847080"/>
            <a:ext cx="2592000" cy="1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6015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FB Helsida Ljus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59F297C-3AFF-9748-853C-614D7CE7E8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2200" y="1557337"/>
            <a:ext cx="10007600" cy="804025"/>
          </a:xfrm>
        </p:spPr>
        <p:txBody>
          <a:bodyPr>
            <a:normAutofit/>
          </a:bodyPr>
          <a:lstStyle>
            <a:lvl1pPr marL="0" indent="0">
              <a:tabLst>
                <a:tab pos="4308475" algn="l"/>
              </a:tabLst>
              <a:defRPr sz="26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Klicka här för att ändra mall för rubrikformat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986F56B3-DB04-624A-90CF-5C3D5D849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60000" y="6296400"/>
            <a:ext cx="244824" cy="202708"/>
          </a:xfrm>
        </p:spPr>
        <p:txBody>
          <a:bodyPr/>
          <a:lstStyle/>
          <a:p>
            <a:fld id="{2CC98B77-332E-004E-BD2A-A6DBBD4442FD}" type="slidenum">
              <a:rPr lang="sv-SE" smtClean="0"/>
              <a:t>‹#›</a:t>
            </a:fld>
            <a:endParaRPr lang="sv-SE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85F1121-4088-F647-A896-34587631579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92200" y="2492375"/>
            <a:ext cx="10007600" cy="3492500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sv-SE" noProof="0"/>
              <a:t>Redigera format för bakgrundstext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  <a:endParaRPr lang="en-GB" noProof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87AE084-8FB8-1A47-90E0-5C74FD1BD9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2200" y="1260000"/>
            <a:ext cx="5744007" cy="301625"/>
          </a:xfrm>
        </p:spPr>
        <p:txBody>
          <a:bodyPr>
            <a:normAutofit/>
          </a:bodyPr>
          <a:lstStyle>
            <a:lvl1pPr>
              <a:buFontTx/>
              <a:buNone/>
              <a:defRPr sz="1100" b="0" i="0" u="none" spc="10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9" name="Platshållare för datum 3">
            <a:extLst>
              <a:ext uri="{FF2B5EF4-FFF2-40B4-BE49-F238E27FC236}">
                <a16:creationId xmlns:a16="http://schemas.microsoft.com/office/drawing/2014/main" id="{0341C214-6E54-534A-A4A4-51FE5A5A2C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64370" y="360000"/>
            <a:ext cx="1664724" cy="1936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2FE0898-CE0D-3148-96CC-F69F09029EE8}" type="datetime2">
              <a:rPr lang="sv-SE" smtClean="0"/>
              <a:pPr/>
              <a:t>onsdag den 2 november 2022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787176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FB Kort budskap Ljus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883A113-D001-BF4E-9B38-6DCC79BA1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2CC98B77-332E-004E-BD2A-A6DBBD4442F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8410868-E931-B747-BE3A-967B63A861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92200" y="1255713"/>
            <a:ext cx="10007600" cy="42306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>
                <a:solidFill>
                  <a:schemeClr val="accent2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sv-SE" noProof="0" dirty="0"/>
              <a:t>Kort, kärnfullt budskap.</a:t>
            </a:r>
            <a:br>
              <a:rPr lang="sv-SE" noProof="0" dirty="0"/>
            </a:br>
            <a:r>
              <a:rPr lang="sv-SE" noProof="0" dirty="0" err="1"/>
              <a:t>Lorem</a:t>
            </a:r>
            <a:r>
              <a:rPr lang="sv-SE" noProof="0" dirty="0"/>
              <a:t> </a:t>
            </a:r>
            <a:r>
              <a:rPr lang="sv-SE" noProof="0" dirty="0" err="1"/>
              <a:t>ipsum</a:t>
            </a:r>
            <a:r>
              <a:rPr lang="sv-SE" noProof="0" dirty="0"/>
              <a:t> </a:t>
            </a:r>
            <a:r>
              <a:rPr lang="sv-SE" noProof="0" dirty="0" err="1"/>
              <a:t>dolor</a:t>
            </a:r>
            <a:r>
              <a:rPr lang="sv-SE" noProof="0" dirty="0"/>
              <a:t> </a:t>
            </a:r>
            <a:r>
              <a:rPr lang="sv-SE" noProof="0" dirty="0" err="1"/>
              <a:t>sit</a:t>
            </a:r>
            <a:r>
              <a:rPr lang="sv-SE" noProof="0" dirty="0"/>
              <a:t> </a:t>
            </a:r>
            <a:r>
              <a:rPr lang="sv-SE" noProof="0" dirty="0" err="1"/>
              <a:t>amet</a:t>
            </a:r>
            <a:r>
              <a:rPr lang="sv-SE" noProof="0" dirty="0"/>
              <a:t> </a:t>
            </a:r>
            <a:r>
              <a:rPr lang="sv-SE" noProof="0" dirty="0" err="1"/>
              <a:t>serpentum</a:t>
            </a:r>
            <a:r>
              <a:rPr lang="sv-SE" noProof="0" dirty="0"/>
              <a:t> </a:t>
            </a:r>
            <a:r>
              <a:rPr lang="sv-SE" noProof="0" dirty="0" err="1"/>
              <a:t>ne</a:t>
            </a:r>
            <a:r>
              <a:rPr lang="sv-SE" noProof="0" dirty="0"/>
              <a:t> </a:t>
            </a:r>
            <a:r>
              <a:rPr lang="sv-SE" noProof="0" dirty="0" err="1"/>
              <a:t>delior</a:t>
            </a:r>
            <a:r>
              <a:rPr lang="sv-SE" noProof="0" dirty="0"/>
              <a:t> </a:t>
            </a:r>
            <a:br>
              <a:rPr lang="sv-SE" noProof="0" dirty="0"/>
            </a:br>
            <a:r>
              <a:rPr lang="sv-SE" noProof="0" dirty="0" err="1"/>
              <a:t>quantas</a:t>
            </a:r>
            <a:r>
              <a:rPr lang="sv-SE" noProof="0" dirty="0"/>
              <a:t> </a:t>
            </a:r>
            <a:r>
              <a:rPr lang="sv-SE" noProof="0" dirty="0" err="1"/>
              <a:t>rex</a:t>
            </a:r>
            <a:r>
              <a:rPr lang="sv-SE" noProof="0" dirty="0"/>
              <a:t> </a:t>
            </a:r>
            <a:r>
              <a:rPr lang="sv-SE" noProof="0" dirty="0" err="1"/>
              <a:t>felix</a:t>
            </a:r>
            <a:endParaRPr lang="sv-SE" noProof="0" dirty="0"/>
          </a:p>
        </p:txBody>
      </p:sp>
      <p:sp>
        <p:nvSpPr>
          <p:cNvPr id="8" name="Platshållare för datum 3">
            <a:extLst>
              <a:ext uri="{FF2B5EF4-FFF2-40B4-BE49-F238E27FC236}">
                <a16:creationId xmlns:a16="http://schemas.microsoft.com/office/drawing/2014/main" id="{C45EF0CB-43CE-DE48-88AF-819711BC9EF0}"/>
              </a:ext>
            </a:extLst>
          </p:cNvPr>
          <p:cNvSpPr txBox="1">
            <a:spLocks/>
          </p:cNvSpPr>
          <p:nvPr userDrawn="1"/>
        </p:nvSpPr>
        <p:spPr>
          <a:xfrm>
            <a:off x="1464370" y="360000"/>
            <a:ext cx="1664724" cy="1936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sv-SE"/>
            </a:defPPr>
            <a:lvl1pPr marL="0" algn="l" defTabSz="914400" rtl="0" eaLnBrk="1" latinLnBrk="0" hangingPunct="1">
              <a:defRPr sz="800" b="0" i="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2FE0898-CE0D-3148-96CC-F69F09029EE8}" type="datetime2">
              <a:rPr lang="sv-SE" smtClean="0"/>
              <a:pPr/>
              <a:t>onsdag den 2 november 2022</a:t>
            </a:fld>
            <a:endParaRPr lang="sv-S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A8E5695-359A-AD4F-A0FE-A41FEF8749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99999" y="5847080"/>
            <a:ext cx="2592000" cy="1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7828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FB Tom Ljus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883A113-D001-BF4E-9B38-6DCC79BA1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2CC98B77-332E-004E-BD2A-A6DBBD4442F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5" name="Platshållare för datum 3">
            <a:extLst>
              <a:ext uri="{FF2B5EF4-FFF2-40B4-BE49-F238E27FC236}">
                <a16:creationId xmlns:a16="http://schemas.microsoft.com/office/drawing/2014/main" id="{D74BCBA4-8E0E-4240-A5B9-90414A5E27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64370" y="360000"/>
            <a:ext cx="1664724" cy="1936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2FE0898-CE0D-3148-96CC-F69F09029EE8}" type="datetime2">
              <a:rPr lang="sv-SE" smtClean="0"/>
              <a:pPr/>
              <a:t>onsdag den 2 november 2022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08956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FB Kapitel Mörk">
    <p:bg>
      <p:bgPr>
        <a:solidFill>
          <a:srgbClr val="3331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018552B-9B6E-7440-AFB4-A6BEE69BAF3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35760" y="1255713"/>
            <a:ext cx="7920480" cy="4230687"/>
          </a:xfrm>
        </p:spPr>
        <p:txBody>
          <a:bodyPr anchor="ctr" anchorCtr="0">
            <a:normAutofit/>
          </a:bodyPr>
          <a:lstStyle>
            <a:lvl1pPr algn="ctr">
              <a:lnSpc>
                <a:spcPct val="110000"/>
              </a:lnSpc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sv-SE" noProof="0" dirty="0"/>
              <a:t>Klicka här för att ändra mall för rubrikformat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FFDC2EF-0C8F-D042-80C9-F2EBB727C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98B77-332E-004E-BD2A-A6DBBD4442FD}" type="slidenum">
              <a:rPr lang="sv-SE" smtClean="0"/>
              <a:t>‹#›</a:t>
            </a:fld>
            <a:endParaRPr lang="sv-SE"/>
          </a:p>
        </p:txBody>
      </p:sp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A2246FB9-23A8-9A47-A7EF-DA3B06414C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65200" y="360000"/>
            <a:ext cx="1440000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b="0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2FE0898-CE0D-3148-96CC-F69F09029EE8}" type="datetime2">
              <a:rPr lang="sv-SE" smtClean="0"/>
              <a:pPr/>
              <a:t>onsdag den 2 november 2022</a:t>
            </a:fld>
            <a:endParaRPr lang="sv-S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A97CF03-E32F-C944-9234-5795006EE5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9999" y="5847080"/>
            <a:ext cx="2592000" cy="1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4333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FB högerbild Ljus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59F297C-3AFF-9748-853C-614D7CE7E8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2200" y="1557337"/>
            <a:ext cx="4464050" cy="935037"/>
          </a:xfrm>
        </p:spPr>
        <p:txBody>
          <a:bodyPr>
            <a:normAutofit/>
          </a:bodyPr>
          <a:lstStyle>
            <a:lvl1pPr marL="0" indent="0">
              <a:tabLst>
                <a:tab pos="4308475" algn="l"/>
              </a:tabLst>
              <a:defRPr sz="2600" spc="0">
                <a:solidFill>
                  <a:schemeClr val="tx1"/>
                </a:solidFill>
              </a:defRPr>
            </a:lvl1pPr>
          </a:lstStyle>
          <a:p>
            <a:r>
              <a:rPr lang="en-GB" noProof="0" dirty="0" err="1"/>
              <a:t>Klicka</a:t>
            </a:r>
            <a:r>
              <a:rPr lang="en-GB" noProof="0" dirty="0"/>
              <a:t> </a:t>
            </a:r>
            <a:r>
              <a:rPr lang="en-GB" noProof="0" dirty="0" err="1"/>
              <a:t>här</a:t>
            </a:r>
            <a:r>
              <a:rPr lang="en-GB" noProof="0" dirty="0"/>
              <a:t>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att</a:t>
            </a:r>
            <a:r>
              <a:rPr lang="en-GB" noProof="0" dirty="0"/>
              <a:t> </a:t>
            </a:r>
            <a:r>
              <a:rPr lang="en-GB" noProof="0" dirty="0" err="1"/>
              <a:t>ändra</a:t>
            </a:r>
            <a:r>
              <a:rPr lang="en-GB" noProof="0" dirty="0"/>
              <a:t> mall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rubrikformat</a:t>
            </a:r>
            <a:endParaRPr lang="en-GB" noProof="0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986F56B3-DB04-624A-90CF-5C3D5D849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60000" y="6303600"/>
            <a:ext cx="244824" cy="202708"/>
          </a:xfrm>
        </p:spPr>
        <p:txBody>
          <a:bodyPr/>
          <a:lstStyle/>
          <a:p>
            <a:fld id="{2CC98B77-332E-004E-BD2A-A6DBBD4442FD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87AE084-8FB8-1A47-90E0-5C74FD1BD9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2201" y="1260000"/>
            <a:ext cx="4464050" cy="301625"/>
          </a:xfrm>
        </p:spPr>
        <p:txBody>
          <a:bodyPr>
            <a:normAutofit/>
          </a:bodyPr>
          <a:lstStyle>
            <a:lvl1pPr>
              <a:buFontTx/>
              <a:buNone/>
              <a:defRPr sz="1100" b="0" i="0" u="none" spc="11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38C936F-7140-2548-8464-A9A7E6DBEF1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1" y="1"/>
            <a:ext cx="6095999" cy="6857999"/>
          </a:xfrm>
          <a:solidFill>
            <a:schemeClr val="bg1">
              <a:lumMod val="90000"/>
            </a:schemeClr>
          </a:solidFill>
        </p:spPr>
        <p:txBody>
          <a:bodyPr anchor="ctr" anchorCtr="0"/>
          <a:lstStyle>
            <a:lvl1pPr algn="ctr">
              <a:buNone/>
              <a:defRPr/>
            </a:lvl1pPr>
          </a:lstStyle>
          <a:p>
            <a:r>
              <a:rPr lang="sv-SE"/>
              <a:t>Klicka på ikonen för att lägga till en bild</a:t>
            </a:r>
            <a:endParaRPr lang="en-SE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C2D13DB-3CF7-B841-9E7D-3C0FECEE0D7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92200" y="2700000"/>
            <a:ext cx="3900424" cy="3284875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  <a:lvl2pPr>
              <a:buNone/>
              <a:defRPr sz="1000"/>
            </a:lvl2pPr>
            <a:lvl3pPr>
              <a:buNone/>
              <a:defRPr sz="1000"/>
            </a:lvl3pPr>
            <a:lvl4pPr>
              <a:buNone/>
              <a:defRPr sz="1000"/>
            </a:lvl4pPr>
            <a:lvl5pPr>
              <a:buNone/>
              <a:defRPr sz="1000"/>
            </a:lvl5pPr>
          </a:lstStyle>
          <a:p>
            <a:pPr lvl="0"/>
            <a:r>
              <a:rPr lang="sv-SE" noProof="0"/>
              <a:t>Redigera format för bakgrundstext</a:t>
            </a:r>
          </a:p>
        </p:txBody>
      </p:sp>
      <p:sp>
        <p:nvSpPr>
          <p:cNvPr id="9" name="Platshållare för datum 3">
            <a:extLst>
              <a:ext uri="{FF2B5EF4-FFF2-40B4-BE49-F238E27FC236}">
                <a16:creationId xmlns:a16="http://schemas.microsoft.com/office/drawing/2014/main" id="{804D5D59-D587-AD46-B91C-E067B78A30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64370" y="360000"/>
            <a:ext cx="1664724" cy="1936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2FE0898-CE0D-3148-96CC-F69F09029EE8}" type="datetime2">
              <a:rPr lang="sv-SE" smtClean="0"/>
              <a:pPr/>
              <a:t>onsdag den 2 november 2022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648634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FB vänsterbild Ljus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59F297C-3AFF-9748-853C-614D7CE7E8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35749" y="1557338"/>
            <a:ext cx="4464050" cy="835484"/>
          </a:xfrm>
        </p:spPr>
        <p:txBody>
          <a:bodyPr>
            <a:normAutofit/>
          </a:bodyPr>
          <a:lstStyle>
            <a:lvl1pPr marL="0" indent="0">
              <a:tabLst>
                <a:tab pos="4308475" algn="l"/>
              </a:tabLst>
              <a:defRPr sz="2600" spc="0">
                <a:solidFill>
                  <a:schemeClr val="tx1"/>
                </a:solidFill>
              </a:defRPr>
            </a:lvl1pPr>
          </a:lstStyle>
          <a:p>
            <a:r>
              <a:rPr lang="en-GB" noProof="0" dirty="0" err="1"/>
              <a:t>Klicka</a:t>
            </a:r>
            <a:r>
              <a:rPr lang="en-GB" noProof="0" dirty="0"/>
              <a:t> </a:t>
            </a:r>
            <a:r>
              <a:rPr lang="en-GB" noProof="0" dirty="0" err="1"/>
              <a:t>här</a:t>
            </a:r>
            <a:r>
              <a:rPr lang="en-GB" noProof="0" dirty="0"/>
              <a:t>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att</a:t>
            </a:r>
            <a:r>
              <a:rPr lang="en-GB" noProof="0" dirty="0"/>
              <a:t> </a:t>
            </a:r>
            <a:r>
              <a:rPr lang="en-GB" noProof="0" dirty="0" err="1"/>
              <a:t>ändra</a:t>
            </a:r>
            <a:r>
              <a:rPr lang="en-GB" noProof="0" dirty="0"/>
              <a:t> mall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rubrikformat</a:t>
            </a:r>
            <a:endParaRPr lang="en-GB" noProof="0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986F56B3-DB04-624A-90CF-5C3D5D849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75701" y="6296517"/>
            <a:ext cx="244824" cy="202708"/>
          </a:xfrm>
        </p:spPr>
        <p:txBody>
          <a:bodyPr/>
          <a:lstStyle>
            <a:lvl1pPr algn="r">
              <a:defRPr/>
            </a:lvl1pPr>
          </a:lstStyle>
          <a:p>
            <a:fld id="{2CC98B77-332E-004E-BD2A-A6DBBD4442F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87AE084-8FB8-1A47-90E0-5C74FD1BD9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35750" y="1260000"/>
            <a:ext cx="4464050" cy="301625"/>
          </a:xfrm>
        </p:spPr>
        <p:txBody>
          <a:bodyPr>
            <a:normAutofit/>
          </a:bodyPr>
          <a:lstStyle>
            <a:lvl1pPr>
              <a:buFontTx/>
              <a:buNone/>
              <a:defRPr sz="1100" b="0" i="0" u="none" spc="11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38C936F-7140-2548-8464-A9A7E6DBEF1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1"/>
            <a:ext cx="6095999" cy="6857999"/>
          </a:xfrm>
          <a:solidFill>
            <a:schemeClr val="bg1">
              <a:lumMod val="90000"/>
            </a:schemeClr>
          </a:solidFill>
        </p:spPr>
        <p:txBody>
          <a:bodyPr anchor="ctr" anchorCtr="0"/>
          <a:lstStyle>
            <a:lvl1pPr algn="ctr">
              <a:buNone/>
              <a:defRPr/>
            </a:lvl1pPr>
          </a:lstStyle>
          <a:p>
            <a:r>
              <a:rPr lang="sv-SE"/>
              <a:t>Klicka på ikonen för att lägga till en bild</a:t>
            </a:r>
            <a:endParaRPr lang="en-SE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C2D13DB-3CF7-B841-9E7D-3C0FECEE0D7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635748" y="2700000"/>
            <a:ext cx="4464051" cy="3284875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  <a:lvl2pPr>
              <a:buNone/>
              <a:defRPr sz="1000"/>
            </a:lvl2pPr>
            <a:lvl3pPr>
              <a:buNone/>
              <a:defRPr sz="1000"/>
            </a:lvl3pPr>
            <a:lvl4pPr>
              <a:buNone/>
              <a:defRPr sz="1000"/>
            </a:lvl4pPr>
            <a:lvl5pPr>
              <a:buNone/>
              <a:defRPr sz="1000"/>
            </a:lvl5pPr>
          </a:lstStyle>
          <a:p>
            <a:pPr lvl="0"/>
            <a:r>
              <a:rPr lang="sv-SE" noProof="0"/>
              <a:t>Redigera format för bakgrundstext</a:t>
            </a:r>
          </a:p>
        </p:txBody>
      </p:sp>
      <p:sp>
        <p:nvSpPr>
          <p:cNvPr id="11" name="Platshållare för datum 2">
            <a:extLst>
              <a:ext uri="{FF2B5EF4-FFF2-40B4-BE49-F238E27FC236}">
                <a16:creationId xmlns:a16="http://schemas.microsoft.com/office/drawing/2014/main" id="{01ED90A2-284D-EB41-897B-4186FAB089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65200" y="360000"/>
            <a:ext cx="1480400" cy="180000"/>
          </a:xfrm>
        </p:spPr>
        <p:txBody>
          <a:bodyPr/>
          <a:lstStyle/>
          <a:p>
            <a:fld id="{5595F40B-7C6B-7F41-83C7-A43257F13D70}" type="datetime2">
              <a:rPr lang="sv-SE" smtClean="0"/>
              <a:t>onsdag den 2 november 2022</a:t>
            </a:fld>
            <a:endParaRPr lang="sv-SE" dirty="0"/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F6CA430F-27C2-0147-A9E7-401A8B8A8230}"/>
              </a:ext>
            </a:extLst>
          </p:cNvPr>
          <p:cNvSpPr txBox="1"/>
          <p:nvPr userDrawn="1"/>
        </p:nvSpPr>
        <p:spPr>
          <a:xfrm>
            <a:off x="6635750" y="360000"/>
            <a:ext cx="1025439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sv-SE" sz="800" b="0" i="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Volvofinans Bank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BE55AE2-4727-5C41-9DD3-691B259FE16F}"/>
              </a:ext>
            </a:extLst>
          </p:cNvPr>
          <p:cNvCxnSpPr>
            <a:cxnSpLocks/>
          </p:cNvCxnSpPr>
          <p:nvPr userDrawn="1"/>
        </p:nvCxnSpPr>
        <p:spPr>
          <a:xfrm>
            <a:off x="7644745" y="374400"/>
            <a:ext cx="0" cy="9000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07299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FB man vid bild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59F297C-3AFF-9748-853C-614D7CE7E8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2200" y="1557337"/>
            <a:ext cx="4464050" cy="935037"/>
          </a:xfrm>
        </p:spPr>
        <p:txBody>
          <a:bodyPr>
            <a:normAutofit/>
          </a:bodyPr>
          <a:lstStyle>
            <a:lvl1pPr marL="0" indent="0">
              <a:tabLst>
                <a:tab pos="4308475" algn="l"/>
              </a:tabLst>
              <a:defRPr sz="2600" spc="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Klicka här för att ändra mall för rubrikformat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986F56B3-DB04-624A-90CF-5C3D5D849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60000" y="6303600"/>
            <a:ext cx="244824" cy="202708"/>
          </a:xfrm>
        </p:spPr>
        <p:txBody>
          <a:bodyPr/>
          <a:lstStyle/>
          <a:p>
            <a:fld id="{2CC98B77-332E-004E-BD2A-A6DBBD4442FD}" type="slidenum">
              <a:rPr lang="sv-SE" smtClean="0"/>
              <a:t>‹#›</a:t>
            </a:fld>
            <a:endParaRPr lang="sv-SE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87AE084-8FB8-1A47-90E0-5C74FD1BD9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2201" y="1260000"/>
            <a:ext cx="4464050" cy="301625"/>
          </a:xfrm>
        </p:spPr>
        <p:txBody>
          <a:bodyPr>
            <a:normAutofit/>
          </a:bodyPr>
          <a:lstStyle>
            <a:lvl1pPr>
              <a:buFontTx/>
              <a:buNone/>
              <a:defRPr sz="1100" b="0" i="0" u="none" spc="11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C2D13DB-3CF7-B841-9E7D-3C0FECEE0D7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92200" y="2700000"/>
            <a:ext cx="3900424" cy="3284875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  <a:lvl2pPr>
              <a:buNone/>
              <a:defRPr sz="1000"/>
            </a:lvl2pPr>
            <a:lvl3pPr>
              <a:buNone/>
              <a:defRPr sz="1000"/>
            </a:lvl3pPr>
            <a:lvl4pPr>
              <a:buNone/>
              <a:defRPr sz="1000"/>
            </a:lvl4pPr>
            <a:lvl5pPr>
              <a:buNone/>
              <a:defRPr sz="1000"/>
            </a:lvl5pPr>
          </a:lstStyle>
          <a:p>
            <a:pPr lvl="0"/>
            <a:r>
              <a:rPr lang="sv-SE" noProof="0"/>
              <a:t>Redigera format för bakgrundstext</a:t>
            </a:r>
          </a:p>
        </p:txBody>
      </p:sp>
      <p:sp>
        <p:nvSpPr>
          <p:cNvPr id="9" name="Platshållare för datum 3">
            <a:extLst>
              <a:ext uri="{FF2B5EF4-FFF2-40B4-BE49-F238E27FC236}">
                <a16:creationId xmlns:a16="http://schemas.microsoft.com/office/drawing/2014/main" id="{7C6013C5-007A-704D-8F81-67F2F89ABF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64370" y="360000"/>
            <a:ext cx="1664724" cy="1936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2FE0898-CE0D-3148-96CC-F69F09029EE8}" type="datetime2">
              <a:rPr lang="sv-SE" smtClean="0"/>
              <a:pPr/>
              <a:t>onsdag den 2 november 2022</a:t>
            </a:fld>
            <a:endParaRPr lang="sv-SE" dirty="0"/>
          </a:p>
        </p:txBody>
      </p:sp>
      <p:pic>
        <p:nvPicPr>
          <p:cNvPr id="6" name="Picture 5" descr="A person in a suit leaning on a car&#10;&#10;Description automatically generated with low confidence">
            <a:extLst>
              <a:ext uri="{FF2B5EF4-FFF2-40B4-BE49-F238E27FC236}">
                <a16:creationId xmlns:a16="http://schemas.microsoft.com/office/drawing/2014/main" id="{57EAF31E-863E-A54D-9A4E-A5B61C3183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6044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FB kvinna vid bil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59F297C-3AFF-9748-853C-614D7CE7E8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35749" y="1557338"/>
            <a:ext cx="4464050" cy="835484"/>
          </a:xfrm>
        </p:spPr>
        <p:txBody>
          <a:bodyPr>
            <a:normAutofit/>
          </a:bodyPr>
          <a:lstStyle>
            <a:lvl1pPr marL="0" indent="0">
              <a:tabLst>
                <a:tab pos="4308475" algn="l"/>
              </a:tabLst>
              <a:defRPr sz="2600" spc="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Klicka här för att ändra mall för rubrikformat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986F56B3-DB04-624A-90CF-5C3D5D849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75701" y="6296517"/>
            <a:ext cx="244824" cy="202708"/>
          </a:xfrm>
        </p:spPr>
        <p:txBody>
          <a:bodyPr/>
          <a:lstStyle>
            <a:lvl1pPr algn="r">
              <a:defRPr/>
            </a:lvl1pPr>
          </a:lstStyle>
          <a:p>
            <a:fld id="{2CC98B77-332E-004E-BD2A-A6DBBD4442F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87AE084-8FB8-1A47-90E0-5C74FD1BD9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35750" y="1260000"/>
            <a:ext cx="4464050" cy="301625"/>
          </a:xfrm>
        </p:spPr>
        <p:txBody>
          <a:bodyPr>
            <a:normAutofit/>
          </a:bodyPr>
          <a:lstStyle>
            <a:lvl1pPr>
              <a:buFontTx/>
              <a:buNone/>
              <a:defRPr sz="1100" b="0" i="0" u="none" spc="11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C2D13DB-3CF7-B841-9E7D-3C0FECEE0D7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635748" y="2700000"/>
            <a:ext cx="4464051" cy="3284875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  <a:lvl2pPr>
              <a:buNone/>
              <a:defRPr sz="1000"/>
            </a:lvl2pPr>
            <a:lvl3pPr>
              <a:buNone/>
              <a:defRPr sz="1000"/>
            </a:lvl3pPr>
            <a:lvl4pPr>
              <a:buNone/>
              <a:defRPr sz="1000"/>
            </a:lvl4pPr>
            <a:lvl5pPr>
              <a:buNone/>
              <a:defRPr sz="1000"/>
            </a:lvl5pPr>
          </a:lstStyle>
          <a:p>
            <a:pPr lvl="0"/>
            <a:r>
              <a:rPr lang="sv-SE" noProof="0"/>
              <a:t>Redigera format för bakgrundstext</a:t>
            </a:r>
          </a:p>
        </p:txBody>
      </p:sp>
      <p:pic>
        <p:nvPicPr>
          <p:cNvPr id="16" name="Picture 15" descr="A person standing next to a red car&#10;&#10;Description automatically generated with medium confidence">
            <a:extLst>
              <a:ext uri="{FF2B5EF4-FFF2-40B4-BE49-F238E27FC236}">
                <a16:creationId xmlns:a16="http://schemas.microsoft.com/office/drawing/2014/main" id="{AFC3BB8F-E073-2246-A4D4-E9ACC6C03C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6096000" cy="6858000"/>
          </a:xfrm>
          <a:prstGeom prst="rect">
            <a:avLst/>
          </a:prstGeom>
        </p:spPr>
      </p:pic>
      <p:sp>
        <p:nvSpPr>
          <p:cNvPr id="11" name="Platshållare för datum 2">
            <a:extLst>
              <a:ext uri="{FF2B5EF4-FFF2-40B4-BE49-F238E27FC236}">
                <a16:creationId xmlns:a16="http://schemas.microsoft.com/office/drawing/2014/main" id="{0B7D72B0-034A-4144-A139-82ED50A65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65200" y="360000"/>
            <a:ext cx="1508622" cy="180000"/>
          </a:xfrm>
        </p:spPr>
        <p:txBody>
          <a:bodyPr/>
          <a:lstStyle/>
          <a:p>
            <a:fld id="{5595F40B-7C6B-7F41-83C7-A43257F13D70}" type="datetime2">
              <a:rPr lang="sv-SE" smtClean="0"/>
              <a:t>onsdag den 2 november 2022</a:t>
            </a:fld>
            <a:endParaRPr lang="sv-SE" dirty="0"/>
          </a:p>
        </p:txBody>
      </p:sp>
      <p:sp>
        <p:nvSpPr>
          <p:cNvPr id="15" name="textruta 11">
            <a:extLst>
              <a:ext uri="{FF2B5EF4-FFF2-40B4-BE49-F238E27FC236}">
                <a16:creationId xmlns:a16="http://schemas.microsoft.com/office/drawing/2014/main" id="{1A5F2881-2B61-F344-9493-C74093BDBAAE}"/>
              </a:ext>
            </a:extLst>
          </p:cNvPr>
          <p:cNvSpPr txBox="1"/>
          <p:nvPr userDrawn="1"/>
        </p:nvSpPr>
        <p:spPr>
          <a:xfrm>
            <a:off x="6635750" y="360000"/>
            <a:ext cx="1025439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sv-SE" sz="800" b="0" i="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Volvofinans Bank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77158C4-9306-3746-87E1-42845ACAA8D5}"/>
              </a:ext>
            </a:extLst>
          </p:cNvPr>
          <p:cNvCxnSpPr>
            <a:cxnSpLocks/>
          </p:cNvCxnSpPr>
          <p:nvPr userDrawn="1"/>
        </p:nvCxnSpPr>
        <p:spPr>
          <a:xfrm>
            <a:off x="7644745" y="374400"/>
            <a:ext cx="0" cy="9000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41390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FB Support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59F297C-3AFF-9748-853C-614D7CE7E8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2200" y="1557337"/>
            <a:ext cx="4464050" cy="935037"/>
          </a:xfrm>
        </p:spPr>
        <p:txBody>
          <a:bodyPr>
            <a:normAutofit/>
          </a:bodyPr>
          <a:lstStyle>
            <a:lvl1pPr marL="0" indent="0">
              <a:tabLst>
                <a:tab pos="4308475" algn="l"/>
              </a:tabLst>
              <a:defRPr sz="2600" spc="0">
                <a:solidFill>
                  <a:schemeClr val="tx1"/>
                </a:solidFill>
              </a:defRPr>
            </a:lvl1pPr>
          </a:lstStyle>
          <a:p>
            <a:r>
              <a:rPr lang="sv-SE" noProof="0" dirty="0"/>
              <a:t>Klicka här för att ändra mall för rubrikformat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986F56B3-DB04-624A-90CF-5C3D5D849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60000" y="6303600"/>
            <a:ext cx="244824" cy="202708"/>
          </a:xfrm>
        </p:spPr>
        <p:txBody>
          <a:bodyPr/>
          <a:lstStyle/>
          <a:p>
            <a:fld id="{2CC98B77-332E-004E-BD2A-A6DBBD4442FD}" type="slidenum">
              <a:rPr lang="sv-SE" smtClean="0"/>
              <a:t>‹#›</a:t>
            </a:fld>
            <a:endParaRPr lang="sv-SE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87AE084-8FB8-1A47-90E0-5C74FD1BD9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2200" y="1260000"/>
            <a:ext cx="4464051" cy="301625"/>
          </a:xfrm>
        </p:spPr>
        <p:txBody>
          <a:bodyPr>
            <a:normAutofit/>
          </a:bodyPr>
          <a:lstStyle>
            <a:lvl1pPr>
              <a:buFontTx/>
              <a:buNone/>
              <a:defRPr sz="1100" b="0" i="0" u="none" spc="11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C2D13DB-3CF7-B841-9E7D-3C0FECEE0D7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92200" y="2700000"/>
            <a:ext cx="3900424" cy="3284875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  <a:lvl2pPr>
              <a:buNone/>
              <a:defRPr sz="1000"/>
            </a:lvl2pPr>
            <a:lvl3pPr>
              <a:buNone/>
              <a:defRPr sz="1000"/>
            </a:lvl3pPr>
            <a:lvl4pPr>
              <a:buNone/>
              <a:defRPr sz="1000"/>
            </a:lvl4pPr>
            <a:lvl5pPr>
              <a:buNone/>
              <a:defRPr sz="1000"/>
            </a:lvl5pPr>
          </a:lstStyle>
          <a:p>
            <a:pPr lvl="0"/>
            <a:r>
              <a:rPr lang="sv-SE" noProof="0"/>
              <a:t>Redigera format för bakgrundstext</a:t>
            </a:r>
          </a:p>
        </p:txBody>
      </p:sp>
      <p:sp>
        <p:nvSpPr>
          <p:cNvPr id="9" name="Platshållare för datum 3">
            <a:extLst>
              <a:ext uri="{FF2B5EF4-FFF2-40B4-BE49-F238E27FC236}">
                <a16:creationId xmlns:a16="http://schemas.microsoft.com/office/drawing/2014/main" id="{06DE5949-8B1C-CE45-B7E9-045E92FACA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64370" y="360000"/>
            <a:ext cx="1664724" cy="1936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2FE0898-CE0D-3148-96CC-F69F09029EE8}" type="datetime2">
              <a:rPr lang="sv-SE" smtClean="0"/>
              <a:pPr/>
              <a:t>onsdag den 2 november 2022</a:t>
            </a:fld>
            <a:endParaRPr lang="sv-SE" dirty="0"/>
          </a:p>
        </p:txBody>
      </p:sp>
      <p:pic>
        <p:nvPicPr>
          <p:cNvPr id="6" name="Picture 5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491FDCE7-3041-A848-915B-ABE2EE4D4F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3429000"/>
            <a:ext cx="6096000" cy="3429000"/>
          </a:xfrm>
          <a:prstGeom prst="rect">
            <a:avLst/>
          </a:prstGeom>
        </p:spPr>
      </p:pic>
      <p:pic>
        <p:nvPicPr>
          <p:cNvPr id="12" name="Picture 11" descr="A picture containing person, blue, crowd&#10;&#10;Description automatically generated">
            <a:extLst>
              <a:ext uri="{FF2B5EF4-FFF2-40B4-BE49-F238E27FC236}">
                <a16:creationId xmlns:a16="http://schemas.microsoft.com/office/drawing/2014/main" id="{DD0ED835-74C6-8042-BD99-5BD150300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0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041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FB Hejdå Ljus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986F56B3-DB04-624A-90CF-5C3D5D849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75701" y="360000"/>
            <a:ext cx="244824" cy="202708"/>
          </a:xfrm>
        </p:spPr>
        <p:txBody>
          <a:bodyPr anchor="t" anchorCtr="0"/>
          <a:lstStyle>
            <a:lvl1pPr algn="r">
              <a:defRPr/>
            </a:lvl1pPr>
          </a:lstStyle>
          <a:p>
            <a:fld id="{2CC98B77-332E-004E-BD2A-A6DBBD4442F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DDADB59-A82A-1145-B625-1897520C4F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90608" y="1255713"/>
            <a:ext cx="8010783" cy="2055600"/>
          </a:xfrm>
        </p:spPr>
        <p:txBody>
          <a:bodyPr anchor="b" anchorCtr="0"/>
          <a:lstStyle>
            <a:lvl1pPr algn="ctr">
              <a:buNone/>
              <a:defRPr sz="36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 noProof="0" dirty="0"/>
              <a:t>Tack för er tid!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55C953E-F514-5E4D-838E-0CD93BB0BEF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76000" y="3502800"/>
            <a:ext cx="5040000" cy="251999"/>
          </a:xfrm>
        </p:spPr>
        <p:txBody>
          <a:bodyPr>
            <a:normAutofit/>
          </a:bodyPr>
          <a:lstStyle>
            <a:lvl1pPr algn="ctr">
              <a:buFontTx/>
              <a:buNone/>
              <a:defRPr sz="1100" b="0" i="0" spc="11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 dirty="0"/>
              <a:t>KONTAKTA OSS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889A217-1E34-A445-A09A-FD5A0BEB9E8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76000" y="3859199"/>
            <a:ext cx="5040000" cy="1440000"/>
          </a:xfrm>
        </p:spPr>
        <p:txBody>
          <a:bodyPr/>
          <a:lstStyle>
            <a:lvl1pPr algn="ctr">
              <a:buNone/>
              <a:defRPr/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sv-SE" noProof="0" dirty="0"/>
              <a:t>Namn Efternamn</a:t>
            </a:r>
            <a:br>
              <a:rPr lang="sv-SE" noProof="0" dirty="0"/>
            </a:br>
            <a:r>
              <a:rPr lang="sv-SE" noProof="0" dirty="0" err="1"/>
              <a:t>Title</a:t>
            </a:r>
            <a:br>
              <a:rPr lang="sv-SE" noProof="0" dirty="0"/>
            </a:br>
            <a:r>
              <a:rPr lang="sv-SE" noProof="0" dirty="0" err="1"/>
              <a:t>namn.efternamn@volvofinans.se</a:t>
            </a:r>
            <a:br>
              <a:rPr lang="sv-SE" noProof="0" dirty="0"/>
            </a:br>
            <a:r>
              <a:rPr lang="sv-SE" noProof="0" dirty="0"/>
              <a:t>+46 (0)704-123 456</a:t>
            </a:r>
          </a:p>
        </p:txBody>
      </p:sp>
      <p:sp>
        <p:nvSpPr>
          <p:cNvPr id="8" name="Platshållare för datum 3">
            <a:extLst>
              <a:ext uri="{FF2B5EF4-FFF2-40B4-BE49-F238E27FC236}">
                <a16:creationId xmlns:a16="http://schemas.microsoft.com/office/drawing/2014/main" id="{900CA719-6600-9C41-B433-E929C2D88B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64370" y="360000"/>
            <a:ext cx="1664724" cy="1936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2FE0898-CE0D-3148-96CC-F69F09029EE8}" type="datetime2">
              <a:rPr lang="sv-SE" smtClean="0"/>
              <a:pPr/>
              <a:t>onsdag den 2 november 2022</a:t>
            </a:fld>
            <a:endParaRPr lang="sv-SE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C1B0A0-86A8-474B-B7A2-B3FBBD7462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99999" y="5847080"/>
            <a:ext cx="2592000" cy="1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9994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leet Halvsida City A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59F297C-3AFF-9748-853C-614D7CE7E8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2200" y="1557337"/>
            <a:ext cx="4464050" cy="935037"/>
          </a:xfrm>
        </p:spPr>
        <p:txBody>
          <a:bodyPr>
            <a:normAutofit/>
          </a:bodyPr>
          <a:lstStyle>
            <a:lvl1pPr marL="0" indent="0">
              <a:tabLst>
                <a:tab pos="4308475" algn="l"/>
              </a:tabLst>
              <a:defRPr sz="2600" spc="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Klicka här för att ändra mall för rubrikformat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986F56B3-DB04-624A-90CF-5C3D5D849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60000" y="6303600"/>
            <a:ext cx="244824" cy="202708"/>
          </a:xfrm>
        </p:spPr>
        <p:txBody>
          <a:bodyPr/>
          <a:lstStyle/>
          <a:p>
            <a:fld id="{2CC98B77-332E-004E-BD2A-A6DBBD4442FD}" type="slidenum">
              <a:rPr lang="sv-SE" smtClean="0"/>
              <a:t>‹#›</a:t>
            </a:fld>
            <a:endParaRPr lang="sv-SE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87AE084-8FB8-1A47-90E0-5C74FD1BD9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2201" y="1260000"/>
            <a:ext cx="4464050" cy="301625"/>
          </a:xfrm>
        </p:spPr>
        <p:txBody>
          <a:bodyPr>
            <a:normAutofit/>
          </a:bodyPr>
          <a:lstStyle>
            <a:lvl1pPr>
              <a:buFontTx/>
              <a:buNone/>
              <a:defRPr sz="1100" b="0" i="0" u="none" spc="11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C2D13DB-3CF7-B841-9E7D-3C0FECEE0D7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92200" y="2700000"/>
            <a:ext cx="3900424" cy="3284875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  <a:lvl2pPr>
              <a:buNone/>
              <a:defRPr sz="1000"/>
            </a:lvl2pPr>
            <a:lvl3pPr>
              <a:buNone/>
              <a:defRPr sz="1000"/>
            </a:lvl3pPr>
            <a:lvl4pPr>
              <a:buNone/>
              <a:defRPr sz="1000"/>
            </a:lvl4pPr>
            <a:lvl5pPr>
              <a:buNone/>
              <a:defRPr sz="1000"/>
            </a:lvl5pPr>
          </a:lstStyle>
          <a:p>
            <a:pPr lvl="0"/>
            <a:r>
              <a:rPr lang="en-GB" noProof="0"/>
              <a:t>Click to edit Master text styles</a:t>
            </a:r>
          </a:p>
        </p:txBody>
      </p:sp>
      <p:pic>
        <p:nvPicPr>
          <p:cNvPr id="4" name="Picture 3" descr="A person walking with an umbrella&#10;&#10;Description automatically generated with low confidence">
            <a:extLst>
              <a:ext uri="{FF2B5EF4-FFF2-40B4-BE49-F238E27FC236}">
                <a16:creationId xmlns:a16="http://schemas.microsoft.com/office/drawing/2014/main" id="{6C1CD35A-C393-3241-AEA8-AC609C2ACD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9" name="Platshållare för datum 3">
            <a:extLst>
              <a:ext uri="{FF2B5EF4-FFF2-40B4-BE49-F238E27FC236}">
                <a16:creationId xmlns:a16="http://schemas.microsoft.com/office/drawing/2014/main" id="{59C77E0D-1CCF-BB45-83B3-F4A485E320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36147" y="360000"/>
            <a:ext cx="1472342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2FE0898-CE0D-3148-96CC-F69F09029EE8}" type="datetime2">
              <a:rPr lang="sv-SE" smtClean="0"/>
              <a:pPr/>
              <a:t>onsdag den 2 november 2022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706139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FB Tom Mörk">
    <p:bg>
      <p:bgPr>
        <a:solidFill>
          <a:srgbClr val="3331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883A113-D001-BF4E-9B38-6DCC79BA1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2CC98B77-332E-004E-BD2A-A6DBBD4442F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52A13AEE-D453-1C40-B4B4-558E5747BD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65200" y="360000"/>
            <a:ext cx="1440000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b="0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2FE0898-CE0D-3148-96CC-F69F09029EE8}" type="datetime2">
              <a:rPr lang="sv-SE" smtClean="0"/>
              <a:pPr/>
              <a:t>onsdag den 2 november 2022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5673048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FB Högerbild Mörk">
    <p:bg>
      <p:bgPr>
        <a:solidFill>
          <a:srgbClr val="3331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59F297C-3AFF-9748-853C-614D7CE7E8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2200" y="1557337"/>
            <a:ext cx="4464050" cy="935037"/>
          </a:xfrm>
        </p:spPr>
        <p:txBody>
          <a:bodyPr>
            <a:normAutofit/>
          </a:bodyPr>
          <a:lstStyle>
            <a:lvl1pPr marL="0" indent="0">
              <a:tabLst>
                <a:tab pos="4308475" algn="l"/>
              </a:tabLst>
              <a:defRPr sz="2600" spc="0">
                <a:solidFill>
                  <a:schemeClr val="bg2"/>
                </a:solidFill>
              </a:defRPr>
            </a:lvl1pPr>
          </a:lstStyle>
          <a:p>
            <a:r>
              <a:rPr lang="sv-SE" noProof="0" dirty="0"/>
              <a:t>Klicka här för att ändra mall för rubrikformat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986F56B3-DB04-624A-90CF-5C3D5D849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60000" y="6303600"/>
            <a:ext cx="244824" cy="202708"/>
          </a:xfrm>
        </p:spPr>
        <p:txBody>
          <a:bodyPr/>
          <a:lstStyle/>
          <a:p>
            <a:fld id="{2CC98B77-332E-004E-BD2A-A6DBBD4442FD}" type="slidenum">
              <a:rPr lang="sv-SE" smtClean="0"/>
              <a:t>‹#›</a:t>
            </a:fld>
            <a:endParaRPr lang="sv-SE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87AE084-8FB8-1A47-90E0-5C74FD1BD9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2201" y="1260000"/>
            <a:ext cx="4464050" cy="301625"/>
          </a:xfrm>
        </p:spPr>
        <p:txBody>
          <a:bodyPr>
            <a:normAutofit/>
          </a:bodyPr>
          <a:lstStyle>
            <a:lvl1pPr>
              <a:buFontTx/>
              <a:buNone/>
              <a:defRPr sz="1100" b="0" i="0" u="none" spc="11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38C936F-7140-2548-8464-A9A7E6DBEF1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1" y="1"/>
            <a:ext cx="6095999" cy="6857999"/>
          </a:xfrm>
          <a:solidFill>
            <a:schemeClr val="bg1">
              <a:lumMod val="90000"/>
            </a:schemeClr>
          </a:solidFill>
        </p:spPr>
        <p:txBody>
          <a:bodyPr anchor="ctr" anchorCtr="0"/>
          <a:lstStyle>
            <a:lvl1pPr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SE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C2D13DB-3CF7-B841-9E7D-3C0FECEE0D7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92200" y="2700000"/>
            <a:ext cx="3900424" cy="3284875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  <a:lvl2pPr>
              <a:buNone/>
              <a:defRPr sz="1000"/>
            </a:lvl2pPr>
            <a:lvl3pPr>
              <a:buNone/>
              <a:defRPr sz="1000"/>
            </a:lvl3pPr>
            <a:lvl4pPr>
              <a:buNone/>
              <a:defRPr sz="1000"/>
            </a:lvl4pPr>
            <a:lvl5pPr>
              <a:buNone/>
              <a:defRPr sz="1000"/>
            </a:lvl5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9" name="Platshållare för datum 3">
            <a:extLst>
              <a:ext uri="{FF2B5EF4-FFF2-40B4-BE49-F238E27FC236}">
                <a16:creationId xmlns:a16="http://schemas.microsoft.com/office/drawing/2014/main" id="{AE4EEAB6-A6B5-9948-A1B0-81DDF69471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65200" y="360000"/>
            <a:ext cx="1440000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b="0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2FE0898-CE0D-3148-96CC-F69F09029EE8}" type="datetime2">
              <a:rPr lang="sv-SE" smtClean="0"/>
              <a:pPr/>
              <a:t>onsdag den 2 november 2022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511719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FB Kort budskap Mörk">
    <p:bg>
      <p:bgPr>
        <a:solidFill>
          <a:srgbClr val="3331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883A113-D001-BF4E-9B38-6DCC79BA1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2CC98B77-332E-004E-BD2A-A6DBBD4442F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8410868-E931-B747-BE3A-967B63A861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92200" y="1255713"/>
            <a:ext cx="10007600" cy="418571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sv-SE" noProof="0" dirty="0"/>
              <a:t>Kort, kärnfullt budskap.</a:t>
            </a:r>
            <a:br>
              <a:rPr lang="sv-SE" noProof="0" dirty="0"/>
            </a:br>
            <a:r>
              <a:rPr lang="sv-SE" noProof="0" dirty="0" err="1"/>
              <a:t>Lorem</a:t>
            </a:r>
            <a:r>
              <a:rPr lang="sv-SE" noProof="0" dirty="0"/>
              <a:t> </a:t>
            </a:r>
            <a:r>
              <a:rPr lang="sv-SE" noProof="0" dirty="0" err="1"/>
              <a:t>ipsum</a:t>
            </a:r>
            <a:r>
              <a:rPr lang="sv-SE" noProof="0" dirty="0"/>
              <a:t> </a:t>
            </a:r>
            <a:r>
              <a:rPr lang="sv-SE" noProof="0" dirty="0" err="1"/>
              <a:t>dolor</a:t>
            </a:r>
            <a:r>
              <a:rPr lang="sv-SE" noProof="0" dirty="0"/>
              <a:t> </a:t>
            </a:r>
            <a:r>
              <a:rPr lang="sv-SE" noProof="0" dirty="0" err="1"/>
              <a:t>sit</a:t>
            </a:r>
            <a:r>
              <a:rPr lang="sv-SE" noProof="0" dirty="0"/>
              <a:t> </a:t>
            </a:r>
            <a:r>
              <a:rPr lang="sv-SE" noProof="0" dirty="0" err="1"/>
              <a:t>amet</a:t>
            </a:r>
            <a:r>
              <a:rPr lang="sv-SE" noProof="0" dirty="0"/>
              <a:t> </a:t>
            </a:r>
            <a:r>
              <a:rPr lang="sv-SE" noProof="0" dirty="0" err="1"/>
              <a:t>serpentum</a:t>
            </a:r>
            <a:r>
              <a:rPr lang="sv-SE" noProof="0" dirty="0"/>
              <a:t> </a:t>
            </a:r>
            <a:r>
              <a:rPr lang="sv-SE" noProof="0" dirty="0" err="1"/>
              <a:t>ne</a:t>
            </a:r>
            <a:r>
              <a:rPr lang="sv-SE" noProof="0" dirty="0"/>
              <a:t> </a:t>
            </a:r>
            <a:r>
              <a:rPr lang="sv-SE" noProof="0" dirty="0" err="1"/>
              <a:t>delior</a:t>
            </a:r>
            <a:r>
              <a:rPr lang="sv-SE" noProof="0" dirty="0"/>
              <a:t> </a:t>
            </a:r>
            <a:br>
              <a:rPr lang="sv-SE" noProof="0" dirty="0"/>
            </a:br>
            <a:r>
              <a:rPr lang="sv-SE" noProof="0" dirty="0" err="1"/>
              <a:t>quantas</a:t>
            </a:r>
            <a:r>
              <a:rPr lang="sv-SE" noProof="0" dirty="0"/>
              <a:t> </a:t>
            </a:r>
            <a:r>
              <a:rPr lang="sv-SE" noProof="0" dirty="0" err="1"/>
              <a:t>rex</a:t>
            </a:r>
            <a:r>
              <a:rPr lang="sv-SE" noProof="0" dirty="0"/>
              <a:t> </a:t>
            </a:r>
            <a:r>
              <a:rPr lang="sv-SE" noProof="0" dirty="0" err="1"/>
              <a:t>felix</a:t>
            </a:r>
            <a:endParaRPr lang="sv-SE" noProof="0" dirty="0"/>
          </a:p>
        </p:txBody>
      </p:sp>
      <p:sp>
        <p:nvSpPr>
          <p:cNvPr id="9" name="Platshållare för datum 3">
            <a:extLst>
              <a:ext uri="{FF2B5EF4-FFF2-40B4-BE49-F238E27FC236}">
                <a16:creationId xmlns:a16="http://schemas.microsoft.com/office/drawing/2014/main" id="{2FEDCFB9-25E1-0545-839D-E8159A8F6D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65200" y="360000"/>
            <a:ext cx="1440000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b="0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2FE0898-CE0D-3148-96CC-F69F09029EE8}" type="datetime2">
              <a:rPr lang="sv-SE" smtClean="0"/>
              <a:pPr/>
              <a:t>onsdag den 2 november 2022</a:t>
            </a:fld>
            <a:endParaRPr lang="sv-SE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C6D4019-7148-4940-8558-9DBA916C96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9999" y="5847080"/>
            <a:ext cx="2592000" cy="1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916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FB Helsida Mörk">
    <p:bg>
      <p:bgPr>
        <a:solidFill>
          <a:srgbClr val="3331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59F297C-3AFF-9748-853C-614D7CE7E8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2200" y="1557337"/>
            <a:ext cx="10007600" cy="804025"/>
          </a:xfrm>
        </p:spPr>
        <p:txBody>
          <a:bodyPr>
            <a:normAutofit/>
          </a:bodyPr>
          <a:lstStyle>
            <a:lvl1pPr marL="0" indent="0">
              <a:tabLst>
                <a:tab pos="4308475" algn="l"/>
              </a:tabLst>
              <a:defRPr sz="2600">
                <a:solidFill>
                  <a:schemeClr val="bg2"/>
                </a:solidFill>
              </a:defRPr>
            </a:lvl1pPr>
          </a:lstStyle>
          <a:p>
            <a:r>
              <a:rPr lang="en-GB" noProof="0" dirty="0" err="1"/>
              <a:t>Klicka</a:t>
            </a:r>
            <a:r>
              <a:rPr lang="en-GB" noProof="0" dirty="0"/>
              <a:t> </a:t>
            </a:r>
            <a:r>
              <a:rPr lang="en-GB" noProof="0" dirty="0" err="1"/>
              <a:t>här</a:t>
            </a:r>
            <a:r>
              <a:rPr lang="en-GB" noProof="0" dirty="0"/>
              <a:t>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att</a:t>
            </a:r>
            <a:r>
              <a:rPr lang="en-GB" noProof="0" dirty="0"/>
              <a:t> </a:t>
            </a:r>
            <a:r>
              <a:rPr lang="en-GB" noProof="0" dirty="0" err="1"/>
              <a:t>ändra</a:t>
            </a:r>
            <a:r>
              <a:rPr lang="en-GB" noProof="0" dirty="0"/>
              <a:t> mall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rubrikformat</a:t>
            </a:r>
            <a:endParaRPr lang="en-GB" noProof="0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986F56B3-DB04-624A-90CF-5C3D5D849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60000" y="6296400"/>
            <a:ext cx="244824" cy="202708"/>
          </a:xfrm>
        </p:spPr>
        <p:txBody>
          <a:bodyPr/>
          <a:lstStyle/>
          <a:p>
            <a:fld id="{2CC98B77-332E-004E-BD2A-A6DBBD4442FD}" type="slidenum">
              <a:rPr lang="sv-SE" smtClean="0"/>
              <a:t>‹#›</a:t>
            </a:fld>
            <a:endParaRPr lang="sv-SE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85F1121-4088-F647-A896-34587631579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92200" y="2492375"/>
            <a:ext cx="10007600" cy="349250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bg2"/>
                </a:solidFill>
              </a:defRPr>
            </a:lvl1pPr>
            <a:lvl2pPr>
              <a:defRPr sz="1200">
                <a:solidFill>
                  <a:schemeClr val="bg2"/>
                </a:solidFill>
              </a:defRPr>
            </a:lvl2pPr>
            <a:lvl3pPr>
              <a:defRPr sz="1200">
                <a:solidFill>
                  <a:schemeClr val="bg2"/>
                </a:solidFill>
              </a:defRPr>
            </a:lvl3pPr>
            <a:lvl4pPr>
              <a:defRPr sz="1200">
                <a:solidFill>
                  <a:schemeClr val="bg2"/>
                </a:solidFill>
              </a:defRPr>
            </a:lvl4pPr>
            <a:lvl5pPr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87AE084-8FB8-1A47-90E0-5C74FD1BD9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2200" y="1260000"/>
            <a:ext cx="5744007" cy="301625"/>
          </a:xfrm>
        </p:spPr>
        <p:txBody>
          <a:bodyPr>
            <a:normAutofit/>
          </a:bodyPr>
          <a:lstStyle>
            <a:lvl1pPr>
              <a:buFontTx/>
              <a:buNone/>
              <a:defRPr sz="1100" b="0" i="0" u="none" spc="1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67A045F-6533-B241-ADBD-2245722E00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65200" y="360000"/>
            <a:ext cx="1440000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b="0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2FE0898-CE0D-3148-96CC-F69F09029EE8}" type="datetime2">
              <a:rPr lang="sv-SE" smtClean="0"/>
              <a:pPr/>
              <a:t>onsdag den 2 november 2022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228184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rPay Titel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driving a car&#10;&#10;Description automatically generated with medium confidence">
            <a:extLst>
              <a:ext uri="{FF2B5EF4-FFF2-40B4-BE49-F238E27FC236}">
                <a16:creationId xmlns:a16="http://schemas.microsoft.com/office/drawing/2014/main" id="{C7424251-C9BC-264C-B447-C9357378E5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99766DC-0BEF-FB45-B521-72D6ACD825E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2199" y="2981403"/>
            <a:ext cx="10007601" cy="1755489"/>
          </a:xfrm>
        </p:spPr>
        <p:txBody>
          <a:bodyPr>
            <a:noAutofit/>
          </a:bodyPr>
          <a:lstStyle>
            <a:lvl1pPr marL="0" indent="0" algn="ctr">
              <a:lnSpc>
                <a:spcPct val="110000"/>
              </a:lnSpc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noProof="0" dirty="0"/>
              <a:t>Presentationsrubrik, max tre linjer text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DFB466-AEEC-FB41-83B9-D99F17C42ED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92200" y="2393504"/>
            <a:ext cx="10007600" cy="246265"/>
          </a:xfrm>
        </p:spPr>
        <p:txBody>
          <a:bodyPr>
            <a:normAutofit/>
          </a:bodyPr>
          <a:lstStyle>
            <a:lvl1pPr marL="0" indent="0" algn="ctr">
              <a:buNone/>
              <a:defRPr sz="1200" b="0" i="0" spc="11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KOMPLEMENTRUBRIK</a:t>
            </a:r>
            <a:endParaRPr lang="en-SE" dirty="0"/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A9622333-2493-E14A-9D5B-68219249AE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5999" y="5618205"/>
            <a:ext cx="1440000" cy="4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8627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rPay Titel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erson looking out of a car window&#10;&#10;Description automatically generated with low confidence">
            <a:extLst>
              <a:ext uri="{FF2B5EF4-FFF2-40B4-BE49-F238E27FC236}">
                <a16:creationId xmlns:a16="http://schemas.microsoft.com/office/drawing/2014/main" id="{E74BA4A4-4FC8-DC42-A550-E3BCDBACE9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99766DC-0BEF-FB45-B521-72D6ACD825E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2199" y="2981403"/>
            <a:ext cx="10007601" cy="1755489"/>
          </a:xfrm>
        </p:spPr>
        <p:txBody>
          <a:bodyPr>
            <a:noAutofit/>
          </a:bodyPr>
          <a:lstStyle>
            <a:lvl1pPr marL="0" indent="0" algn="ctr">
              <a:lnSpc>
                <a:spcPct val="110000"/>
              </a:lnSpc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noProof="0" dirty="0"/>
              <a:t>Presentationsrubrik, max tre linjer text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DFB466-AEEC-FB41-83B9-D99F17C42ED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92200" y="2393504"/>
            <a:ext cx="10007600" cy="246265"/>
          </a:xfrm>
        </p:spPr>
        <p:txBody>
          <a:bodyPr>
            <a:normAutofit/>
          </a:bodyPr>
          <a:lstStyle>
            <a:lvl1pPr marL="0" indent="0" algn="ctr">
              <a:buNone/>
              <a:defRPr sz="1200" b="0" i="0" spc="11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KOMPLEMENTRUBRIK</a:t>
            </a:r>
            <a:endParaRPr lang="en-SE" dirty="0"/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A9622333-2493-E14A-9D5B-68219249AE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5999" y="5618205"/>
            <a:ext cx="1440000" cy="4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6954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rPay Titel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rson, indoor, preparing, cooking&#10;&#10;Description automatically generated">
            <a:extLst>
              <a:ext uri="{FF2B5EF4-FFF2-40B4-BE49-F238E27FC236}">
                <a16:creationId xmlns:a16="http://schemas.microsoft.com/office/drawing/2014/main" id="{D2EDAC6C-E515-B047-845C-B16BF4C5F2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0FDE687-352C-4E4D-A0CC-D2662783CF35}"/>
              </a:ext>
            </a:extLst>
          </p:cNvPr>
          <p:cNvSpPr/>
          <p:nvPr userDrawn="1"/>
        </p:nvSpPr>
        <p:spPr>
          <a:xfrm>
            <a:off x="0" y="1757548"/>
            <a:ext cx="12192000" cy="5100452"/>
          </a:xfrm>
          <a:prstGeom prst="rect">
            <a:avLst/>
          </a:prstGeom>
          <a:gradFill>
            <a:gsLst>
              <a:gs pos="0">
                <a:srgbClr val="262933">
                  <a:alpha val="0"/>
                </a:srgbClr>
              </a:gs>
              <a:gs pos="100000">
                <a:srgbClr val="262933">
                  <a:alpha val="6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99766DC-0BEF-FB45-B521-72D6ACD825E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2199" y="2981403"/>
            <a:ext cx="10007601" cy="1755489"/>
          </a:xfrm>
        </p:spPr>
        <p:txBody>
          <a:bodyPr>
            <a:noAutofit/>
          </a:bodyPr>
          <a:lstStyle>
            <a:lvl1pPr marL="0" indent="0" algn="ctr">
              <a:lnSpc>
                <a:spcPct val="110000"/>
              </a:lnSpc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noProof="0" dirty="0"/>
              <a:t>Presentationsrubrik, max tre linjer text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DFB466-AEEC-FB41-83B9-D99F17C42ED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92200" y="2393504"/>
            <a:ext cx="10007600" cy="246265"/>
          </a:xfrm>
        </p:spPr>
        <p:txBody>
          <a:bodyPr>
            <a:normAutofit/>
          </a:bodyPr>
          <a:lstStyle>
            <a:lvl1pPr marL="0" indent="0" algn="ctr">
              <a:buNone/>
              <a:defRPr sz="1200" b="0" i="0" spc="11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KOMPLEMENTRUBRIK</a:t>
            </a:r>
            <a:endParaRPr lang="en-SE" dirty="0"/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A9622333-2493-E14A-9D5B-68219249AE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5999" y="5618205"/>
            <a:ext cx="1440000" cy="4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8665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rPay Titel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and person sitting in chairs&#10;&#10;Description automatically generated with low confidence">
            <a:extLst>
              <a:ext uri="{FF2B5EF4-FFF2-40B4-BE49-F238E27FC236}">
                <a16:creationId xmlns:a16="http://schemas.microsoft.com/office/drawing/2014/main" id="{20A665FB-DAC6-A24C-8201-C6CC962933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46BF387-C254-6F49-BC41-EB1A7F3E14E4}"/>
              </a:ext>
            </a:extLst>
          </p:cNvPr>
          <p:cNvSpPr/>
          <p:nvPr userDrawn="1"/>
        </p:nvSpPr>
        <p:spPr>
          <a:xfrm>
            <a:off x="0" y="1377538"/>
            <a:ext cx="12192000" cy="5480462"/>
          </a:xfrm>
          <a:prstGeom prst="rect">
            <a:avLst/>
          </a:prstGeom>
          <a:gradFill>
            <a:gsLst>
              <a:gs pos="0">
                <a:srgbClr val="292821">
                  <a:alpha val="0"/>
                </a:srgbClr>
              </a:gs>
              <a:gs pos="100000">
                <a:srgbClr val="292821">
                  <a:alpha val="6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99766DC-0BEF-FB45-B521-72D6ACD825E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2199" y="2981403"/>
            <a:ext cx="10007601" cy="1755489"/>
          </a:xfrm>
        </p:spPr>
        <p:txBody>
          <a:bodyPr>
            <a:noAutofit/>
          </a:bodyPr>
          <a:lstStyle>
            <a:lvl1pPr marL="0" indent="0" algn="ctr">
              <a:lnSpc>
                <a:spcPct val="110000"/>
              </a:lnSpc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noProof="0" dirty="0"/>
              <a:t>Presentationsrubrik, max tre linjer text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DFB466-AEEC-FB41-83B9-D99F17C42ED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92200" y="2393504"/>
            <a:ext cx="10007600" cy="246265"/>
          </a:xfrm>
        </p:spPr>
        <p:txBody>
          <a:bodyPr>
            <a:normAutofit/>
          </a:bodyPr>
          <a:lstStyle>
            <a:lvl1pPr marL="0" indent="0" algn="ctr">
              <a:buNone/>
              <a:defRPr sz="1200" b="0" i="0" spc="11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KOMPLEMENTRUBRIK</a:t>
            </a:r>
            <a:endParaRPr lang="en-SE" dirty="0"/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A9622333-2493-E14A-9D5B-68219249AE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5999" y="5618205"/>
            <a:ext cx="1440000" cy="4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7830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rPay Titel 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person, indoor, computer&#10;&#10;Description automatically generated">
            <a:extLst>
              <a:ext uri="{FF2B5EF4-FFF2-40B4-BE49-F238E27FC236}">
                <a16:creationId xmlns:a16="http://schemas.microsoft.com/office/drawing/2014/main" id="{2446238A-B604-5E42-83FD-73E460FE06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99766DC-0BEF-FB45-B521-72D6ACD825E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2199" y="2981403"/>
            <a:ext cx="10007601" cy="1755489"/>
          </a:xfrm>
        </p:spPr>
        <p:txBody>
          <a:bodyPr>
            <a:noAutofit/>
          </a:bodyPr>
          <a:lstStyle>
            <a:lvl1pPr marL="0" indent="0" algn="ctr">
              <a:lnSpc>
                <a:spcPct val="110000"/>
              </a:lnSpc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noProof="0" dirty="0"/>
              <a:t>Presentationsrubrik, max tre linjer text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DFB466-AEEC-FB41-83B9-D99F17C42ED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92200" y="2393504"/>
            <a:ext cx="10007600" cy="246265"/>
          </a:xfrm>
        </p:spPr>
        <p:txBody>
          <a:bodyPr>
            <a:normAutofit/>
          </a:bodyPr>
          <a:lstStyle>
            <a:lvl1pPr marL="0" indent="0" algn="ctr">
              <a:buNone/>
              <a:defRPr sz="1200" b="0" i="0" spc="11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KOMPLEMENTRUBRIK</a:t>
            </a:r>
            <a:endParaRPr lang="en-SE" dirty="0"/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A9622333-2493-E14A-9D5B-68219249AE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5999" y="5618205"/>
            <a:ext cx="1440000" cy="4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883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rPay Titel 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car, window, person, vehicle&#10;&#10;Description automatically generated">
            <a:extLst>
              <a:ext uri="{FF2B5EF4-FFF2-40B4-BE49-F238E27FC236}">
                <a16:creationId xmlns:a16="http://schemas.microsoft.com/office/drawing/2014/main" id="{C7A4D5C2-FB16-C941-8106-37519E7CCF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B35CA87-E721-2043-AC28-6160CDF5FD52}"/>
              </a:ext>
            </a:extLst>
          </p:cNvPr>
          <p:cNvSpPr/>
          <p:nvPr userDrawn="1"/>
        </p:nvSpPr>
        <p:spPr>
          <a:xfrm>
            <a:off x="0" y="188913"/>
            <a:ext cx="12192000" cy="6669087"/>
          </a:xfrm>
          <a:prstGeom prst="rect">
            <a:avLst/>
          </a:prstGeom>
          <a:gradFill>
            <a:gsLst>
              <a:gs pos="0">
                <a:srgbClr val="292821">
                  <a:alpha val="0"/>
                </a:srgbClr>
              </a:gs>
              <a:gs pos="72000">
                <a:srgbClr val="292821">
                  <a:alpha val="6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99766DC-0BEF-FB45-B521-72D6ACD825E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2199" y="2981403"/>
            <a:ext cx="10007601" cy="1755489"/>
          </a:xfrm>
        </p:spPr>
        <p:txBody>
          <a:bodyPr>
            <a:noAutofit/>
          </a:bodyPr>
          <a:lstStyle>
            <a:lvl1pPr marL="0" indent="0" algn="ctr">
              <a:lnSpc>
                <a:spcPct val="110000"/>
              </a:lnSpc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noProof="0" dirty="0"/>
              <a:t>Presentationsrubrik, max tre linjer text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DFB466-AEEC-FB41-83B9-D99F17C42ED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92200" y="2393504"/>
            <a:ext cx="10007600" cy="246265"/>
          </a:xfrm>
        </p:spPr>
        <p:txBody>
          <a:bodyPr>
            <a:normAutofit/>
          </a:bodyPr>
          <a:lstStyle>
            <a:lvl1pPr marL="0" indent="0" algn="ctr">
              <a:buNone/>
              <a:defRPr sz="1200" b="0" i="0" spc="11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KOMPLEMENTRUBRIK</a:t>
            </a:r>
            <a:endParaRPr lang="en-SE" dirty="0"/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A9622333-2493-E14A-9D5B-68219249AE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5999" y="5618205"/>
            <a:ext cx="1440000" cy="4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3308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rPay Titel 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ody of water with a hill in the distance&#10;&#10;Description automatically generated with low confidence">
            <a:extLst>
              <a:ext uri="{FF2B5EF4-FFF2-40B4-BE49-F238E27FC236}">
                <a16:creationId xmlns:a16="http://schemas.microsoft.com/office/drawing/2014/main" id="{6D0308A6-07C4-334D-93DB-B3D67EE0B0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99766DC-0BEF-FB45-B521-72D6ACD825E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2199" y="2981403"/>
            <a:ext cx="10007601" cy="1755489"/>
          </a:xfrm>
        </p:spPr>
        <p:txBody>
          <a:bodyPr>
            <a:noAutofit/>
          </a:bodyPr>
          <a:lstStyle>
            <a:lvl1pPr marL="0" indent="0" algn="ctr">
              <a:lnSpc>
                <a:spcPct val="110000"/>
              </a:lnSpc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noProof="0" dirty="0"/>
              <a:t>Presentationsrubrik, max tre linjer text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DFB466-AEEC-FB41-83B9-D99F17C42ED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92200" y="2393504"/>
            <a:ext cx="10007600" cy="246265"/>
          </a:xfrm>
        </p:spPr>
        <p:txBody>
          <a:bodyPr>
            <a:normAutofit/>
          </a:bodyPr>
          <a:lstStyle>
            <a:lvl1pPr marL="0" indent="0" algn="ctr">
              <a:buNone/>
              <a:defRPr sz="1200" b="0" i="0" spc="11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KOMPLEMENTRUBRIK</a:t>
            </a:r>
            <a:endParaRPr lang="en-SE" dirty="0"/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A9622333-2493-E14A-9D5B-68219249AE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5999" y="5618205"/>
            <a:ext cx="1440000" cy="4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4148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rPay Kapitel ljus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018552B-9B6E-7440-AFB4-A6BEE69BAF3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35760" y="1255713"/>
            <a:ext cx="7920480" cy="4230687"/>
          </a:xfrm>
        </p:spPr>
        <p:txBody>
          <a:bodyPr anchor="ctr" anchorCtr="0">
            <a:normAutofit/>
          </a:bodyPr>
          <a:lstStyle>
            <a:lvl1pPr algn="ctr">
              <a:lnSpc>
                <a:spcPct val="110000"/>
              </a:lnSpc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sv-SE" noProof="0" dirty="0"/>
              <a:t>Klicka här för att ändra mall för rubrikformat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FFDC2EF-0C8F-D042-80C9-F2EBB727C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98B77-332E-004E-BD2A-A6DBBD4442FD}" type="slidenum">
              <a:rPr lang="sv-SE" smtClean="0"/>
              <a:t>‹#›</a:t>
            </a:fld>
            <a:endParaRPr lang="sv-S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3060D9-FB0B-CE4E-A9F5-508A56550B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9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84150" y="5693155"/>
            <a:ext cx="1423698" cy="471600"/>
          </a:xfrm>
          <a:prstGeom prst="rect">
            <a:avLst/>
          </a:prstGeom>
        </p:spPr>
      </p:pic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9FCE7ED1-D645-B646-9580-C7CDC0211B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36146" y="360000"/>
            <a:ext cx="1506209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2FE0898-CE0D-3148-96CC-F69F09029EE8}" type="datetime2">
              <a:rPr lang="sv-SE" smtClean="0"/>
              <a:pPr/>
              <a:t>onsdag den 2 november 2022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746667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rPay Helsida ljus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59F297C-3AFF-9748-853C-614D7CE7E8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2200" y="1557337"/>
            <a:ext cx="10007600" cy="804025"/>
          </a:xfrm>
        </p:spPr>
        <p:txBody>
          <a:bodyPr>
            <a:normAutofit/>
          </a:bodyPr>
          <a:lstStyle>
            <a:lvl1pPr marL="0" indent="0">
              <a:tabLst>
                <a:tab pos="4308475" algn="l"/>
              </a:tabLst>
              <a:defRPr sz="26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863933AF-FCC1-1947-AEBC-9F2C4DB44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C0422-8EEF-6849-A7BA-9D49212EB8ED}" type="datetime2">
              <a:rPr lang="sv-SE" smtClean="0"/>
              <a:t>onsdag den 2 november 2022</a:t>
            </a:fld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986F56B3-DB04-624A-90CF-5C3D5D849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60000" y="6296400"/>
            <a:ext cx="244824" cy="202708"/>
          </a:xfrm>
        </p:spPr>
        <p:txBody>
          <a:bodyPr/>
          <a:lstStyle/>
          <a:p>
            <a:fld id="{2CC98B77-332E-004E-BD2A-A6DBBD4442FD}" type="slidenum">
              <a:rPr lang="sv-SE" smtClean="0"/>
              <a:t>‹#›</a:t>
            </a:fld>
            <a:endParaRPr lang="sv-SE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85F1121-4088-F647-A896-34587631579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92200" y="2492375"/>
            <a:ext cx="10007600" cy="3492500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  <a:endParaRPr lang="en-GB" noProof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87AE084-8FB8-1A47-90E0-5C74FD1BD9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2200" y="1260000"/>
            <a:ext cx="5744007" cy="301625"/>
          </a:xfrm>
        </p:spPr>
        <p:txBody>
          <a:bodyPr>
            <a:normAutofit/>
          </a:bodyPr>
          <a:lstStyle>
            <a:lvl1pPr>
              <a:buFontTx/>
              <a:buNone/>
              <a:defRPr sz="1100" b="0" i="0" u="none" spc="10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17569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rPay Kort budskap ljus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3F1C596-882F-EF41-A619-61DD4CEA4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AAD97-2BE0-6143-808C-E94FEEB51AFE}" type="datetime2">
              <a:rPr lang="sv-SE" smtClean="0"/>
              <a:t>onsdag den 2 november 2022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883A113-D001-BF4E-9B38-6DCC79BA1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2CC98B77-332E-004E-BD2A-A6DBBD4442F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8410868-E931-B747-BE3A-967B63A861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92200" y="1255713"/>
            <a:ext cx="10007600" cy="42306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>
                <a:solidFill>
                  <a:schemeClr val="accent2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sv-SE" noProof="0" dirty="0"/>
              <a:t>Kort, kärnfullt budskap.</a:t>
            </a:r>
            <a:br>
              <a:rPr lang="sv-SE" noProof="0" dirty="0"/>
            </a:br>
            <a:r>
              <a:rPr lang="sv-SE" noProof="0" dirty="0" err="1"/>
              <a:t>Lorem</a:t>
            </a:r>
            <a:r>
              <a:rPr lang="sv-SE" noProof="0" dirty="0"/>
              <a:t> </a:t>
            </a:r>
            <a:r>
              <a:rPr lang="sv-SE" noProof="0" dirty="0" err="1"/>
              <a:t>ipsum</a:t>
            </a:r>
            <a:r>
              <a:rPr lang="sv-SE" noProof="0" dirty="0"/>
              <a:t> </a:t>
            </a:r>
            <a:r>
              <a:rPr lang="sv-SE" noProof="0" dirty="0" err="1"/>
              <a:t>dolor</a:t>
            </a:r>
            <a:r>
              <a:rPr lang="sv-SE" noProof="0" dirty="0"/>
              <a:t> </a:t>
            </a:r>
            <a:r>
              <a:rPr lang="sv-SE" noProof="0" dirty="0" err="1"/>
              <a:t>sit</a:t>
            </a:r>
            <a:r>
              <a:rPr lang="sv-SE" noProof="0" dirty="0"/>
              <a:t> </a:t>
            </a:r>
            <a:r>
              <a:rPr lang="sv-SE" noProof="0" dirty="0" err="1"/>
              <a:t>amet</a:t>
            </a:r>
            <a:r>
              <a:rPr lang="sv-SE" noProof="0" dirty="0"/>
              <a:t> </a:t>
            </a:r>
            <a:r>
              <a:rPr lang="sv-SE" noProof="0" dirty="0" err="1"/>
              <a:t>serpentum</a:t>
            </a:r>
            <a:r>
              <a:rPr lang="sv-SE" noProof="0" dirty="0"/>
              <a:t> </a:t>
            </a:r>
            <a:r>
              <a:rPr lang="sv-SE" noProof="0" dirty="0" err="1"/>
              <a:t>ne</a:t>
            </a:r>
            <a:r>
              <a:rPr lang="sv-SE" noProof="0" dirty="0"/>
              <a:t> </a:t>
            </a:r>
            <a:r>
              <a:rPr lang="sv-SE" noProof="0" dirty="0" err="1"/>
              <a:t>delior</a:t>
            </a:r>
            <a:r>
              <a:rPr lang="sv-SE" noProof="0" dirty="0"/>
              <a:t> </a:t>
            </a:r>
            <a:br>
              <a:rPr lang="sv-SE" noProof="0" dirty="0"/>
            </a:br>
            <a:r>
              <a:rPr lang="sv-SE" noProof="0" dirty="0" err="1"/>
              <a:t>quantas</a:t>
            </a:r>
            <a:r>
              <a:rPr lang="sv-SE" noProof="0" dirty="0"/>
              <a:t> </a:t>
            </a:r>
            <a:r>
              <a:rPr lang="sv-SE" noProof="0" dirty="0" err="1"/>
              <a:t>rex</a:t>
            </a:r>
            <a:r>
              <a:rPr lang="sv-SE" noProof="0" dirty="0"/>
              <a:t> </a:t>
            </a:r>
            <a:r>
              <a:rPr lang="sv-SE" noProof="0" dirty="0" err="1"/>
              <a:t>felix</a:t>
            </a:r>
            <a:endParaRPr lang="sv-SE" noProof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39D3D4-76D4-B840-9AB1-D3C61C0078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9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84150" y="5693155"/>
            <a:ext cx="1423698" cy="4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102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FB Kort budskap Mörk">
    <p:bg>
      <p:bgPr>
        <a:solidFill>
          <a:srgbClr val="3331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883A113-D001-BF4E-9B38-6DCC79BA1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2CC98B77-332E-004E-BD2A-A6DBBD4442F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8410868-E931-B747-BE3A-967B63A861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92200" y="1255713"/>
            <a:ext cx="10007600" cy="418571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sv-SE" noProof="0" dirty="0"/>
              <a:t>Kort, kärnfullt budskap.</a:t>
            </a:r>
            <a:br>
              <a:rPr lang="sv-SE" noProof="0" dirty="0"/>
            </a:br>
            <a:r>
              <a:rPr lang="sv-SE" noProof="0" dirty="0" err="1"/>
              <a:t>Lorem</a:t>
            </a:r>
            <a:r>
              <a:rPr lang="sv-SE" noProof="0" dirty="0"/>
              <a:t> </a:t>
            </a:r>
            <a:r>
              <a:rPr lang="sv-SE" noProof="0" dirty="0" err="1"/>
              <a:t>ipsum</a:t>
            </a:r>
            <a:r>
              <a:rPr lang="sv-SE" noProof="0" dirty="0"/>
              <a:t> </a:t>
            </a:r>
            <a:r>
              <a:rPr lang="sv-SE" noProof="0" dirty="0" err="1"/>
              <a:t>dolor</a:t>
            </a:r>
            <a:r>
              <a:rPr lang="sv-SE" noProof="0" dirty="0"/>
              <a:t> </a:t>
            </a:r>
            <a:r>
              <a:rPr lang="sv-SE" noProof="0" dirty="0" err="1"/>
              <a:t>sit</a:t>
            </a:r>
            <a:r>
              <a:rPr lang="sv-SE" noProof="0" dirty="0"/>
              <a:t> </a:t>
            </a:r>
            <a:r>
              <a:rPr lang="sv-SE" noProof="0" dirty="0" err="1"/>
              <a:t>amet</a:t>
            </a:r>
            <a:r>
              <a:rPr lang="sv-SE" noProof="0" dirty="0"/>
              <a:t> </a:t>
            </a:r>
            <a:r>
              <a:rPr lang="sv-SE" noProof="0" dirty="0" err="1"/>
              <a:t>serpentum</a:t>
            </a:r>
            <a:r>
              <a:rPr lang="sv-SE" noProof="0" dirty="0"/>
              <a:t> </a:t>
            </a:r>
            <a:r>
              <a:rPr lang="sv-SE" noProof="0" dirty="0" err="1"/>
              <a:t>ne</a:t>
            </a:r>
            <a:r>
              <a:rPr lang="sv-SE" noProof="0" dirty="0"/>
              <a:t> </a:t>
            </a:r>
            <a:r>
              <a:rPr lang="sv-SE" noProof="0" dirty="0" err="1"/>
              <a:t>delior</a:t>
            </a:r>
            <a:r>
              <a:rPr lang="sv-SE" noProof="0" dirty="0"/>
              <a:t> </a:t>
            </a:r>
            <a:br>
              <a:rPr lang="sv-SE" noProof="0" dirty="0"/>
            </a:br>
            <a:r>
              <a:rPr lang="sv-SE" noProof="0" dirty="0" err="1"/>
              <a:t>quantas</a:t>
            </a:r>
            <a:r>
              <a:rPr lang="sv-SE" noProof="0" dirty="0"/>
              <a:t> </a:t>
            </a:r>
            <a:r>
              <a:rPr lang="sv-SE" noProof="0" dirty="0" err="1"/>
              <a:t>rex</a:t>
            </a:r>
            <a:r>
              <a:rPr lang="sv-SE" noProof="0" dirty="0"/>
              <a:t> </a:t>
            </a:r>
            <a:r>
              <a:rPr lang="sv-SE" noProof="0" dirty="0" err="1"/>
              <a:t>felix</a:t>
            </a:r>
            <a:endParaRPr lang="sv-SE" noProof="0" dirty="0"/>
          </a:p>
        </p:txBody>
      </p:sp>
      <p:sp>
        <p:nvSpPr>
          <p:cNvPr id="9" name="Platshållare för datum 3">
            <a:extLst>
              <a:ext uri="{FF2B5EF4-FFF2-40B4-BE49-F238E27FC236}">
                <a16:creationId xmlns:a16="http://schemas.microsoft.com/office/drawing/2014/main" id="{2FEDCFB9-25E1-0545-839D-E8159A8F6D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65200" y="360000"/>
            <a:ext cx="1440000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b="0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2FE0898-CE0D-3148-96CC-F69F09029EE8}" type="datetime2">
              <a:rPr lang="sv-SE" smtClean="0"/>
              <a:pPr/>
              <a:t>onsdag den 2 november 2022</a:t>
            </a:fld>
            <a:endParaRPr lang="sv-SE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C6D4019-7148-4940-8558-9DBA916C96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9999" y="5847080"/>
            <a:ext cx="2592000" cy="1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8239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rPay Tom ljus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3F1C596-882F-EF41-A619-61DD4CEA4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415F6-C50F-C244-BD06-CEF04C99DF98}" type="datetime2">
              <a:rPr lang="sv-SE" smtClean="0"/>
              <a:t>onsdag den 2 november 2022</a:t>
            </a:fld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883A113-D001-BF4E-9B38-6DCC79BA1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2CC98B77-332E-004E-BD2A-A6DBBD4442FD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299130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rPay högerbild ljus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59F297C-3AFF-9748-853C-614D7CE7E8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2200" y="1557337"/>
            <a:ext cx="4464050" cy="935037"/>
          </a:xfrm>
        </p:spPr>
        <p:txBody>
          <a:bodyPr>
            <a:normAutofit/>
          </a:bodyPr>
          <a:lstStyle>
            <a:lvl1pPr marL="0" indent="0">
              <a:tabLst>
                <a:tab pos="4308475" algn="l"/>
              </a:tabLst>
              <a:defRPr sz="2600" spc="0">
                <a:solidFill>
                  <a:schemeClr val="tx1"/>
                </a:solidFill>
              </a:defRPr>
            </a:lvl1pPr>
          </a:lstStyle>
          <a:p>
            <a:r>
              <a:rPr lang="sv-SE" noProof="0" dirty="0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863933AF-FCC1-1947-AEBC-9F2C4DB44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828B0-FF21-FA49-85EF-10EB401B708A}" type="datetime2">
              <a:rPr lang="sv-SE" noProof="0" smtClean="0"/>
              <a:t>onsdag den 2 november 2022</a:t>
            </a:fld>
            <a:endParaRPr lang="en-GB" noProof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986F56B3-DB04-624A-90CF-5C3D5D849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60000" y="6303600"/>
            <a:ext cx="244824" cy="202708"/>
          </a:xfrm>
        </p:spPr>
        <p:txBody>
          <a:bodyPr/>
          <a:lstStyle/>
          <a:p>
            <a:fld id="{2CC98B77-332E-004E-BD2A-A6DBBD4442FD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87AE084-8FB8-1A47-90E0-5C74FD1BD9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2201" y="1260000"/>
            <a:ext cx="4464050" cy="301625"/>
          </a:xfrm>
        </p:spPr>
        <p:txBody>
          <a:bodyPr>
            <a:normAutofit/>
          </a:bodyPr>
          <a:lstStyle>
            <a:lvl1pPr>
              <a:buFontTx/>
              <a:buNone/>
              <a:defRPr sz="1100" b="0" i="0" u="none" spc="11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38C936F-7140-2548-8464-A9A7E6DBEF1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1" y="1"/>
            <a:ext cx="6095999" cy="6857999"/>
          </a:xfrm>
          <a:solidFill>
            <a:schemeClr val="bg1">
              <a:lumMod val="90000"/>
            </a:schemeClr>
          </a:solidFill>
        </p:spPr>
        <p:txBody>
          <a:bodyPr anchor="ctr" anchorCtr="0"/>
          <a:lstStyle>
            <a:lvl1pPr algn="ctr">
              <a:buNone/>
              <a:defRPr/>
            </a:lvl1pPr>
          </a:lstStyle>
          <a:p>
            <a:r>
              <a:rPr lang="sv-SE"/>
              <a:t>Klicka på ikonen för att lägga till en bild</a:t>
            </a:r>
            <a:endParaRPr lang="en-SE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C2D13DB-3CF7-B841-9E7D-3C0FECEE0D7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92200" y="2700000"/>
            <a:ext cx="3900424" cy="3284875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  <a:lvl2pPr>
              <a:buNone/>
              <a:defRPr sz="1000"/>
            </a:lvl2pPr>
            <a:lvl3pPr>
              <a:buNone/>
              <a:defRPr sz="1000"/>
            </a:lvl3pPr>
            <a:lvl4pPr>
              <a:buNone/>
              <a:defRPr sz="1000"/>
            </a:lvl4pPr>
            <a:lvl5pPr>
              <a:buNone/>
              <a:defRPr sz="1000"/>
            </a:lvl5pPr>
          </a:lstStyle>
          <a:p>
            <a:pPr lvl="0"/>
            <a:r>
              <a:rPr lang="sv-SE" noProof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5764941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rPay vänsterbild ljus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59F297C-3AFF-9748-853C-614D7CE7E8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35749" y="1557338"/>
            <a:ext cx="4464050" cy="835484"/>
          </a:xfrm>
        </p:spPr>
        <p:txBody>
          <a:bodyPr>
            <a:normAutofit/>
          </a:bodyPr>
          <a:lstStyle>
            <a:lvl1pPr marL="0" indent="0">
              <a:tabLst>
                <a:tab pos="4308475" algn="l"/>
              </a:tabLst>
              <a:defRPr sz="2600" spc="0">
                <a:solidFill>
                  <a:schemeClr val="tx1"/>
                </a:solidFill>
              </a:defRPr>
            </a:lvl1pPr>
          </a:lstStyle>
          <a:p>
            <a:r>
              <a:rPr lang="sv-SE" noProof="0" dirty="0"/>
              <a:t>Klicka här för att ändra mall för rubrikformat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986F56B3-DB04-624A-90CF-5C3D5D849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75701" y="6296517"/>
            <a:ext cx="244824" cy="202708"/>
          </a:xfrm>
        </p:spPr>
        <p:txBody>
          <a:bodyPr/>
          <a:lstStyle>
            <a:lvl1pPr algn="r">
              <a:defRPr/>
            </a:lvl1pPr>
          </a:lstStyle>
          <a:p>
            <a:fld id="{2CC98B77-332E-004E-BD2A-A6DBBD4442F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87AE084-8FB8-1A47-90E0-5C74FD1BD9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35750" y="1260000"/>
            <a:ext cx="4464050" cy="301625"/>
          </a:xfrm>
        </p:spPr>
        <p:txBody>
          <a:bodyPr>
            <a:normAutofit/>
          </a:bodyPr>
          <a:lstStyle>
            <a:lvl1pPr>
              <a:buFontTx/>
              <a:buNone/>
              <a:defRPr sz="1100" b="0" i="0" u="none" spc="11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38C936F-7140-2548-8464-A9A7E6DBEF1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1"/>
            <a:ext cx="6095999" cy="6857999"/>
          </a:xfrm>
          <a:solidFill>
            <a:schemeClr val="bg1">
              <a:lumMod val="90000"/>
            </a:schemeClr>
          </a:solidFill>
        </p:spPr>
        <p:txBody>
          <a:bodyPr anchor="ctr" anchorCtr="0"/>
          <a:lstStyle>
            <a:lvl1pPr algn="ctr">
              <a:buNone/>
              <a:defRPr/>
            </a:lvl1pPr>
          </a:lstStyle>
          <a:p>
            <a:r>
              <a:rPr lang="sv-SE"/>
              <a:t>Klicka på ikonen för att lägga till en bild</a:t>
            </a:r>
            <a:endParaRPr lang="en-SE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C2D13DB-3CF7-B841-9E7D-3C0FECEE0D7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635748" y="2700000"/>
            <a:ext cx="4464051" cy="3284875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  <a:lvl2pPr>
              <a:buNone/>
              <a:defRPr sz="1000"/>
            </a:lvl2pPr>
            <a:lvl3pPr>
              <a:buNone/>
              <a:defRPr sz="1000"/>
            </a:lvl3pPr>
            <a:lvl4pPr>
              <a:buNone/>
              <a:defRPr sz="1000"/>
            </a:lvl4pPr>
            <a:lvl5pPr>
              <a:buNone/>
              <a:defRPr sz="1000"/>
            </a:lvl5pPr>
          </a:lstStyle>
          <a:p>
            <a:pPr lvl="0"/>
            <a:r>
              <a:rPr lang="sv-SE" noProof="0"/>
              <a:t>Klicka här för att ändra format på bakgrundstexten</a:t>
            </a:r>
          </a:p>
        </p:txBody>
      </p:sp>
      <p:sp>
        <p:nvSpPr>
          <p:cNvPr id="13" name="Platshållare för datum 2">
            <a:extLst>
              <a:ext uri="{FF2B5EF4-FFF2-40B4-BE49-F238E27FC236}">
                <a16:creationId xmlns:a16="http://schemas.microsoft.com/office/drawing/2014/main" id="{81AF66B2-6BEC-1848-9646-896C76012C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66209" y="360000"/>
            <a:ext cx="1496324" cy="180000"/>
          </a:xfrm>
        </p:spPr>
        <p:txBody>
          <a:bodyPr/>
          <a:lstStyle/>
          <a:p>
            <a:fld id="{5595F40B-7C6B-7F41-83C7-A43257F13D70}" type="datetime2">
              <a:rPr lang="sv-SE" smtClean="0"/>
              <a:t>onsdag den 2 november 2022</a:t>
            </a:fld>
            <a:endParaRPr lang="sv-SE" dirty="0"/>
          </a:p>
        </p:txBody>
      </p:sp>
      <p:sp>
        <p:nvSpPr>
          <p:cNvPr id="14" name="textruta 11">
            <a:extLst>
              <a:ext uri="{FF2B5EF4-FFF2-40B4-BE49-F238E27FC236}">
                <a16:creationId xmlns:a16="http://schemas.microsoft.com/office/drawing/2014/main" id="{4AFB9679-5F25-6B4E-9702-105C6D029DD1}"/>
              </a:ext>
            </a:extLst>
          </p:cNvPr>
          <p:cNvSpPr txBox="1"/>
          <p:nvPr userDrawn="1"/>
        </p:nvSpPr>
        <p:spPr>
          <a:xfrm>
            <a:off x="6635750" y="360000"/>
            <a:ext cx="1025439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sv-SE" sz="800" b="0" i="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Volvofinans Bank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39EAF33-5C19-5347-81AB-D3F2F1A97270}"/>
              </a:ext>
            </a:extLst>
          </p:cNvPr>
          <p:cNvCxnSpPr>
            <a:cxnSpLocks/>
          </p:cNvCxnSpPr>
          <p:nvPr userDrawn="1"/>
        </p:nvCxnSpPr>
        <p:spPr>
          <a:xfrm>
            <a:off x="7644745" y="374400"/>
            <a:ext cx="0" cy="9000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97233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rPay kortbetalning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person, indoor&#10;&#10;Description automatically generated">
            <a:extLst>
              <a:ext uri="{FF2B5EF4-FFF2-40B4-BE49-F238E27FC236}">
                <a16:creationId xmlns:a16="http://schemas.microsoft.com/office/drawing/2014/main" id="{0BF261E7-17DA-6A47-B8DB-D9E2478FB6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159F297C-3AFF-9748-853C-614D7CE7E8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2200" y="1557337"/>
            <a:ext cx="4464050" cy="935037"/>
          </a:xfrm>
        </p:spPr>
        <p:txBody>
          <a:bodyPr>
            <a:normAutofit/>
          </a:bodyPr>
          <a:lstStyle>
            <a:lvl1pPr marL="0" indent="0">
              <a:tabLst>
                <a:tab pos="4308475" algn="l"/>
              </a:tabLst>
              <a:defRPr sz="2600" spc="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863933AF-FCC1-1947-AEBC-9F2C4DB44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828B0-FF21-FA49-85EF-10EB401B708A}" type="datetime2">
              <a:rPr lang="sv-SE" noProof="0" smtClean="0"/>
              <a:t>onsdag den 2 november 2022</a:t>
            </a:fld>
            <a:endParaRPr lang="en-GB" noProof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986F56B3-DB04-624A-90CF-5C3D5D849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60000" y="6303600"/>
            <a:ext cx="244824" cy="202708"/>
          </a:xfrm>
        </p:spPr>
        <p:txBody>
          <a:bodyPr/>
          <a:lstStyle/>
          <a:p>
            <a:fld id="{2CC98B77-332E-004E-BD2A-A6DBBD4442FD}" type="slidenum">
              <a:rPr lang="sv-SE" smtClean="0"/>
              <a:t>‹#›</a:t>
            </a:fld>
            <a:endParaRPr lang="sv-SE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87AE084-8FB8-1A47-90E0-5C74FD1BD9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2201" y="1260000"/>
            <a:ext cx="4464050" cy="301625"/>
          </a:xfrm>
        </p:spPr>
        <p:txBody>
          <a:bodyPr>
            <a:normAutofit/>
          </a:bodyPr>
          <a:lstStyle>
            <a:lvl1pPr>
              <a:buFontTx/>
              <a:buNone/>
              <a:defRPr sz="1100" b="0" i="0" u="none" spc="11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C2D13DB-3CF7-B841-9E7D-3C0FECEE0D7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92200" y="2700000"/>
            <a:ext cx="3900424" cy="3284875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  <a:lvl2pPr>
              <a:buNone/>
              <a:defRPr sz="1000"/>
            </a:lvl2pPr>
            <a:lvl3pPr>
              <a:buNone/>
              <a:defRPr sz="1000"/>
            </a:lvl3pPr>
            <a:lvl4pPr>
              <a:buNone/>
              <a:defRPr sz="1000"/>
            </a:lvl4pPr>
            <a:lvl5pPr>
              <a:buNone/>
              <a:defRPr sz="1000"/>
            </a:lvl5pPr>
          </a:lstStyle>
          <a:p>
            <a:pPr lvl="0"/>
            <a:r>
              <a:rPr lang="sv-SE" noProof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328390117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rPay barnvagn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outdoor, building, road, street&#10;&#10;Description automatically generated">
            <a:extLst>
              <a:ext uri="{FF2B5EF4-FFF2-40B4-BE49-F238E27FC236}">
                <a16:creationId xmlns:a16="http://schemas.microsoft.com/office/drawing/2014/main" id="{75353789-EAA5-7E43-ADFD-1DCA3B1E09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5999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159F297C-3AFF-9748-853C-614D7CE7E8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35749" y="1557338"/>
            <a:ext cx="4464050" cy="835484"/>
          </a:xfrm>
        </p:spPr>
        <p:txBody>
          <a:bodyPr>
            <a:normAutofit/>
          </a:bodyPr>
          <a:lstStyle>
            <a:lvl1pPr marL="0" indent="0">
              <a:tabLst>
                <a:tab pos="4308475" algn="l"/>
              </a:tabLst>
              <a:defRPr sz="2600" spc="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Klicka här för att ändra mall för rubrikformat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986F56B3-DB04-624A-90CF-5C3D5D849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75701" y="6296517"/>
            <a:ext cx="244824" cy="202708"/>
          </a:xfrm>
        </p:spPr>
        <p:txBody>
          <a:bodyPr/>
          <a:lstStyle>
            <a:lvl1pPr algn="r">
              <a:defRPr/>
            </a:lvl1pPr>
          </a:lstStyle>
          <a:p>
            <a:fld id="{2CC98B77-332E-004E-BD2A-A6DBBD4442F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87AE084-8FB8-1A47-90E0-5C74FD1BD9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35750" y="1260000"/>
            <a:ext cx="4464050" cy="301625"/>
          </a:xfrm>
        </p:spPr>
        <p:txBody>
          <a:bodyPr>
            <a:normAutofit/>
          </a:bodyPr>
          <a:lstStyle>
            <a:lvl1pPr>
              <a:buFontTx/>
              <a:buNone/>
              <a:defRPr sz="1100" b="0" i="0" u="none" spc="11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C2D13DB-3CF7-B841-9E7D-3C0FECEE0D7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635748" y="2700000"/>
            <a:ext cx="4464051" cy="3284875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  <a:lvl2pPr>
              <a:buNone/>
              <a:defRPr sz="1000"/>
            </a:lvl2pPr>
            <a:lvl3pPr>
              <a:buNone/>
              <a:defRPr sz="1000"/>
            </a:lvl3pPr>
            <a:lvl4pPr>
              <a:buNone/>
              <a:defRPr sz="1000"/>
            </a:lvl4pPr>
            <a:lvl5pPr>
              <a:buNone/>
              <a:defRPr sz="1000"/>
            </a:lvl5pPr>
          </a:lstStyle>
          <a:p>
            <a:pPr lvl="0"/>
            <a:r>
              <a:rPr lang="sv-SE" noProof="0"/>
              <a:t>Klicka här för att ändra format på bakgrundstexten</a:t>
            </a:r>
          </a:p>
        </p:txBody>
      </p:sp>
      <p:sp>
        <p:nvSpPr>
          <p:cNvPr id="12" name="Platshållare för datum 2">
            <a:extLst>
              <a:ext uri="{FF2B5EF4-FFF2-40B4-BE49-F238E27FC236}">
                <a16:creationId xmlns:a16="http://schemas.microsoft.com/office/drawing/2014/main" id="{D523A85E-A451-5047-AE9B-7E25C9B127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65200" y="360000"/>
            <a:ext cx="1474756" cy="180000"/>
          </a:xfrm>
        </p:spPr>
        <p:txBody>
          <a:bodyPr/>
          <a:lstStyle/>
          <a:p>
            <a:fld id="{5595F40B-7C6B-7F41-83C7-A43257F13D70}" type="datetime2">
              <a:rPr lang="sv-SE" smtClean="0"/>
              <a:t>onsdag den 2 november 2022</a:t>
            </a:fld>
            <a:endParaRPr lang="sv-SE" dirty="0"/>
          </a:p>
        </p:txBody>
      </p:sp>
      <p:sp>
        <p:nvSpPr>
          <p:cNvPr id="13" name="textruta 11">
            <a:extLst>
              <a:ext uri="{FF2B5EF4-FFF2-40B4-BE49-F238E27FC236}">
                <a16:creationId xmlns:a16="http://schemas.microsoft.com/office/drawing/2014/main" id="{48C09D49-4E4E-0341-8E27-D04D889D4FAF}"/>
              </a:ext>
            </a:extLst>
          </p:cNvPr>
          <p:cNvSpPr txBox="1"/>
          <p:nvPr userDrawn="1"/>
        </p:nvSpPr>
        <p:spPr>
          <a:xfrm>
            <a:off x="6635750" y="360000"/>
            <a:ext cx="1025439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sv-SE" sz="800" b="0" i="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Volvofinans Bank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D02C012-43F1-964D-B039-AEC73BEABDA4}"/>
              </a:ext>
            </a:extLst>
          </p:cNvPr>
          <p:cNvCxnSpPr>
            <a:cxnSpLocks/>
          </p:cNvCxnSpPr>
          <p:nvPr userDrawn="1"/>
        </p:nvCxnSpPr>
        <p:spPr>
          <a:xfrm>
            <a:off x="7644745" y="374400"/>
            <a:ext cx="0" cy="9000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25185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rPay familj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59F297C-3AFF-9748-853C-614D7CE7E8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2200" y="1557337"/>
            <a:ext cx="4464050" cy="935037"/>
          </a:xfrm>
        </p:spPr>
        <p:txBody>
          <a:bodyPr>
            <a:normAutofit/>
          </a:bodyPr>
          <a:lstStyle>
            <a:lvl1pPr marL="0" indent="0">
              <a:tabLst>
                <a:tab pos="4308475" algn="l"/>
              </a:tabLst>
              <a:defRPr sz="2600" spc="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863933AF-FCC1-1947-AEBC-9F2C4DB44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828B0-FF21-FA49-85EF-10EB401B708A}" type="datetime2">
              <a:rPr lang="sv-SE" noProof="0" smtClean="0"/>
              <a:t>onsdag den 2 november 2022</a:t>
            </a:fld>
            <a:endParaRPr lang="en-GB" noProof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986F56B3-DB04-624A-90CF-5C3D5D849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60000" y="6303600"/>
            <a:ext cx="244824" cy="202708"/>
          </a:xfrm>
        </p:spPr>
        <p:txBody>
          <a:bodyPr/>
          <a:lstStyle/>
          <a:p>
            <a:fld id="{2CC98B77-332E-004E-BD2A-A6DBBD4442FD}" type="slidenum">
              <a:rPr lang="sv-SE" smtClean="0"/>
              <a:t>‹#›</a:t>
            </a:fld>
            <a:endParaRPr lang="sv-SE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87AE084-8FB8-1A47-90E0-5C74FD1BD9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2201" y="1260000"/>
            <a:ext cx="4464050" cy="301625"/>
          </a:xfrm>
        </p:spPr>
        <p:txBody>
          <a:bodyPr>
            <a:normAutofit/>
          </a:bodyPr>
          <a:lstStyle>
            <a:lvl1pPr>
              <a:buFontTx/>
              <a:buNone/>
              <a:defRPr sz="1100" b="0" i="0" u="none" spc="11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C2D13DB-3CF7-B841-9E7D-3C0FECEE0D7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92200" y="2700000"/>
            <a:ext cx="3900424" cy="3284875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  <a:lvl2pPr>
              <a:buNone/>
              <a:defRPr sz="1000"/>
            </a:lvl2pPr>
            <a:lvl3pPr>
              <a:buNone/>
              <a:defRPr sz="1000"/>
            </a:lvl3pPr>
            <a:lvl4pPr>
              <a:buNone/>
              <a:defRPr sz="1000"/>
            </a:lvl4pPr>
            <a:lvl5pPr>
              <a:buNone/>
              <a:defRPr sz="1000"/>
            </a:lvl5pPr>
          </a:lstStyle>
          <a:p>
            <a:pPr lvl="0"/>
            <a:r>
              <a:rPr lang="sv-SE" noProof="0"/>
              <a:t>Klicka här för att ändra format på bakgrundstexten</a:t>
            </a:r>
          </a:p>
        </p:txBody>
      </p:sp>
      <p:pic>
        <p:nvPicPr>
          <p:cNvPr id="13" name="Picture 12" descr="A person sitting in a wheelchair&#10;&#10;Description automatically generated with medium confidence">
            <a:extLst>
              <a:ext uri="{FF2B5EF4-FFF2-40B4-BE49-F238E27FC236}">
                <a16:creationId xmlns:a16="http://schemas.microsoft.com/office/drawing/2014/main" id="{75F82EF7-B621-1F4B-813E-A2EE21AC23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3429000"/>
            <a:ext cx="6096000" cy="3429000"/>
          </a:xfrm>
          <a:prstGeom prst="rect">
            <a:avLst/>
          </a:prstGeom>
        </p:spPr>
      </p:pic>
      <p:pic>
        <p:nvPicPr>
          <p:cNvPr id="7" name="Picture 6" descr="Two people looking at a cell phone&#10;&#10;Description automatically generated with low confidence">
            <a:extLst>
              <a:ext uri="{FF2B5EF4-FFF2-40B4-BE49-F238E27FC236}">
                <a16:creationId xmlns:a16="http://schemas.microsoft.com/office/drawing/2014/main" id="{F9FFE104-8BCA-B04A-A745-CE4C08994C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0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0139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rPay Cafe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59F297C-3AFF-9748-853C-614D7CE7E8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35749" y="1557338"/>
            <a:ext cx="4464050" cy="835484"/>
          </a:xfrm>
        </p:spPr>
        <p:txBody>
          <a:bodyPr>
            <a:normAutofit/>
          </a:bodyPr>
          <a:lstStyle>
            <a:lvl1pPr marL="0" indent="0">
              <a:tabLst>
                <a:tab pos="4308475" algn="l"/>
              </a:tabLst>
              <a:defRPr sz="2600" spc="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Klicka här för att ändra mall för rubrikformat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986F56B3-DB04-624A-90CF-5C3D5D849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75701" y="6296517"/>
            <a:ext cx="244824" cy="202708"/>
          </a:xfrm>
        </p:spPr>
        <p:txBody>
          <a:bodyPr/>
          <a:lstStyle>
            <a:lvl1pPr algn="r">
              <a:defRPr/>
            </a:lvl1pPr>
          </a:lstStyle>
          <a:p>
            <a:fld id="{2CC98B77-332E-004E-BD2A-A6DBBD4442F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87AE084-8FB8-1A47-90E0-5C74FD1BD9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35750" y="1260000"/>
            <a:ext cx="4464050" cy="301625"/>
          </a:xfrm>
        </p:spPr>
        <p:txBody>
          <a:bodyPr>
            <a:normAutofit/>
          </a:bodyPr>
          <a:lstStyle>
            <a:lvl1pPr>
              <a:buFontTx/>
              <a:buNone/>
              <a:defRPr sz="1100" b="0" i="0" u="none" spc="11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C2D13DB-3CF7-B841-9E7D-3C0FECEE0D7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635748" y="2700000"/>
            <a:ext cx="4464051" cy="3284875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  <a:lvl2pPr>
              <a:buNone/>
              <a:defRPr sz="1000"/>
            </a:lvl2pPr>
            <a:lvl3pPr>
              <a:buNone/>
              <a:defRPr sz="1000"/>
            </a:lvl3pPr>
            <a:lvl4pPr>
              <a:buNone/>
              <a:defRPr sz="1000"/>
            </a:lvl4pPr>
            <a:lvl5pPr>
              <a:buNone/>
              <a:defRPr sz="1000"/>
            </a:lvl5pPr>
          </a:lstStyle>
          <a:p>
            <a:pPr lvl="0"/>
            <a:r>
              <a:rPr lang="sv-SE" noProof="0"/>
              <a:t>Klicka här för att ändra format på bakgrundstexten</a:t>
            </a:r>
          </a:p>
        </p:txBody>
      </p:sp>
      <p:pic>
        <p:nvPicPr>
          <p:cNvPr id="6" name="Picture 5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DABCB847-9652-AD4C-8554-1E58F3546E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429000"/>
            <a:ext cx="6096000" cy="3429000"/>
          </a:xfrm>
          <a:prstGeom prst="rect">
            <a:avLst/>
          </a:prstGeom>
        </p:spPr>
      </p:pic>
      <p:pic>
        <p:nvPicPr>
          <p:cNvPr id="12" name="Picture 11" descr="A picture containing person&#10;&#10;Description automatically generated">
            <a:extLst>
              <a:ext uri="{FF2B5EF4-FFF2-40B4-BE49-F238E27FC236}">
                <a16:creationId xmlns:a16="http://schemas.microsoft.com/office/drawing/2014/main" id="{5789E848-1C4D-394F-B703-ECBB8BBF49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6096000" cy="3429000"/>
          </a:xfrm>
          <a:prstGeom prst="rect">
            <a:avLst/>
          </a:prstGeom>
        </p:spPr>
      </p:pic>
      <p:sp>
        <p:nvSpPr>
          <p:cNvPr id="13" name="Platshållare för datum 2">
            <a:extLst>
              <a:ext uri="{FF2B5EF4-FFF2-40B4-BE49-F238E27FC236}">
                <a16:creationId xmlns:a16="http://schemas.microsoft.com/office/drawing/2014/main" id="{BE205058-5829-EF4F-A954-987F96F19E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66209" y="360000"/>
            <a:ext cx="2419096" cy="246265"/>
          </a:xfrm>
        </p:spPr>
        <p:txBody>
          <a:bodyPr/>
          <a:lstStyle/>
          <a:p>
            <a:fld id="{5595F40B-7C6B-7F41-83C7-A43257F13D70}" type="datetime2">
              <a:rPr lang="sv-SE" smtClean="0"/>
              <a:t>onsdag den 2 november 2022</a:t>
            </a:fld>
            <a:endParaRPr lang="sv-SE"/>
          </a:p>
        </p:txBody>
      </p:sp>
      <p:sp>
        <p:nvSpPr>
          <p:cNvPr id="15" name="textruta 11">
            <a:extLst>
              <a:ext uri="{FF2B5EF4-FFF2-40B4-BE49-F238E27FC236}">
                <a16:creationId xmlns:a16="http://schemas.microsoft.com/office/drawing/2014/main" id="{82D991E1-C0D4-B84A-A804-988CC41D382C}"/>
              </a:ext>
            </a:extLst>
          </p:cNvPr>
          <p:cNvSpPr txBox="1"/>
          <p:nvPr userDrawn="1"/>
        </p:nvSpPr>
        <p:spPr>
          <a:xfrm>
            <a:off x="6635750" y="360000"/>
            <a:ext cx="1025439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sv-SE" sz="800" b="0" i="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Volvofinans Bank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D17D6E6-AE85-1548-A565-AB45BCFA3A65}"/>
              </a:ext>
            </a:extLst>
          </p:cNvPr>
          <p:cNvCxnSpPr>
            <a:cxnSpLocks/>
          </p:cNvCxnSpPr>
          <p:nvPr userDrawn="1"/>
        </p:nvCxnSpPr>
        <p:spPr>
          <a:xfrm>
            <a:off x="7644745" y="374400"/>
            <a:ext cx="0" cy="9000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88432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rPay miljö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59F297C-3AFF-9748-853C-614D7CE7E8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2200" y="1557337"/>
            <a:ext cx="4464050" cy="935037"/>
          </a:xfrm>
        </p:spPr>
        <p:txBody>
          <a:bodyPr>
            <a:normAutofit/>
          </a:bodyPr>
          <a:lstStyle>
            <a:lvl1pPr marL="0" indent="0">
              <a:tabLst>
                <a:tab pos="4308475" algn="l"/>
              </a:tabLst>
              <a:defRPr sz="2600" spc="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863933AF-FCC1-1947-AEBC-9F2C4DB44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828B0-FF21-FA49-85EF-10EB401B708A}" type="datetime2">
              <a:rPr lang="sv-SE" noProof="0" smtClean="0"/>
              <a:t>onsdag den 2 november 2022</a:t>
            </a:fld>
            <a:endParaRPr lang="en-GB" noProof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986F56B3-DB04-624A-90CF-5C3D5D849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60000" y="6303600"/>
            <a:ext cx="244824" cy="202708"/>
          </a:xfrm>
        </p:spPr>
        <p:txBody>
          <a:bodyPr/>
          <a:lstStyle/>
          <a:p>
            <a:fld id="{2CC98B77-332E-004E-BD2A-A6DBBD4442FD}" type="slidenum">
              <a:rPr lang="sv-SE" smtClean="0"/>
              <a:t>‹#›</a:t>
            </a:fld>
            <a:endParaRPr lang="sv-SE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87AE084-8FB8-1A47-90E0-5C74FD1BD9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2201" y="1260000"/>
            <a:ext cx="4464050" cy="301625"/>
          </a:xfrm>
        </p:spPr>
        <p:txBody>
          <a:bodyPr>
            <a:normAutofit/>
          </a:bodyPr>
          <a:lstStyle>
            <a:lvl1pPr>
              <a:buFontTx/>
              <a:buNone/>
              <a:defRPr sz="1100" b="0" i="0" u="none" spc="11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C2D13DB-3CF7-B841-9E7D-3C0FECEE0D7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92200" y="2700000"/>
            <a:ext cx="3900424" cy="3284875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  <a:lvl2pPr>
              <a:buNone/>
              <a:defRPr sz="1000"/>
            </a:lvl2pPr>
            <a:lvl3pPr>
              <a:buNone/>
              <a:defRPr sz="1000"/>
            </a:lvl3pPr>
            <a:lvl4pPr>
              <a:buNone/>
              <a:defRPr sz="1000"/>
            </a:lvl4pPr>
            <a:lvl5pPr>
              <a:buNone/>
              <a:defRPr sz="1000"/>
            </a:lvl5pPr>
          </a:lstStyle>
          <a:p>
            <a:pPr lvl="0"/>
            <a:r>
              <a:rPr lang="sv-SE" noProof="0"/>
              <a:t>Klicka här för att ändra format på bakgrundstexten</a:t>
            </a:r>
          </a:p>
        </p:txBody>
      </p:sp>
      <p:pic>
        <p:nvPicPr>
          <p:cNvPr id="14" name="Picture 13" descr="A landscape with a body of water and mountains in the background&#10;&#10;Description automatically generated with low confidence">
            <a:extLst>
              <a:ext uri="{FF2B5EF4-FFF2-40B4-BE49-F238E27FC236}">
                <a16:creationId xmlns:a16="http://schemas.microsoft.com/office/drawing/2014/main" id="{DD556EEC-7DF6-2A49-A150-427A68A79B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6096000" y="3429000"/>
            <a:ext cx="6096000" cy="3429000"/>
          </a:xfrm>
          <a:prstGeom prst="rect">
            <a:avLst/>
          </a:prstGeom>
        </p:spPr>
      </p:pic>
      <p:pic>
        <p:nvPicPr>
          <p:cNvPr id="18" name="Picture 17" descr="A person sitting in a car&#10;&#10;Description automatically generated with low confidence">
            <a:extLst>
              <a:ext uri="{FF2B5EF4-FFF2-40B4-BE49-F238E27FC236}">
                <a16:creationId xmlns:a16="http://schemas.microsoft.com/office/drawing/2014/main" id="{2072820B-B209-9B4D-8937-9B9B4D9A4D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0"/>
            <a:ext cx="6096000" cy="342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74721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rPay Hejdå ljus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863933AF-FCC1-1947-AEBC-9F2C4DB44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BCA94-2D2B-F44D-BD53-674951767B65}" type="datetime2">
              <a:rPr lang="sv-SE" smtClean="0"/>
              <a:t>onsdag den 2 november 2022</a:t>
            </a:fld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986F56B3-DB04-624A-90CF-5C3D5D849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75701" y="360000"/>
            <a:ext cx="244824" cy="202708"/>
          </a:xfrm>
        </p:spPr>
        <p:txBody>
          <a:bodyPr anchor="t" anchorCtr="0"/>
          <a:lstStyle>
            <a:lvl1pPr algn="r">
              <a:defRPr/>
            </a:lvl1pPr>
          </a:lstStyle>
          <a:p>
            <a:fld id="{2CC98B77-332E-004E-BD2A-A6DBBD4442F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DDADB59-A82A-1145-B625-1897520C4F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90608" y="1255713"/>
            <a:ext cx="8010783" cy="2055600"/>
          </a:xfrm>
        </p:spPr>
        <p:txBody>
          <a:bodyPr anchor="b" anchorCtr="0"/>
          <a:lstStyle>
            <a:lvl1pPr algn="ctr">
              <a:buNone/>
              <a:defRPr sz="36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 noProof="0" dirty="0"/>
              <a:t>Tack för er tid!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55C953E-F514-5E4D-838E-0CD93BB0BEF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76000" y="3502800"/>
            <a:ext cx="5040000" cy="251999"/>
          </a:xfrm>
        </p:spPr>
        <p:txBody>
          <a:bodyPr>
            <a:normAutofit/>
          </a:bodyPr>
          <a:lstStyle>
            <a:lvl1pPr algn="ctr">
              <a:buFontTx/>
              <a:buNone/>
              <a:defRPr sz="1100" b="0" i="0" spc="11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 dirty="0"/>
              <a:t>KONTAKTA OSS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889A217-1E34-A445-A09A-FD5A0BEB9E8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76000" y="3859199"/>
            <a:ext cx="5040000" cy="1440000"/>
          </a:xfrm>
        </p:spPr>
        <p:txBody>
          <a:bodyPr/>
          <a:lstStyle>
            <a:lvl1pPr algn="ctr">
              <a:buNone/>
              <a:defRPr/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sv-SE" noProof="0" dirty="0"/>
              <a:t>Namn Efternamn</a:t>
            </a:r>
            <a:br>
              <a:rPr lang="sv-SE" noProof="0" dirty="0"/>
            </a:br>
            <a:r>
              <a:rPr lang="sv-SE" noProof="0" dirty="0" err="1"/>
              <a:t>Title</a:t>
            </a:r>
            <a:br>
              <a:rPr lang="sv-SE" noProof="0" dirty="0"/>
            </a:br>
            <a:r>
              <a:rPr lang="sv-SE" noProof="0" dirty="0" err="1"/>
              <a:t>namn.efternamn@volvofinans.se</a:t>
            </a:r>
            <a:br>
              <a:rPr lang="sv-SE" noProof="0" dirty="0"/>
            </a:br>
            <a:r>
              <a:rPr lang="sv-SE" noProof="0" dirty="0"/>
              <a:t>+46 (0)704-123 456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8AD3C4D-6872-3A48-A92D-4A53B7E503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9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84150" y="5693155"/>
            <a:ext cx="1423698" cy="4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41899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FB Titel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floor&#10;&#10;Description automatically generated">
            <a:extLst>
              <a:ext uri="{FF2B5EF4-FFF2-40B4-BE49-F238E27FC236}">
                <a16:creationId xmlns:a16="http://schemas.microsoft.com/office/drawing/2014/main" id="{32BBCC9C-25D3-364C-912C-B771157D9C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99766DC-0BEF-FB45-B521-72D6ACD825E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2199" y="2981403"/>
            <a:ext cx="10007601" cy="1755489"/>
          </a:xfrm>
        </p:spPr>
        <p:txBody>
          <a:bodyPr>
            <a:noAutofit/>
          </a:bodyPr>
          <a:lstStyle>
            <a:lvl1pPr marL="0" indent="0" algn="ctr">
              <a:lnSpc>
                <a:spcPct val="110000"/>
              </a:lnSpc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noProof="0" dirty="0"/>
              <a:t>Presentationsrubrik, max tre linjer text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DFB466-AEEC-FB41-83B9-D99F17C42ED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92200" y="2393504"/>
            <a:ext cx="10007600" cy="246265"/>
          </a:xfrm>
        </p:spPr>
        <p:txBody>
          <a:bodyPr>
            <a:normAutofit/>
          </a:bodyPr>
          <a:lstStyle>
            <a:lvl1pPr marL="0" indent="0" algn="ctr">
              <a:buNone/>
              <a:defRPr sz="1200" b="0" i="0" spc="11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KOMPLEMENTRUBRIK</a:t>
            </a:r>
            <a:endParaRPr lang="en-S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9F001D-2B00-6B49-94D2-B213426E9F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9999" y="5847080"/>
            <a:ext cx="2592000" cy="1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494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FB Tom Mörk">
    <p:bg>
      <p:bgPr>
        <a:solidFill>
          <a:srgbClr val="3331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883A113-D001-BF4E-9B38-6DCC79BA1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2CC98B77-332E-004E-BD2A-A6DBBD4442F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52A13AEE-D453-1C40-B4B4-558E5747BD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65200" y="360000"/>
            <a:ext cx="1440000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b="0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2FE0898-CE0D-3148-96CC-F69F09029EE8}" type="datetime2">
              <a:rPr lang="sv-SE" smtClean="0"/>
              <a:pPr/>
              <a:t>onsdag den 2 november 2022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8530988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leet Halvsida City A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59F297C-3AFF-9748-853C-614D7CE7E8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2200" y="1557337"/>
            <a:ext cx="4464050" cy="935037"/>
          </a:xfrm>
        </p:spPr>
        <p:txBody>
          <a:bodyPr>
            <a:normAutofit/>
          </a:bodyPr>
          <a:lstStyle>
            <a:lvl1pPr marL="0" indent="0">
              <a:tabLst>
                <a:tab pos="4308475" algn="l"/>
              </a:tabLst>
              <a:defRPr sz="2600" spc="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Klicka här för att ändra mall för rubrikformat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986F56B3-DB04-624A-90CF-5C3D5D849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60000" y="6303600"/>
            <a:ext cx="244824" cy="202708"/>
          </a:xfrm>
        </p:spPr>
        <p:txBody>
          <a:bodyPr/>
          <a:lstStyle/>
          <a:p>
            <a:fld id="{2CC98B77-332E-004E-BD2A-A6DBBD4442FD}" type="slidenum">
              <a:rPr lang="sv-SE" smtClean="0"/>
              <a:t>‹#›</a:t>
            </a:fld>
            <a:endParaRPr lang="sv-SE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87AE084-8FB8-1A47-90E0-5C74FD1BD9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2201" y="1260000"/>
            <a:ext cx="4464050" cy="301625"/>
          </a:xfrm>
        </p:spPr>
        <p:txBody>
          <a:bodyPr>
            <a:normAutofit/>
          </a:bodyPr>
          <a:lstStyle>
            <a:lvl1pPr>
              <a:buFontTx/>
              <a:buNone/>
              <a:defRPr sz="1100" b="0" i="0" u="none" spc="11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C2D13DB-3CF7-B841-9E7D-3C0FECEE0D7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92200" y="2700000"/>
            <a:ext cx="3900424" cy="3284875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  <a:lvl2pPr>
              <a:buNone/>
              <a:defRPr sz="1000"/>
            </a:lvl2pPr>
            <a:lvl3pPr>
              <a:buNone/>
              <a:defRPr sz="1000"/>
            </a:lvl3pPr>
            <a:lvl4pPr>
              <a:buNone/>
              <a:defRPr sz="1000"/>
            </a:lvl4pPr>
            <a:lvl5pPr>
              <a:buNone/>
              <a:defRPr sz="1000"/>
            </a:lvl5pPr>
          </a:lstStyle>
          <a:p>
            <a:pPr lvl="0"/>
            <a:r>
              <a:rPr lang="en-GB" noProof="0"/>
              <a:t>Click to edit Master text styles</a:t>
            </a:r>
          </a:p>
        </p:txBody>
      </p:sp>
      <p:pic>
        <p:nvPicPr>
          <p:cNvPr id="4" name="Picture 3" descr="A person walking with an umbrella&#10;&#10;Description automatically generated with low confidence">
            <a:extLst>
              <a:ext uri="{FF2B5EF4-FFF2-40B4-BE49-F238E27FC236}">
                <a16:creationId xmlns:a16="http://schemas.microsoft.com/office/drawing/2014/main" id="{6C1CD35A-C393-3241-AEA8-AC609C2ACD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9" name="Platshållare för datum 3">
            <a:extLst>
              <a:ext uri="{FF2B5EF4-FFF2-40B4-BE49-F238E27FC236}">
                <a16:creationId xmlns:a16="http://schemas.microsoft.com/office/drawing/2014/main" id="{59C77E0D-1CCF-BB45-83B3-F4A485E320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36147" y="360000"/>
            <a:ext cx="1472342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2FE0898-CE0D-3148-96CC-F69F09029EE8}" type="datetime2">
              <a:rPr lang="sv-SE" smtClean="0"/>
              <a:pPr/>
              <a:t>onsdag den 2 november 2022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1196105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FB Tom Mörk">
    <p:bg>
      <p:bgPr>
        <a:solidFill>
          <a:srgbClr val="3331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883A113-D001-BF4E-9B38-6DCC79BA1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2CC98B77-332E-004E-BD2A-A6DBBD4442F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52A13AEE-D453-1C40-B4B4-558E5747BD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65200" y="360000"/>
            <a:ext cx="1440000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b="0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2FE0898-CE0D-3148-96CC-F69F09029EE8}" type="datetime2">
              <a:rPr lang="sv-SE" smtClean="0"/>
              <a:pPr/>
              <a:t>onsdag den 2 november 2022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9313514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FB Högerbild Mörk">
    <p:bg>
      <p:bgPr>
        <a:solidFill>
          <a:srgbClr val="3331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59F297C-3AFF-9748-853C-614D7CE7E8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2200" y="1557337"/>
            <a:ext cx="4464050" cy="935037"/>
          </a:xfrm>
        </p:spPr>
        <p:txBody>
          <a:bodyPr>
            <a:normAutofit/>
          </a:bodyPr>
          <a:lstStyle>
            <a:lvl1pPr marL="0" indent="0">
              <a:tabLst>
                <a:tab pos="4308475" algn="l"/>
              </a:tabLst>
              <a:defRPr sz="2600" spc="0">
                <a:solidFill>
                  <a:schemeClr val="bg2"/>
                </a:solidFill>
              </a:defRPr>
            </a:lvl1pPr>
          </a:lstStyle>
          <a:p>
            <a:r>
              <a:rPr lang="sv-SE" noProof="0" dirty="0"/>
              <a:t>Klicka här för att ändra mall för rubrikformat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986F56B3-DB04-624A-90CF-5C3D5D849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60000" y="6303600"/>
            <a:ext cx="244824" cy="202708"/>
          </a:xfrm>
        </p:spPr>
        <p:txBody>
          <a:bodyPr/>
          <a:lstStyle/>
          <a:p>
            <a:fld id="{2CC98B77-332E-004E-BD2A-A6DBBD4442FD}" type="slidenum">
              <a:rPr lang="sv-SE" smtClean="0"/>
              <a:t>‹#›</a:t>
            </a:fld>
            <a:endParaRPr lang="sv-SE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87AE084-8FB8-1A47-90E0-5C74FD1BD9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2201" y="1260000"/>
            <a:ext cx="4464050" cy="301625"/>
          </a:xfrm>
        </p:spPr>
        <p:txBody>
          <a:bodyPr>
            <a:normAutofit/>
          </a:bodyPr>
          <a:lstStyle>
            <a:lvl1pPr>
              <a:buFontTx/>
              <a:buNone/>
              <a:defRPr sz="1100" b="0" i="0" u="none" spc="11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38C936F-7140-2548-8464-A9A7E6DBEF1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1" y="1"/>
            <a:ext cx="6095999" cy="6857999"/>
          </a:xfrm>
          <a:solidFill>
            <a:schemeClr val="bg1">
              <a:lumMod val="90000"/>
            </a:schemeClr>
          </a:solidFill>
        </p:spPr>
        <p:txBody>
          <a:bodyPr anchor="ctr" anchorCtr="0"/>
          <a:lstStyle>
            <a:lvl1pPr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SE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C2D13DB-3CF7-B841-9E7D-3C0FECEE0D7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92200" y="2700000"/>
            <a:ext cx="3900424" cy="3284875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  <a:lvl2pPr>
              <a:buNone/>
              <a:defRPr sz="1000"/>
            </a:lvl2pPr>
            <a:lvl3pPr>
              <a:buNone/>
              <a:defRPr sz="1000"/>
            </a:lvl3pPr>
            <a:lvl4pPr>
              <a:buNone/>
              <a:defRPr sz="1000"/>
            </a:lvl4pPr>
            <a:lvl5pPr>
              <a:buNone/>
              <a:defRPr sz="1000"/>
            </a:lvl5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9" name="Platshållare för datum 3">
            <a:extLst>
              <a:ext uri="{FF2B5EF4-FFF2-40B4-BE49-F238E27FC236}">
                <a16:creationId xmlns:a16="http://schemas.microsoft.com/office/drawing/2014/main" id="{AE4EEAB6-A6B5-9948-A1B0-81DDF69471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65200" y="360000"/>
            <a:ext cx="1440000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b="0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2FE0898-CE0D-3148-96CC-F69F09029EE8}" type="datetime2">
              <a:rPr lang="sv-SE" smtClean="0"/>
              <a:pPr/>
              <a:t>onsdag den 2 november 2022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0633076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FB Kort budskap Mörk">
    <p:bg>
      <p:bgPr>
        <a:solidFill>
          <a:srgbClr val="3331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883A113-D001-BF4E-9B38-6DCC79BA1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2CC98B77-332E-004E-BD2A-A6DBBD4442F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8410868-E931-B747-BE3A-967B63A861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92200" y="1255713"/>
            <a:ext cx="10007600" cy="418571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sv-SE" noProof="0" dirty="0"/>
              <a:t>Kort, kärnfullt budskap.</a:t>
            </a:r>
            <a:br>
              <a:rPr lang="sv-SE" noProof="0" dirty="0"/>
            </a:br>
            <a:r>
              <a:rPr lang="sv-SE" noProof="0" dirty="0" err="1"/>
              <a:t>Lorem</a:t>
            </a:r>
            <a:r>
              <a:rPr lang="sv-SE" noProof="0" dirty="0"/>
              <a:t> </a:t>
            </a:r>
            <a:r>
              <a:rPr lang="sv-SE" noProof="0" dirty="0" err="1"/>
              <a:t>ipsum</a:t>
            </a:r>
            <a:r>
              <a:rPr lang="sv-SE" noProof="0" dirty="0"/>
              <a:t> </a:t>
            </a:r>
            <a:r>
              <a:rPr lang="sv-SE" noProof="0" dirty="0" err="1"/>
              <a:t>dolor</a:t>
            </a:r>
            <a:r>
              <a:rPr lang="sv-SE" noProof="0" dirty="0"/>
              <a:t> </a:t>
            </a:r>
            <a:r>
              <a:rPr lang="sv-SE" noProof="0" dirty="0" err="1"/>
              <a:t>sit</a:t>
            </a:r>
            <a:r>
              <a:rPr lang="sv-SE" noProof="0" dirty="0"/>
              <a:t> </a:t>
            </a:r>
            <a:r>
              <a:rPr lang="sv-SE" noProof="0" dirty="0" err="1"/>
              <a:t>amet</a:t>
            </a:r>
            <a:r>
              <a:rPr lang="sv-SE" noProof="0" dirty="0"/>
              <a:t> </a:t>
            </a:r>
            <a:r>
              <a:rPr lang="sv-SE" noProof="0" dirty="0" err="1"/>
              <a:t>serpentum</a:t>
            </a:r>
            <a:r>
              <a:rPr lang="sv-SE" noProof="0" dirty="0"/>
              <a:t> </a:t>
            </a:r>
            <a:r>
              <a:rPr lang="sv-SE" noProof="0" dirty="0" err="1"/>
              <a:t>ne</a:t>
            </a:r>
            <a:r>
              <a:rPr lang="sv-SE" noProof="0" dirty="0"/>
              <a:t> </a:t>
            </a:r>
            <a:r>
              <a:rPr lang="sv-SE" noProof="0" dirty="0" err="1"/>
              <a:t>delior</a:t>
            </a:r>
            <a:r>
              <a:rPr lang="sv-SE" noProof="0" dirty="0"/>
              <a:t> </a:t>
            </a:r>
            <a:br>
              <a:rPr lang="sv-SE" noProof="0" dirty="0"/>
            </a:br>
            <a:r>
              <a:rPr lang="sv-SE" noProof="0" dirty="0" err="1"/>
              <a:t>quantas</a:t>
            </a:r>
            <a:r>
              <a:rPr lang="sv-SE" noProof="0" dirty="0"/>
              <a:t> </a:t>
            </a:r>
            <a:r>
              <a:rPr lang="sv-SE" noProof="0" dirty="0" err="1"/>
              <a:t>rex</a:t>
            </a:r>
            <a:r>
              <a:rPr lang="sv-SE" noProof="0" dirty="0"/>
              <a:t> </a:t>
            </a:r>
            <a:r>
              <a:rPr lang="sv-SE" noProof="0" dirty="0" err="1"/>
              <a:t>felix</a:t>
            </a:r>
            <a:endParaRPr lang="sv-SE" noProof="0" dirty="0"/>
          </a:p>
        </p:txBody>
      </p:sp>
      <p:sp>
        <p:nvSpPr>
          <p:cNvPr id="9" name="Platshållare för datum 3">
            <a:extLst>
              <a:ext uri="{FF2B5EF4-FFF2-40B4-BE49-F238E27FC236}">
                <a16:creationId xmlns:a16="http://schemas.microsoft.com/office/drawing/2014/main" id="{2FEDCFB9-25E1-0545-839D-E8159A8F6D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65200" y="360000"/>
            <a:ext cx="1440000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b="0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2FE0898-CE0D-3148-96CC-F69F09029EE8}" type="datetime2">
              <a:rPr lang="sv-SE" smtClean="0"/>
              <a:pPr/>
              <a:t>onsdag den 2 november 2022</a:t>
            </a:fld>
            <a:endParaRPr lang="sv-SE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C6D4019-7148-4940-8558-9DBA916C96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9999" y="5847080"/>
            <a:ext cx="2592000" cy="1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0351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rPay Titel Tom Mö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99766DC-0BEF-FB45-B521-72D6ACD825E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2199" y="2981403"/>
            <a:ext cx="10007601" cy="1755489"/>
          </a:xfrm>
        </p:spPr>
        <p:txBody>
          <a:bodyPr>
            <a:noAutofit/>
          </a:bodyPr>
          <a:lstStyle>
            <a:lvl1pPr marL="0" indent="0" algn="ctr">
              <a:lnSpc>
                <a:spcPct val="110000"/>
              </a:lnSpc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noProof="0" dirty="0"/>
              <a:t>Presentationsrubrik, max tre linjer text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DFB466-AEEC-FB41-83B9-D99F17C42ED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92200" y="2393504"/>
            <a:ext cx="10007600" cy="246265"/>
          </a:xfrm>
        </p:spPr>
        <p:txBody>
          <a:bodyPr>
            <a:normAutofit/>
          </a:bodyPr>
          <a:lstStyle>
            <a:lvl1pPr marL="0" indent="0" algn="ctr">
              <a:buNone/>
              <a:defRPr sz="1200" b="0" i="0" spc="11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KOMPLEMENTRUBRIK</a:t>
            </a:r>
            <a:endParaRPr lang="en-SE" dirty="0"/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A9622333-2493-E14A-9D5B-68219249AE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5999" y="5618205"/>
            <a:ext cx="1440000" cy="471600"/>
          </a:xfrm>
          <a:prstGeom prst="rect">
            <a:avLst/>
          </a:prstGeom>
        </p:spPr>
      </p:pic>
      <p:sp>
        <p:nvSpPr>
          <p:cNvPr id="6" name="Platshållare för datum 3">
            <a:extLst>
              <a:ext uri="{FF2B5EF4-FFF2-40B4-BE49-F238E27FC236}">
                <a16:creationId xmlns:a16="http://schemas.microsoft.com/office/drawing/2014/main" id="{7DE14EFE-7C01-7147-A51F-D029930530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37199" y="360000"/>
            <a:ext cx="1476933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b="0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2FE0898-CE0D-3148-96CC-F69F09029EE8}" type="datetime2">
              <a:rPr lang="sv-SE" smtClean="0"/>
              <a:pPr/>
              <a:t>onsdag den 2 november 2022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9501379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rPay Kapitel Mörk">
    <p:bg>
      <p:bgPr>
        <a:solidFill>
          <a:srgbClr val="3331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018552B-9B6E-7440-AFB4-A6BEE69BAF3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35760" y="1255713"/>
            <a:ext cx="7920480" cy="4230687"/>
          </a:xfrm>
        </p:spPr>
        <p:txBody>
          <a:bodyPr anchor="ctr" anchorCtr="0">
            <a:normAutofit/>
          </a:bodyPr>
          <a:lstStyle>
            <a:lvl1pPr algn="ctr">
              <a:lnSpc>
                <a:spcPct val="110000"/>
              </a:lnSpc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sv-SE" noProof="0" dirty="0"/>
              <a:t>Klicka här för att ändra mall för rubrikformat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FFDC2EF-0C8F-D042-80C9-F2EBB727C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98B77-332E-004E-BD2A-A6DBBD4442FD}" type="slidenum">
              <a:rPr lang="sv-SE" smtClean="0"/>
              <a:t>‹#›</a:t>
            </a:fld>
            <a:endParaRPr lang="sv-SE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A0E42B27-2041-EA4D-BB62-B0A002AC6D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5999" y="5693155"/>
            <a:ext cx="1440000" cy="471600"/>
          </a:xfrm>
          <a:prstGeom prst="rect">
            <a:avLst/>
          </a:prstGeom>
        </p:spPr>
      </p:pic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EC946B11-3E7F-C14F-9F21-4160D9FD77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37200" y="360000"/>
            <a:ext cx="1482578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b="0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2FE0898-CE0D-3148-96CC-F69F09029EE8}" type="datetime2">
              <a:rPr lang="sv-SE" smtClean="0"/>
              <a:pPr/>
              <a:t>onsdag den 2 november 2022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6275729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rPay Helsida Mörk">
    <p:bg>
      <p:bgPr>
        <a:solidFill>
          <a:srgbClr val="3331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59F297C-3AFF-9748-853C-614D7CE7E8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2200" y="1557337"/>
            <a:ext cx="10007600" cy="804025"/>
          </a:xfrm>
        </p:spPr>
        <p:txBody>
          <a:bodyPr>
            <a:normAutofit/>
          </a:bodyPr>
          <a:lstStyle>
            <a:lvl1pPr marL="0" indent="0">
              <a:tabLst>
                <a:tab pos="4308475" algn="l"/>
              </a:tabLst>
              <a:defRPr sz="2600">
                <a:solidFill>
                  <a:schemeClr val="bg2"/>
                </a:solidFill>
              </a:defRPr>
            </a:lvl1pPr>
          </a:lstStyle>
          <a:p>
            <a:r>
              <a:rPr lang="en-GB" noProof="0" dirty="0" err="1"/>
              <a:t>Klicka</a:t>
            </a:r>
            <a:r>
              <a:rPr lang="en-GB" noProof="0" dirty="0"/>
              <a:t> </a:t>
            </a:r>
            <a:r>
              <a:rPr lang="en-GB" noProof="0" dirty="0" err="1"/>
              <a:t>här</a:t>
            </a:r>
            <a:r>
              <a:rPr lang="en-GB" noProof="0" dirty="0"/>
              <a:t>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att</a:t>
            </a:r>
            <a:r>
              <a:rPr lang="en-GB" noProof="0" dirty="0"/>
              <a:t> </a:t>
            </a:r>
            <a:r>
              <a:rPr lang="en-GB" noProof="0" dirty="0" err="1"/>
              <a:t>ändra</a:t>
            </a:r>
            <a:r>
              <a:rPr lang="en-GB" noProof="0" dirty="0"/>
              <a:t> mall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rubrikformat</a:t>
            </a:r>
            <a:endParaRPr lang="en-GB" noProof="0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986F56B3-DB04-624A-90CF-5C3D5D849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60000" y="6296400"/>
            <a:ext cx="244824" cy="202708"/>
          </a:xfrm>
        </p:spPr>
        <p:txBody>
          <a:bodyPr/>
          <a:lstStyle/>
          <a:p>
            <a:fld id="{2CC98B77-332E-004E-BD2A-A6DBBD4442FD}" type="slidenum">
              <a:rPr lang="sv-SE" smtClean="0"/>
              <a:t>‹#›</a:t>
            </a:fld>
            <a:endParaRPr lang="sv-SE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85F1121-4088-F647-A896-34587631579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92200" y="2492375"/>
            <a:ext cx="10007600" cy="349250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bg2"/>
                </a:solidFill>
              </a:defRPr>
            </a:lvl1pPr>
            <a:lvl2pPr>
              <a:defRPr sz="1200">
                <a:solidFill>
                  <a:schemeClr val="bg2"/>
                </a:solidFill>
              </a:defRPr>
            </a:lvl2pPr>
            <a:lvl3pPr>
              <a:defRPr sz="1200">
                <a:solidFill>
                  <a:schemeClr val="bg2"/>
                </a:solidFill>
              </a:defRPr>
            </a:lvl3pPr>
            <a:lvl4pPr>
              <a:defRPr sz="1200">
                <a:solidFill>
                  <a:schemeClr val="bg2"/>
                </a:solidFill>
              </a:defRPr>
            </a:lvl4pPr>
            <a:lvl5pPr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87AE084-8FB8-1A47-90E0-5C74FD1BD9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2200" y="1260000"/>
            <a:ext cx="5744007" cy="301625"/>
          </a:xfrm>
        </p:spPr>
        <p:txBody>
          <a:bodyPr>
            <a:normAutofit/>
          </a:bodyPr>
          <a:lstStyle>
            <a:lvl1pPr>
              <a:buFontTx/>
              <a:buNone/>
              <a:defRPr sz="1100" b="0" i="0" u="none" spc="1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77A2A2A0-1308-C241-AC58-0259608846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37200" y="360000"/>
            <a:ext cx="1488222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b="0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2FE0898-CE0D-3148-96CC-F69F09029EE8}" type="datetime2">
              <a:rPr lang="sv-SE" smtClean="0"/>
              <a:pPr/>
              <a:t>onsdag den 2 november 2022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047594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rPay Kort budskap mörk">
    <p:bg>
      <p:bgPr>
        <a:solidFill>
          <a:srgbClr val="3331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883A113-D001-BF4E-9B38-6DCC79BA1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2CC98B77-332E-004E-BD2A-A6DBBD4442F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8410868-E931-B747-BE3A-967B63A861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92200" y="1255713"/>
            <a:ext cx="10007600" cy="418571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sv-SE" noProof="0" dirty="0"/>
              <a:t>Kort, kärnfullt budskap.</a:t>
            </a:r>
            <a:br>
              <a:rPr lang="sv-SE" noProof="0" dirty="0"/>
            </a:br>
            <a:r>
              <a:rPr lang="sv-SE" noProof="0" dirty="0" err="1"/>
              <a:t>Lorem</a:t>
            </a:r>
            <a:r>
              <a:rPr lang="sv-SE" noProof="0" dirty="0"/>
              <a:t> </a:t>
            </a:r>
            <a:r>
              <a:rPr lang="sv-SE" noProof="0" dirty="0" err="1"/>
              <a:t>ipsum</a:t>
            </a:r>
            <a:r>
              <a:rPr lang="sv-SE" noProof="0" dirty="0"/>
              <a:t> </a:t>
            </a:r>
            <a:r>
              <a:rPr lang="sv-SE" noProof="0" dirty="0" err="1"/>
              <a:t>dolor</a:t>
            </a:r>
            <a:r>
              <a:rPr lang="sv-SE" noProof="0" dirty="0"/>
              <a:t> </a:t>
            </a:r>
            <a:r>
              <a:rPr lang="sv-SE" noProof="0" dirty="0" err="1"/>
              <a:t>sit</a:t>
            </a:r>
            <a:r>
              <a:rPr lang="sv-SE" noProof="0" dirty="0"/>
              <a:t> </a:t>
            </a:r>
            <a:r>
              <a:rPr lang="sv-SE" noProof="0" dirty="0" err="1"/>
              <a:t>amet</a:t>
            </a:r>
            <a:r>
              <a:rPr lang="sv-SE" noProof="0" dirty="0"/>
              <a:t> </a:t>
            </a:r>
            <a:r>
              <a:rPr lang="sv-SE" noProof="0" dirty="0" err="1"/>
              <a:t>serpentum</a:t>
            </a:r>
            <a:r>
              <a:rPr lang="sv-SE" noProof="0" dirty="0"/>
              <a:t> </a:t>
            </a:r>
            <a:r>
              <a:rPr lang="sv-SE" noProof="0" dirty="0" err="1"/>
              <a:t>ne</a:t>
            </a:r>
            <a:r>
              <a:rPr lang="sv-SE" noProof="0" dirty="0"/>
              <a:t> </a:t>
            </a:r>
            <a:r>
              <a:rPr lang="sv-SE" noProof="0" dirty="0" err="1"/>
              <a:t>delior</a:t>
            </a:r>
            <a:r>
              <a:rPr lang="sv-SE" noProof="0" dirty="0"/>
              <a:t> </a:t>
            </a:r>
            <a:br>
              <a:rPr lang="sv-SE" noProof="0" dirty="0"/>
            </a:br>
            <a:r>
              <a:rPr lang="sv-SE" noProof="0" dirty="0" err="1"/>
              <a:t>quantas</a:t>
            </a:r>
            <a:r>
              <a:rPr lang="sv-SE" noProof="0" dirty="0"/>
              <a:t> </a:t>
            </a:r>
            <a:r>
              <a:rPr lang="sv-SE" noProof="0" dirty="0" err="1"/>
              <a:t>rex</a:t>
            </a:r>
            <a:r>
              <a:rPr lang="sv-SE" noProof="0" dirty="0"/>
              <a:t> </a:t>
            </a:r>
            <a:r>
              <a:rPr lang="sv-SE" noProof="0" dirty="0" err="1"/>
              <a:t>felix</a:t>
            </a:r>
            <a:endParaRPr lang="sv-SE" noProof="0" dirty="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34D7AE1E-5DFA-5E42-A2E1-3A50C7ED29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5999" y="5693155"/>
            <a:ext cx="1440000" cy="471600"/>
          </a:xfrm>
          <a:prstGeom prst="rect">
            <a:avLst/>
          </a:prstGeom>
        </p:spPr>
      </p:pic>
      <p:sp>
        <p:nvSpPr>
          <p:cNvPr id="9" name="Platshållare för datum 3">
            <a:extLst>
              <a:ext uri="{FF2B5EF4-FFF2-40B4-BE49-F238E27FC236}">
                <a16:creationId xmlns:a16="http://schemas.microsoft.com/office/drawing/2014/main" id="{50C0543B-99FB-814B-ADA3-836F1A6425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37199" y="360000"/>
            <a:ext cx="1476933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b="0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2FE0898-CE0D-3148-96CC-F69F09029EE8}" type="datetime2">
              <a:rPr lang="sv-SE" smtClean="0"/>
              <a:pPr/>
              <a:t>onsdag den 2 november 2022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1984430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rPay Tom Mörk">
    <p:bg>
      <p:bgPr>
        <a:solidFill>
          <a:srgbClr val="3331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883A113-D001-BF4E-9B38-6DCC79BA1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2CC98B77-332E-004E-BD2A-A6DBBD4442F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DF3C2ABF-4AC8-1F4A-ACD8-4F7DD76B23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37200" y="360000"/>
            <a:ext cx="1482578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b="0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2FE0898-CE0D-3148-96CC-F69F09029EE8}" type="datetime2">
              <a:rPr lang="sv-SE" smtClean="0"/>
              <a:pPr/>
              <a:t>onsdag den 2 november 2022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9362294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rPay högerbild Mörk">
    <p:bg>
      <p:bgPr>
        <a:solidFill>
          <a:srgbClr val="3331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59F297C-3AFF-9748-853C-614D7CE7E8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2200" y="1557337"/>
            <a:ext cx="4464050" cy="935037"/>
          </a:xfrm>
        </p:spPr>
        <p:txBody>
          <a:bodyPr>
            <a:normAutofit/>
          </a:bodyPr>
          <a:lstStyle>
            <a:lvl1pPr marL="0" indent="0">
              <a:tabLst>
                <a:tab pos="4308475" algn="l"/>
              </a:tabLst>
              <a:defRPr sz="2600" spc="0">
                <a:solidFill>
                  <a:schemeClr val="bg2"/>
                </a:solidFill>
              </a:defRPr>
            </a:lvl1pPr>
          </a:lstStyle>
          <a:p>
            <a:r>
              <a:rPr lang="sv-SE" noProof="0" dirty="0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863933AF-FCC1-1947-AEBC-9F2C4DB44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828B0-FF21-FA49-85EF-10EB401B708A}" type="datetime2">
              <a:rPr lang="sv-SE" noProof="0" smtClean="0"/>
              <a:t>onsdag den 2 november 2022</a:t>
            </a:fld>
            <a:endParaRPr lang="en-GB" noProof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986F56B3-DB04-624A-90CF-5C3D5D849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60000" y="6303600"/>
            <a:ext cx="244824" cy="202708"/>
          </a:xfrm>
        </p:spPr>
        <p:txBody>
          <a:bodyPr/>
          <a:lstStyle/>
          <a:p>
            <a:fld id="{2CC98B77-332E-004E-BD2A-A6DBBD4442FD}" type="slidenum">
              <a:rPr lang="sv-SE" smtClean="0"/>
              <a:t>‹#›</a:t>
            </a:fld>
            <a:endParaRPr lang="sv-SE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87AE084-8FB8-1A47-90E0-5C74FD1BD9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2201" y="1260000"/>
            <a:ext cx="4464050" cy="301625"/>
          </a:xfrm>
        </p:spPr>
        <p:txBody>
          <a:bodyPr>
            <a:normAutofit/>
          </a:bodyPr>
          <a:lstStyle>
            <a:lvl1pPr>
              <a:buFontTx/>
              <a:buNone/>
              <a:defRPr sz="1100" b="0" i="0" u="none" spc="11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38C936F-7140-2548-8464-A9A7E6DBEF1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1" y="1"/>
            <a:ext cx="6095999" cy="6857999"/>
          </a:xfrm>
          <a:solidFill>
            <a:schemeClr val="bg1">
              <a:lumMod val="90000"/>
            </a:schemeClr>
          </a:solidFill>
        </p:spPr>
        <p:txBody>
          <a:bodyPr anchor="ctr" anchorCtr="0"/>
          <a:lstStyle>
            <a:lvl1pPr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SE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C2D13DB-3CF7-B841-9E7D-3C0FECEE0D7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92200" y="2700000"/>
            <a:ext cx="3900424" cy="3284875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  <a:lvl2pPr>
              <a:buNone/>
              <a:defRPr sz="1000"/>
            </a:lvl2pPr>
            <a:lvl3pPr>
              <a:buNone/>
              <a:defRPr sz="1000"/>
            </a:lvl3pPr>
            <a:lvl4pPr>
              <a:buNone/>
              <a:defRPr sz="1000"/>
            </a:lvl4pPr>
            <a:lvl5pPr>
              <a:buNone/>
              <a:defRPr sz="1000"/>
            </a:lvl5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23267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FB Högerbild Mörk">
    <p:bg>
      <p:bgPr>
        <a:solidFill>
          <a:srgbClr val="3331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59F297C-3AFF-9748-853C-614D7CE7E8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2200" y="1557337"/>
            <a:ext cx="4464050" cy="935037"/>
          </a:xfrm>
        </p:spPr>
        <p:txBody>
          <a:bodyPr>
            <a:normAutofit/>
          </a:bodyPr>
          <a:lstStyle>
            <a:lvl1pPr marL="0" indent="0">
              <a:tabLst>
                <a:tab pos="4308475" algn="l"/>
              </a:tabLst>
              <a:defRPr sz="2600" spc="0">
                <a:solidFill>
                  <a:schemeClr val="bg2"/>
                </a:solidFill>
              </a:defRPr>
            </a:lvl1pPr>
          </a:lstStyle>
          <a:p>
            <a:r>
              <a:rPr lang="sv-SE" noProof="0" dirty="0"/>
              <a:t>Klicka här för att ändra mall för rubrikformat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986F56B3-DB04-624A-90CF-5C3D5D849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60000" y="6303600"/>
            <a:ext cx="244824" cy="202708"/>
          </a:xfrm>
        </p:spPr>
        <p:txBody>
          <a:bodyPr/>
          <a:lstStyle/>
          <a:p>
            <a:fld id="{2CC98B77-332E-004E-BD2A-A6DBBD4442FD}" type="slidenum">
              <a:rPr lang="sv-SE" smtClean="0"/>
              <a:t>‹#›</a:t>
            </a:fld>
            <a:endParaRPr lang="sv-SE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87AE084-8FB8-1A47-90E0-5C74FD1BD9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2201" y="1260000"/>
            <a:ext cx="4464050" cy="301625"/>
          </a:xfrm>
        </p:spPr>
        <p:txBody>
          <a:bodyPr>
            <a:normAutofit/>
          </a:bodyPr>
          <a:lstStyle>
            <a:lvl1pPr>
              <a:buFontTx/>
              <a:buNone/>
              <a:defRPr sz="1100" b="0" i="0" u="none" spc="11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38C936F-7140-2548-8464-A9A7E6DBEF1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1" y="1"/>
            <a:ext cx="6095999" cy="6857999"/>
          </a:xfrm>
          <a:solidFill>
            <a:schemeClr val="bg1">
              <a:lumMod val="90000"/>
            </a:schemeClr>
          </a:solidFill>
        </p:spPr>
        <p:txBody>
          <a:bodyPr anchor="ctr" anchorCtr="0"/>
          <a:lstStyle>
            <a:lvl1pPr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SE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C2D13DB-3CF7-B841-9E7D-3C0FECEE0D7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92200" y="2700000"/>
            <a:ext cx="3900424" cy="3284875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  <a:lvl2pPr>
              <a:buNone/>
              <a:defRPr sz="1000"/>
            </a:lvl2pPr>
            <a:lvl3pPr>
              <a:buNone/>
              <a:defRPr sz="1000"/>
            </a:lvl3pPr>
            <a:lvl4pPr>
              <a:buNone/>
              <a:defRPr sz="1000"/>
            </a:lvl4pPr>
            <a:lvl5pPr>
              <a:buNone/>
              <a:defRPr sz="1000"/>
            </a:lvl5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9" name="Platshållare för datum 3">
            <a:extLst>
              <a:ext uri="{FF2B5EF4-FFF2-40B4-BE49-F238E27FC236}">
                <a16:creationId xmlns:a16="http://schemas.microsoft.com/office/drawing/2014/main" id="{AE4EEAB6-A6B5-9948-A1B0-81DDF69471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65200" y="360000"/>
            <a:ext cx="1440000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b="0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2FE0898-CE0D-3148-96CC-F69F09029EE8}" type="datetime2">
              <a:rPr lang="sv-SE" smtClean="0"/>
              <a:pPr/>
              <a:t>onsdag den 2 november 2022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2778107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rPay vänsterbild Mörk">
    <p:bg>
      <p:bgPr>
        <a:solidFill>
          <a:srgbClr val="3331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59F297C-3AFF-9748-853C-614D7CE7E8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35749" y="1557338"/>
            <a:ext cx="4464050" cy="835484"/>
          </a:xfrm>
        </p:spPr>
        <p:txBody>
          <a:bodyPr>
            <a:normAutofit/>
          </a:bodyPr>
          <a:lstStyle>
            <a:lvl1pPr marL="0" indent="0">
              <a:tabLst>
                <a:tab pos="4308475" algn="l"/>
              </a:tabLst>
              <a:defRPr sz="2600" spc="0">
                <a:solidFill>
                  <a:schemeClr val="bg2"/>
                </a:solidFill>
              </a:defRPr>
            </a:lvl1pPr>
          </a:lstStyle>
          <a:p>
            <a:r>
              <a:rPr lang="sv-SE" noProof="0" dirty="0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863933AF-FCC1-1947-AEBC-9F2C4DB440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65199" y="360000"/>
            <a:ext cx="1463457" cy="180000"/>
          </a:xfrm>
        </p:spPr>
        <p:txBody>
          <a:bodyPr/>
          <a:lstStyle/>
          <a:p>
            <a:fld id="{5595F40B-7C6B-7F41-83C7-A43257F13D70}" type="datetime2">
              <a:rPr lang="sv-SE" smtClean="0"/>
              <a:t>onsdag den 2 november 2022</a:t>
            </a:fld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986F56B3-DB04-624A-90CF-5C3D5D849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75701" y="6296517"/>
            <a:ext cx="244824" cy="202708"/>
          </a:xfrm>
        </p:spPr>
        <p:txBody>
          <a:bodyPr/>
          <a:lstStyle>
            <a:lvl1pPr algn="r">
              <a:defRPr/>
            </a:lvl1pPr>
          </a:lstStyle>
          <a:p>
            <a:fld id="{2CC98B77-332E-004E-BD2A-A6DBBD4442F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87AE084-8FB8-1A47-90E0-5C74FD1BD9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35750" y="1260000"/>
            <a:ext cx="4464050" cy="301625"/>
          </a:xfrm>
        </p:spPr>
        <p:txBody>
          <a:bodyPr>
            <a:normAutofit/>
          </a:bodyPr>
          <a:lstStyle>
            <a:lvl1pPr>
              <a:buFontTx/>
              <a:buNone/>
              <a:defRPr sz="1100" b="0" i="0" u="none" spc="11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38C936F-7140-2548-8464-A9A7E6DBEF1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1"/>
            <a:ext cx="6095999" cy="6857999"/>
          </a:xfrm>
          <a:solidFill>
            <a:schemeClr val="bg1">
              <a:lumMod val="90000"/>
            </a:schemeClr>
          </a:solidFill>
        </p:spPr>
        <p:txBody>
          <a:bodyPr anchor="ctr" anchorCtr="0"/>
          <a:lstStyle>
            <a:lvl1pPr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SE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C2D13DB-3CF7-B841-9E7D-3C0FECEE0D7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635748" y="2700000"/>
            <a:ext cx="4464051" cy="3284875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  <a:lvl2pPr>
              <a:buNone/>
              <a:defRPr sz="1000"/>
            </a:lvl2pPr>
            <a:lvl3pPr>
              <a:buNone/>
              <a:defRPr sz="1000"/>
            </a:lvl3pPr>
            <a:lvl4pPr>
              <a:buNone/>
              <a:defRPr sz="1000"/>
            </a:lvl4pPr>
            <a:lvl5pPr>
              <a:buNone/>
              <a:defRPr sz="1000"/>
            </a:lvl5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11" name="textruta 11">
            <a:extLst>
              <a:ext uri="{FF2B5EF4-FFF2-40B4-BE49-F238E27FC236}">
                <a16:creationId xmlns:a16="http://schemas.microsoft.com/office/drawing/2014/main" id="{06E27887-F1A1-C345-8771-62D9E73A6E4E}"/>
              </a:ext>
            </a:extLst>
          </p:cNvPr>
          <p:cNvSpPr txBox="1"/>
          <p:nvPr userDrawn="1"/>
        </p:nvSpPr>
        <p:spPr>
          <a:xfrm>
            <a:off x="6635750" y="360000"/>
            <a:ext cx="127112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sv-SE" sz="800" b="0" i="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Volvofinans Bank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5E08D52-1A43-5D40-BD88-DB4056A6A78E}"/>
              </a:ext>
            </a:extLst>
          </p:cNvPr>
          <p:cNvCxnSpPr>
            <a:cxnSpLocks/>
          </p:cNvCxnSpPr>
          <p:nvPr userDrawn="1"/>
        </p:nvCxnSpPr>
        <p:spPr>
          <a:xfrm>
            <a:off x="7646400" y="374400"/>
            <a:ext cx="0" cy="90000"/>
          </a:xfrm>
          <a:prstGeom prst="line">
            <a:avLst/>
          </a:prstGeom>
          <a:ln w="952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507013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rPay Hejdå Mörk">
    <p:bg>
      <p:bgPr>
        <a:solidFill>
          <a:srgbClr val="3331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986F56B3-DB04-624A-90CF-5C3D5D849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75701" y="360000"/>
            <a:ext cx="244824" cy="202708"/>
          </a:xfrm>
        </p:spPr>
        <p:txBody>
          <a:bodyPr anchor="t" anchorCtr="0"/>
          <a:lstStyle>
            <a:lvl1pPr algn="r">
              <a:defRPr/>
            </a:lvl1pPr>
          </a:lstStyle>
          <a:p>
            <a:fld id="{2CC98B77-332E-004E-BD2A-A6DBBD4442F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DDADB59-A82A-1145-B625-1897520C4F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90608" y="1255713"/>
            <a:ext cx="8010783" cy="2055600"/>
          </a:xfrm>
        </p:spPr>
        <p:txBody>
          <a:bodyPr anchor="b" anchorCtr="0"/>
          <a:lstStyle>
            <a:lvl1pPr algn="ctr">
              <a:buNone/>
              <a:defRPr sz="3600">
                <a:solidFill>
                  <a:schemeClr val="bg2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 noProof="0" dirty="0"/>
              <a:t>Tack för er tid!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55C953E-F514-5E4D-838E-0CD93BB0BEF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76000" y="3502800"/>
            <a:ext cx="5040000" cy="251999"/>
          </a:xfrm>
        </p:spPr>
        <p:txBody>
          <a:bodyPr>
            <a:normAutofit/>
          </a:bodyPr>
          <a:lstStyle>
            <a:lvl1pPr algn="ctr">
              <a:buFontTx/>
              <a:buNone/>
              <a:defRPr sz="1100" b="0" i="0" spc="11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noProof="0" dirty="0"/>
              <a:t>KONTAKTA OSS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889A217-1E34-A445-A09A-FD5A0BEB9E8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76000" y="3859199"/>
            <a:ext cx="5040000" cy="1440000"/>
          </a:xfrm>
        </p:spPr>
        <p:txBody>
          <a:bodyPr/>
          <a:lstStyle>
            <a:lvl1pPr algn="ctr">
              <a:buNone/>
              <a:defRPr>
                <a:solidFill>
                  <a:schemeClr val="bg2"/>
                </a:solidFill>
              </a:defRPr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sv-SE" noProof="0" dirty="0"/>
              <a:t>Namn Efternamn</a:t>
            </a:r>
            <a:br>
              <a:rPr lang="sv-SE" noProof="0" dirty="0"/>
            </a:br>
            <a:r>
              <a:rPr lang="sv-SE" noProof="0" dirty="0"/>
              <a:t>Titel</a:t>
            </a:r>
            <a:br>
              <a:rPr lang="sv-SE" noProof="0" dirty="0"/>
            </a:br>
            <a:r>
              <a:rPr lang="sv-SE" noProof="0" dirty="0" err="1"/>
              <a:t>namn.efternamn@volvofinans.se</a:t>
            </a:r>
            <a:br>
              <a:rPr lang="sv-SE" noProof="0" dirty="0"/>
            </a:br>
            <a:r>
              <a:rPr lang="sv-SE" noProof="0" dirty="0"/>
              <a:t>+46 (0)704-123 456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AE8B36BE-80A8-134D-A0D7-A4B6281A53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5999" y="5693155"/>
            <a:ext cx="1440000" cy="471600"/>
          </a:xfrm>
          <a:prstGeom prst="rect">
            <a:avLst/>
          </a:prstGeom>
        </p:spPr>
      </p:pic>
      <p:sp>
        <p:nvSpPr>
          <p:cNvPr id="9" name="Platshållare för datum 3">
            <a:extLst>
              <a:ext uri="{FF2B5EF4-FFF2-40B4-BE49-F238E27FC236}">
                <a16:creationId xmlns:a16="http://schemas.microsoft.com/office/drawing/2014/main" id="{6E70403C-DAED-0840-939B-23665835E2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37199" y="360000"/>
            <a:ext cx="1499511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b="0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2FE0898-CE0D-3148-96CC-F69F09029EE8}" type="datetime2">
              <a:rPr lang="sv-SE" smtClean="0"/>
              <a:pPr/>
              <a:t>onsdag den 2 november 2022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5776404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eet Titel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ars parked on a road by the ocean&#10;&#10;Description automatically generated with medium confidence">
            <a:extLst>
              <a:ext uri="{FF2B5EF4-FFF2-40B4-BE49-F238E27FC236}">
                <a16:creationId xmlns:a16="http://schemas.microsoft.com/office/drawing/2014/main" id="{20BC28E2-8E56-C84B-A5DC-3B006C4922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99766DC-0BEF-FB45-B521-72D6ACD825E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2199" y="2981403"/>
            <a:ext cx="10007601" cy="1755489"/>
          </a:xfrm>
        </p:spPr>
        <p:txBody>
          <a:bodyPr>
            <a:noAutofit/>
          </a:bodyPr>
          <a:lstStyle>
            <a:lvl1pPr marL="0" indent="0" algn="ctr">
              <a:lnSpc>
                <a:spcPct val="110000"/>
              </a:lnSpc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noProof="0" dirty="0"/>
              <a:t>Presentationsrubrik, max tre linjer text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DFB466-AEEC-FB41-83B9-D99F17C42ED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92200" y="2393504"/>
            <a:ext cx="10007600" cy="246265"/>
          </a:xfrm>
        </p:spPr>
        <p:txBody>
          <a:bodyPr>
            <a:normAutofit/>
          </a:bodyPr>
          <a:lstStyle>
            <a:lvl1pPr marL="0" indent="0" algn="ctr">
              <a:buNone/>
              <a:defRPr sz="1200" b="0" i="0" spc="11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KOMPLEMENTRUBRIK</a:t>
            </a:r>
            <a:endParaRPr lang="en-SE" dirty="0"/>
          </a:p>
        </p:txBody>
      </p:sp>
      <p:pic>
        <p:nvPicPr>
          <p:cNvPr id="8" name="Picture 7" descr="Logo&#10;&#10;Description automatically generated with low confidence">
            <a:extLst>
              <a:ext uri="{FF2B5EF4-FFF2-40B4-BE49-F238E27FC236}">
                <a16:creationId xmlns:a16="http://schemas.microsoft.com/office/drawing/2014/main" id="{025B5ABB-C232-DA44-ABAE-D2C70C3DE5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0000" y="5636010"/>
            <a:ext cx="2052000" cy="471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40514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eet Titel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rking lot full of cars&#10;&#10;Description automatically generated">
            <a:extLst>
              <a:ext uri="{FF2B5EF4-FFF2-40B4-BE49-F238E27FC236}">
                <a16:creationId xmlns:a16="http://schemas.microsoft.com/office/drawing/2014/main" id="{E0E4394A-0C7D-7C46-A71C-17BB4EFE0C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B0A001C-5D33-C944-B279-BD5ADF6682CA}"/>
              </a:ext>
            </a:extLst>
          </p:cNvPr>
          <p:cNvSpPr/>
          <p:nvPr userDrawn="1"/>
        </p:nvSpPr>
        <p:spPr>
          <a:xfrm>
            <a:off x="0" y="1557339"/>
            <a:ext cx="12192000" cy="5300662"/>
          </a:xfrm>
          <a:prstGeom prst="rect">
            <a:avLst/>
          </a:prstGeom>
          <a:gradFill>
            <a:gsLst>
              <a:gs pos="0">
                <a:srgbClr val="2F3140">
                  <a:alpha val="0"/>
                </a:srgbClr>
              </a:gs>
              <a:gs pos="100000">
                <a:srgbClr val="2F3140">
                  <a:alpha val="55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99766DC-0BEF-FB45-B521-72D6ACD825E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2199" y="2981403"/>
            <a:ext cx="10007601" cy="1755489"/>
          </a:xfrm>
        </p:spPr>
        <p:txBody>
          <a:bodyPr>
            <a:noAutofit/>
          </a:bodyPr>
          <a:lstStyle>
            <a:lvl1pPr marL="0" indent="0" algn="ctr">
              <a:lnSpc>
                <a:spcPct val="110000"/>
              </a:lnSpc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noProof="0" dirty="0"/>
              <a:t>Presentationsrubrik, max tre linjer text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DFB466-AEEC-FB41-83B9-D99F17C42ED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92200" y="2393504"/>
            <a:ext cx="10007600" cy="246265"/>
          </a:xfrm>
        </p:spPr>
        <p:txBody>
          <a:bodyPr>
            <a:normAutofit/>
          </a:bodyPr>
          <a:lstStyle>
            <a:lvl1pPr marL="0" indent="0" algn="ctr">
              <a:buNone/>
              <a:defRPr sz="1200" b="0" i="0" spc="11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KOMPLEMENTRUBRIK</a:t>
            </a:r>
            <a:endParaRPr lang="en-SE" dirty="0"/>
          </a:p>
        </p:txBody>
      </p:sp>
      <p:pic>
        <p:nvPicPr>
          <p:cNvPr id="8" name="Picture 7" descr="Logo&#10;&#10;Description automatically generated with low confidence">
            <a:extLst>
              <a:ext uri="{FF2B5EF4-FFF2-40B4-BE49-F238E27FC236}">
                <a16:creationId xmlns:a16="http://schemas.microsoft.com/office/drawing/2014/main" id="{FDD23E0B-F7EE-EE41-B141-4E4077052E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0000" y="5636010"/>
            <a:ext cx="2052000" cy="471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56569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armac&#10;&#10;Description automatically generated">
            <a:extLst>
              <a:ext uri="{FF2B5EF4-FFF2-40B4-BE49-F238E27FC236}">
                <a16:creationId xmlns:a16="http://schemas.microsoft.com/office/drawing/2014/main" id="{79E61E9C-E9C2-EC48-8ADF-4F4599A693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99766DC-0BEF-FB45-B521-72D6ACD825E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2199" y="2981403"/>
            <a:ext cx="10007601" cy="1755489"/>
          </a:xfrm>
        </p:spPr>
        <p:txBody>
          <a:bodyPr>
            <a:noAutofit/>
          </a:bodyPr>
          <a:lstStyle>
            <a:lvl1pPr marL="0" indent="0" algn="ctr">
              <a:lnSpc>
                <a:spcPct val="110000"/>
              </a:lnSpc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noProof="0" dirty="0"/>
              <a:t>Presentationsrubrik, max tre linjer text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DFB466-AEEC-FB41-83B9-D99F17C42ED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92200" y="2393504"/>
            <a:ext cx="10007600" cy="246265"/>
          </a:xfrm>
        </p:spPr>
        <p:txBody>
          <a:bodyPr>
            <a:normAutofit/>
          </a:bodyPr>
          <a:lstStyle>
            <a:lvl1pPr marL="0" indent="0" algn="ctr">
              <a:buNone/>
              <a:defRPr sz="1200" b="0" i="0" spc="11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KOMPLEMENTRUBRIK</a:t>
            </a:r>
            <a:endParaRPr lang="en-SE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50A3670-2CFF-9741-8591-0F47EE11521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0000" y="5636010"/>
            <a:ext cx="2052000" cy="471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70547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car parked in a parking garage&#10;&#10;Description automatically generated with medium confidence">
            <a:extLst>
              <a:ext uri="{FF2B5EF4-FFF2-40B4-BE49-F238E27FC236}">
                <a16:creationId xmlns:a16="http://schemas.microsoft.com/office/drawing/2014/main" id="{D2E2BF5E-E025-5C40-9803-4EBE053392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435A1E0-D740-7149-9293-60C28738CCB5}"/>
              </a:ext>
            </a:extLst>
          </p:cNvPr>
          <p:cNvSpPr/>
          <p:nvPr userDrawn="1"/>
        </p:nvSpPr>
        <p:spPr>
          <a:xfrm>
            <a:off x="0" y="3851031"/>
            <a:ext cx="12192000" cy="3006968"/>
          </a:xfrm>
          <a:prstGeom prst="rect">
            <a:avLst/>
          </a:prstGeom>
          <a:gradFill>
            <a:gsLst>
              <a:gs pos="0">
                <a:srgbClr val="181621">
                  <a:alpha val="0"/>
                </a:srgbClr>
              </a:gs>
              <a:gs pos="100000">
                <a:srgbClr val="18162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99766DC-0BEF-FB45-B521-72D6ACD825E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2199" y="2981403"/>
            <a:ext cx="10007601" cy="1755489"/>
          </a:xfrm>
        </p:spPr>
        <p:txBody>
          <a:bodyPr>
            <a:noAutofit/>
          </a:bodyPr>
          <a:lstStyle>
            <a:lvl1pPr marL="0" indent="0" algn="ctr">
              <a:lnSpc>
                <a:spcPct val="110000"/>
              </a:lnSpc>
              <a:buNone/>
              <a:defRPr sz="2800">
                <a:solidFill>
                  <a:schemeClr val="bg2"/>
                </a:solidFill>
              </a:defRPr>
            </a:lvl1pPr>
          </a:lstStyle>
          <a:p>
            <a:pPr lvl="0"/>
            <a:r>
              <a:rPr lang="sv-SE" noProof="0" dirty="0"/>
              <a:t>Presentationsrubrik, max tre linjer text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DFB466-AEEC-FB41-83B9-D99F17C42ED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92200" y="2393504"/>
            <a:ext cx="10007600" cy="246265"/>
          </a:xfrm>
        </p:spPr>
        <p:txBody>
          <a:bodyPr>
            <a:normAutofit/>
          </a:bodyPr>
          <a:lstStyle>
            <a:lvl1pPr marL="0" indent="0" algn="ctr">
              <a:buNone/>
              <a:defRPr sz="1200" b="0" i="0" spc="110" baseline="0">
                <a:solidFill>
                  <a:srgbClr val="EE76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KOMPLEMENTRUBRIK</a:t>
            </a:r>
            <a:endParaRPr lang="en-SE" dirty="0"/>
          </a:p>
        </p:txBody>
      </p:sp>
      <p:pic>
        <p:nvPicPr>
          <p:cNvPr id="11" name="Picture 10" descr="Logo&#10;&#10;Description automatically generated with low confidence">
            <a:extLst>
              <a:ext uri="{FF2B5EF4-FFF2-40B4-BE49-F238E27FC236}">
                <a16:creationId xmlns:a16="http://schemas.microsoft.com/office/drawing/2014/main" id="{06F6FA9D-E983-4D40-ACF5-B2E21D55CC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0000" y="5636010"/>
            <a:ext cx="2052000" cy="471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74281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 driving on a road&#10;&#10;Description automatically generated with medium confidence">
            <a:extLst>
              <a:ext uri="{FF2B5EF4-FFF2-40B4-BE49-F238E27FC236}">
                <a16:creationId xmlns:a16="http://schemas.microsoft.com/office/drawing/2014/main" id="{C03FBCB8-CE4F-174D-969A-2806F537FB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99766DC-0BEF-FB45-B521-72D6ACD825E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2199" y="2981403"/>
            <a:ext cx="10007601" cy="1755489"/>
          </a:xfrm>
        </p:spPr>
        <p:txBody>
          <a:bodyPr>
            <a:noAutofit/>
          </a:bodyPr>
          <a:lstStyle>
            <a:lvl1pPr marL="0" indent="0" algn="ctr">
              <a:lnSpc>
                <a:spcPct val="110000"/>
              </a:lnSpc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noProof="0" dirty="0"/>
              <a:t>Presentationsrubrik, max tre linjer text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DFB466-AEEC-FB41-83B9-D99F17C42ED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92200" y="2393504"/>
            <a:ext cx="10007600" cy="246265"/>
          </a:xfrm>
        </p:spPr>
        <p:txBody>
          <a:bodyPr>
            <a:normAutofit/>
          </a:bodyPr>
          <a:lstStyle>
            <a:lvl1pPr marL="0" indent="0" algn="ctr">
              <a:buNone/>
              <a:defRPr sz="1200" b="0" i="0" spc="11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KOMPLEMENTRUBRIK</a:t>
            </a:r>
            <a:endParaRPr lang="en-SE" dirty="0"/>
          </a:p>
        </p:txBody>
      </p:sp>
      <p:pic>
        <p:nvPicPr>
          <p:cNvPr id="9" name="Picture 8" descr="Logo&#10;&#10;Description automatically generated with low confidence">
            <a:extLst>
              <a:ext uri="{FF2B5EF4-FFF2-40B4-BE49-F238E27FC236}">
                <a16:creationId xmlns:a16="http://schemas.microsoft.com/office/drawing/2014/main" id="{0BB9691D-EF5F-DA40-8018-F7992AFCB1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0000" y="5636010"/>
            <a:ext cx="2052000" cy="471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94578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next to a red car on a road&#10;&#10;Description automatically generated with medium confidence">
            <a:extLst>
              <a:ext uri="{FF2B5EF4-FFF2-40B4-BE49-F238E27FC236}">
                <a16:creationId xmlns:a16="http://schemas.microsoft.com/office/drawing/2014/main" id="{A5177A99-FE36-2344-9ABA-C95748122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99766DC-0BEF-FB45-B521-72D6ACD825E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2199" y="2981403"/>
            <a:ext cx="10007601" cy="1755489"/>
          </a:xfrm>
        </p:spPr>
        <p:txBody>
          <a:bodyPr>
            <a:noAutofit/>
          </a:bodyPr>
          <a:lstStyle>
            <a:lvl1pPr marL="0" indent="0" algn="ctr">
              <a:lnSpc>
                <a:spcPct val="110000"/>
              </a:lnSpc>
              <a:buNone/>
              <a:defRPr sz="2800">
                <a:solidFill>
                  <a:schemeClr val="tx1"/>
                </a:solidFill>
              </a:defRPr>
            </a:lvl1pPr>
          </a:lstStyle>
          <a:p>
            <a:pPr lvl="0"/>
            <a:r>
              <a:rPr lang="sv-SE" noProof="0" dirty="0"/>
              <a:t>Presentationsrubrik, max tre linjer text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DFB466-AEEC-FB41-83B9-D99F17C42ED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92200" y="2393504"/>
            <a:ext cx="10007600" cy="246265"/>
          </a:xfrm>
        </p:spPr>
        <p:txBody>
          <a:bodyPr>
            <a:normAutofit/>
          </a:bodyPr>
          <a:lstStyle>
            <a:lvl1pPr marL="0" indent="0" algn="ctr">
              <a:buNone/>
              <a:defRPr sz="1200" b="0" i="0" spc="11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KOMPLEMENTRUBRIK</a:t>
            </a:r>
            <a:endParaRPr lang="en-SE" dirty="0"/>
          </a:p>
        </p:txBody>
      </p:sp>
      <p:pic>
        <p:nvPicPr>
          <p:cNvPr id="8" name="Picture 7" descr="Logo&#10;&#10;Description automatically generated with low confidence">
            <a:extLst>
              <a:ext uri="{FF2B5EF4-FFF2-40B4-BE49-F238E27FC236}">
                <a16:creationId xmlns:a16="http://schemas.microsoft.com/office/drawing/2014/main" id="{3D9E9612-11B9-B840-BB07-DCE00F17E63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0000" y="5636010"/>
            <a:ext cx="2052000" cy="471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6194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eet Kapitel Ljus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018552B-9B6E-7440-AFB4-A6BEE69BAF3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35760" y="1255713"/>
            <a:ext cx="7920480" cy="4230687"/>
          </a:xfrm>
        </p:spPr>
        <p:txBody>
          <a:bodyPr anchor="ctr" anchorCtr="0">
            <a:normAutofit/>
          </a:bodyPr>
          <a:lstStyle>
            <a:lvl1pPr algn="ctr">
              <a:lnSpc>
                <a:spcPct val="110000"/>
              </a:lnSpc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sv-SE" noProof="0" dirty="0"/>
              <a:t>Klicka här för att ändra mall för rubrikformat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FFDC2EF-0C8F-D042-80C9-F2EBB727C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98B77-332E-004E-BD2A-A6DBBD4442FD}" type="slidenum">
              <a:rPr lang="sv-SE" smtClean="0"/>
              <a:t>‹#›</a:t>
            </a:fld>
            <a:endParaRPr lang="sv-SE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B3DFCD0-8E9A-E244-AC0D-79C81897F7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0000" y="5636010"/>
            <a:ext cx="2052000" cy="471960"/>
          </a:xfrm>
          <a:prstGeom prst="rect">
            <a:avLst/>
          </a:prstGeom>
        </p:spPr>
      </p:pic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932357A9-BDB1-B944-ACC1-C656BB41DD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36146" y="360000"/>
            <a:ext cx="1511853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2FE0898-CE0D-3148-96CC-F69F09029EE8}" type="datetime2">
              <a:rPr lang="sv-SE" smtClean="0"/>
              <a:pPr/>
              <a:t>onsdag den 2 november 2022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216285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eet Helsida Ljus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59F297C-3AFF-9748-853C-614D7CE7E8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2200" y="1557337"/>
            <a:ext cx="10007600" cy="804025"/>
          </a:xfrm>
        </p:spPr>
        <p:txBody>
          <a:bodyPr>
            <a:normAutofit/>
          </a:bodyPr>
          <a:lstStyle>
            <a:lvl1pPr marL="0" indent="0">
              <a:tabLst>
                <a:tab pos="4308475" algn="l"/>
              </a:tabLst>
              <a:defRPr sz="26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Klicka här för att ändra mall för rubrikformat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986F56B3-DB04-624A-90CF-5C3D5D849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60000" y="6296400"/>
            <a:ext cx="244824" cy="202708"/>
          </a:xfrm>
        </p:spPr>
        <p:txBody>
          <a:bodyPr/>
          <a:lstStyle/>
          <a:p>
            <a:fld id="{2CC98B77-332E-004E-BD2A-A6DBBD4442FD}" type="slidenum">
              <a:rPr lang="sv-SE" smtClean="0"/>
              <a:t>‹#›</a:t>
            </a:fld>
            <a:endParaRPr lang="sv-SE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85F1121-4088-F647-A896-34587631579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92200" y="2492375"/>
            <a:ext cx="10007600" cy="3492500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87AE084-8FB8-1A47-90E0-5C74FD1BD9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2200" y="1260000"/>
            <a:ext cx="5744007" cy="301625"/>
          </a:xfrm>
        </p:spPr>
        <p:txBody>
          <a:bodyPr>
            <a:normAutofit/>
          </a:bodyPr>
          <a:lstStyle>
            <a:lvl1pPr>
              <a:buFontTx/>
              <a:buNone/>
              <a:defRPr sz="1100" b="0" i="0" u="none" spc="10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9" name="Platshållare för datum 3">
            <a:extLst>
              <a:ext uri="{FF2B5EF4-FFF2-40B4-BE49-F238E27FC236}">
                <a16:creationId xmlns:a16="http://schemas.microsoft.com/office/drawing/2014/main" id="{68BAC55C-71BC-C64B-9DCF-B9E2877AC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36147" y="360000"/>
            <a:ext cx="1500564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2FE0898-CE0D-3148-96CC-F69F09029EE8}" type="datetime2">
              <a:rPr lang="sv-SE" smtClean="0"/>
              <a:pPr/>
              <a:t>onsdag den 2 november 2022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46636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FB Vänsterbild Mörk">
    <p:bg>
      <p:bgPr>
        <a:solidFill>
          <a:srgbClr val="3331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59F297C-3AFF-9748-853C-614D7CE7E8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35749" y="1557338"/>
            <a:ext cx="4464050" cy="835484"/>
          </a:xfrm>
        </p:spPr>
        <p:txBody>
          <a:bodyPr>
            <a:normAutofit/>
          </a:bodyPr>
          <a:lstStyle>
            <a:lvl1pPr marL="0" indent="0">
              <a:tabLst>
                <a:tab pos="4308475" algn="l"/>
              </a:tabLst>
              <a:defRPr sz="2600" spc="0">
                <a:solidFill>
                  <a:schemeClr val="bg2"/>
                </a:solidFill>
              </a:defRPr>
            </a:lvl1pPr>
          </a:lstStyle>
          <a:p>
            <a:r>
              <a:rPr lang="sv-SE" noProof="0" dirty="0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863933AF-FCC1-1947-AEBC-9F2C4DB440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26400" y="360000"/>
            <a:ext cx="1440000" cy="180000"/>
          </a:xfrm>
        </p:spPr>
        <p:txBody>
          <a:bodyPr/>
          <a:lstStyle/>
          <a:p>
            <a:fld id="{5595F40B-7C6B-7F41-83C7-A43257F13D70}" type="datetime2">
              <a:rPr lang="sv-SE" smtClean="0"/>
              <a:t>onsdag den 2 november 2022</a:t>
            </a:fld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986F56B3-DB04-624A-90CF-5C3D5D849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75701" y="6296517"/>
            <a:ext cx="244824" cy="202708"/>
          </a:xfrm>
        </p:spPr>
        <p:txBody>
          <a:bodyPr/>
          <a:lstStyle>
            <a:lvl1pPr algn="r">
              <a:defRPr/>
            </a:lvl1pPr>
          </a:lstStyle>
          <a:p>
            <a:fld id="{2CC98B77-332E-004E-BD2A-A6DBBD4442F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87AE084-8FB8-1A47-90E0-5C74FD1BD9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35750" y="1260000"/>
            <a:ext cx="4464050" cy="301625"/>
          </a:xfrm>
        </p:spPr>
        <p:txBody>
          <a:bodyPr>
            <a:normAutofit/>
          </a:bodyPr>
          <a:lstStyle>
            <a:lvl1pPr>
              <a:buFontTx/>
              <a:buNone/>
              <a:defRPr sz="1100" b="0" i="0" u="none" spc="11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38C936F-7140-2548-8464-A9A7E6DBEF1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1"/>
            <a:ext cx="6095999" cy="6857999"/>
          </a:xfrm>
          <a:solidFill>
            <a:schemeClr val="bg1">
              <a:lumMod val="90000"/>
            </a:schemeClr>
          </a:solidFill>
        </p:spPr>
        <p:txBody>
          <a:bodyPr anchor="ctr" anchorCtr="0"/>
          <a:lstStyle>
            <a:lvl1pPr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SE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C2D13DB-3CF7-B841-9E7D-3C0FECEE0D7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635748" y="2700000"/>
            <a:ext cx="4464051" cy="3284875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  <a:lvl2pPr>
              <a:buNone/>
              <a:defRPr sz="1000"/>
            </a:lvl2pPr>
            <a:lvl3pPr>
              <a:buNone/>
              <a:defRPr sz="1000"/>
            </a:lvl3pPr>
            <a:lvl4pPr>
              <a:buNone/>
              <a:defRPr sz="1000"/>
            </a:lvl4pPr>
            <a:lvl5pPr>
              <a:buNone/>
              <a:defRPr sz="1000"/>
            </a:lvl5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11" name="textruta 11">
            <a:extLst>
              <a:ext uri="{FF2B5EF4-FFF2-40B4-BE49-F238E27FC236}">
                <a16:creationId xmlns:a16="http://schemas.microsoft.com/office/drawing/2014/main" id="{06E27887-F1A1-C345-8771-62D9E73A6E4E}"/>
              </a:ext>
            </a:extLst>
          </p:cNvPr>
          <p:cNvSpPr txBox="1"/>
          <p:nvPr userDrawn="1"/>
        </p:nvSpPr>
        <p:spPr>
          <a:xfrm>
            <a:off x="6635749" y="360000"/>
            <a:ext cx="900000" cy="180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sv-SE" sz="800" b="0" i="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Volvofinans Bank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5E08D52-1A43-5D40-BD88-DB4056A6A78E}"/>
              </a:ext>
            </a:extLst>
          </p:cNvPr>
          <p:cNvCxnSpPr>
            <a:cxnSpLocks/>
          </p:cNvCxnSpPr>
          <p:nvPr userDrawn="1"/>
        </p:nvCxnSpPr>
        <p:spPr>
          <a:xfrm>
            <a:off x="7653600" y="374400"/>
            <a:ext cx="0" cy="90000"/>
          </a:xfrm>
          <a:prstGeom prst="line">
            <a:avLst/>
          </a:prstGeom>
          <a:ln w="952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940323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eet Kort budskap Ljus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883A113-D001-BF4E-9B38-6DCC79BA1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2CC98B77-332E-004E-BD2A-A6DBBD4442F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8410868-E931-B747-BE3A-967B63A861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92200" y="1255713"/>
            <a:ext cx="10007600" cy="42306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>
                <a:solidFill>
                  <a:schemeClr val="accent2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sv-SE" noProof="0" dirty="0"/>
              <a:t>Kort, kärnfullt budskap.</a:t>
            </a:r>
            <a:br>
              <a:rPr lang="sv-SE" noProof="0" dirty="0"/>
            </a:br>
            <a:r>
              <a:rPr lang="sv-SE" noProof="0" dirty="0" err="1"/>
              <a:t>Lorem</a:t>
            </a:r>
            <a:r>
              <a:rPr lang="sv-SE" noProof="0" dirty="0"/>
              <a:t> </a:t>
            </a:r>
            <a:r>
              <a:rPr lang="sv-SE" noProof="0" dirty="0" err="1"/>
              <a:t>ipsum</a:t>
            </a:r>
            <a:r>
              <a:rPr lang="sv-SE" noProof="0" dirty="0"/>
              <a:t> </a:t>
            </a:r>
            <a:r>
              <a:rPr lang="sv-SE" noProof="0" dirty="0" err="1"/>
              <a:t>dolor</a:t>
            </a:r>
            <a:r>
              <a:rPr lang="sv-SE" noProof="0" dirty="0"/>
              <a:t> </a:t>
            </a:r>
            <a:r>
              <a:rPr lang="sv-SE" noProof="0" dirty="0" err="1"/>
              <a:t>sit</a:t>
            </a:r>
            <a:r>
              <a:rPr lang="sv-SE" noProof="0" dirty="0"/>
              <a:t> </a:t>
            </a:r>
            <a:r>
              <a:rPr lang="sv-SE" noProof="0" dirty="0" err="1"/>
              <a:t>amet</a:t>
            </a:r>
            <a:r>
              <a:rPr lang="sv-SE" noProof="0" dirty="0"/>
              <a:t> </a:t>
            </a:r>
            <a:r>
              <a:rPr lang="sv-SE" noProof="0" dirty="0" err="1"/>
              <a:t>serpentum</a:t>
            </a:r>
            <a:r>
              <a:rPr lang="sv-SE" noProof="0" dirty="0"/>
              <a:t> </a:t>
            </a:r>
            <a:r>
              <a:rPr lang="sv-SE" noProof="0" dirty="0" err="1"/>
              <a:t>ne</a:t>
            </a:r>
            <a:r>
              <a:rPr lang="sv-SE" noProof="0" dirty="0"/>
              <a:t> </a:t>
            </a:r>
            <a:r>
              <a:rPr lang="sv-SE" noProof="0" dirty="0" err="1"/>
              <a:t>delior</a:t>
            </a:r>
            <a:r>
              <a:rPr lang="sv-SE" noProof="0" dirty="0"/>
              <a:t> </a:t>
            </a:r>
            <a:br>
              <a:rPr lang="sv-SE" noProof="0" dirty="0"/>
            </a:br>
            <a:r>
              <a:rPr lang="sv-SE" noProof="0" dirty="0" err="1"/>
              <a:t>quantas</a:t>
            </a:r>
            <a:r>
              <a:rPr lang="sv-SE" noProof="0" dirty="0"/>
              <a:t> </a:t>
            </a:r>
            <a:r>
              <a:rPr lang="sv-SE" noProof="0" dirty="0" err="1"/>
              <a:t>rex</a:t>
            </a:r>
            <a:r>
              <a:rPr lang="sv-SE" noProof="0" dirty="0"/>
              <a:t> </a:t>
            </a:r>
            <a:r>
              <a:rPr lang="sv-SE" noProof="0" dirty="0" err="1"/>
              <a:t>felix</a:t>
            </a:r>
            <a:endParaRPr lang="sv-SE" noProof="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60ABF3A-6052-D448-B3E1-078BA0D99F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0000" y="5636010"/>
            <a:ext cx="2052000" cy="471960"/>
          </a:xfrm>
          <a:prstGeom prst="rect">
            <a:avLst/>
          </a:prstGeom>
        </p:spPr>
      </p:pic>
      <p:sp>
        <p:nvSpPr>
          <p:cNvPr id="8" name="Platshållare för datum 3">
            <a:extLst>
              <a:ext uri="{FF2B5EF4-FFF2-40B4-BE49-F238E27FC236}">
                <a16:creationId xmlns:a16="http://schemas.microsoft.com/office/drawing/2014/main" id="{6D9332DE-FF55-4144-AE68-C342B3321F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36147" y="360000"/>
            <a:ext cx="1494920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2FE0898-CE0D-3148-96CC-F69F09029EE8}" type="datetime2">
              <a:rPr lang="sv-SE" smtClean="0"/>
              <a:pPr/>
              <a:t>onsdag den 2 november 2022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4944012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eet Tom Ljus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883A113-D001-BF4E-9B38-6DCC79BA1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2CC98B77-332E-004E-BD2A-A6DBBD4442F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5" name="Platshållare för datum 3">
            <a:extLst>
              <a:ext uri="{FF2B5EF4-FFF2-40B4-BE49-F238E27FC236}">
                <a16:creationId xmlns:a16="http://schemas.microsoft.com/office/drawing/2014/main" id="{62D20617-D168-0144-9DBD-59383FF944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36146" y="360000"/>
            <a:ext cx="1483631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2FE0898-CE0D-3148-96CC-F69F09029EE8}" type="datetime2">
              <a:rPr lang="sv-SE" smtClean="0"/>
              <a:pPr/>
              <a:t>onsdag den 2 november 2022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8235329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eet Högerbild Ljus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59F297C-3AFF-9748-853C-614D7CE7E8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2200" y="1557337"/>
            <a:ext cx="4464050" cy="935037"/>
          </a:xfrm>
        </p:spPr>
        <p:txBody>
          <a:bodyPr>
            <a:normAutofit/>
          </a:bodyPr>
          <a:lstStyle>
            <a:lvl1pPr marL="0" indent="0">
              <a:tabLst>
                <a:tab pos="4308475" algn="l"/>
              </a:tabLst>
              <a:defRPr sz="2600" spc="0">
                <a:solidFill>
                  <a:schemeClr val="tx1"/>
                </a:solidFill>
              </a:defRPr>
            </a:lvl1pPr>
          </a:lstStyle>
          <a:p>
            <a:r>
              <a:rPr lang="en-GB" noProof="0" dirty="0" err="1"/>
              <a:t>Klicka</a:t>
            </a:r>
            <a:r>
              <a:rPr lang="en-GB" noProof="0" dirty="0"/>
              <a:t> </a:t>
            </a:r>
            <a:r>
              <a:rPr lang="en-GB" noProof="0" dirty="0" err="1"/>
              <a:t>här</a:t>
            </a:r>
            <a:r>
              <a:rPr lang="en-GB" noProof="0" dirty="0"/>
              <a:t>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att</a:t>
            </a:r>
            <a:r>
              <a:rPr lang="en-GB" noProof="0" dirty="0"/>
              <a:t> </a:t>
            </a:r>
            <a:r>
              <a:rPr lang="en-GB" noProof="0" dirty="0" err="1"/>
              <a:t>ändra</a:t>
            </a:r>
            <a:r>
              <a:rPr lang="en-GB" noProof="0" dirty="0"/>
              <a:t> mall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rubrikformat</a:t>
            </a:r>
            <a:endParaRPr lang="en-GB" noProof="0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986F56B3-DB04-624A-90CF-5C3D5D849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60000" y="6303600"/>
            <a:ext cx="244824" cy="202708"/>
          </a:xfrm>
        </p:spPr>
        <p:txBody>
          <a:bodyPr/>
          <a:lstStyle/>
          <a:p>
            <a:fld id="{2CC98B77-332E-004E-BD2A-A6DBBD4442FD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87AE084-8FB8-1A47-90E0-5C74FD1BD9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2201" y="1260000"/>
            <a:ext cx="4464050" cy="301625"/>
          </a:xfrm>
        </p:spPr>
        <p:txBody>
          <a:bodyPr>
            <a:normAutofit/>
          </a:bodyPr>
          <a:lstStyle>
            <a:lvl1pPr>
              <a:buFontTx/>
              <a:buNone/>
              <a:defRPr sz="1100" b="0" i="0" u="none" spc="11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38C936F-7140-2548-8464-A9A7E6DBEF1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1" y="1"/>
            <a:ext cx="6095999" cy="6857999"/>
          </a:xfrm>
          <a:solidFill>
            <a:schemeClr val="bg1">
              <a:lumMod val="90000"/>
            </a:schemeClr>
          </a:solidFill>
        </p:spPr>
        <p:txBody>
          <a:bodyPr anchor="ctr" anchorCtr="0"/>
          <a:lstStyle>
            <a:lvl1pPr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SE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C2D13DB-3CF7-B841-9E7D-3C0FECEE0D7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92200" y="2700000"/>
            <a:ext cx="3900424" cy="3284875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  <a:lvl2pPr>
              <a:buNone/>
              <a:defRPr sz="1000"/>
            </a:lvl2pPr>
            <a:lvl3pPr>
              <a:buNone/>
              <a:defRPr sz="1000"/>
            </a:lvl3pPr>
            <a:lvl4pPr>
              <a:buNone/>
              <a:defRPr sz="1000"/>
            </a:lvl4pPr>
            <a:lvl5pPr>
              <a:buNone/>
              <a:defRPr sz="1000"/>
            </a:lvl5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9" name="Platshållare för datum 3">
            <a:extLst>
              <a:ext uri="{FF2B5EF4-FFF2-40B4-BE49-F238E27FC236}">
                <a16:creationId xmlns:a16="http://schemas.microsoft.com/office/drawing/2014/main" id="{EFB277EF-1303-F643-8106-8DDC354D11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36147" y="360000"/>
            <a:ext cx="1472342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2FE0898-CE0D-3148-96CC-F69F09029EE8}" type="datetime2">
              <a:rPr lang="sv-SE" smtClean="0"/>
              <a:pPr/>
              <a:t>onsdag den 2 november 2022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2934083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eet Vänsterbild Ljus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59F297C-3AFF-9748-853C-614D7CE7E8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35749" y="1557338"/>
            <a:ext cx="4464050" cy="835484"/>
          </a:xfrm>
        </p:spPr>
        <p:txBody>
          <a:bodyPr>
            <a:normAutofit/>
          </a:bodyPr>
          <a:lstStyle>
            <a:lvl1pPr marL="0" indent="0">
              <a:tabLst>
                <a:tab pos="4308475" algn="l"/>
              </a:tabLst>
              <a:defRPr sz="2600" spc="0">
                <a:solidFill>
                  <a:schemeClr val="tx1"/>
                </a:solidFill>
              </a:defRPr>
            </a:lvl1pPr>
          </a:lstStyle>
          <a:p>
            <a:r>
              <a:rPr lang="en-GB" noProof="0" dirty="0" err="1"/>
              <a:t>Klicka</a:t>
            </a:r>
            <a:r>
              <a:rPr lang="en-GB" noProof="0" dirty="0"/>
              <a:t> </a:t>
            </a:r>
            <a:r>
              <a:rPr lang="en-GB" noProof="0" dirty="0" err="1"/>
              <a:t>här</a:t>
            </a:r>
            <a:r>
              <a:rPr lang="en-GB" noProof="0" dirty="0"/>
              <a:t>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att</a:t>
            </a:r>
            <a:r>
              <a:rPr lang="en-GB" noProof="0" dirty="0"/>
              <a:t> </a:t>
            </a:r>
            <a:r>
              <a:rPr lang="en-GB" noProof="0" dirty="0" err="1"/>
              <a:t>ändra</a:t>
            </a:r>
            <a:r>
              <a:rPr lang="en-GB" noProof="0" dirty="0"/>
              <a:t> mall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rubrikformat</a:t>
            </a:r>
            <a:endParaRPr lang="en-GB" noProof="0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986F56B3-DB04-624A-90CF-5C3D5D849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75701" y="6296517"/>
            <a:ext cx="244824" cy="202708"/>
          </a:xfrm>
        </p:spPr>
        <p:txBody>
          <a:bodyPr/>
          <a:lstStyle>
            <a:lvl1pPr algn="r">
              <a:defRPr/>
            </a:lvl1pPr>
          </a:lstStyle>
          <a:p>
            <a:fld id="{2CC98B77-332E-004E-BD2A-A6DBBD4442F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87AE084-8FB8-1A47-90E0-5C74FD1BD9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35750" y="1260000"/>
            <a:ext cx="4464050" cy="301625"/>
          </a:xfrm>
        </p:spPr>
        <p:txBody>
          <a:bodyPr>
            <a:normAutofit/>
          </a:bodyPr>
          <a:lstStyle>
            <a:lvl1pPr>
              <a:buFontTx/>
              <a:buNone/>
              <a:defRPr sz="1100" b="0" i="0" u="none" spc="11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38C936F-7140-2548-8464-A9A7E6DBEF1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1"/>
            <a:ext cx="6095999" cy="6857999"/>
          </a:xfrm>
          <a:solidFill>
            <a:schemeClr val="bg1">
              <a:lumMod val="90000"/>
            </a:schemeClr>
          </a:solidFill>
        </p:spPr>
        <p:txBody>
          <a:bodyPr anchor="ctr" anchorCtr="0"/>
          <a:lstStyle>
            <a:lvl1pPr algn="ctr">
              <a:buNone/>
              <a:defRPr/>
            </a:lvl1pPr>
          </a:lstStyle>
          <a:p>
            <a:r>
              <a:rPr lang="en-GB" dirty="0"/>
              <a:t>Click icon to add picture</a:t>
            </a:r>
            <a:endParaRPr lang="en-SE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C2D13DB-3CF7-B841-9E7D-3C0FECEE0D7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635748" y="2700000"/>
            <a:ext cx="4464051" cy="3284875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  <a:lvl2pPr>
              <a:buNone/>
              <a:defRPr sz="1000"/>
            </a:lvl2pPr>
            <a:lvl3pPr>
              <a:buNone/>
              <a:defRPr sz="1000"/>
            </a:lvl3pPr>
            <a:lvl4pPr>
              <a:buNone/>
              <a:defRPr sz="1000"/>
            </a:lvl4pPr>
            <a:lvl5pPr>
              <a:buNone/>
              <a:defRPr sz="1000"/>
            </a:lvl5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13" name="Platshållare för datum 2">
            <a:extLst>
              <a:ext uri="{FF2B5EF4-FFF2-40B4-BE49-F238E27FC236}">
                <a16:creationId xmlns:a16="http://schemas.microsoft.com/office/drawing/2014/main" id="{EC437168-6923-9747-A054-3F3067A051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65200" y="360000"/>
            <a:ext cx="1474756" cy="180000"/>
          </a:xfrm>
        </p:spPr>
        <p:txBody>
          <a:bodyPr/>
          <a:lstStyle/>
          <a:p>
            <a:fld id="{5595F40B-7C6B-7F41-83C7-A43257F13D70}" type="datetime2">
              <a:rPr lang="sv-SE" smtClean="0"/>
              <a:t>onsdag den 2 november 2022</a:t>
            </a:fld>
            <a:endParaRPr lang="sv-SE" dirty="0"/>
          </a:p>
        </p:txBody>
      </p:sp>
      <p:sp>
        <p:nvSpPr>
          <p:cNvPr id="14" name="textruta 11">
            <a:extLst>
              <a:ext uri="{FF2B5EF4-FFF2-40B4-BE49-F238E27FC236}">
                <a16:creationId xmlns:a16="http://schemas.microsoft.com/office/drawing/2014/main" id="{57D1198A-614B-A547-8E95-C49A6FED51DE}"/>
              </a:ext>
            </a:extLst>
          </p:cNvPr>
          <p:cNvSpPr txBox="1"/>
          <p:nvPr userDrawn="1"/>
        </p:nvSpPr>
        <p:spPr>
          <a:xfrm>
            <a:off x="6635750" y="360000"/>
            <a:ext cx="1025439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sv-SE" sz="800" b="0" i="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Volvofinans Bank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2BF42F3-1111-2C49-881B-6974C19688BF}"/>
              </a:ext>
            </a:extLst>
          </p:cNvPr>
          <p:cNvCxnSpPr>
            <a:cxnSpLocks/>
          </p:cNvCxnSpPr>
          <p:nvPr userDrawn="1"/>
        </p:nvCxnSpPr>
        <p:spPr>
          <a:xfrm>
            <a:off x="7644745" y="374400"/>
            <a:ext cx="0" cy="9000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381456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eet Halvsida City A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59F297C-3AFF-9748-853C-614D7CE7E8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2200" y="1557337"/>
            <a:ext cx="4464050" cy="935037"/>
          </a:xfrm>
        </p:spPr>
        <p:txBody>
          <a:bodyPr>
            <a:normAutofit/>
          </a:bodyPr>
          <a:lstStyle>
            <a:lvl1pPr marL="0" indent="0">
              <a:tabLst>
                <a:tab pos="4308475" algn="l"/>
              </a:tabLst>
              <a:defRPr sz="2600" spc="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Klicka här för att ändra mall för rubrikformat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986F56B3-DB04-624A-90CF-5C3D5D849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60000" y="6303600"/>
            <a:ext cx="244824" cy="202708"/>
          </a:xfrm>
        </p:spPr>
        <p:txBody>
          <a:bodyPr/>
          <a:lstStyle/>
          <a:p>
            <a:fld id="{2CC98B77-332E-004E-BD2A-A6DBBD4442FD}" type="slidenum">
              <a:rPr lang="sv-SE" smtClean="0"/>
              <a:t>‹#›</a:t>
            </a:fld>
            <a:endParaRPr lang="sv-SE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87AE084-8FB8-1A47-90E0-5C74FD1BD9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2201" y="1260000"/>
            <a:ext cx="4464050" cy="301625"/>
          </a:xfrm>
        </p:spPr>
        <p:txBody>
          <a:bodyPr>
            <a:normAutofit/>
          </a:bodyPr>
          <a:lstStyle>
            <a:lvl1pPr>
              <a:buFontTx/>
              <a:buNone/>
              <a:defRPr sz="1100" b="0" i="0" u="none" spc="11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C2D13DB-3CF7-B841-9E7D-3C0FECEE0D7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92200" y="2700000"/>
            <a:ext cx="3900424" cy="3284875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  <a:lvl2pPr>
              <a:buNone/>
              <a:defRPr sz="1000"/>
            </a:lvl2pPr>
            <a:lvl3pPr>
              <a:buNone/>
              <a:defRPr sz="1000"/>
            </a:lvl3pPr>
            <a:lvl4pPr>
              <a:buNone/>
              <a:defRPr sz="1000"/>
            </a:lvl4pPr>
            <a:lvl5pPr>
              <a:buNone/>
              <a:defRPr sz="1000"/>
            </a:lvl5pPr>
          </a:lstStyle>
          <a:p>
            <a:pPr lvl="0"/>
            <a:r>
              <a:rPr lang="en-GB" noProof="0"/>
              <a:t>Click to edit Master text styles</a:t>
            </a:r>
          </a:p>
        </p:txBody>
      </p:sp>
      <p:pic>
        <p:nvPicPr>
          <p:cNvPr id="4" name="Picture 3" descr="A person walking with an umbrella&#10;&#10;Description automatically generated with low confidence">
            <a:extLst>
              <a:ext uri="{FF2B5EF4-FFF2-40B4-BE49-F238E27FC236}">
                <a16:creationId xmlns:a16="http://schemas.microsoft.com/office/drawing/2014/main" id="{6C1CD35A-C393-3241-AEA8-AC609C2ACD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9" name="Platshållare för datum 3">
            <a:extLst>
              <a:ext uri="{FF2B5EF4-FFF2-40B4-BE49-F238E27FC236}">
                <a16:creationId xmlns:a16="http://schemas.microsoft.com/office/drawing/2014/main" id="{59C77E0D-1CCF-BB45-83B3-F4A485E320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36147" y="360000"/>
            <a:ext cx="1472342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2FE0898-CE0D-3148-96CC-F69F09029EE8}" type="datetime2">
              <a:rPr lang="sv-SE" smtClean="0"/>
              <a:pPr/>
              <a:t>onsdag den 2 november 2022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0653904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eet Halvsida City B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59F297C-3AFF-9748-853C-614D7CE7E8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35749" y="1557338"/>
            <a:ext cx="4464050" cy="835484"/>
          </a:xfrm>
        </p:spPr>
        <p:txBody>
          <a:bodyPr>
            <a:normAutofit/>
          </a:bodyPr>
          <a:lstStyle>
            <a:lvl1pPr marL="0" indent="0">
              <a:tabLst>
                <a:tab pos="4308475" algn="l"/>
              </a:tabLst>
              <a:defRPr sz="2600" spc="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Klicka här för att ändra mall för rubrikformat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986F56B3-DB04-624A-90CF-5C3D5D849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75701" y="6296517"/>
            <a:ext cx="244824" cy="202708"/>
          </a:xfrm>
        </p:spPr>
        <p:txBody>
          <a:bodyPr/>
          <a:lstStyle>
            <a:lvl1pPr algn="r">
              <a:defRPr/>
            </a:lvl1pPr>
          </a:lstStyle>
          <a:p>
            <a:fld id="{2CC98B77-332E-004E-BD2A-A6DBBD4442F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87AE084-8FB8-1A47-90E0-5C74FD1BD9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35750" y="1260000"/>
            <a:ext cx="4464050" cy="301625"/>
          </a:xfrm>
        </p:spPr>
        <p:txBody>
          <a:bodyPr>
            <a:normAutofit/>
          </a:bodyPr>
          <a:lstStyle>
            <a:lvl1pPr>
              <a:buFontTx/>
              <a:buNone/>
              <a:defRPr sz="1100" b="0" i="0" u="none" spc="11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C2D13DB-3CF7-B841-9E7D-3C0FECEE0D7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635748" y="2700000"/>
            <a:ext cx="4464051" cy="3284875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  <a:lvl2pPr>
              <a:buNone/>
              <a:defRPr sz="1000"/>
            </a:lvl2pPr>
            <a:lvl3pPr>
              <a:buNone/>
              <a:defRPr sz="1000"/>
            </a:lvl3pPr>
            <a:lvl4pPr>
              <a:buNone/>
              <a:defRPr sz="1000"/>
            </a:lvl4pPr>
            <a:lvl5pPr>
              <a:buNone/>
              <a:defRPr sz="1000"/>
            </a:lvl5pPr>
          </a:lstStyle>
          <a:p>
            <a:pPr lvl="0"/>
            <a:r>
              <a:rPr lang="en-GB" noProof="0"/>
              <a:t>Click to edit Master text styles</a:t>
            </a:r>
          </a:p>
        </p:txBody>
      </p:sp>
      <p:pic>
        <p:nvPicPr>
          <p:cNvPr id="4" name="Picture 3" descr="A person walking on a sidewalk next to a white car&#10;&#10;Description automatically generated with low confidence">
            <a:extLst>
              <a:ext uri="{FF2B5EF4-FFF2-40B4-BE49-F238E27FC236}">
                <a16:creationId xmlns:a16="http://schemas.microsoft.com/office/drawing/2014/main" id="{98D7D8C5-70F1-EA4D-9331-24C0CE81A7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11" name="Platshållare för datum 2">
            <a:extLst>
              <a:ext uri="{FF2B5EF4-FFF2-40B4-BE49-F238E27FC236}">
                <a16:creationId xmlns:a16="http://schemas.microsoft.com/office/drawing/2014/main" id="{599798F4-C74A-5449-A0D3-489DFBA45E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65200" y="360000"/>
            <a:ext cx="1474756" cy="180000"/>
          </a:xfrm>
        </p:spPr>
        <p:txBody>
          <a:bodyPr/>
          <a:lstStyle/>
          <a:p>
            <a:fld id="{5595F40B-7C6B-7F41-83C7-A43257F13D70}" type="datetime2">
              <a:rPr lang="sv-SE" smtClean="0"/>
              <a:t>onsdag den 2 november 2022</a:t>
            </a:fld>
            <a:endParaRPr lang="sv-SE" dirty="0"/>
          </a:p>
        </p:txBody>
      </p:sp>
      <p:sp>
        <p:nvSpPr>
          <p:cNvPr id="15" name="textruta 11">
            <a:extLst>
              <a:ext uri="{FF2B5EF4-FFF2-40B4-BE49-F238E27FC236}">
                <a16:creationId xmlns:a16="http://schemas.microsoft.com/office/drawing/2014/main" id="{90357091-7B4B-4242-A6C7-63BA2FDB92B3}"/>
              </a:ext>
            </a:extLst>
          </p:cNvPr>
          <p:cNvSpPr txBox="1"/>
          <p:nvPr userDrawn="1"/>
        </p:nvSpPr>
        <p:spPr>
          <a:xfrm>
            <a:off x="6635750" y="360000"/>
            <a:ext cx="1025439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sv-SE" sz="800" b="0" i="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Volvofinans Bank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49E8272-3079-1C41-A8B5-F41D519B570A}"/>
              </a:ext>
            </a:extLst>
          </p:cNvPr>
          <p:cNvCxnSpPr>
            <a:cxnSpLocks/>
          </p:cNvCxnSpPr>
          <p:nvPr userDrawn="1"/>
        </p:nvCxnSpPr>
        <p:spPr>
          <a:xfrm>
            <a:off x="7644745" y="374400"/>
            <a:ext cx="0" cy="9000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834873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eet Halvsida support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59F297C-3AFF-9748-853C-614D7CE7E8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2200" y="1557337"/>
            <a:ext cx="4464050" cy="935037"/>
          </a:xfrm>
        </p:spPr>
        <p:txBody>
          <a:bodyPr>
            <a:normAutofit/>
          </a:bodyPr>
          <a:lstStyle>
            <a:lvl1pPr marL="0" indent="0">
              <a:tabLst>
                <a:tab pos="4308475" algn="l"/>
              </a:tabLst>
              <a:defRPr sz="2600" spc="0">
                <a:solidFill>
                  <a:schemeClr val="tx1"/>
                </a:solidFill>
              </a:defRPr>
            </a:lvl1pPr>
          </a:lstStyle>
          <a:p>
            <a:r>
              <a:rPr lang="sv-SE" noProof="0" dirty="0"/>
              <a:t>Klicka här för att ändra mall för rubrikformat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986F56B3-DB04-624A-90CF-5C3D5D849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60000" y="6303600"/>
            <a:ext cx="244824" cy="202708"/>
          </a:xfrm>
        </p:spPr>
        <p:txBody>
          <a:bodyPr/>
          <a:lstStyle/>
          <a:p>
            <a:fld id="{2CC98B77-332E-004E-BD2A-A6DBBD4442FD}" type="slidenum">
              <a:rPr lang="sv-SE" smtClean="0"/>
              <a:t>‹#›</a:t>
            </a:fld>
            <a:endParaRPr lang="sv-SE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87AE084-8FB8-1A47-90E0-5C74FD1BD9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2200" y="1260000"/>
            <a:ext cx="4464051" cy="301625"/>
          </a:xfrm>
        </p:spPr>
        <p:txBody>
          <a:bodyPr>
            <a:normAutofit/>
          </a:bodyPr>
          <a:lstStyle>
            <a:lvl1pPr>
              <a:buFontTx/>
              <a:buNone/>
              <a:defRPr sz="1100" b="0" i="0" u="none" spc="11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C2D13DB-3CF7-B841-9E7D-3C0FECEE0D7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92200" y="2700000"/>
            <a:ext cx="3900424" cy="3284875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  <a:lvl2pPr>
              <a:buNone/>
              <a:defRPr sz="1000"/>
            </a:lvl2pPr>
            <a:lvl3pPr>
              <a:buNone/>
              <a:defRPr sz="1000"/>
            </a:lvl3pPr>
            <a:lvl4pPr>
              <a:buNone/>
              <a:defRPr sz="1000"/>
            </a:lvl4pPr>
            <a:lvl5pPr>
              <a:buNone/>
              <a:defRPr sz="1000"/>
            </a:lvl5pPr>
          </a:lstStyle>
          <a:p>
            <a:pPr lvl="0"/>
            <a:r>
              <a:rPr lang="en-GB" noProof="0"/>
              <a:t>Click to edit Master text styles</a:t>
            </a:r>
          </a:p>
        </p:txBody>
      </p:sp>
      <p:pic>
        <p:nvPicPr>
          <p:cNvPr id="4" name="Picture 3" descr="A picture containing person, indoor, wall&#10;&#10;Description automatically generated">
            <a:extLst>
              <a:ext uri="{FF2B5EF4-FFF2-40B4-BE49-F238E27FC236}">
                <a16:creationId xmlns:a16="http://schemas.microsoft.com/office/drawing/2014/main" id="{18697447-FD82-0B41-BE48-1A180D1E5F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3429000"/>
            <a:ext cx="6096000" cy="3429000"/>
          </a:xfrm>
          <a:prstGeom prst="rect">
            <a:avLst/>
          </a:prstGeom>
        </p:spPr>
      </p:pic>
      <p:pic>
        <p:nvPicPr>
          <p:cNvPr id="13" name="Picture 12" descr="A person and a child sitting on a couch&#10;&#10;Description automatically generated with low confidence">
            <a:extLst>
              <a:ext uri="{FF2B5EF4-FFF2-40B4-BE49-F238E27FC236}">
                <a16:creationId xmlns:a16="http://schemas.microsoft.com/office/drawing/2014/main" id="{EE0ED2D4-7E16-5540-900C-34A23815A0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-7693"/>
            <a:ext cx="6096000" cy="3436693"/>
          </a:xfrm>
          <a:prstGeom prst="rect">
            <a:avLst/>
          </a:prstGeom>
        </p:spPr>
      </p:pic>
      <p:sp>
        <p:nvSpPr>
          <p:cNvPr id="9" name="Platshållare för datum 3">
            <a:extLst>
              <a:ext uri="{FF2B5EF4-FFF2-40B4-BE49-F238E27FC236}">
                <a16:creationId xmlns:a16="http://schemas.microsoft.com/office/drawing/2014/main" id="{50644E33-165A-FE48-A2EC-9EA53542F3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36146" y="360000"/>
            <a:ext cx="1489275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2FE0898-CE0D-3148-96CC-F69F09029EE8}" type="datetime2">
              <a:rPr lang="sv-SE" smtClean="0"/>
              <a:pPr/>
              <a:t>onsdag den 2 november 2022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0027558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eet Halvsida Laddhybrid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59F297C-3AFF-9748-853C-614D7CE7E8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35749" y="1557338"/>
            <a:ext cx="4464050" cy="835484"/>
          </a:xfrm>
        </p:spPr>
        <p:txBody>
          <a:bodyPr>
            <a:normAutofit/>
          </a:bodyPr>
          <a:lstStyle>
            <a:lvl1pPr marL="0" indent="0">
              <a:tabLst>
                <a:tab pos="4308475" algn="l"/>
              </a:tabLst>
              <a:defRPr sz="2600" spc="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Klicka här för att ändra mall för rubrikformat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986F56B3-DB04-624A-90CF-5C3D5D849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75701" y="6296517"/>
            <a:ext cx="244824" cy="202708"/>
          </a:xfrm>
        </p:spPr>
        <p:txBody>
          <a:bodyPr/>
          <a:lstStyle>
            <a:lvl1pPr algn="r">
              <a:defRPr/>
            </a:lvl1pPr>
          </a:lstStyle>
          <a:p>
            <a:fld id="{2CC98B77-332E-004E-BD2A-A6DBBD4442F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87AE084-8FB8-1A47-90E0-5C74FD1BD9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35750" y="1260000"/>
            <a:ext cx="4464050" cy="301625"/>
          </a:xfrm>
        </p:spPr>
        <p:txBody>
          <a:bodyPr>
            <a:normAutofit/>
          </a:bodyPr>
          <a:lstStyle>
            <a:lvl1pPr>
              <a:buFontTx/>
              <a:buNone/>
              <a:defRPr sz="1100" b="0" i="0" u="none" spc="11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C2D13DB-3CF7-B841-9E7D-3C0FECEE0D7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635748" y="2700000"/>
            <a:ext cx="4464051" cy="3284875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  <a:lvl2pPr>
              <a:buNone/>
              <a:defRPr sz="1000"/>
            </a:lvl2pPr>
            <a:lvl3pPr>
              <a:buNone/>
              <a:defRPr sz="1000"/>
            </a:lvl3pPr>
            <a:lvl4pPr>
              <a:buNone/>
              <a:defRPr sz="1000"/>
            </a:lvl4pPr>
            <a:lvl5pPr>
              <a:buNone/>
              <a:defRPr sz="1000"/>
            </a:lvl5pPr>
          </a:lstStyle>
          <a:p>
            <a:pPr lvl="0"/>
            <a:r>
              <a:rPr lang="en-GB" noProof="0"/>
              <a:t>Click to edit Master text styles</a:t>
            </a:r>
          </a:p>
        </p:txBody>
      </p:sp>
      <p:pic>
        <p:nvPicPr>
          <p:cNvPr id="16" name="Picture 15" descr="A person standing next to a car&#10;&#10;Description automatically generated with medium confidence">
            <a:extLst>
              <a:ext uri="{FF2B5EF4-FFF2-40B4-BE49-F238E27FC236}">
                <a16:creationId xmlns:a16="http://schemas.microsoft.com/office/drawing/2014/main" id="{3B80CF4B-CDE1-0D44-853A-EBC313EBA4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-1"/>
          <a:stretch/>
        </p:blipFill>
        <p:spPr>
          <a:xfrm>
            <a:off x="0" y="0"/>
            <a:ext cx="6095999" cy="6858000"/>
          </a:xfrm>
          <a:prstGeom prst="rect">
            <a:avLst/>
          </a:prstGeom>
        </p:spPr>
      </p:pic>
      <p:sp>
        <p:nvSpPr>
          <p:cNvPr id="11" name="Platshållare för datum 2">
            <a:extLst>
              <a:ext uri="{FF2B5EF4-FFF2-40B4-BE49-F238E27FC236}">
                <a16:creationId xmlns:a16="http://schemas.microsoft.com/office/drawing/2014/main" id="{F0A01E28-9054-0844-A4D9-2C729EFA62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65199" y="360000"/>
            <a:ext cx="1497333" cy="180000"/>
          </a:xfrm>
        </p:spPr>
        <p:txBody>
          <a:bodyPr/>
          <a:lstStyle/>
          <a:p>
            <a:fld id="{5595F40B-7C6B-7F41-83C7-A43257F13D70}" type="datetime2">
              <a:rPr lang="sv-SE" smtClean="0"/>
              <a:t>onsdag den 2 november 2022</a:t>
            </a:fld>
            <a:endParaRPr lang="sv-SE" dirty="0"/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E6BC9A1E-933D-F940-AF8D-97B30500851C}"/>
              </a:ext>
            </a:extLst>
          </p:cNvPr>
          <p:cNvSpPr txBox="1"/>
          <p:nvPr userDrawn="1"/>
        </p:nvSpPr>
        <p:spPr>
          <a:xfrm>
            <a:off x="6635750" y="360000"/>
            <a:ext cx="1025439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sv-SE" sz="800" b="0" i="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Volvofinans Bank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2F30E12-94F5-424E-A920-2D5F8CF7ADF9}"/>
              </a:ext>
            </a:extLst>
          </p:cNvPr>
          <p:cNvCxnSpPr>
            <a:cxnSpLocks/>
          </p:cNvCxnSpPr>
          <p:nvPr userDrawn="1"/>
        </p:nvCxnSpPr>
        <p:spPr>
          <a:xfrm>
            <a:off x="7644745" y="374400"/>
            <a:ext cx="0" cy="9000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169298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Fleet Halvsida garage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59F297C-3AFF-9748-853C-614D7CE7E8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2200" y="1557337"/>
            <a:ext cx="4464050" cy="935037"/>
          </a:xfrm>
        </p:spPr>
        <p:txBody>
          <a:bodyPr>
            <a:normAutofit/>
          </a:bodyPr>
          <a:lstStyle>
            <a:lvl1pPr marL="0" indent="0">
              <a:tabLst>
                <a:tab pos="4308475" algn="l"/>
              </a:tabLst>
              <a:defRPr sz="2600" spc="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Klicka här för att ändra mall för rubrikformat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986F56B3-DB04-624A-90CF-5C3D5D849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60000" y="6303600"/>
            <a:ext cx="244824" cy="202708"/>
          </a:xfrm>
        </p:spPr>
        <p:txBody>
          <a:bodyPr/>
          <a:lstStyle/>
          <a:p>
            <a:fld id="{2CC98B77-332E-004E-BD2A-A6DBBD4442FD}" type="slidenum">
              <a:rPr lang="sv-SE" smtClean="0"/>
              <a:t>‹#›</a:t>
            </a:fld>
            <a:endParaRPr lang="sv-SE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87AE084-8FB8-1A47-90E0-5C74FD1BD9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2201" y="1260000"/>
            <a:ext cx="4464050" cy="301625"/>
          </a:xfrm>
        </p:spPr>
        <p:txBody>
          <a:bodyPr>
            <a:normAutofit/>
          </a:bodyPr>
          <a:lstStyle>
            <a:lvl1pPr>
              <a:buFontTx/>
              <a:buNone/>
              <a:defRPr sz="1100" b="0" i="0" u="none" spc="11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C2D13DB-3CF7-B841-9E7D-3C0FECEE0D7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92200" y="2700000"/>
            <a:ext cx="3900424" cy="3284875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  <a:lvl2pPr>
              <a:buNone/>
              <a:defRPr sz="1000"/>
            </a:lvl2pPr>
            <a:lvl3pPr>
              <a:buNone/>
              <a:defRPr sz="1000"/>
            </a:lvl3pPr>
            <a:lvl4pPr>
              <a:buNone/>
              <a:defRPr sz="1000"/>
            </a:lvl4pPr>
            <a:lvl5pPr>
              <a:buNone/>
              <a:defRPr sz="1000"/>
            </a:lvl5pPr>
          </a:lstStyle>
          <a:p>
            <a:pPr lvl="0"/>
            <a:r>
              <a:rPr lang="en-GB" noProof="0"/>
              <a:t>Click to edit Master text styles</a:t>
            </a:r>
          </a:p>
        </p:txBody>
      </p:sp>
      <p:pic>
        <p:nvPicPr>
          <p:cNvPr id="4" name="Picture 3" descr="A group of cars parked in a parking lot&#10;&#10;Description automatically generated with low confidence">
            <a:extLst>
              <a:ext uri="{FF2B5EF4-FFF2-40B4-BE49-F238E27FC236}">
                <a16:creationId xmlns:a16="http://schemas.microsoft.com/office/drawing/2014/main" id="{3B124B8C-674B-E74E-A03A-F5DB82CBF1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3429000"/>
            <a:ext cx="6096000" cy="3429000"/>
          </a:xfrm>
          <a:prstGeom prst="rect">
            <a:avLst/>
          </a:prstGeom>
        </p:spPr>
      </p:pic>
      <p:pic>
        <p:nvPicPr>
          <p:cNvPr id="13" name="Picture 12" descr="A car parked under a bridge&#10;&#10;Description automatically generated with low confidence">
            <a:extLst>
              <a:ext uri="{FF2B5EF4-FFF2-40B4-BE49-F238E27FC236}">
                <a16:creationId xmlns:a16="http://schemas.microsoft.com/office/drawing/2014/main" id="{BB4A539E-25EA-0F46-A6CA-A8036D082E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0"/>
            <a:ext cx="6096000" cy="3429000"/>
          </a:xfrm>
          <a:prstGeom prst="rect">
            <a:avLst/>
          </a:prstGeom>
        </p:spPr>
      </p:pic>
      <p:sp>
        <p:nvSpPr>
          <p:cNvPr id="9" name="Platshållare för datum 3">
            <a:extLst>
              <a:ext uri="{FF2B5EF4-FFF2-40B4-BE49-F238E27FC236}">
                <a16:creationId xmlns:a16="http://schemas.microsoft.com/office/drawing/2014/main" id="{98A7A2A9-CFDE-724B-B01A-30F797A31A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36146" y="360000"/>
            <a:ext cx="1455409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2FE0898-CE0D-3148-96CC-F69F09029EE8}" type="datetime2">
              <a:rPr lang="sv-SE" smtClean="0"/>
              <a:pPr/>
              <a:t>onsdag den 2 november 2022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906553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eet Hejdå Ljus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986F56B3-DB04-624A-90CF-5C3D5D849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75701" y="360000"/>
            <a:ext cx="244824" cy="202708"/>
          </a:xfrm>
        </p:spPr>
        <p:txBody>
          <a:bodyPr anchor="t" anchorCtr="0"/>
          <a:lstStyle>
            <a:lvl1pPr algn="r">
              <a:defRPr/>
            </a:lvl1pPr>
          </a:lstStyle>
          <a:p>
            <a:fld id="{2CC98B77-332E-004E-BD2A-A6DBBD4442F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DDADB59-A82A-1145-B625-1897520C4F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90608" y="1255713"/>
            <a:ext cx="8010783" cy="2055600"/>
          </a:xfrm>
        </p:spPr>
        <p:txBody>
          <a:bodyPr anchor="b" anchorCtr="0"/>
          <a:lstStyle>
            <a:lvl1pPr algn="ctr">
              <a:buNone/>
              <a:defRPr sz="36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 noProof="0" dirty="0"/>
              <a:t>Tack för er tid!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55C953E-F514-5E4D-838E-0CD93BB0BEF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76000" y="3502800"/>
            <a:ext cx="5040000" cy="251999"/>
          </a:xfrm>
        </p:spPr>
        <p:txBody>
          <a:bodyPr>
            <a:normAutofit/>
          </a:bodyPr>
          <a:lstStyle>
            <a:lvl1pPr algn="ctr">
              <a:buFontTx/>
              <a:buNone/>
              <a:defRPr sz="1100" b="0" i="0" spc="11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 dirty="0"/>
              <a:t>KONTAKTA OSS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889A217-1E34-A445-A09A-FD5A0BEB9E8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76000" y="3859199"/>
            <a:ext cx="5040000" cy="1440000"/>
          </a:xfrm>
        </p:spPr>
        <p:txBody>
          <a:bodyPr/>
          <a:lstStyle>
            <a:lvl1pPr algn="ctr">
              <a:buNone/>
              <a:defRPr/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sv-SE" noProof="0" dirty="0"/>
              <a:t>Namn Efternamn</a:t>
            </a:r>
            <a:br>
              <a:rPr lang="sv-SE" noProof="0" dirty="0"/>
            </a:br>
            <a:r>
              <a:rPr lang="sv-SE" noProof="0" dirty="0" err="1"/>
              <a:t>Title</a:t>
            </a:r>
            <a:br>
              <a:rPr lang="sv-SE" noProof="0" dirty="0"/>
            </a:br>
            <a:r>
              <a:rPr lang="sv-SE" noProof="0" dirty="0" err="1"/>
              <a:t>namn.efternamn@carpayfleet.se</a:t>
            </a:r>
            <a:br>
              <a:rPr lang="sv-SE" noProof="0" dirty="0"/>
            </a:br>
            <a:r>
              <a:rPr lang="sv-SE" noProof="0" dirty="0"/>
              <a:t>+46 (0)704-123 456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C34BB6E-F072-194C-BB1C-2B3E486D06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0000" y="5636010"/>
            <a:ext cx="2052000" cy="471960"/>
          </a:xfrm>
          <a:prstGeom prst="rect">
            <a:avLst/>
          </a:prstGeom>
        </p:spPr>
      </p:pic>
      <p:sp>
        <p:nvSpPr>
          <p:cNvPr id="8" name="Platshållare för datum 3">
            <a:extLst>
              <a:ext uri="{FF2B5EF4-FFF2-40B4-BE49-F238E27FC236}">
                <a16:creationId xmlns:a16="http://schemas.microsoft.com/office/drawing/2014/main" id="{798F4A9C-2C6F-D549-B91B-08F7176FA1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36147" y="360000"/>
            <a:ext cx="1477986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2FE0898-CE0D-3148-96CC-F69F09029EE8}" type="datetime2">
              <a:rPr lang="sv-SE" smtClean="0"/>
              <a:pPr/>
              <a:t>onsdag den 2 november 2022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71968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FB Hejdå Mörk">
    <p:bg>
      <p:bgPr>
        <a:solidFill>
          <a:srgbClr val="3331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986F56B3-DB04-624A-90CF-5C3D5D849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75701" y="360000"/>
            <a:ext cx="244824" cy="202708"/>
          </a:xfrm>
        </p:spPr>
        <p:txBody>
          <a:bodyPr anchor="t" anchorCtr="0"/>
          <a:lstStyle>
            <a:lvl1pPr algn="r">
              <a:defRPr/>
            </a:lvl1pPr>
          </a:lstStyle>
          <a:p>
            <a:fld id="{2CC98B77-332E-004E-BD2A-A6DBBD4442F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DDADB59-A82A-1145-B625-1897520C4F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90608" y="1255713"/>
            <a:ext cx="8010783" cy="2055600"/>
          </a:xfrm>
        </p:spPr>
        <p:txBody>
          <a:bodyPr anchor="b" anchorCtr="0"/>
          <a:lstStyle>
            <a:lvl1pPr algn="ctr">
              <a:buNone/>
              <a:defRPr sz="3600">
                <a:solidFill>
                  <a:schemeClr val="bg2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 noProof="0" dirty="0"/>
              <a:t>Tack för er tid!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55C953E-F514-5E4D-838E-0CD93BB0BEF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76000" y="3502800"/>
            <a:ext cx="5040000" cy="251999"/>
          </a:xfrm>
        </p:spPr>
        <p:txBody>
          <a:bodyPr>
            <a:normAutofit/>
          </a:bodyPr>
          <a:lstStyle>
            <a:lvl1pPr algn="ctr">
              <a:buFontTx/>
              <a:buNone/>
              <a:defRPr sz="1100" b="0" i="0" spc="11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noProof="0" dirty="0"/>
              <a:t>KONTAKTA OSS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889A217-1E34-A445-A09A-FD5A0BEB9E8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76000" y="3859199"/>
            <a:ext cx="5040000" cy="1440000"/>
          </a:xfrm>
        </p:spPr>
        <p:txBody>
          <a:bodyPr/>
          <a:lstStyle>
            <a:lvl1pPr algn="ctr">
              <a:buNone/>
              <a:defRPr>
                <a:solidFill>
                  <a:schemeClr val="bg2"/>
                </a:solidFill>
              </a:defRPr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sv-SE" noProof="0" dirty="0"/>
              <a:t>Namn Efternamn</a:t>
            </a:r>
            <a:br>
              <a:rPr lang="sv-SE" noProof="0" dirty="0"/>
            </a:br>
            <a:r>
              <a:rPr lang="sv-SE" noProof="0" dirty="0"/>
              <a:t>Titel</a:t>
            </a:r>
            <a:br>
              <a:rPr lang="sv-SE" noProof="0" dirty="0"/>
            </a:br>
            <a:r>
              <a:rPr lang="sv-SE" noProof="0" dirty="0" err="1"/>
              <a:t>namn.efternamn@volvofinansbank.se</a:t>
            </a:r>
            <a:br>
              <a:rPr lang="sv-SE" noProof="0" dirty="0"/>
            </a:br>
            <a:r>
              <a:rPr lang="sv-SE" noProof="0" dirty="0"/>
              <a:t>+46 (0)704-123 456</a:t>
            </a:r>
          </a:p>
        </p:txBody>
      </p:sp>
      <p:sp>
        <p:nvSpPr>
          <p:cNvPr id="9" name="Platshållare för datum 3">
            <a:extLst>
              <a:ext uri="{FF2B5EF4-FFF2-40B4-BE49-F238E27FC236}">
                <a16:creationId xmlns:a16="http://schemas.microsoft.com/office/drawing/2014/main" id="{6A93A9DB-482B-AC4D-BC1B-B3B6600F6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65200" y="360000"/>
            <a:ext cx="1440000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b="0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2FE0898-CE0D-3148-96CC-F69F09029EE8}" type="datetime2">
              <a:rPr lang="sv-SE" smtClean="0"/>
              <a:pPr/>
              <a:t>onsdag den 2 november 2022</a:t>
            </a:fld>
            <a:endParaRPr lang="sv-SE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EC7739C-F378-994B-BC6A-29507F0FD0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9999" y="5847080"/>
            <a:ext cx="2592000" cy="1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56634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eet Titel Tom Mö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99766DC-0BEF-FB45-B521-72D6ACD825E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2199" y="2981403"/>
            <a:ext cx="10007601" cy="1755489"/>
          </a:xfrm>
        </p:spPr>
        <p:txBody>
          <a:bodyPr>
            <a:noAutofit/>
          </a:bodyPr>
          <a:lstStyle>
            <a:lvl1pPr marL="0" indent="0" algn="ctr">
              <a:lnSpc>
                <a:spcPct val="110000"/>
              </a:lnSpc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noProof="0" dirty="0"/>
              <a:t>Presentationsrubrik, max tre linjer text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DFB466-AEEC-FB41-83B9-D99F17C42ED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92200" y="2393504"/>
            <a:ext cx="10007600" cy="246265"/>
          </a:xfrm>
        </p:spPr>
        <p:txBody>
          <a:bodyPr>
            <a:normAutofit/>
          </a:bodyPr>
          <a:lstStyle>
            <a:lvl1pPr marL="0" indent="0" algn="ctr">
              <a:buNone/>
              <a:defRPr sz="1200" b="0" i="0" spc="11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KOMPLEMENTRUBRIK</a:t>
            </a:r>
            <a:endParaRPr lang="en-SE" dirty="0"/>
          </a:p>
        </p:txBody>
      </p:sp>
      <p:pic>
        <p:nvPicPr>
          <p:cNvPr id="9" name="Picture 8" descr="Logo&#10;&#10;Description automatically generated with low confidence">
            <a:extLst>
              <a:ext uri="{FF2B5EF4-FFF2-40B4-BE49-F238E27FC236}">
                <a16:creationId xmlns:a16="http://schemas.microsoft.com/office/drawing/2014/main" id="{FA7DA480-10D2-A343-BF47-100A233E2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0000" y="5636010"/>
            <a:ext cx="2052000" cy="471960"/>
          </a:xfrm>
          <a:prstGeom prst="rect">
            <a:avLst/>
          </a:prstGeom>
        </p:spPr>
      </p:pic>
      <p:sp>
        <p:nvSpPr>
          <p:cNvPr id="6" name="Platshållare för datum 3">
            <a:extLst>
              <a:ext uri="{FF2B5EF4-FFF2-40B4-BE49-F238E27FC236}">
                <a16:creationId xmlns:a16="http://schemas.microsoft.com/office/drawing/2014/main" id="{62255EFC-2CB4-B647-A6E0-EF8C7A9F85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65200" y="360000"/>
            <a:ext cx="1440000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b="0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2FE0898-CE0D-3148-96CC-F69F09029EE8}" type="datetime2">
              <a:rPr lang="sv-SE" smtClean="0"/>
              <a:pPr/>
              <a:t>onsdag den 2 november 2022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2707505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eet Kapitel Mörk">
    <p:bg>
      <p:bgPr>
        <a:solidFill>
          <a:srgbClr val="3331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018552B-9B6E-7440-AFB4-A6BEE69BAF3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35760" y="1255713"/>
            <a:ext cx="7920480" cy="4230687"/>
          </a:xfrm>
        </p:spPr>
        <p:txBody>
          <a:bodyPr anchor="ctr" anchorCtr="0">
            <a:normAutofit/>
          </a:bodyPr>
          <a:lstStyle>
            <a:lvl1pPr algn="ctr">
              <a:lnSpc>
                <a:spcPct val="110000"/>
              </a:lnSpc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sv-SE" noProof="0" dirty="0"/>
              <a:t>Klicka här för att ändra mall för rubrikformat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FFDC2EF-0C8F-D042-80C9-F2EBB727C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98B77-332E-004E-BD2A-A6DBBD4442FD}" type="slidenum">
              <a:rPr lang="sv-SE" smtClean="0"/>
              <a:t>‹#›</a:t>
            </a:fld>
            <a:endParaRPr lang="sv-SE"/>
          </a:p>
        </p:txBody>
      </p:sp>
      <p:pic>
        <p:nvPicPr>
          <p:cNvPr id="10" name="Picture 9" descr="Logo&#10;&#10;Description automatically generated with low confidence">
            <a:extLst>
              <a:ext uri="{FF2B5EF4-FFF2-40B4-BE49-F238E27FC236}">
                <a16:creationId xmlns:a16="http://schemas.microsoft.com/office/drawing/2014/main" id="{1E376BFF-F201-2D45-A01B-4EF9B3D4B6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0000" y="5636010"/>
            <a:ext cx="2052000" cy="471960"/>
          </a:xfrm>
          <a:prstGeom prst="rect">
            <a:avLst/>
          </a:prstGeom>
        </p:spPr>
      </p:pic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A9588FB5-5967-CE40-AB38-ABDD33EECB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65200" y="360000"/>
            <a:ext cx="1440000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b="0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2FE0898-CE0D-3148-96CC-F69F09029EE8}" type="datetime2">
              <a:rPr lang="sv-SE" smtClean="0"/>
              <a:pPr/>
              <a:t>onsdag den 2 november 2022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225920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eet Helsida Mörk">
    <p:bg>
      <p:bgPr>
        <a:solidFill>
          <a:srgbClr val="3331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59F297C-3AFF-9748-853C-614D7CE7E8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2200" y="1557337"/>
            <a:ext cx="10007600" cy="804025"/>
          </a:xfrm>
        </p:spPr>
        <p:txBody>
          <a:bodyPr>
            <a:normAutofit/>
          </a:bodyPr>
          <a:lstStyle>
            <a:lvl1pPr marL="0" indent="0">
              <a:tabLst>
                <a:tab pos="4308475" algn="l"/>
              </a:tabLst>
              <a:defRPr sz="2600">
                <a:solidFill>
                  <a:schemeClr val="bg2"/>
                </a:solidFill>
              </a:defRPr>
            </a:lvl1pPr>
          </a:lstStyle>
          <a:p>
            <a:r>
              <a:rPr lang="en-GB" noProof="0" dirty="0" err="1"/>
              <a:t>Klicka</a:t>
            </a:r>
            <a:r>
              <a:rPr lang="en-GB" noProof="0" dirty="0"/>
              <a:t> </a:t>
            </a:r>
            <a:r>
              <a:rPr lang="en-GB" noProof="0" dirty="0" err="1"/>
              <a:t>här</a:t>
            </a:r>
            <a:r>
              <a:rPr lang="en-GB" noProof="0" dirty="0"/>
              <a:t>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att</a:t>
            </a:r>
            <a:r>
              <a:rPr lang="en-GB" noProof="0" dirty="0"/>
              <a:t> </a:t>
            </a:r>
            <a:r>
              <a:rPr lang="en-GB" noProof="0" dirty="0" err="1"/>
              <a:t>ändra</a:t>
            </a:r>
            <a:r>
              <a:rPr lang="en-GB" noProof="0" dirty="0"/>
              <a:t> mall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rubrikformat</a:t>
            </a:r>
            <a:endParaRPr lang="en-GB" noProof="0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986F56B3-DB04-624A-90CF-5C3D5D849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60000" y="6296400"/>
            <a:ext cx="244824" cy="202708"/>
          </a:xfrm>
        </p:spPr>
        <p:txBody>
          <a:bodyPr/>
          <a:lstStyle/>
          <a:p>
            <a:fld id="{2CC98B77-332E-004E-BD2A-A6DBBD4442FD}" type="slidenum">
              <a:rPr lang="sv-SE" smtClean="0"/>
              <a:t>‹#›</a:t>
            </a:fld>
            <a:endParaRPr lang="sv-SE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85F1121-4088-F647-A896-34587631579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92200" y="2492375"/>
            <a:ext cx="10007600" cy="349250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bg2"/>
                </a:solidFill>
              </a:defRPr>
            </a:lvl1pPr>
            <a:lvl2pPr>
              <a:defRPr sz="1200">
                <a:solidFill>
                  <a:schemeClr val="bg2"/>
                </a:solidFill>
              </a:defRPr>
            </a:lvl2pPr>
            <a:lvl3pPr>
              <a:defRPr sz="1200">
                <a:solidFill>
                  <a:schemeClr val="bg2"/>
                </a:solidFill>
              </a:defRPr>
            </a:lvl3pPr>
            <a:lvl4pPr>
              <a:defRPr sz="1200">
                <a:solidFill>
                  <a:schemeClr val="bg2"/>
                </a:solidFill>
              </a:defRPr>
            </a:lvl4pPr>
            <a:lvl5pPr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87AE084-8FB8-1A47-90E0-5C74FD1BD9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2200" y="1260000"/>
            <a:ext cx="5744007" cy="301625"/>
          </a:xfrm>
        </p:spPr>
        <p:txBody>
          <a:bodyPr>
            <a:normAutofit/>
          </a:bodyPr>
          <a:lstStyle>
            <a:lvl1pPr>
              <a:buFontTx/>
              <a:buNone/>
              <a:defRPr sz="1100" b="0" i="0" u="none" spc="1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BA8ECD47-C0BA-F342-92E4-B943A6C772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65200" y="360000"/>
            <a:ext cx="1440000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b="0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2FE0898-CE0D-3148-96CC-F69F09029EE8}" type="datetime2">
              <a:rPr lang="sv-SE" smtClean="0"/>
              <a:pPr/>
              <a:t>onsdag den 2 november 2022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8601297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eet Kort Budskap Mörk">
    <p:bg>
      <p:bgPr>
        <a:solidFill>
          <a:srgbClr val="3331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883A113-D001-BF4E-9B38-6DCC79BA1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2CC98B77-332E-004E-BD2A-A6DBBD4442F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8410868-E931-B747-BE3A-967B63A861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92200" y="1255713"/>
            <a:ext cx="10007600" cy="418571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sv-SE" noProof="0" dirty="0"/>
              <a:t>Kort, kärnfullt budskap.</a:t>
            </a:r>
            <a:br>
              <a:rPr lang="sv-SE" noProof="0" dirty="0"/>
            </a:br>
            <a:r>
              <a:rPr lang="sv-SE" noProof="0" dirty="0" err="1"/>
              <a:t>Lorem</a:t>
            </a:r>
            <a:r>
              <a:rPr lang="sv-SE" noProof="0" dirty="0"/>
              <a:t> </a:t>
            </a:r>
            <a:r>
              <a:rPr lang="sv-SE" noProof="0" dirty="0" err="1"/>
              <a:t>ipsum</a:t>
            </a:r>
            <a:r>
              <a:rPr lang="sv-SE" noProof="0" dirty="0"/>
              <a:t> </a:t>
            </a:r>
            <a:r>
              <a:rPr lang="sv-SE" noProof="0" dirty="0" err="1"/>
              <a:t>dolor</a:t>
            </a:r>
            <a:r>
              <a:rPr lang="sv-SE" noProof="0" dirty="0"/>
              <a:t> </a:t>
            </a:r>
            <a:r>
              <a:rPr lang="sv-SE" noProof="0" dirty="0" err="1"/>
              <a:t>sit</a:t>
            </a:r>
            <a:r>
              <a:rPr lang="sv-SE" noProof="0" dirty="0"/>
              <a:t> </a:t>
            </a:r>
            <a:r>
              <a:rPr lang="sv-SE" noProof="0" dirty="0" err="1"/>
              <a:t>amet</a:t>
            </a:r>
            <a:r>
              <a:rPr lang="sv-SE" noProof="0" dirty="0"/>
              <a:t> </a:t>
            </a:r>
            <a:r>
              <a:rPr lang="sv-SE" noProof="0" dirty="0" err="1"/>
              <a:t>serpentum</a:t>
            </a:r>
            <a:r>
              <a:rPr lang="sv-SE" noProof="0" dirty="0"/>
              <a:t> </a:t>
            </a:r>
            <a:r>
              <a:rPr lang="sv-SE" noProof="0" dirty="0" err="1"/>
              <a:t>ne</a:t>
            </a:r>
            <a:r>
              <a:rPr lang="sv-SE" noProof="0" dirty="0"/>
              <a:t> </a:t>
            </a:r>
            <a:r>
              <a:rPr lang="sv-SE" noProof="0" dirty="0" err="1"/>
              <a:t>delior</a:t>
            </a:r>
            <a:r>
              <a:rPr lang="sv-SE" noProof="0" dirty="0"/>
              <a:t> </a:t>
            </a:r>
            <a:br>
              <a:rPr lang="sv-SE" noProof="0" dirty="0"/>
            </a:br>
            <a:r>
              <a:rPr lang="sv-SE" noProof="0" dirty="0" err="1"/>
              <a:t>quantas</a:t>
            </a:r>
            <a:r>
              <a:rPr lang="sv-SE" noProof="0" dirty="0"/>
              <a:t> </a:t>
            </a:r>
            <a:r>
              <a:rPr lang="sv-SE" noProof="0" dirty="0" err="1"/>
              <a:t>rex</a:t>
            </a:r>
            <a:r>
              <a:rPr lang="sv-SE" noProof="0" dirty="0"/>
              <a:t> </a:t>
            </a:r>
            <a:r>
              <a:rPr lang="sv-SE" noProof="0" dirty="0" err="1"/>
              <a:t>felix</a:t>
            </a:r>
            <a:endParaRPr lang="sv-SE" noProof="0" dirty="0"/>
          </a:p>
        </p:txBody>
      </p:sp>
      <p:pic>
        <p:nvPicPr>
          <p:cNvPr id="11" name="Picture 10" descr="Logo&#10;&#10;Description automatically generated with low confidence">
            <a:extLst>
              <a:ext uri="{FF2B5EF4-FFF2-40B4-BE49-F238E27FC236}">
                <a16:creationId xmlns:a16="http://schemas.microsoft.com/office/drawing/2014/main" id="{EB0D865B-6169-764C-86B5-7BE4D3BE49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0000" y="5636010"/>
            <a:ext cx="2052000" cy="471960"/>
          </a:xfrm>
          <a:prstGeom prst="rect">
            <a:avLst/>
          </a:prstGeom>
        </p:spPr>
      </p:pic>
      <p:sp>
        <p:nvSpPr>
          <p:cNvPr id="9" name="Platshållare för datum 3">
            <a:extLst>
              <a:ext uri="{FF2B5EF4-FFF2-40B4-BE49-F238E27FC236}">
                <a16:creationId xmlns:a16="http://schemas.microsoft.com/office/drawing/2014/main" id="{210BAC5A-1C1D-6240-A282-3207000401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65200" y="360000"/>
            <a:ext cx="1440000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b="0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2FE0898-CE0D-3148-96CC-F69F09029EE8}" type="datetime2">
              <a:rPr lang="sv-SE" smtClean="0"/>
              <a:pPr/>
              <a:t>onsdag den 2 november 2022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2818376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eet Tom Mörk">
    <p:bg>
      <p:bgPr>
        <a:solidFill>
          <a:srgbClr val="3331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883A113-D001-BF4E-9B38-6DCC79BA1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2CC98B77-332E-004E-BD2A-A6DBBD4442F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F104DFB9-4119-E84C-B8D5-6764EF1DB5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65200" y="360000"/>
            <a:ext cx="1440000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b="0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2FE0898-CE0D-3148-96CC-F69F09029EE8}" type="datetime2">
              <a:rPr lang="sv-SE" smtClean="0"/>
              <a:pPr/>
              <a:t>onsdag den 2 november 2022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8135506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eet Högerbild Mörk">
    <p:bg>
      <p:bgPr>
        <a:solidFill>
          <a:srgbClr val="3331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59F297C-3AFF-9748-853C-614D7CE7E8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2200" y="1557337"/>
            <a:ext cx="4464050" cy="935037"/>
          </a:xfrm>
        </p:spPr>
        <p:txBody>
          <a:bodyPr>
            <a:normAutofit/>
          </a:bodyPr>
          <a:lstStyle>
            <a:lvl1pPr marL="0" indent="0">
              <a:tabLst>
                <a:tab pos="4308475" algn="l"/>
              </a:tabLst>
              <a:defRPr sz="2600" spc="0">
                <a:solidFill>
                  <a:schemeClr val="bg2"/>
                </a:solidFill>
              </a:defRPr>
            </a:lvl1pPr>
          </a:lstStyle>
          <a:p>
            <a:r>
              <a:rPr lang="sv-SE" noProof="0" dirty="0"/>
              <a:t>Klicka här för att ändra mall för rubrikformat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986F56B3-DB04-624A-90CF-5C3D5D849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60000" y="6303600"/>
            <a:ext cx="244824" cy="202708"/>
          </a:xfrm>
        </p:spPr>
        <p:txBody>
          <a:bodyPr/>
          <a:lstStyle/>
          <a:p>
            <a:fld id="{2CC98B77-332E-004E-BD2A-A6DBBD4442FD}" type="slidenum">
              <a:rPr lang="sv-SE" smtClean="0"/>
              <a:t>‹#›</a:t>
            </a:fld>
            <a:endParaRPr lang="sv-SE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87AE084-8FB8-1A47-90E0-5C74FD1BD9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2201" y="1260000"/>
            <a:ext cx="4464050" cy="301625"/>
          </a:xfrm>
        </p:spPr>
        <p:txBody>
          <a:bodyPr>
            <a:normAutofit/>
          </a:bodyPr>
          <a:lstStyle>
            <a:lvl1pPr>
              <a:buFontTx/>
              <a:buNone/>
              <a:defRPr sz="1100" b="0" i="0" u="none" spc="11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38C936F-7140-2548-8464-A9A7E6DBEF1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1" y="1"/>
            <a:ext cx="6095999" cy="6857999"/>
          </a:xfrm>
          <a:solidFill>
            <a:schemeClr val="bg1">
              <a:lumMod val="90000"/>
            </a:schemeClr>
          </a:solidFill>
        </p:spPr>
        <p:txBody>
          <a:bodyPr anchor="ctr" anchorCtr="0"/>
          <a:lstStyle>
            <a:lvl1pPr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SE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C2D13DB-3CF7-B841-9E7D-3C0FECEE0D7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92200" y="2700000"/>
            <a:ext cx="3900424" cy="3284875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  <a:lvl2pPr>
              <a:buNone/>
              <a:defRPr sz="1000"/>
            </a:lvl2pPr>
            <a:lvl3pPr>
              <a:buNone/>
              <a:defRPr sz="1000"/>
            </a:lvl3pPr>
            <a:lvl4pPr>
              <a:buNone/>
              <a:defRPr sz="1000"/>
            </a:lvl4pPr>
            <a:lvl5pPr>
              <a:buNone/>
              <a:defRPr sz="1000"/>
            </a:lvl5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9" name="Platshållare för datum 3">
            <a:extLst>
              <a:ext uri="{FF2B5EF4-FFF2-40B4-BE49-F238E27FC236}">
                <a16:creationId xmlns:a16="http://schemas.microsoft.com/office/drawing/2014/main" id="{B041C07E-EEB4-7841-AC16-321EBE5949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65200" y="360000"/>
            <a:ext cx="1440000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b="0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2FE0898-CE0D-3148-96CC-F69F09029EE8}" type="datetime2">
              <a:rPr lang="sv-SE" smtClean="0"/>
              <a:pPr/>
              <a:t>onsdag den 2 november 2022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9224838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eet Vänsterbild Mörk">
    <p:bg>
      <p:bgPr>
        <a:solidFill>
          <a:srgbClr val="3331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59F297C-3AFF-9748-853C-614D7CE7E8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35749" y="1557338"/>
            <a:ext cx="4464050" cy="835484"/>
          </a:xfrm>
        </p:spPr>
        <p:txBody>
          <a:bodyPr>
            <a:normAutofit/>
          </a:bodyPr>
          <a:lstStyle>
            <a:lvl1pPr marL="0" indent="0">
              <a:tabLst>
                <a:tab pos="4308475" algn="l"/>
              </a:tabLst>
              <a:defRPr sz="2600" spc="0">
                <a:solidFill>
                  <a:schemeClr val="bg2"/>
                </a:solidFill>
              </a:defRPr>
            </a:lvl1pPr>
          </a:lstStyle>
          <a:p>
            <a:r>
              <a:rPr lang="sv-SE" noProof="0" dirty="0"/>
              <a:t>Klicka här för att ändra mall för rubrikformat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986F56B3-DB04-624A-90CF-5C3D5D849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75701" y="6296517"/>
            <a:ext cx="244824" cy="202708"/>
          </a:xfrm>
        </p:spPr>
        <p:txBody>
          <a:bodyPr/>
          <a:lstStyle>
            <a:lvl1pPr algn="r">
              <a:defRPr/>
            </a:lvl1pPr>
          </a:lstStyle>
          <a:p>
            <a:fld id="{2CC98B77-332E-004E-BD2A-A6DBBD4442F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87AE084-8FB8-1A47-90E0-5C74FD1BD9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35750" y="1260000"/>
            <a:ext cx="4464050" cy="301625"/>
          </a:xfrm>
        </p:spPr>
        <p:txBody>
          <a:bodyPr>
            <a:normAutofit/>
          </a:bodyPr>
          <a:lstStyle>
            <a:lvl1pPr>
              <a:buFontTx/>
              <a:buNone/>
              <a:defRPr sz="1100" b="0" i="0" u="none" spc="11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38C936F-7140-2548-8464-A9A7E6DBEF1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1"/>
            <a:ext cx="6095999" cy="6857999"/>
          </a:xfrm>
          <a:solidFill>
            <a:schemeClr val="bg1">
              <a:lumMod val="90000"/>
            </a:schemeClr>
          </a:solidFill>
        </p:spPr>
        <p:txBody>
          <a:bodyPr anchor="ctr" anchorCtr="0"/>
          <a:lstStyle>
            <a:lvl1pPr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SE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C2D13DB-3CF7-B841-9E7D-3C0FECEE0D7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635748" y="2700000"/>
            <a:ext cx="4464051" cy="3284875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  <a:lvl2pPr>
              <a:buNone/>
              <a:defRPr sz="1000"/>
            </a:lvl2pPr>
            <a:lvl3pPr>
              <a:buNone/>
              <a:defRPr sz="1000"/>
            </a:lvl3pPr>
            <a:lvl4pPr>
              <a:buNone/>
              <a:defRPr sz="1000"/>
            </a:lvl4pPr>
            <a:lvl5pPr>
              <a:buNone/>
              <a:defRPr sz="1000"/>
            </a:lvl5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12" name="Platshållare för datum 2">
            <a:extLst>
              <a:ext uri="{FF2B5EF4-FFF2-40B4-BE49-F238E27FC236}">
                <a16:creationId xmlns:a16="http://schemas.microsoft.com/office/drawing/2014/main" id="{B6A477BE-E68B-4C43-82CC-67D5A7E386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26400" y="360000"/>
            <a:ext cx="1440000" cy="180000"/>
          </a:xfrm>
        </p:spPr>
        <p:txBody>
          <a:bodyPr/>
          <a:lstStyle/>
          <a:p>
            <a:fld id="{5595F40B-7C6B-7F41-83C7-A43257F13D70}" type="datetime2">
              <a:rPr lang="sv-SE" smtClean="0"/>
              <a:t>onsdag den 2 november 2022</a:t>
            </a:fld>
            <a:endParaRPr lang="sv-SE"/>
          </a:p>
        </p:txBody>
      </p:sp>
      <p:sp>
        <p:nvSpPr>
          <p:cNvPr id="14" name="textruta 11">
            <a:extLst>
              <a:ext uri="{FF2B5EF4-FFF2-40B4-BE49-F238E27FC236}">
                <a16:creationId xmlns:a16="http://schemas.microsoft.com/office/drawing/2014/main" id="{2C97E07C-8DC6-D648-94A2-3CA674FFF87E}"/>
              </a:ext>
            </a:extLst>
          </p:cNvPr>
          <p:cNvSpPr txBox="1"/>
          <p:nvPr userDrawn="1"/>
        </p:nvSpPr>
        <p:spPr>
          <a:xfrm>
            <a:off x="6635749" y="360000"/>
            <a:ext cx="900000" cy="180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sv-SE" sz="800" b="0" i="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Volvofinans Bank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89D2FA2-3DED-374B-8E18-4C8919F0E33F}"/>
              </a:ext>
            </a:extLst>
          </p:cNvPr>
          <p:cNvCxnSpPr>
            <a:cxnSpLocks/>
          </p:cNvCxnSpPr>
          <p:nvPr userDrawn="1"/>
        </p:nvCxnSpPr>
        <p:spPr>
          <a:xfrm>
            <a:off x="7653600" y="374400"/>
            <a:ext cx="0" cy="90000"/>
          </a:xfrm>
          <a:prstGeom prst="line">
            <a:avLst/>
          </a:prstGeom>
          <a:ln w="952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948249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eet Hejdå Mörk">
    <p:bg>
      <p:bgPr>
        <a:solidFill>
          <a:srgbClr val="3331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986F56B3-DB04-624A-90CF-5C3D5D849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75701" y="360000"/>
            <a:ext cx="244824" cy="202708"/>
          </a:xfrm>
        </p:spPr>
        <p:txBody>
          <a:bodyPr anchor="t" anchorCtr="0"/>
          <a:lstStyle>
            <a:lvl1pPr algn="r">
              <a:defRPr/>
            </a:lvl1pPr>
          </a:lstStyle>
          <a:p>
            <a:fld id="{2CC98B77-332E-004E-BD2A-A6DBBD4442F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DDADB59-A82A-1145-B625-1897520C4F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90608" y="1255713"/>
            <a:ext cx="8010783" cy="2055600"/>
          </a:xfrm>
        </p:spPr>
        <p:txBody>
          <a:bodyPr anchor="b" anchorCtr="0"/>
          <a:lstStyle>
            <a:lvl1pPr algn="ctr">
              <a:buNone/>
              <a:defRPr sz="3600">
                <a:solidFill>
                  <a:schemeClr val="bg2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 noProof="0" dirty="0"/>
              <a:t>Tack för er tid!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55C953E-F514-5E4D-838E-0CD93BB0BEF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76000" y="3502800"/>
            <a:ext cx="5040000" cy="251999"/>
          </a:xfrm>
        </p:spPr>
        <p:txBody>
          <a:bodyPr>
            <a:normAutofit/>
          </a:bodyPr>
          <a:lstStyle>
            <a:lvl1pPr algn="ctr">
              <a:buFontTx/>
              <a:buNone/>
              <a:defRPr sz="1100" b="0" i="0" spc="11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noProof="0" dirty="0"/>
              <a:t>KONTAKTA OSS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889A217-1E34-A445-A09A-FD5A0BEB9E8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76000" y="3859199"/>
            <a:ext cx="5040000" cy="1440000"/>
          </a:xfrm>
        </p:spPr>
        <p:txBody>
          <a:bodyPr/>
          <a:lstStyle>
            <a:lvl1pPr algn="ctr">
              <a:buNone/>
              <a:defRPr>
                <a:solidFill>
                  <a:schemeClr val="bg2"/>
                </a:solidFill>
              </a:defRPr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sv-SE" noProof="0" dirty="0"/>
              <a:t>Namn Efternamn</a:t>
            </a:r>
            <a:br>
              <a:rPr lang="sv-SE" noProof="0" dirty="0"/>
            </a:br>
            <a:r>
              <a:rPr lang="sv-SE" noProof="0" dirty="0"/>
              <a:t>Titel</a:t>
            </a:r>
            <a:br>
              <a:rPr lang="sv-SE" noProof="0" dirty="0"/>
            </a:br>
            <a:r>
              <a:rPr lang="sv-SE" noProof="0" dirty="0" err="1"/>
              <a:t>namn.efternamn@carpayfleet.se</a:t>
            </a:r>
            <a:br>
              <a:rPr lang="sv-SE" noProof="0" dirty="0"/>
            </a:br>
            <a:r>
              <a:rPr lang="sv-SE" noProof="0" dirty="0"/>
              <a:t>+46 (0)704-123 456</a:t>
            </a:r>
          </a:p>
        </p:txBody>
      </p:sp>
      <p:pic>
        <p:nvPicPr>
          <p:cNvPr id="12" name="Picture 11" descr="Logo&#10;&#10;Description automatically generated with low confidence">
            <a:extLst>
              <a:ext uri="{FF2B5EF4-FFF2-40B4-BE49-F238E27FC236}">
                <a16:creationId xmlns:a16="http://schemas.microsoft.com/office/drawing/2014/main" id="{23F0F161-35CA-6D4A-9E73-552A0A2C1D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0000" y="5636010"/>
            <a:ext cx="2052000" cy="471960"/>
          </a:xfrm>
          <a:prstGeom prst="rect">
            <a:avLst/>
          </a:prstGeom>
        </p:spPr>
      </p:pic>
      <p:sp>
        <p:nvSpPr>
          <p:cNvPr id="9" name="Platshållare för datum 3">
            <a:extLst>
              <a:ext uri="{FF2B5EF4-FFF2-40B4-BE49-F238E27FC236}">
                <a16:creationId xmlns:a16="http://schemas.microsoft.com/office/drawing/2014/main" id="{C4128ED6-1163-6644-9C4A-B2A7FEC087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65200" y="360000"/>
            <a:ext cx="1440000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b="0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2FE0898-CE0D-3148-96CC-F69F09029EE8}" type="datetime2">
              <a:rPr lang="sv-SE" smtClean="0"/>
              <a:pPr/>
              <a:t>onsdag den 2 november 2022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124570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leet Halvsida City A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59F297C-3AFF-9748-853C-614D7CE7E8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2200" y="1557337"/>
            <a:ext cx="4464050" cy="935037"/>
          </a:xfrm>
        </p:spPr>
        <p:txBody>
          <a:bodyPr>
            <a:normAutofit/>
          </a:bodyPr>
          <a:lstStyle>
            <a:lvl1pPr marL="0" indent="0">
              <a:tabLst>
                <a:tab pos="4308475" algn="l"/>
              </a:tabLst>
              <a:defRPr sz="2600" spc="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Klicka här för att ändra mall för rubrikformat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986F56B3-DB04-624A-90CF-5C3D5D849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60000" y="6303600"/>
            <a:ext cx="244824" cy="202708"/>
          </a:xfrm>
        </p:spPr>
        <p:txBody>
          <a:bodyPr/>
          <a:lstStyle/>
          <a:p>
            <a:fld id="{2CC98B77-332E-004E-BD2A-A6DBBD4442FD}" type="slidenum">
              <a:rPr lang="sv-SE" smtClean="0"/>
              <a:t>‹#›</a:t>
            </a:fld>
            <a:endParaRPr lang="sv-SE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87AE084-8FB8-1A47-90E0-5C74FD1BD9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2201" y="1260000"/>
            <a:ext cx="4464050" cy="301625"/>
          </a:xfrm>
        </p:spPr>
        <p:txBody>
          <a:bodyPr>
            <a:normAutofit/>
          </a:bodyPr>
          <a:lstStyle>
            <a:lvl1pPr>
              <a:buFontTx/>
              <a:buNone/>
              <a:defRPr sz="1100" b="0" i="0" u="none" spc="11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C2D13DB-3CF7-B841-9E7D-3C0FECEE0D7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92200" y="2700000"/>
            <a:ext cx="3900424" cy="3284875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  <a:lvl2pPr>
              <a:buNone/>
              <a:defRPr sz="1000"/>
            </a:lvl2pPr>
            <a:lvl3pPr>
              <a:buNone/>
              <a:defRPr sz="1000"/>
            </a:lvl3pPr>
            <a:lvl4pPr>
              <a:buNone/>
              <a:defRPr sz="1000"/>
            </a:lvl4pPr>
            <a:lvl5pPr>
              <a:buNone/>
              <a:defRPr sz="1000"/>
            </a:lvl5pPr>
          </a:lstStyle>
          <a:p>
            <a:pPr lvl="0"/>
            <a:r>
              <a:rPr lang="en-GB" noProof="0"/>
              <a:t>Click to edit Master text styles</a:t>
            </a:r>
          </a:p>
        </p:txBody>
      </p:sp>
      <p:pic>
        <p:nvPicPr>
          <p:cNvPr id="4" name="Picture 3" descr="A person walking with an umbrella&#10;&#10;Description automatically generated with low confidence">
            <a:extLst>
              <a:ext uri="{FF2B5EF4-FFF2-40B4-BE49-F238E27FC236}">
                <a16:creationId xmlns:a16="http://schemas.microsoft.com/office/drawing/2014/main" id="{6C1CD35A-C393-3241-AEA8-AC609C2ACD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9" name="Platshållare för datum 3">
            <a:extLst>
              <a:ext uri="{FF2B5EF4-FFF2-40B4-BE49-F238E27FC236}">
                <a16:creationId xmlns:a16="http://schemas.microsoft.com/office/drawing/2014/main" id="{59C77E0D-1CCF-BB45-83B3-F4A485E320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36147" y="360000"/>
            <a:ext cx="1472342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2FE0898-CE0D-3148-96CC-F69F09029EE8}" type="datetime2">
              <a:rPr lang="sv-SE" smtClean="0"/>
              <a:pPr/>
              <a:t>onsdag den 2 november 2022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784672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2.xml"/><Relationship Id="rId21" Type="http://schemas.openxmlformats.org/officeDocument/2006/relationships/slideLayout" Target="../slideLayouts/slideLayout50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24" Type="http://schemas.openxmlformats.org/officeDocument/2006/relationships/slideLayout" Target="../slideLayouts/slideLayout53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8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5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7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1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1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5" Type="http://schemas.openxmlformats.org/officeDocument/2006/relationships/slideLayout" Target="../slideLayouts/slideLayout84.xml"/><Relationship Id="rId4" Type="http://schemas.openxmlformats.org/officeDocument/2006/relationships/slideLayout" Target="../slideLayouts/slideLayout83.xml"/><Relationship Id="rId9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3331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C10FB63E-ACDD-E04F-8224-9371478D5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200" y="1260000"/>
            <a:ext cx="10007600" cy="107121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sv-SE" noProof="0" dirty="0"/>
              <a:t>Klicka här för att ändra format 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B30D9E68-1C14-6B4B-96A1-F3F125E072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2200" y="2492375"/>
            <a:ext cx="10007600" cy="349249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sv-SE" noProof="0" dirty="0"/>
              <a:t>Redigera format för bakgrundstext</a:t>
            </a:r>
          </a:p>
          <a:p>
            <a:pPr lvl="1"/>
            <a:r>
              <a:rPr lang="sv-SE" noProof="0" dirty="0"/>
              <a:t>Nivå två</a:t>
            </a:r>
          </a:p>
          <a:p>
            <a:pPr lvl="2"/>
            <a:r>
              <a:rPr lang="sv-SE" noProof="0" dirty="0"/>
              <a:t>Nivå tre</a:t>
            </a:r>
          </a:p>
          <a:p>
            <a:pPr lvl="3"/>
            <a:r>
              <a:rPr lang="sv-SE" noProof="0" dirty="0"/>
              <a:t>Nivå fyra</a:t>
            </a:r>
          </a:p>
          <a:p>
            <a:pPr lvl="4"/>
            <a:r>
              <a:rPr lang="sv-SE" noProof="0" dirty="0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50326662-3C45-204C-80B8-D2A14D0702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65199" y="360000"/>
            <a:ext cx="1475547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b="0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2FE0898-CE0D-3148-96CC-F69F09029EE8}" type="datetime2">
              <a:rPr lang="sv-SE" smtClean="0"/>
              <a:pPr/>
              <a:t>onsdag den 2 november 2022</a:t>
            </a:fld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70BA994-9AA1-2442-9E40-6DDEEF7D19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60000" y="6130800"/>
            <a:ext cx="539749" cy="36842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CC98B77-332E-004E-BD2A-A6DBBD4442FD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CE922B46-68B7-234A-8ED4-0985ACBD749C}"/>
              </a:ext>
            </a:extLst>
          </p:cNvPr>
          <p:cNvSpPr txBox="1"/>
          <p:nvPr userDrawn="1"/>
        </p:nvSpPr>
        <p:spPr>
          <a:xfrm>
            <a:off x="360000" y="359999"/>
            <a:ext cx="900000" cy="180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sv-SE" sz="800" b="0" i="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Volvofinans Bank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83372B1-D49F-5D4E-8425-94801262C54B}"/>
              </a:ext>
            </a:extLst>
          </p:cNvPr>
          <p:cNvCxnSpPr>
            <a:cxnSpLocks/>
          </p:cNvCxnSpPr>
          <p:nvPr userDrawn="1"/>
        </p:nvCxnSpPr>
        <p:spPr>
          <a:xfrm>
            <a:off x="1342800" y="374400"/>
            <a:ext cx="0" cy="90000"/>
          </a:xfrm>
          <a:prstGeom prst="line">
            <a:avLst/>
          </a:prstGeom>
          <a:ln w="9525">
            <a:solidFill>
              <a:srgbClr val="ADAE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0363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904" r:id="rId9"/>
    <p:sldLayoutId id="2147483909" r:id="rId10"/>
    <p:sldLayoutId id="2147483812" r:id="rId11"/>
    <p:sldLayoutId id="2147483817" r:id="rId12"/>
    <p:sldLayoutId id="2147483814" r:id="rId13"/>
    <p:sldLayoutId id="2147483815" r:id="rId14"/>
    <p:sldLayoutId id="2147483816" r:id="rId15"/>
    <p:sldLayoutId id="2147483819" r:id="rId16"/>
    <p:sldLayoutId id="2147483820" r:id="rId17"/>
    <p:sldLayoutId id="2147483821" r:id="rId18"/>
    <p:sldLayoutId id="2147483822" r:id="rId19"/>
    <p:sldLayoutId id="2147483823" r:id="rId20"/>
    <p:sldLayoutId id="2147483824" r:id="rId21"/>
    <p:sldLayoutId id="2147483825" r:id="rId22"/>
    <p:sldLayoutId id="2147483826" r:id="rId23"/>
    <p:sldLayoutId id="2147483827" r:id="rId24"/>
    <p:sldLayoutId id="2147483830" r:id="rId25"/>
    <p:sldLayoutId id="2147483905" r:id="rId26"/>
    <p:sldLayoutId id="2147483906" r:id="rId27"/>
    <p:sldLayoutId id="2147483907" r:id="rId28"/>
    <p:sldLayoutId id="2147483908" r:id="rId29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600" b="0" i="0" kern="1200" spc="0" baseline="0">
          <a:solidFill>
            <a:schemeClr val="bg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0"/>
        </a:spcBef>
        <a:buClr>
          <a:schemeClr val="accent1"/>
        </a:buClr>
        <a:buFont typeface="Wingdings" pitchFamily="2" charset="2"/>
        <a:buChar char="§"/>
        <a:defRPr sz="1100" b="0" i="0" kern="1200">
          <a:solidFill>
            <a:schemeClr val="bg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0"/>
        </a:spcBef>
        <a:buClr>
          <a:schemeClr val="accent1"/>
        </a:buClr>
        <a:buFont typeface="Wingdings" pitchFamily="2" charset="2"/>
        <a:buChar char="§"/>
        <a:defRPr sz="1100" b="0" i="0" kern="1200">
          <a:solidFill>
            <a:schemeClr val="bg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0"/>
        </a:spcBef>
        <a:buClr>
          <a:schemeClr val="accent1"/>
        </a:buClr>
        <a:buFont typeface="Wingdings" pitchFamily="2" charset="2"/>
        <a:buChar char="§"/>
        <a:defRPr sz="1100" b="0" i="0" kern="1200">
          <a:solidFill>
            <a:schemeClr val="bg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0"/>
        </a:spcBef>
        <a:buClr>
          <a:schemeClr val="accent1"/>
        </a:buClr>
        <a:buFont typeface="Wingdings" pitchFamily="2" charset="2"/>
        <a:buChar char="§"/>
        <a:defRPr sz="1100" b="0" i="0" kern="1200">
          <a:solidFill>
            <a:schemeClr val="bg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0"/>
        </a:spcBef>
        <a:buClr>
          <a:schemeClr val="accent1"/>
        </a:buClr>
        <a:buFont typeface="Wingdings" pitchFamily="2" charset="2"/>
        <a:buChar char="§"/>
        <a:defRPr sz="1100" b="0" i="0" kern="1200">
          <a:solidFill>
            <a:schemeClr val="bg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pos="564">
          <p15:clr>
            <a:srgbClr val="F26B43"/>
          </p15:clr>
        </p15:guide>
        <p15:guide id="4" orient="horz" pos="1570">
          <p15:clr>
            <a:srgbClr val="F26B43"/>
          </p15:clr>
        </p15:guide>
        <p15:guide id="16" orient="horz" pos="232">
          <p15:clr>
            <a:srgbClr val="F26B43"/>
          </p15:clr>
        </p15:guide>
        <p15:guide id="18" orient="horz" pos="3770">
          <p15:clr>
            <a:srgbClr val="F26B43"/>
          </p15:clr>
        </p15:guide>
        <p15:guide id="19" pos="6992">
          <p15:clr>
            <a:srgbClr val="F26B43"/>
          </p15:clr>
        </p15:guide>
        <p15:guide id="20" pos="224">
          <p15:clr>
            <a:srgbClr val="F26B43"/>
          </p15:clr>
        </p15:guide>
        <p15:guide id="21" orient="horz" pos="791">
          <p15:clr>
            <a:srgbClr val="F26B43"/>
          </p15:clr>
        </p15:guide>
        <p15:guide id="22" pos="7446">
          <p15:clr>
            <a:srgbClr val="F26B43"/>
          </p15:clr>
        </p15:guide>
        <p15:guide id="23" orient="horz" pos="4094">
          <p15:clr>
            <a:srgbClr val="F26B43"/>
          </p15:clr>
        </p15:guide>
        <p15:guide id="24" pos="121">
          <p15:clr>
            <a:srgbClr val="F26B43"/>
          </p15:clr>
        </p15:guide>
        <p15:guide id="25" orient="horz" pos="119">
          <p15:clr>
            <a:srgbClr val="F26B43"/>
          </p15:clr>
        </p15:guide>
        <p15:guide id="26" pos="7559">
          <p15:clr>
            <a:srgbClr val="F26B43"/>
          </p15:clr>
        </p15:guide>
        <p15:guide id="27" orient="horz" pos="4201">
          <p15:clr>
            <a:srgbClr val="F26B43"/>
          </p15:clr>
        </p15:guide>
        <p15:guide id="28" pos="688">
          <p15:clr>
            <a:srgbClr val="F26B43"/>
          </p15:clr>
        </p15:guide>
        <p15:guide id="29" pos="7106">
          <p15:clr>
            <a:srgbClr val="F26B43"/>
          </p15:clr>
        </p15:guide>
        <p15:guide id="30" pos="4180">
          <p15:clr>
            <a:srgbClr val="F26B43"/>
          </p15:clr>
        </p15:guide>
        <p15:guide id="31" pos="3500">
          <p15:clr>
            <a:srgbClr val="F26B43"/>
          </p15:clr>
        </p15:guide>
        <p15:guide id="32" orient="horz" pos="98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C10FB63E-ACDD-E04F-8224-9371478D5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200" y="1260000"/>
            <a:ext cx="10007600" cy="107121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sv-SE" noProof="0" dirty="0"/>
              <a:t>Klicka här för att ändra format 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B30D9E68-1C14-6B4B-96A1-F3F125E072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2200" y="2492375"/>
            <a:ext cx="10007600" cy="349249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sv-SE" noProof="0" dirty="0"/>
              <a:t>Redigera format för bakgrundstext</a:t>
            </a:r>
          </a:p>
          <a:p>
            <a:pPr lvl="1"/>
            <a:r>
              <a:rPr lang="sv-SE" noProof="0" dirty="0"/>
              <a:t>Nivå två</a:t>
            </a:r>
          </a:p>
          <a:p>
            <a:pPr lvl="2"/>
            <a:r>
              <a:rPr lang="sv-SE" noProof="0" dirty="0"/>
              <a:t>Nivå tre</a:t>
            </a:r>
          </a:p>
          <a:p>
            <a:pPr lvl="3"/>
            <a:r>
              <a:rPr lang="sv-SE" noProof="0" dirty="0"/>
              <a:t>Nivå fyra</a:t>
            </a:r>
          </a:p>
          <a:p>
            <a:pPr lvl="4"/>
            <a:r>
              <a:rPr lang="sv-SE" noProof="0" dirty="0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50326662-3C45-204C-80B8-D2A14D0702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36146" y="360000"/>
            <a:ext cx="1477985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2FE0898-CE0D-3148-96CC-F69F09029EE8}" type="datetime2">
              <a:rPr lang="sv-SE" smtClean="0"/>
              <a:pPr/>
              <a:t>onsdag den 2 november 2022</a:t>
            </a:fld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70BA994-9AA1-2442-9E40-6DDEEF7D19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60000" y="6130800"/>
            <a:ext cx="539749" cy="36842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CC98B77-332E-004E-BD2A-A6DBBD4442FD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CE922B46-68B7-234A-8ED4-0985ACBD749C}"/>
              </a:ext>
            </a:extLst>
          </p:cNvPr>
          <p:cNvSpPr txBox="1"/>
          <p:nvPr userDrawn="1"/>
        </p:nvSpPr>
        <p:spPr>
          <a:xfrm>
            <a:off x="360000" y="360000"/>
            <a:ext cx="945339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sv-SE" sz="800" b="0" i="0" dirty="0">
                <a:solidFill>
                  <a:schemeClr val="bg1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Volvofinans Bank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DE7D681-1048-B747-9B4F-19B5DE1EC9A4}"/>
              </a:ext>
            </a:extLst>
          </p:cNvPr>
          <p:cNvCxnSpPr>
            <a:cxnSpLocks/>
          </p:cNvCxnSpPr>
          <p:nvPr userDrawn="1"/>
        </p:nvCxnSpPr>
        <p:spPr>
          <a:xfrm>
            <a:off x="1376217" y="374400"/>
            <a:ext cx="0" cy="9000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5055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0" r:id="rId2"/>
    <p:sldLayoutId id="2147483771" r:id="rId3"/>
    <p:sldLayoutId id="2147483772" r:id="rId4"/>
    <p:sldLayoutId id="2147483769" r:id="rId5"/>
    <p:sldLayoutId id="2147483796" r:id="rId6"/>
    <p:sldLayoutId id="2147483797" r:id="rId7"/>
    <p:sldLayoutId id="2147483727" r:id="rId8"/>
    <p:sldLayoutId id="2147483725" r:id="rId9"/>
    <p:sldLayoutId id="2147483741" r:id="rId10"/>
    <p:sldLayoutId id="2147483743" r:id="rId11"/>
    <p:sldLayoutId id="2147483789" r:id="rId12"/>
    <p:sldLayoutId id="2147483742" r:id="rId13"/>
    <p:sldLayoutId id="2147483791" r:id="rId14"/>
    <p:sldLayoutId id="2147483792" r:id="rId15"/>
    <p:sldLayoutId id="2147483793" r:id="rId16"/>
    <p:sldLayoutId id="2147483794" r:id="rId17"/>
    <p:sldLayoutId id="2147483798" r:id="rId18"/>
    <p:sldLayoutId id="2147483726" r:id="rId19"/>
    <p:sldLayoutId id="2147483910" r:id="rId20"/>
    <p:sldLayoutId id="2147483911" r:id="rId21"/>
    <p:sldLayoutId id="2147483912" r:id="rId22"/>
    <p:sldLayoutId id="2147483913" r:id="rId23"/>
    <p:sldLayoutId id="2147483914" r:id="rId24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600" b="0" i="0" kern="1200" spc="0" baseline="0">
          <a:solidFill>
            <a:srgbClr val="33303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0"/>
        </a:spcBef>
        <a:buClr>
          <a:schemeClr val="accent2"/>
        </a:buClr>
        <a:buFont typeface="Wingdings" pitchFamily="2" charset="2"/>
        <a:buChar char="§"/>
        <a:defRPr sz="11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0"/>
        </a:spcBef>
        <a:buClr>
          <a:schemeClr val="accent2"/>
        </a:buClr>
        <a:buFont typeface="Wingdings" pitchFamily="2" charset="2"/>
        <a:buChar char="§"/>
        <a:defRPr sz="11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0"/>
        </a:spcBef>
        <a:buClr>
          <a:schemeClr val="accent2"/>
        </a:buClr>
        <a:buFont typeface="Wingdings" pitchFamily="2" charset="2"/>
        <a:buChar char="§"/>
        <a:defRPr sz="11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0"/>
        </a:spcBef>
        <a:buClr>
          <a:schemeClr val="accent2"/>
        </a:buClr>
        <a:buFont typeface="Wingdings" pitchFamily="2" charset="2"/>
        <a:buChar char="§"/>
        <a:defRPr sz="11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0"/>
        </a:spcBef>
        <a:buClr>
          <a:schemeClr val="accent2"/>
        </a:buClr>
        <a:buFont typeface="Wingdings" pitchFamily="2" charset="2"/>
        <a:buChar char="§"/>
        <a:defRPr sz="11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pos="564">
          <p15:clr>
            <a:srgbClr val="F26B43"/>
          </p15:clr>
        </p15:guide>
        <p15:guide id="4" orient="horz" pos="1570">
          <p15:clr>
            <a:srgbClr val="F26B43"/>
          </p15:clr>
        </p15:guide>
        <p15:guide id="16" orient="horz" pos="232" userDrawn="1">
          <p15:clr>
            <a:srgbClr val="F26B43"/>
          </p15:clr>
        </p15:guide>
        <p15:guide id="18" orient="horz" pos="3770">
          <p15:clr>
            <a:srgbClr val="F26B43"/>
          </p15:clr>
        </p15:guide>
        <p15:guide id="19" pos="6992">
          <p15:clr>
            <a:srgbClr val="F26B43"/>
          </p15:clr>
        </p15:guide>
        <p15:guide id="20" pos="224">
          <p15:clr>
            <a:srgbClr val="F26B43"/>
          </p15:clr>
        </p15:guide>
        <p15:guide id="21" orient="horz" pos="791">
          <p15:clr>
            <a:srgbClr val="F26B43"/>
          </p15:clr>
        </p15:guide>
        <p15:guide id="22" pos="7446">
          <p15:clr>
            <a:srgbClr val="F26B43"/>
          </p15:clr>
        </p15:guide>
        <p15:guide id="23" orient="horz" pos="4094">
          <p15:clr>
            <a:srgbClr val="F26B43"/>
          </p15:clr>
        </p15:guide>
        <p15:guide id="24" pos="121">
          <p15:clr>
            <a:srgbClr val="F26B43"/>
          </p15:clr>
        </p15:guide>
        <p15:guide id="25" orient="horz" pos="119">
          <p15:clr>
            <a:srgbClr val="F26B43"/>
          </p15:clr>
        </p15:guide>
        <p15:guide id="26" pos="7559">
          <p15:clr>
            <a:srgbClr val="F26B43"/>
          </p15:clr>
        </p15:guide>
        <p15:guide id="27" orient="horz" pos="4201">
          <p15:clr>
            <a:srgbClr val="F26B43"/>
          </p15:clr>
        </p15:guide>
        <p15:guide id="28" pos="688">
          <p15:clr>
            <a:srgbClr val="F26B43"/>
          </p15:clr>
        </p15:guide>
        <p15:guide id="29" pos="7106">
          <p15:clr>
            <a:srgbClr val="F26B43"/>
          </p15:clr>
        </p15:guide>
        <p15:guide id="30" pos="4180">
          <p15:clr>
            <a:srgbClr val="F26B43"/>
          </p15:clr>
        </p15:guide>
        <p15:guide id="31" pos="3500">
          <p15:clr>
            <a:srgbClr val="F26B43"/>
          </p15:clr>
        </p15:guide>
        <p15:guide id="32" orient="horz" pos="98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3331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C10FB63E-ACDD-E04F-8224-9371478D5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200" y="1260000"/>
            <a:ext cx="10007600" cy="107121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sv-SE" noProof="0" dirty="0"/>
              <a:t>Klicka här för att ändra format 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B30D9E68-1C14-6B4B-96A1-F3F125E072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2200" y="2492375"/>
            <a:ext cx="10007600" cy="349249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sv-SE" noProof="0" dirty="0"/>
              <a:t>Redigera format för bakgrundstext</a:t>
            </a:r>
          </a:p>
          <a:p>
            <a:pPr lvl="1"/>
            <a:r>
              <a:rPr lang="sv-SE" noProof="0" dirty="0"/>
              <a:t>Nivå två</a:t>
            </a:r>
          </a:p>
          <a:p>
            <a:pPr lvl="2"/>
            <a:r>
              <a:rPr lang="sv-SE" noProof="0" dirty="0"/>
              <a:t>Nivå tre</a:t>
            </a:r>
          </a:p>
          <a:p>
            <a:pPr lvl="3"/>
            <a:r>
              <a:rPr lang="sv-SE" noProof="0" dirty="0"/>
              <a:t>Nivå fyra</a:t>
            </a:r>
          </a:p>
          <a:p>
            <a:pPr lvl="4"/>
            <a:r>
              <a:rPr lang="sv-SE" noProof="0" dirty="0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50326662-3C45-204C-80B8-D2A14D0702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37199" y="360000"/>
            <a:ext cx="1482571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b="0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2FE0898-CE0D-3148-96CC-F69F09029EE8}" type="datetime2">
              <a:rPr lang="sv-SE" smtClean="0"/>
              <a:pPr/>
              <a:t>onsdag den 2 november 2022</a:t>
            </a:fld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70BA994-9AA1-2442-9E40-6DDEEF7D19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60000" y="6130800"/>
            <a:ext cx="539749" cy="36842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CC98B77-332E-004E-BD2A-A6DBBD4442FD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CE922B46-68B7-234A-8ED4-0985ACBD749C}"/>
              </a:ext>
            </a:extLst>
          </p:cNvPr>
          <p:cNvSpPr txBox="1"/>
          <p:nvPr userDrawn="1"/>
        </p:nvSpPr>
        <p:spPr>
          <a:xfrm>
            <a:off x="359999" y="360000"/>
            <a:ext cx="977023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sv-SE" sz="800" b="0" i="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Volvofinans Bank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83372B1-D49F-5D4E-8425-94801262C54B}"/>
              </a:ext>
            </a:extLst>
          </p:cNvPr>
          <p:cNvCxnSpPr>
            <a:cxnSpLocks/>
          </p:cNvCxnSpPr>
          <p:nvPr userDrawn="1"/>
        </p:nvCxnSpPr>
        <p:spPr>
          <a:xfrm>
            <a:off x="1375200" y="374400"/>
            <a:ext cx="0" cy="90000"/>
          </a:xfrm>
          <a:prstGeom prst="line">
            <a:avLst/>
          </a:prstGeom>
          <a:ln w="952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040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600" b="0" i="0" kern="1200" spc="0" baseline="0">
          <a:solidFill>
            <a:schemeClr val="bg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0"/>
        </a:spcBef>
        <a:buClr>
          <a:schemeClr val="accent1"/>
        </a:buClr>
        <a:buFont typeface="Wingdings" pitchFamily="2" charset="2"/>
        <a:buChar char="§"/>
        <a:defRPr sz="1100" b="0" i="0" kern="1200">
          <a:solidFill>
            <a:schemeClr val="bg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0"/>
        </a:spcBef>
        <a:buClr>
          <a:schemeClr val="accent1"/>
        </a:buClr>
        <a:buFont typeface="Wingdings" pitchFamily="2" charset="2"/>
        <a:buChar char="§"/>
        <a:defRPr sz="1100" b="0" i="0" kern="1200">
          <a:solidFill>
            <a:schemeClr val="bg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0"/>
        </a:spcBef>
        <a:buClr>
          <a:schemeClr val="accent1"/>
        </a:buClr>
        <a:buFont typeface="Wingdings" pitchFamily="2" charset="2"/>
        <a:buChar char="§"/>
        <a:defRPr sz="1100" b="0" i="0" kern="1200">
          <a:solidFill>
            <a:schemeClr val="bg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0"/>
        </a:spcBef>
        <a:buClr>
          <a:schemeClr val="accent1"/>
        </a:buClr>
        <a:buFont typeface="Wingdings" pitchFamily="2" charset="2"/>
        <a:buChar char="§"/>
        <a:defRPr sz="1100" b="0" i="0" kern="1200">
          <a:solidFill>
            <a:schemeClr val="bg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0"/>
        </a:spcBef>
        <a:buClr>
          <a:schemeClr val="accent1"/>
        </a:buClr>
        <a:buFont typeface="Wingdings" pitchFamily="2" charset="2"/>
        <a:buChar char="§"/>
        <a:defRPr sz="1100" b="0" i="0" kern="1200">
          <a:solidFill>
            <a:schemeClr val="bg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pos="564">
          <p15:clr>
            <a:srgbClr val="F26B43"/>
          </p15:clr>
        </p15:guide>
        <p15:guide id="4" orient="horz" pos="1570">
          <p15:clr>
            <a:srgbClr val="F26B43"/>
          </p15:clr>
        </p15:guide>
        <p15:guide id="16" orient="horz" pos="232">
          <p15:clr>
            <a:srgbClr val="F26B43"/>
          </p15:clr>
        </p15:guide>
        <p15:guide id="18" orient="horz" pos="3770">
          <p15:clr>
            <a:srgbClr val="F26B43"/>
          </p15:clr>
        </p15:guide>
        <p15:guide id="19" pos="6992">
          <p15:clr>
            <a:srgbClr val="F26B43"/>
          </p15:clr>
        </p15:guide>
        <p15:guide id="20" pos="224">
          <p15:clr>
            <a:srgbClr val="F26B43"/>
          </p15:clr>
        </p15:guide>
        <p15:guide id="21" orient="horz" pos="791">
          <p15:clr>
            <a:srgbClr val="F26B43"/>
          </p15:clr>
        </p15:guide>
        <p15:guide id="22" pos="7446">
          <p15:clr>
            <a:srgbClr val="F26B43"/>
          </p15:clr>
        </p15:guide>
        <p15:guide id="23" orient="horz" pos="4094">
          <p15:clr>
            <a:srgbClr val="F26B43"/>
          </p15:clr>
        </p15:guide>
        <p15:guide id="24" pos="121">
          <p15:clr>
            <a:srgbClr val="F26B43"/>
          </p15:clr>
        </p15:guide>
        <p15:guide id="25" orient="horz" pos="119">
          <p15:clr>
            <a:srgbClr val="F26B43"/>
          </p15:clr>
        </p15:guide>
        <p15:guide id="26" pos="7559">
          <p15:clr>
            <a:srgbClr val="F26B43"/>
          </p15:clr>
        </p15:guide>
        <p15:guide id="27" orient="horz" pos="4201">
          <p15:clr>
            <a:srgbClr val="F26B43"/>
          </p15:clr>
        </p15:guide>
        <p15:guide id="28" pos="688">
          <p15:clr>
            <a:srgbClr val="F26B43"/>
          </p15:clr>
        </p15:guide>
        <p15:guide id="29" pos="7106">
          <p15:clr>
            <a:srgbClr val="F26B43"/>
          </p15:clr>
        </p15:guide>
        <p15:guide id="30" pos="4180">
          <p15:clr>
            <a:srgbClr val="F26B43"/>
          </p15:clr>
        </p15:guide>
        <p15:guide id="31" pos="3500">
          <p15:clr>
            <a:srgbClr val="F26B43"/>
          </p15:clr>
        </p15:guide>
        <p15:guide id="32" orient="horz" pos="98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C10FB63E-ACDD-E04F-8224-9371478D5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200" y="1260000"/>
            <a:ext cx="10007600" cy="107121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sv-SE" noProof="0" dirty="0"/>
              <a:t>Klicka här för att ändra format 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B30D9E68-1C14-6B4B-96A1-F3F125E072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2200" y="2492375"/>
            <a:ext cx="10007600" cy="349249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sv-SE" noProof="0" dirty="0"/>
              <a:t>Redigera format för bakgrundstext</a:t>
            </a:r>
          </a:p>
          <a:p>
            <a:pPr lvl="1"/>
            <a:r>
              <a:rPr lang="sv-SE" noProof="0" dirty="0"/>
              <a:t>Nivå två</a:t>
            </a:r>
          </a:p>
          <a:p>
            <a:pPr lvl="2"/>
            <a:r>
              <a:rPr lang="sv-SE" noProof="0" dirty="0"/>
              <a:t>Nivå tre</a:t>
            </a:r>
          </a:p>
          <a:p>
            <a:pPr lvl="3"/>
            <a:r>
              <a:rPr lang="sv-SE" noProof="0" dirty="0"/>
              <a:t>Nivå fyra</a:t>
            </a:r>
          </a:p>
          <a:p>
            <a:pPr lvl="4"/>
            <a:r>
              <a:rPr lang="sv-SE" noProof="0" dirty="0"/>
              <a:t>Nivå fem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70BA994-9AA1-2442-9E40-6DDEEF7D19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60000" y="6130800"/>
            <a:ext cx="539749" cy="36842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CC98B77-332E-004E-BD2A-A6DBBD4442FD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8" name="Platshållare för datum 3">
            <a:extLst>
              <a:ext uri="{FF2B5EF4-FFF2-40B4-BE49-F238E27FC236}">
                <a16:creationId xmlns:a16="http://schemas.microsoft.com/office/drawing/2014/main" id="{E39B6A3C-A918-A443-9E17-BC8D3C1070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36146" y="360000"/>
            <a:ext cx="1483625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2FE0898-CE0D-3148-96CC-F69F09029EE8}" type="datetime2">
              <a:rPr lang="sv-SE" smtClean="0"/>
              <a:pPr/>
              <a:t>onsdag den 2 november 2022</a:t>
            </a:fld>
            <a:endParaRPr lang="sv-SE" dirty="0"/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54DFB3F0-48A5-1F4A-B70B-2D23C02A1E28}"/>
              </a:ext>
            </a:extLst>
          </p:cNvPr>
          <p:cNvSpPr txBox="1"/>
          <p:nvPr userDrawn="1"/>
        </p:nvSpPr>
        <p:spPr>
          <a:xfrm>
            <a:off x="360000" y="360000"/>
            <a:ext cx="945339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sv-SE" sz="800" b="0" i="0" dirty="0">
                <a:solidFill>
                  <a:schemeClr val="bg1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Volvofinans Bank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DA93A23-0178-A848-BE19-DF27DD89E001}"/>
              </a:ext>
            </a:extLst>
          </p:cNvPr>
          <p:cNvCxnSpPr>
            <a:cxnSpLocks/>
          </p:cNvCxnSpPr>
          <p:nvPr userDrawn="1"/>
        </p:nvCxnSpPr>
        <p:spPr>
          <a:xfrm>
            <a:off x="1376217" y="374400"/>
            <a:ext cx="0" cy="9000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8957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  <p:sldLayoutId id="2147483876" r:id="rId12"/>
    <p:sldLayoutId id="2147483877" r:id="rId13"/>
    <p:sldLayoutId id="2147483878" r:id="rId14"/>
    <p:sldLayoutId id="2147483879" r:id="rId15"/>
    <p:sldLayoutId id="2147483880" r:id="rId16"/>
    <p:sldLayoutId id="2147483881" r:id="rId17"/>
    <p:sldLayoutId id="2147483882" r:id="rId18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600" b="0" i="0" kern="1200" spc="0" baseline="0">
          <a:solidFill>
            <a:srgbClr val="33303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0"/>
        </a:spcBef>
        <a:buClr>
          <a:schemeClr val="accent2"/>
        </a:buClr>
        <a:buFont typeface="Wingdings" pitchFamily="2" charset="2"/>
        <a:buChar char="§"/>
        <a:defRPr sz="11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0"/>
        </a:spcBef>
        <a:buClr>
          <a:schemeClr val="accent2"/>
        </a:buClr>
        <a:buFont typeface="Wingdings" pitchFamily="2" charset="2"/>
        <a:buChar char="§"/>
        <a:defRPr sz="11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0"/>
        </a:spcBef>
        <a:buClr>
          <a:schemeClr val="accent2"/>
        </a:buClr>
        <a:buFont typeface="Wingdings" pitchFamily="2" charset="2"/>
        <a:buChar char="§"/>
        <a:defRPr sz="11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0"/>
        </a:spcBef>
        <a:buClr>
          <a:schemeClr val="accent2"/>
        </a:buClr>
        <a:buFont typeface="Wingdings" pitchFamily="2" charset="2"/>
        <a:buChar char="§"/>
        <a:defRPr sz="11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0"/>
        </a:spcBef>
        <a:buClr>
          <a:schemeClr val="accent2"/>
        </a:buClr>
        <a:buFont typeface="Wingdings" pitchFamily="2" charset="2"/>
        <a:buChar char="§"/>
        <a:defRPr sz="11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pos="564">
          <p15:clr>
            <a:srgbClr val="F26B43"/>
          </p15:clr>
        </p15:guide>
        <p15:guide id="4" orient="horz" pos="1570">
          <p15:clr>
            <a:srgbClr val="F26B43"/>
          </p15:clr>
        </p15:guide>
        <p15:guide id="16" orient="horz" pos="232">
          <p15:clr>
            <a:srgbClr val="F26B43"/>
          </p15:clr>
        </p15:guide>
        <p15:guide id="18" orient="horz" pos="3770">
          <p15:clr>
            <a:srgbClr val="F26B43"/>
          </p15:clr>
        </p15:guide>
        <p15:guide id="19" pos="6992">
          <p15:clr>
            <a:srgbClr val="F26B43"/>
          </p15:clr>
        </p15:guide>
        <p15:guide id="20" pos="224">
          <p15:clr>
            <a:srgbClr val="F26B43"/>
          </p15:clr>
        </p15:guide>
        <p15:guide id="21" orient="horz" pos="791">
          <p15:clr>
            <a:srgbClr val="F26B43"/>
          </p15:clr>
        </p15:guide>
        <p15:guide id="22" pos="7446">
          <p15:clr>
            <a:srgbClr val="F26B43"/>
          </p15:clr>
        </p15:guide>
        <p15:guide id="23" orient="horz" pos="4094">
          <p15:clr>
            <a:srgbClr val="F26B43"/>
          </p15:clr>
        </p15:guide>
        <p15:guide id="24" pos="121">
          <p15:clr>
            <a:srgbClr val="F26B43"/>
          </p15:clr>
        </p15:guide>
        <p15:guide id="26" pos="7559">
          <p15:clr>
            <a:srgbClr val="F26B43"/>
          </p15:clr>
        </p15:guide>
        <p15:guide id="27" orient="horz" pos="4201">
          <p15:clr>
            <a:srgbClr val="F26B43"/>
          </p15:clr>
        </p15:guide>
        <p15:guide id="28" pos="688">
          <p15:clr>
            <a:srgbClr val="F26B43"/>
          </p15:clr>
        </p15:guide>
        <p15:guide id="29" pos="7106">
          <p15:clr>
            <a:srgbClr val="F26B43"/>
          </p15:clr>
        </p15:guide>
        <p15:guide id="30" pos="4180">
          <p15:clr>
            <a:srgbClr val="F26B43"/>
          </p15:clr>
        </p15:guide>
        <p15:guide id="31" pos="3500">
          <p15:clr>
            <a:srgbClr val="F26B43"/>
          </p15:clr>
        </p15:guide>
        <p15:guide id="32" orient="horz" pos="98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3331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C10FB63E-ACDD-E04F-8224-9371478D5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200" y="1260000"/>
            <a:ext cx="10007600" cy="107121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sv-SE" noProof="0" dirty="0"/>
              <a:t>Klicka här för att ändra format 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B30D9E68-1C14-6B4B-96A1-F3F125E072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2200" y="2492375"/>
            <a:ext cx="10007600" cy="349249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sv-SE" noProof="0" dirty="0"/>
              <a:t>Redigera format för bakgrundstext</a:t>
            </a:r>
          </a:p>
          <a:p>
            <a:pPr lvl="1"/>
            <a:r>
              <a:rPr lang="sv-SE" noProof="0" dirty="0"/>
              <a:t>Nivå två</a:t>
            </a:r>
          </a:p>
          <a:p>
            <a:pPr lvl="2"/>
            <a:r>
              <a:rPr lang="sv-SE" noProof="0" dirty="0"/>
              <a:t>Nivå tre</a:t>
            </a:r>
          </a:p>
          <a:p>
            <a:pPr lvl="3"/>
            <a:r>
              <a:rPr lang="sv-SE" noProof="0" dirty="0"/>
              <a:t>Nivå fyra</a:t>
            </a:r>
          </a:p>
          <a:p>
            <a:pPr lvl="4"/>
            <a:r>
              <a:rPr lang="sv-SE" noProof="0" dirty="0"/>
              <a:t>Nivå fem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70BA994-9AA1-2442-9E40-6DDEEF7D19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60000" y="6130800"/>
            <a:ext cx="539749" cy="36842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CC98B77-332E-004E-BD2A-A6DBBD4442FD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1A308B44-F91C-FD49-B727-6713D04A56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65200" y="360000"/>
            <a:ext cx="1440000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b="0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2FE0898-CE0D-3148-96CC-F69F09029EE8}" type="datetime2">
              <a:rPr lang="sv-SE" smtClean="0"/>
              <a:pPr/>
              <a:t>onsdag den 2 november 2022</a:t>
            </a:fld>
            <a:endParaRPr lang="sv-SE" dirty="0"/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6B0DE586-D161-6C4D-8817-48267BC8D05C}"/>
              </a:ext>
            </a:extLst>
          </p:cNvPr>
          <p:cNvSpPr txBox="1"/>
          <p:nvPr userDrawn="1"/>
        </p:nvSpPr>
        <p:spPr>
          <a:xfrm>
            <a:off x="360000" y="359999"/>
            <a:ext cx="900000" cy="180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sv-SE" sz="800" b="0" i="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Volvofinans Bank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9C40D4F-8573-FF41-B737-043F33F6E882}"/>
              </a:ext>
            </a:extLst>
          </p:cNvPr>
          <p:cNvCxnSpPr>
            <a:cxnSpLocks/>
          </p:cNvCxnSpPr>
          <p:nvPr userDrawn="1"/>
        </p:nvCxnSpPr>
        <p:spPr>
          <a:xfrm>
            <a:off x="1342800" y="374400"/>
            <a:ext cx="0" cy="90000"/>
          </a:xfrm>
          <a:prstGeom prst="line">
            <a:avLst/>
          </a:prstGeom>
          <a:ln w="9525">
            <a:solidFill>
              <a:srgbClr val="ADAE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1727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600" b="0" i="0" kern="1200" spc="0" baseline="0">
          <a:solidFill>
            <a:schemeClr val="bg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0"/>
        </a:spcBef>
        <a:buClr>
          <a:schemeClr val="accent1"/>
        </a:buClr>
        <a:buFont typeface="Wingdings" pitchFamily="2" charset="2"/>
        <a:buChar char="§"/>
        <a:defRPr sz="1100" b="0" i="0" kern="1200">
          <a:solidFill>
            <a:schemeClr val="bg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0"/>
        </a:spcBef>
        <a:buClr>
          <a:schemeClr val="accent1"/>
        </a:buClr>
        <a:buFont typeface="Wingdings" pitchFamily="2" charset="2"/>
        <a:buChar char="§"/>
        <a:defRPr sz="1100" b="0" i="0" kern="1200">
          <a:solidFill>
            <a:schemeClr val="bg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0"/>
        </a:spcBef>
        <a:buClr>
          <a:schemeClr val="accent1"/>
        </a:buClr>
        <a:buFont typeface="Wingdings" pitchFamily="2" charset="2"/>
        <a:buChar char="§"/>
        <a:defRPr sz="1100" b="0" i="0" kern="1200">
          <a:solidFill>
            <a:schemeClr val="bg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0"/>
        </a:spcBef>
        <a:buClr>
          <a:schemeClr val="accent1"/>
        </a:buClr>
        <a:buFont typeface="Wingdings" pitchFamily="2" charset="2"/>
        <a:buChar char="§"/>
        <a:defRPr sz="1100" b="0" i="0" kern="1200">
          <a:solidFill>
            <a:schemeClr val="bg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0"/>
        </a:spcBef>
        <a:buClr>
          <a:schemeClr val="accent1"/>
        </a:buClr>
        <a:buFont typeface="Wingdings" pitchFamily="2" charset="2"/>
        <a:buChar char="§"/>
        <a:defRPr sz="1100" b="0" i="0" kern="1200">
          <a:solidFill>
            <a:schemeClr val="bg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pos="564">
          <p15:clr>
            <a:srgbClr val="F26B43"/>
          </p15:clr>
        </p15:guide>
        <p15:guide id="4" orient="horz" pos="1570">
          <p15:clr>
            <a:srgbClr val="F26B43"/>
          </p15:clr>
        </p15:guide>
        <p15:guide id="16" orient="horz" pos="232">
          <p15:clr>
            <a:srgbClr val="F26B43"/>
          </p15:clr>
        </p15:guide>
        <p15:guide id="18" orient="horz" pos="3770">
          <p15:clr>
            <a:srgbClr val="F26B43"/>
          </p15:clr>
        </p15:guide>
        <p15:guide id="19" pos="6992">
          <p15:clr>
            <a:srgbClr val="F26B43"/>
          </p15:clr>
        </p15:guide>
        <p15:guide id="20" pos="224">
          <p15:clr>
            <a:srgbClr val="F26B43"/>
          </p15:clr>
        </p15:guide>
        <p15:guide id="21" orient="horz" pos="791">
          <p15:clr>
            <a:srgbClr val="F26B43"/>
          </p15:clr>
        </p15:guide>
        <p15:guide id="22" pos="7446">
          <p15:clr>
            <a:srgbClr val="F26B43"/>
          </p15:clr>
        </p15:guide>
        <p15:guide id="23" orient="horz" pos="4094">
          <p15:clr>
            <a:srgbClr val="F26B43"/>
          </p15:clr>
        </p15:guide>
        <p15:guide id="24" pos="121">
          <p15:clr>
            <a:srgbClr val="F26B43"/>
          </p15:clr>
        </p15:guide>
        <p15:guide id="25" orient="horz" pos="119">
          <p15:clr>
            <a:srgbClr val="F26B43"/>
          </p15:clr>
        </p15:guide>
        <p15:guide id="26" pos="7559">
          <p15:clr>
            <a:srgbClr val="F26B43"/>
          </p15:clr>
        </p15:guide>
        <p15:guide id="27" orient="horz" pos="4201">
          <p15:clr>
            <a:srgbClr val="F26B43"/>
          </p15:clr>
        </p15:guide>
        <p15:guide id="28" pos="688">
          <p15:clr>
            <a:srgbClr val="F26B43"/>
          </p15:clr>
        </p15:guide>
        <p15:guide id="29" pos="7106">
          <p15:clr>
            <a:srgbClr val="F26B43"/>
          </p15:clr>
        </p15:guide>
        <p15:guide id="30" pos="4180">
          <p15:clr>
            <a:srgbClr val="F26B43"/>
          </p15:clr>
        </p15:guide>
        <p15:guide id="31" pos="3500">
          <p15:clr>
            <a:srgbClr val="F26B43"/>
          </p15:clr>
        </p15:guide>
        <p15:guide id="32" orient="horz" pos="98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31ABC768-4D9E-4172-BB7A-C00B5B2F8E2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sv-SE" dirty="0"/>
              <a:t>Systemutveckling med tillämpningar inom kreditrisk och regelefterlevnad</a:t>
            </a:r>
          </a:p>
          <a:p>
            <a:endParaRPr lang="sv-SE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748F91C-B0D3-46E8-BF10-E0EE0351B26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92500" lnSpcReduction="10000"/>
          </a:bodyPr>
          <a:lstStyle/>
          <a:p>
            <a:r>
              <a:rPr lang="sv-SE" sz="1600" dirty="0"/>
              <a:t>Victor Fingal</a:t>
            </a:r>
          </a:p>
        </p:txBody>
      </p:sp>
    </p:spTree>
    <p:extLst>
      <p:ext uri="{BB962C8B-B14F-4D97-AF65-F5344CB8AC3E}">
        <p14:creationId xmlns:p14="http://schemas.microsoft.com/office/powerpoint/2010/main" val="7508391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3EDA6347-48EB-44F3-AA07-00B1C29557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034" y="134620"/>
            <a:ext cx="8877250" cy="633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1499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E41F7319-B7AC-4535-A393-CCB621122A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540240" cy="680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5420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1FBA6460-D178-46AD-AEB8-8FBADCE066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46394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3249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409260A3-87A2-46C9-B6CA-BE79F3E88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98B77-332E-004E-BD2A-A6DBBD4442FD}" type="slidenum">
              <a:rPr lang="sv-SE" smtClean="0"/>
              <a:pPr/>
              <a:t>13</a:t>
            </a:fld>
            <a:endParaRPr lang="sv-SE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1440C86-639B-4C53-8592-35C8CB9D973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numCol="2" anchor="t">
            <a:normAutofit/>
          </a:bodyPr>
          <a:lstStyle/>
          <a:p>
            <a:pPr algn="l"/>
            <a:r>
              <a:rPr lang="sv-SE" sz="2000" dirty="0"/>
              <a:t>Kurser: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sz="2000" dirty="0"/>
              <a:t>Topologi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sz="2000" dirty="0"/>
              <a:t>Logisk teori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sz="2000" dirty="0"/>
              <a:t>Ickelinjär optimering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sz="2000" dirty="0"/>
              <a:t>Fourieranalys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sz="2000" dirty="0"/>
              <a:t>(Finansiell risk)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sv-SE" sz="20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sv-SE" sz="20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sv-SE" sz="20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sv-SE" sz="20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sv-SE" sz="2000" dirty="0"/>
          </a:p>
          <a:p>
            <a:pPr algn="l"/>
            <a:r>
              <a:rPr lang="sv-SE" sz="2000" dirty="0"/>
              <a:t>Råd: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v-SE" sz="2000" i="1" dirty="0"/>
              <a:t>Kom ihåg att läsa kurser ni tycker är kul! Men var lite taktiska.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v-SE" sz="2000" dirty="0"/>
              <a:t>Även det man inte använder är bra.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v-SE" sz="2000" dirty="0"/>
              <a:t>Om ni vill jobba med data så hjälper det att veta vad en databas är för något.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v-SE" sz="2000" dirty="0"/>
              <a:t>Öva på att skriva kod andra också kan förstå. 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DD43873F-C7FB-4AB6-A726-41C5BEE3372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2FE0898-CE0D-3148-96CC-F69F09029EE8}" type="datetime2">
              <a:rPr lang="sv-SE" smtClean="0"/>
              <a:pPr/>
              <a:t>onsdag den 2 november 2022</a:t>
            </a:fld>
            <a:endParaRPr lang="sv-SE" dirty="0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93841CC0-571C-449B-9D14-B325DF560799}"/>
              </a:ext>
            </a:extLst>
          </p:cNvPr>
          <p:cNvSpPr txBox="1"/>
          <p:nvPr/>
        </p:nvSpPr>
        <p:spPr>
          <a:xfrm>
            <a:off x="3810000" y="305352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Tips och råd</a:t>
            </a:r>
          </a:p>
        </p:txBody>
      </p:sp>
    </p:spTree>
    <p:extLst>
      <p:ext uri="{BB962C8B-B14F-4D97-AF65-F5344CB8AC3E}">
        <p14:creationId xmlns:p14="http://schemas.microsoft.com/office/powerpoint/2010/main" val="18979641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53D18625-9427-4A05-97C5-9C1729D2C04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sv-SE" dirty="0"/>
              <a:t>Tack för mig!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D3AD9E1F-711B-40AF-8CCC-BCE5E78B4DB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058415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1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4AADA04-1E28-4F4B-895A-693D745ED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sz="3600" dirty="0">
                <a:solidFill>
                  <a:schemeClr val="accent1"/>
                </a:solidFill>
                <a:ea typeface="+mn-ea"/>
              </a:rPr>
              <a:t>Översikt</a:t>
            </a:r>
            <a:br>
              <a:rPr lang="sv-SE" dirty="0"/>
            </a:br>
            <a:r>
              <a:rPr lang="sv-SE" dirty="0"/>
              <a:t>	</a:t>
            </a:r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E1DE8FAB-70C2-4CD4-B4D1-08C022604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98B77-332E-004E-BD2A-A6DBBD4442FD}" type="slidenum">
              <a:rPr lang="sv-SE" smtClean="0"/>
              <a:t>2</a:t>
            </a:fld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E153F08E-B972-4771-8BB5-E45347AD70F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CCACBADF-B4DE-464C-8A88-0DF5C97D9B3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sv-SE" sz="1800" dirty="0">
                <a:solidFill>
                  <a:schemeClr val="accent1"/>
                </a:solidFill>
              </a:rPr>
              <a:t>Vem är jag?</a:t>
            </a:r>
          </a:p>
          <a:p>
            <a:pPr marL="228600" indent="-228600">
              <a:buFont typeface="+mj-lt"/>
              <a:buAutoNum type="arabicPeriod"/>
            </a:pPr>
            <a:r>
              <a:rPr lang="sv-SE" sz="1800" dirty="0">
                <a:solidFill>
                  <a:schemeClr val="accent1"/>
                </a:solidFill>
              </a:rPr>
              <a:t>Kort om banken och vad jag jobbar med.</a:t>
            </a:r>
          </a:p>
          <a:p>
            <a:pPr marL="228600" indent="-228600">
              <a:buFont typeface="+mj-lt"/>
              <a:buAutoNum type="arabicPeriod"/>
            </a:pPr>
            <a:r>
              <a:rPr lang="sv-SE" sz="1800" dirty="0">
                <a:solidFill>
                  <a:schemeClr val="accent1"/>
                </a:solidFill>
              </a:rPr>
              <a:t>Vad är kreditrisk. Lite matematik.</a:t>
            </a:r>
          </a:p>
          <a:p>
            <a:pPr marL="228600" indent="-228600">
              <a:buFont typeface="+mj-lt"/>
              <a:buAutoNum type="arabicPeriod"/>
            </a:pPr>
            <a:r>
              <a:rPr lang="sv-SE" sz="1800" dirty="0">
                <a:solidFill>
                  <a:schemeClr val="accent1"/>
                </a:solidFill>
              </a:rPr>
              <a:t>Tips.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sv-SE" sz="1800" dirty="0">
              <a:solidFill>
                <a:schemeClr val="accent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800" dirty="0">
                <a:solidFill>
                  <a:schemeClr val="accent1"/>
                </a:solidFill>
              </a:rPr>
              <a:t>Ställ frågor löpande.</a:t>
            </a:r>
          </a:p>
          <a:p>
            <a:endParaRPr lang="sv-SE" sz="1800" dirty="0">
              <a:solidFill>
                <a:schemeClr val="accent1"/>
              </a:solidFill>
            </a:endParaRPr>
          </a:p>
          <a:p>
            <a:endParaRPr lang="sv-SE" sz="2000" dirty="0">
              <a:solidFill>
                <a:schemeClr val="bg1"/>
              </a:solidFill>
            </a:endParaRPr>
          </a:p>
          <a:p>
            <a:endParaRPr lang="sv-SE" sz="2000" dirty="0">
              <a:solidFill>
                <a:schemeClr val="bg1"/>
              </a:solidFill>
            </a:endParaRPr>
          </a:p>
          <a:p>
            <a:pPr marL="228600">
              <a:buFont typeface="+mj-lt"/>
              <a:buAutoNum type="arabicPeriod"/>
            </a:pPr>
            <a:endParaRPr lang="sv-SE" sz="2000" dirty="0"/>
          </a:p>
          <a:p>
            <a:pPr marL="228600"/>
            <a:endParaRPr lang="sv-SE" sz="2000" dirty="0"/>
          </a:p>
        </p:txBody>
      </p:sp>
      <p:sp>
        <p:nvSpPr>
          <p:cNvPr id="6" name="Platshållare för datum 5">
            <a:extLst>
              <a:ext uri="{FF2B5EF4-FFF2-40B4-BE49-F238E27FC236}">
                <a16:creationId xmlns:a16="http://schemas.microsoft.com/office/drawing/2014/main" id="{F87715F3-4C8D-4834-B2CB-A92C377129A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2FE0898-CE0D-3148-96CC-F69F09029EE8}" type="datetime2">
              <a:rPr lang="sv-SE" smtClean="0"/>
              <a:pPr/>
              <a:t>onsdag den 2 november 2022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8748973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AD91C48E-22B8-433F-A8F7-FB082895233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dirty="0"/>
              <a:t>Började först plugga Nationalekonomi, insåg att matematik var mer spännande.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dirty="0"/>
              <a:t>Kandidatexamen i matematik, tog examen 2021.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dirty="0"/>
              <a:t>Jobbat på Volvofinans Bank sedan september 2021, först som konsult och nu som anställd.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sv-SE" sz="1800" dirty="0">
                <a:solidFill>
                  <a:schemeClr val="accent1"/>
                </a:solidFill>
              </a:rPr>
              <a:t>Anställd via rekryterare på LinkedIn.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sv-SE" sz="1800" dirty="0">
                <a:solidFill>
                  <a:schemeClr val="accent1"/>
                </a:solidFill>
              </a:rPr>
              <a:t>Del av talangprogram (</a:t>
            </a:r>
            <a:r>
              <a:rPr lang="sv-SE" sz="1800" dirty="0" err="1">
                <a:solidFill>
                  <a:schemeClr val="accent1"/>
                </a:solidFill>
              </a:rPr>
              <a:t>Nexer</a:t>
            </a:r>
            <a:r>
              <a:rPr lang="sv-SE" sz="1800" dirty="0">
                <a:solidFill>
                  <a:schemeClr val="accent1"/>
                </a:solidFill>
              </a:rPr>
              <a:t> Tech Talent).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sv-SE" sz="1800" dirty="0">
                <a:solidFill>
                  <a:schemeClr val="accent1"/>
                </a:solidFill>
              </a:rPr>
              <a:t>Första året liknande ett traineeprogram med målsättningen att sedan bli anställd.</a:t>
            </a:r>
            <a:endParaRPr lang="sv-SE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dirty="0"/>
              <a:t>Titel: Systemutvecklare / Data </a:t>
            </a:r>
            <a:r>
              <a:rPr lang="sv-SE" dirty="0" err="1"/>
              <a:t>Engineer</a:t>
            </a:r>
            <a:r>
              <a:rPr lang="sv-SE" dirty="0"/>
              <a:t>.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2FF77C12-23EB-4FAC-A50E-53C6B50C47CA}"/>
              </a:ext>
            </a:extLst>
          </p:cNvPr>
          <p:cNvSpPr txBox="1"/>
          <p:nvPr/>
        </p:nvSpPr>
        <p:spPr>
          <a:xfrm>
            <a:off x="3810000" y="343059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Vem är jag?</a:t>
            </a:r>
          </a:p>
        </p:txBody>
      </p:sp>
    </p:spTree>
    <p:extLst>
      <p:ext uri="{BB962C8B-B14F-4D97-AF65-F5344CB8AC3E}">
        <p14:creationId xmlns:p14="http://schemas.microsoft.com/office/powerpoint/2010/main" val="28202277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A18C62B-FE23-4020-ABFF-E6D0B7ED7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sz="3200" dirty="0">
                <a:solidFill>
                  <a:schemeClr val="accent1"/>
                </a:solidFill>
                <a:ea typeface="+mn-ea"/>
              </a:rPr>
              <a:t>Kort om Volvofinans Bank</a:t>
            </a:r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6A10A984-21DB-4F37-97AA-A2C154DE3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98B77-332E-004E-BD2A-A6DBBD4442FD}" type="slidenum">
              <a:rPr lang="sv-SE" smtClean="0"/>
              <a:t>4</a:t>
            </a:fld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E765A2BF-6828-4E37-8494-BB4993E36F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874F52C5-21A4-4D43-9EC0-61240466007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4FC75B3B-39A4-4EFA-B707-4A12E4D1C65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800" dirty="0">
                <a:solidFill>
                  <a:schemeClr val="accent1"/>
                </a:solidFill>
              </a:rPr>
              <a:t>Grundad 1959 och ägs till 50 % utav de svenska Volvo – och Renaulthandlarna och till 50 % utav Volvo personvagnar AB.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800" dirty="0">
                <a:solidFill>
                  <a:schemeClr val="accent1"/>
                </a:solidFill>
              </a:rPr>
              <a:t>Erbjuder finansiering av bilar och lastvagnar genom leasing och lån.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800" dirty="0">
                <a:solidFill>
                  <a:schemeClr val="accent1"/>
                </a:solidFill>
              </a:rPr>
              <a:t>”Varumärkes-agnostisk”.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800" dirty="0">
                <a:solidFill>
                  <a:schemeClr val="accent1"/>
                </a:solidFill>
              </a:rPr>
              <a:t>Banklicens sedan 2008.</a:t>
            </a:r>
          </a:p>
          <a:p>
            <a:pPr marL="857250" lvl="1" indent="-171450">
              <a:buFont typeface="Arial" panose="020B0604020202020204" pitchFamily="34" charset="0"/>
              <a:buChar char="•"/>
            </a:pPr>
            <a:endParaRPr lang="sv-SE" sz="1300" dirty="0"/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8D48F579-3372-47B7-9B17-B0EF78B17F1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2FE0898-CE0D-3148-96CC-F69F09029EE8}" type="datetime2">
              <a:rPr lang="sv-SE" smtClean="0"/>
              <a:pPr/>
              <a:t>onsdag den 2 november 2022</a:t>
            </a:fld>
            <a:endParaRPr lang="sv-SE" dirty="0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C5F316A0-D378-4DCD-88E6-FC3B450960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5874"/>
            <a:ext cx="2651051" cy="2692474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5854FED1-E7F7-4969-9528-A767B1F560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1" y="2663615"/>
            <a:ext cx="6095999" cy="4210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49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1B5F8C4D-C4F0-4478-8E84-6BFA4CA04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98B77-332E-004E-BD2A-A6DBBD4442FD}" type="slidenum">
              <a:rPr lang="sv-SE" smtClean="0"/>
              <a:pPr/>
              <a:t>5</a:t>
            </a:fld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2D1F544A-B675-4F7A-A3BB-9766B608D73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dirty="0"/>
              <a:t>Del av Business </a:t>
            </a:r>
            <a:r>
              <a:rPr lang="sv-SE" dirty="0" err="1"/>
              <a:t>Intelligence</a:t>
            </a:r>
            <a:r>
              <a:rPr lang="sv-SE" dirty="0"/>
              <a:t>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dirty="0"/>
              <a:t>Förvaltar ett data </a:t>
            </a:r>
            <a:r>
              <a:rPr lang="sv-SE" dirty="0" err="1"/>
              <a:t>warehouse</a:t>
            </a:r>
            <a:r>
              <a:rPr lang="sv-SE" dirty="0"/>
              <a:t> som bl.a. beräknar kapitaltäckning, tar maskinella beslut om ansökningar och skapar rapporter.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dirty="0"/>
              <a:t>Mitt team består av ca 10 utvecklare, en lösningsarkitekt och en projektledare.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dirty="0"/>
              <a:t>Alla är i grunden programmerare eller matematiker/statistiker. Vissa har även kompetens inom ekonomi.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dirty="0"/>
              <a:t>SQL och SAS (Statistisk programmering, likt </a:t>
            </a:r>
            <a:r>
              <a:rPr lang="sv-SE" dirty="0" err="1"/>
              <a:t>Python</a:t>
            </a:r>
            <a:r>
              <a:rPr lang="sv-SE" dirty="0"/>
              <a:t> och R).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67161BBB-F43A-4F69-9D93-27CEB8F667D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2FE0898-CE0D-3148-96CC-F69F09029EE8}" type="datetime2">
              <a:rPr lang="sv-SE" smtClean="0"/>
              <a:pPr/>
              <a:t>onsdag den 2 november 2022</a:t>
            </a:fld>
            <a:endParaRPr lang="sv-SE" dirty="0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DD0DD61B-F215-42F3-9BE2-12ECA5487DA3}"/>
              </a:ext>
            </a:extLst>
          </p:cNvPr>
          <p:cNvSpPr txBox="1"/>
          <p:nvPr/>
        </p:nvSpPr>
        <p:spPr>
          <a:xfrm>
            <a:off x="3810000" y="305352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 avdelning, IRK</a:t>
            </a:r>
          </a:p>
        </p:txBody>
      </p:sp>
    </p:spTree>
    <p:extLst>
      <p:ext uri="{BB962C8B-B14F-4D97-AF65-F5344CB8AC3E}">
        <p14:creationId xmlns:p14="http://schemas.microsoft.com/office/powerpoint/2010/main" val="9012359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1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4BB0104A-8AA9-410F-BF55-D12C84708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98B77-332E-004E-BD2A-A6DBBD4442FD}" type="slidenum">
              <a:rPr lang="sv-SE" smtClean="0"/>
              <a:pPr/>
              <a:t>6</a:t>
            </a:fld>
            <a:endParaRPr lang="sv-SE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BE130273-CF68-4622-B8D4-694335D371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anchor="t"/>
          <a:lstStyle/>
          <a:p>
            <a:pPr algn="l"/>
            <a:r>
              <a:rPr lang="sv-SE" dirty="0"/>
              <a:t>8:00: Börja jobba. Bevaka våra dagliga flöden.</a:t>
            </a:r>
          </a:p>
          <a:p>
            <a:pPr algn="l"/>
            <a:r>
              <a:rPr lang="sv-SE" dirty="0"/>
              <a:t>8:45: Daily ”</a:t>
            </a:r>
            <a:r>
              <a:rPr lang="sv-SE" dirty="0" err="1"/>
              <a:t>stand-up</a:t>
            </a:r>
            <a:r>
              <a:rPr lang="sv-SE" dirty="0"/>
              <a:t>”. Teamet samlas och berättar hur arbetet går.</a:t>
            </a:r>
          </a:p>
          <a:p>
            <a:pPr algn="l"/>
            <a:r>
              <a:rPr lang="sv-SE" dirty="0"/>
              <a:t>9 – Jobba med de projekt som jag är tilldelad.</a:t>
            </a:r>
          </a:p>
          <a:p>
            <a:pPr algn="l"/>
            <a:r>
              <a:rPr lang="sv-SE" dirty="0"/>
              <a:t>Eventuellt möten med projektledare eller andra avdelningar.</a:t>
            </a:r>
          </a:p>
          <a:p>
            <a:pPr algn="l"/>
            <a:endParaRPr lang="sv-SE" dirty="0"/>
          </a:p>
          <a:p>
            <a:pPr algn="l"/>
            <a:r>
              <a:rPr lang="sv-SE" dirty="0"/>
              <a:t>Mitt längsta projekt: &gt; 300 timmar. Stresstester, årlig aktivitet som alla banker genomför.</a:t>
            </a:r>
          </a:p>
          <a:p>
            <a:pPr algn="l"/>
            <a:r>
              <a:rPr lang="sv-SE" dirty="0"/>
              <a:t>Kortare projekt: Datauttag till ekonomi, modellerare… Ca 1 – 2 timmar.</a:t>
            </a:r>
          </a:p>
          <a:p>
            <a:pPr algn="l"/>
            <a:r>
              <a:rPr lang="sv-SE" dirty="0"/>
              <a:t>Mycket </a:t>
            </a:r>
            <a:r>
              <a:rPr lang="sv-SE" dirty="0" err="1"/>
              <a:t>bugfixar</a:t>
            </a:r>
            <a:r>
              <a:rPr lang="sv-SE" dirty="0"/>
              <a:t>.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FC7A5B4E-D2A8-4882-8B90-0B715E8F147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2FE0898-CE0D-3148-96CC-F69F09029EE8}" type="datetime2">
              <a:rPr lang="sv-SE" smtClean="0"/>
              <a:pPr/>
              <a:t>onsdag den 2 november 2022</a:t>
            </a:fld>
            <a:endParaRPr lang="sv-SE" dirty="0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861F8669-DE42-4856-8593-D3E81664D9AD}"/>
              </a:ext>
            </a:extLst>
          </p:cNvPr>
          <p:cNvSpPr txBox="1"/>
          <p:nvPr/>
        </p:nvSpPr>
        <p:spPr>
          <a:xfrm>
            <a:off x="3810000" y="305352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vanlig dag</a:t>
            </a:r>
          </a:p>
        </p:txBody>
      </p:sp>
    </p:spTree>
    <p:extLst>
      <p:ext uri="{BB962C8B-B14F-4D97-AF65-F5344CB8AC3E}">
        <p14:creationId xmlns:p14="http://schemas.microsoft.com/office/powerpoint/2010/main" val="34038064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1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1B5F8C4D-C4F0-4478-8E84-6BFA4CA04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98B77-332E-004E-BD2A-A6DBBD4442FD}" type="slidenum">
              <a:rPr lang="sv-SE" smtClean="0"/>
              <a:pPr/>
              <a:t>7</a:t>
            </a:fld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2D1F544A-B675-4F7A-A3BB-9766B608D73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dirty="0"/>
              <a:t>Alla banker inom EU följer Baselkommitténs standarder för hantering av kreditrisk och kapitaltäckning.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dirty="0"/>
              <a:t>Inom ramverket ges möjligheten för banken att använda egna statistiska modeller.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dirty="0"/>
              <a:t>IRK – banker, Intern </a:t>
            </a:r>
            <a:r>
              <a:rPr lang="sv-SE" dirty="0" err="1"/>
              <a:t>riskklassificering</a:t>
            </a:r>
            <a:r>
              <a:rPr lang="sv-SE" dirty="0"/>
              <a:t>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dirty="0"/>
              <a:t>Lägre riskprofil leder till lägre kapitaltäckning jämfört schablonmetoden.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dirty="0"/>
              <a:t>Bevakas av FI och EBA. Stor rapporteringsskyldighet.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67161BBB-F43A-4F69-9D93-27CEB8F667D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2FE0898-CE0D-3148-96CC-F69F09029EE8}" type="datetime2">
              <a:rPr lang="sv-SE" smtClean="0"/>
              <a:pPr/>
              <a:t>onsdag den 2 november 2022</a:t>
            </a:fld>
            <a:endParaRPr lang="sv-SE" dirty="0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DD0DD61B-F215-42F3-9BE2-12ECA5487DA3}"/>
              </a:ext>
            </a:extLst>
          </p:cNvPr>
          <p:cNvSpPr txBox="1"/>
          <p:nvPr/>
        </p:nvSpPr>
        <p:spPr>
          <a:xfrm>
            <a:off x="3810000" y="343059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BASEL och IRK</a:t>
            </a:r>
          </a:p>
        </p:txBody>
      </p:sp>
    </p:spTree>
    <p:extLst>
      <p:ext uri="{BB962C8B-B14F-4D97-AF65-F5344CB8AC3E}">
        <p14:creationId xmlns:p14="http://schemas.microsoft.com/office/powerpoint/2010/main" val="26974426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201BF29D-A992-4B44-BBE4-652146A4BA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40" y="171132"/>
            <a:ext cx="8704580" cy="6198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3998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B511D1C3-9415-48B5-BF4F-43DF187C9D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601200" cy="686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408729"/>
      </p:ext>
    </p:extLst>
  </p:cSld>
  <p:clrMapOvr>
    <a:masterClrMapping/>
  </p:clrMapOvr>
</p:sld>
</file>

<file path=ppt/theme/theme1.xml><?xml version="1.0" encoding="utf-8"?>
<a:theme xmlns:a="http://schemas.openxmlformats.org/drawingml/2006/main" name="VFB - mörkt tema">
  <a:themeElements>
    <a:clrScheme name="Volvofinans Bank">
      <a:dk1>
        <a:srgbClr val="000000"/>
      </a:dk1>
      <a:lt1>
        <a:srgbClr val="FFFFFF"/>
      </a:lt1>
      <a:dk2>
        <a:srgbClr val="4D4E53"/>
      </a:dk2>
      <a:lt2>
        <a:srgbClr val="F5F5F5"/>
      </a:lt2>
      <a:accent1>
        <a:srgbClr val="4D9DEB"/>
      </a:accent1>
      <a:accent2>
        <a:srgbClr val="1977D2"/>
      </a:accent2>
      <a:accent3>
        <a:srgbClr val="ADAEB3"/>
      </a:accent3>
      <a:accent4>
        <a:srgbClr val="DFDFDF"/>
      </a:accent4>
      <a:accent5>
        <a:srgbClr val="FFCD00"/>
      </a:accent5>
      <a:accent6>
        <a:srgbClr val="EE7623"/>
      </a:accent6>
      <a:hlink>
        <a:srgbClr val="D73264"/>
      </a:hlink>
      <a:folHlink>
        <a:srgbClr val="D73264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7" id="{8EAD316B-DE07-244E-AEB7-45F20134D8B2}" vid="{26AAD1A6-7475-BB48-836B-0994C703D91A}"/>
    </a:ext>
  </a:extLst>
</a:theme>
</file>

<file path=ppt/theme/theme2.xml><?xml version="1.0" encoding="utf-8"?>
<a:theme xmlns:a="http://schemas.openxmlformats.org/drawingml/2006/main" name="Carpay - ljust tema">
  <a:themeElements>
    <a:clrScheme name="CarPay">
      <a:dk1>
        <a:srgbClr val="000000"/>
      </a:dk1>
      <a:lt1>
        <a:srgbClr val="FFFFFF"/>
      </a:lt1>
      <a:dk2>
        <a:srgbClr val="4D4E53"/>
      </a:dk2>
      <a:lt2>
        <a:srgbClr val="F5F5F5"/>
      </a:lt2>
      <a:accent1>
        <a:srgbClr val="4D9DEB"/>
      </a:accent1>
      <a:accent2>
        <a:srgbClr val="1977D2"/>
      </a:accent2>
      <a:accent3>
        <a:srgbClr val="ADAEB3"/>
      </a:accent3>
      <a:accent4>
        <a:srgbClr val="DFDFDF"/>
      </a:accent4>
      <a:accent5>
        <a:srgbClr val="FFCD00"/>
      </a:accent5>
      <a:accent6>
        <a:srgbClr val="EE7623"/>
      </a:accent6>
      <a:hlink>
        <a:srgbClr val="4D9DEB"/>
      </a:hlink>
      <a:folHlink>
        <a:srgbClr val="1977D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7" id="{8EAD316B-DE07-244E-AEB7-45F20134D8B2}" vid="{BDDCD43D-1BC8-E045-B381-61C929AB8483}"/>
    </a:ext>
  </a:extLst>
</a:theme>
</file>

<file path=ppt/theme/theme3.xml><?xml version="1.0" encoding="utf-8"?>
<a:theme xmlns:a="http://schemas.openxmlformats.org/drawingml/2006/main" name="Carpay - mörkt tema">
  <a:themeElements>
    <a:clrScheme name="Volvofinans Bank">
      <a:dk1>
        <a:srgbClr val="000000"/>
      </a:dk1>
      <a:lt1>
        <a:srgbClr val="FFFFFF"/>
      </a:lt1>
      <a:dk2>
        <a:srgbClr val="4D4E53"/>
      </a:dk2>
      <a:lt2>
        <a:srgbClr val="F5F5F5"/>
      </a:lt2>
      <a:accent1>
        <a:srgbClr val="4D9DEB"/>
      </a:accent1>
      <a:accent2>
        <a:srgbClr val="1977D2"/>
      </a:accent2>
      <a:accent3>
        <a:srgbClr val="ADAEB3"/>
      </a:accent3>
      <a:accent4>
        <a:srgbClr val="DFDFDF"/>
      </a:accent4>
      <a:accent5>
        <a:srgbClr val="FFCD00"/>
      </a:accent5>
      <a:accent6>
        <a:srgbClr val="EE7623"/>
      </a:accent6>
      <a:hlink>
        <a:srgbClr val="D73264"/>
      </a:hlink>
      <a:folHlink>
        <a:srgbClr val="D73264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7" id="{8EAD316B-DE07-244E-AEB7-45F20134D8B2}" vid="{30ECAD0C-E0B6-8E42-B238-E4576BE768A3}"/>
    </a:ext>
  </a:extLst>
</a:theme>
</file>

<file path=ppt/theme/theme4.xml><?xml version="1.0" encoding="utf-8"?>
<a:theme xmlns:a="http://schemas.openxmlformats.org/drawingml/2006/main" name="Carpay Fleet - ljust tema">
  <a:themeElements>
    <a:clrScheme name="CarPay">
      <a:dk1>
        <a:srgbClr val="000000"/>
      </a:dk1>
      <a:lt1>
        <a:srgbClr val="FFFFFF"/>
      </a:lt1>
      <a:dk2>
        <a:srgbClr val="4D4E53"/>
      </a:dk2>
      <a:lt2>
        <a:srgbClr val="F5F5F5"/>
      </a:lt2>
      <a:accent1>
        <a:srgbClr val="4D9DEB"/>
      </a:accent1>
      <a:accent2>
        <a:srgbClr val="1977D2"/>
      </a:accent2>
      <a:accent3>
        <a:srgbClr val="ADAEB3"/>
      </a:accent3>
      <a:accent4>
        <a:srgbClr val="DFDFDF"/>
      </a:accent4>
      <a:accent5>
        <a:srgbClr val="FFCD00"/>
      </a:accent5>
      <a:accent6>
        <a:srgbClr val="EE7623"/>
      </a:accent6>
      <a:hlink>
        <a:srgbClr val="4D9DEB"/>
      </a:hlink>
      <a:folHlink>
        <a:srgbClr val="1977D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7" id="{8EAD316B-DE07-244E-AEB7-45F20134D8B2}" vid="{1D8C1A76-79D3-2A4B-94D7-AC7A5FA95303}"/>
    </a:ext>
  </a:extLst>
</a:theme>
</file>

<file path=ppt/theme/theme5.xml><?xml version="1.0" encoding="utf-8"?>
<a:theme xmlns:a="http://schemas.openxmlformats.org/drawingml/2006/main" name="Carpay Fleet - mörkt tema">
  <a:themeElements>
    <a:clrScheme name="Volvofinans Bank">
      <a:dk1>
        <a:srgbClr val="000000"/>
      </a:dk1>
      <a:lt1>
        <a:srgbClr val="FFFFFF"/>
      </a:lt1>
      <a:dk2>
        <a:srgbClr val="4D4E53"/>
      </a:dk2>
      <a:lt2>
        <a:srgbClr val="F5F5F5"/>
      </a:lt2>
      <a:accent1>
        <a:srgbClr val="4D9DEB"/>
      </a:accent1>
      <a:accent2>
        <a:srgbClr val="1977D2"/>
      </a:accent2>
      <a:accent3>
        <a:srgbClr val="ADAEB3"/>
      </a:accent3>
      <a:accent4>
        <a:srgbClr val="DFDFDF"/>
      </a:accent4>
      <a:accent5>
        <a:srgbClr val="FFCD00"/>
      </a:accent5>
      <a:accent6>
        <a:srgbClr val="EE7623"/>
      </a:accent6>
      <a:hlink>
        <a:srgbClr val="D73264"/>
      </a:hlink>
      <a:folHlink>
        <a:srgbClr val="D73264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7" id="{8EAD316B-DE07-244E-AEB7-45F20134D8B2}" vid="{0FC88B58-B800-B648-B642-41E35FAD40FE}"/>
    </a:ext>
  </a:extLst>
</a:theme>
</file>

<file path=ppt/theme/theme6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AB3E6D13CA33847A706AF2FC1101487" ma:contentTypeVersion="2" ma:contentTypeDescription="Skapa ett nytt dokument." ma:contentTypeScope="" ma:versionID="0a78d697ed1322a370b283d42bbed61c">
  <xsd:schema xmlns:xsd="http://www.w3.org/2001/XMLSchema" xmlns:xs="http://www.w3.org/2001/XMLSchema" xmlns:p="http://schemas.microsoft.com/office/2006/metadata/properties" xmlns:ns2="db5c47fd-d11c-4d07-9397-f295a75b7c0c" targetNamespace="http://schemas.microsoft.com/office/2006/metadata/properties" ma:root="true" ma:fieldsID="72b45fe9bf656e59ad30f0ab4d2f3a5f" ns2:_="">
    <xsd:import namespace="db5c47fd-d11c-4d07-9397-f295a75b7c0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b5c47fd-d11c-4d07-9397-f295a75b7c0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3F04593-4B12-422B-8C13-B284E85EC2A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82CBBC7-5AE7-465E-837F-B0161F995F8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b5c47fd-d11c-4d07-9397-f295a75b7c0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95AEB17-4215-4BFF-9E40-3846F1474B36}">
  <ds:schemaRefs>
    <ds:schemaRef ds:uri="http://purl.org/dc/dcmitype/"/>
    <ds:schemaRef ds:uri="http://purl.org/dc/terms/"/>
    <ds:schemaRef ds:uri="http://schemas.microsoft.com/office/2006/metadata/properties"/>
    <ds:schemaRef ds:uri="http://www.w3.org/XML/1998/namespace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db5c47fd-d11c-4d07-9397-f295a75b7c0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431</TotalTime>
  <Words>448</Words>
  <Application>Microsoft Office PowerPoint</Application>
  <PresentationFormat>Widescreen</PresentationFormat>
  <Paragraphs>76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Calibri</vt:lpstr>
      <vt:lpstr>Wingdings</vt:lpstr>
      <vt:lpstr>VFB - mörkt tema</vt:lpstr>
      <vt:lpstr>Carpay - ljust tema</vt:lpstr>
      <vt:lpstr>Carpay - mörkt tema</vt:lpstr>
      <vt:lpstr>Carpay Fleet - ljust tema</vt:lpstr>
      <vt:lpstr>Carpay Fleet - mörkt tema</vt:lpstr>
      <vt:lpstr>PowerPoint Presentation</vt:lpstr>
      <vt:lpstr>Översikt  </vt:lpstr>
      <vt:lpstr>PowerPoint Presentation</vt:lpstr>
      <vt:lpstr>Kort om Volvofinans Bank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subject/>
  <dc:creator>Victor Fingal</dc:creator>
  <cp:keywords/>
  <dc:description/>
  <cp:lastModifiedBy>Johan Jonasson</cp:lastModifiedBy>
  <cp:revision>28</cp:revision>
  <dcterms:created xsi:type="dcterms:W3CDTF">2022-10-23T14:34:11Z</dcterms:created>
  <dcterms:modified xsi:type="dcterms:W3CDTF">2022-11-02T09:14:24Z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0x0101006AB3E6D13CA33847A706AF2FC1101487</vt:lpwstr>
  </property>
</Properties>
</file>