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handoutMasterIdLst>
    <p:handoutMasterId r:id="rId11"/>
  </p:handoutMasterIdLst>
  <p:sldIdLst>
    <p:sldId id="257" r:id="rId2"/>
    <p:sldId id="756" r:id="rId3"/>
    <p:sldId id="543" r:id="rId4"/>
    <p:sldId id="544" r:id="rId5"/>
    <p:sldId id="545" r:id="rId6"/>
    <p:sldId id="326" r:id="rId7"/>
    <p:sldId id="757" r:id="rId8"/>
    <p:sldId id="755"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2200" userDrawn="1">
          <p15:clr>
            <a:srgbClr val="A4A3A4"/>
          </p15:clr>
        </p15:guide>
        <p15:guide id="4" orient="horz" pos="917" userDrawn="1">
          <p15:clr>
            <a:srgbClr val="A4A3A4"/>
          </p15:clr>
        </p15:guide>
        <p15:guide id="5" orient="horz" pos="15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971"/>
    <a:srgbClr val="385A73"/>
    <a:srgbClr val="BBD7DF"/>
    <a:srgbClr val="5073B5"/>
    <a:srgbClr val="6C8697"/>
    <a:srgbClr val="194461"/>
    <a:srgbClr val="A7B8B9"/>
    <a:srgbClr val="723988"/>
    <a:srgbClr val="DCE4E1"/>
    <a:srgbClr val="927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4" autoAdjust="0"/>
    <p:restoredTop sz="57432" autoAdjust="0"/>
  </p:normalViewPr>
  <p:slideViewPr>
    <p:cSldViewPr snapToGrid="0" snapToObjects="1">
      <p:cViewPr varScale="1">
        <p:scale>
          <a:sx n="84" d="100"/>
          <a:sy n="84" d="100"/>
        </p:scale>
        <p:origin x="2176" y="176"/>
      </p:cViewPr>
      <p:guideLst>
        <p:guide pos="2200"/>
        <p:guide orient="horz" pos="917"/>
        <p:guide orient="horz" pos="1507"/>
      </p:guideLst>
    </p:cSldViewPr>
  </p:slideViewPr>
  <p:outlineViewPr>
    <p:cViewPr>
      <p:scale>
        <a:sx n="33" d="100"/>
        <a:sy n="33" d="100"/>
      </p:scale>
      <p:origin x="0" y="0"/>
    </p:cViewPr>
  </p:outlineViewPr>
  <p:notesTextViewPr>
    <p:cViewPr>
      <p:scale>
        <a:sx n="185" d="100"/>
        <a:sy n="185" d="100"/>
      </p:scale>
      <p:origin x="0" y="0"/>
    </p:cViewPr>
  </p:notesTextViewPr>
  <p:sorterViewPr>
    <p:cViewPr varScale="1">
      <p:scale>
        <a:sx n="100" d="100"/>
        <a:sy n="100" d="100"/>
      </p:scale>
      <p:origin x="0" y="-4008"/>
    </p:cViewPr>
  </p:sorterViewPr>
  <p:notesViewPr>
    <p:cSldViewPr snapToGrid="0" snapToObjects="1">
      <p:cViewPr varScale="1">
        <p:scale>
          <a:sx n="108" d="100"/>
          <a:sy n="108" d="100"/>
        </p:scale>
        <p:origin x="428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CFDCBA-0AE1-1046-BA0F-9D8061F1012C}"/>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a:extLst>
              <a:ext uri="{FF2B5EF4-FFF2-40B4-BE49-F238E27FC236}">
                <a16:creationId xmlns:a16="http://schemas.microsoft.com/office/drawing/2014/main" id="{57435272-1517-B049-B95C-5816711E792F}"/>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7383B195-1287-5A47-8B84-08B57F137554}" type="datetimeFigureOut">
              <a:rPr lang="sv-SE" smtClean="0"/>
              <a:t>2020-10-25</a:t>
            </a:fld>
            <a:endParaRPr lang="sv-SE"/>
          </a:p>
        </p:txBody>
      </p:sp>
      <p:sp>
        <p:nvSpPr>
          <p:cNvPr id="4" name="Footer Placeholder 3">
            <a:extLst>
              <a:ext uri="{FF2B5EF4-FFF2-40B4-BE49-F238E27FC236}">
                <a16:creationId xmlns:a16="http://schemas.microsoft.com/office/drawing/2014/main" id="{EE864B42-B456-774D-9AFC-7AC0394D41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a:extLst>
              <a:ext uri="{FF2B5EF4-FFF2-40B4-BE49-F238E27FC236}">
                <a16:creationId xmlns:a16="http://schemas.microsoft.com/office/drawing/2014/main" id="{1699E961-ED36-9744-9410-CE646A1A6D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8975C-8F7A-B44F-8C6D-70D7DB1A8413}" type="slidenum">
              <a:rPr lang="sv-SE" smtClean="0"/>
              <a:t>‹#›</a:t>
            </a:fld>
            <a:endParaRPr lang="sv-SE"/>
          </a:p>
        </p:txBody>
      </p:sp>
    </p:spTree>
    <p:extLst>
      <p:ext uri="{BB962C8B-B14F-4D97-AF65-F5344CB8AC3E}">
        <p14:creationId xmlns:p14="http://schemas.microsoft.com/office/powerpoint/2010/main" val="1812623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E7EE82B-71A4-BC48-8717-0940F09A17BF}" type="datetimeFigureOut">
              <a:rPr lang="en-GB" smtClean="0"/>
              <a:t>25/10/2020</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4DABE-419F-EC44-A8E4-36B2ABCB2323}" type="slidenum">
              <a:rPr lang="en-GB" smtClean="0"/>
              <a:t>‹#›</a:t>
            </a:fld>
            <a:endParaRPr lang="en-GB"/>
          </a:p>
        </p:txBody>
      </p:sp>
    </p:spTree>
    <p:extLst>
      <p:ext uri="{BB962C8B-B14F-4D97-AF65-F5344CB8AC3E}">
        <p14:creationId xmlns:p14="http://schemas.microsoft.com/office/powerpoint/2010/main" val="42489790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2pPr>
    <a:lvl3pPr marL="6858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3pPr>
    <a:lvl4pPr marL="10287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4pPr>
    <a:lvl5pPr marL="13716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1B4DABE-419F-EC44-A8E4-36B2ABCB2323}" type="slidenum">
              <a:rPr lang="en-GB" smtClean="0"/>
              <a:t>1</a:t>
            </a:fld>
            <a:endParaRPr lang="en-GB"/>
          </a:p>
        </p:txBody>
      </p:sp>
    </p:spTree>
    <p:extLst>
      <p:ext uri="{BB962C8B-B14F-4D97-AF65-F5344CB8AC3E}">
        <p14:creationId xmlns:p14="http://schemas.microsoft.com/office/powerpoint/2010/main" val="1765611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1B4DABE-419F-EC44-A8E4-36B2ABCB2323}" type="slidenum">
              <a:rPr lang="en-GB" smtClean="0"/>
              <a:t>2</a:t>
            </a:fld>
            <a:endParaRPr lang="en-GB"/>
          </a:p>
        </p:txBody>
      </p:sp>
    </p:spTree>
    <p:extLst>
      <p:ext uri="{BB962C8B-B14F-4D97-AF65-F5344CB8AC3E}">
        <p14:creationId xmlns:p14="http://schemas.microsoft.com/office/powerpoint/2010/main" val="66063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1B4DABE-419F-EC44-A8E4-36B2ABCB2323}" type="slidenum">
              <a:rPr lang="en-GB" smtClean="0"/>
              <a:t>3</a:t>
            </a:fld>
            <a:endParaRPr lang="en-GB"/>
          </a:p>
        </p:txBody>
      </p:sp>
    </p:spTree>
    <p:extLst>
      <p:ext uri="{BB962C8B-B14F-4D97-AF65-F5344CB8AC3E}">
        <p14:creationId xmlns:p14="http://schemas.microsoft.com/office/powerpoint/2010/main" val="229232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1B4DABE-419F-EC44-A8E4-36B2ABCB2323}" type="slidenum">
              <a:rPr lang="en-GB" smtClean="0"/>
              <a:t>4</a:t>
            </a:fld>
            <a:endParaRPr lang="en-GB"/>
          </a:p>
        </p:txBody>
      </p:sp>
    </p:spTree>
    <p:extLst>
      <p:ext uri="{BB962C8B-B14F-4D97-AF65-F5344CB8AC3E}">
        <p14:creationId xmlns:p14="http://schemas.microsoft.com/office/powerpoint/2010/main" val="256808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1B4DABE-419F-EC44-A8E4-36B2ABCB2323}" type="slidenum">
              <a:rPr lang="en-GB" smtClean="0"/>
              <a:t>5</a:t>
            </a:fld>
            <a:endParaRPr lang="en-GB"/>
          </a:p>
        </p:txBody>
      </p:sp>
    </p:spTree>
    <p:extLst>
      <p:ext uri="{BB962C8B-B14F-4D97-AF65-F5344CB8AC3E}">
        <p14:creationId xmlns:p14="http://schemas.microsoft.com/office/powerpoint/2010/main" val="277262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4A3BE6E-7B89-174B-8110-EF1936D778A2}" type="slidenum">
              <a:rPr lang="en-US" smtClean="0"/>
              <a:t>6</a:t>
            </a:fld>
            <a:endParaRPr lang="en-US"/>
          </a:p>
        </p:txBody>
      </p:sp>
    </p:spTree>
    <p:extLst>
      <p:ext uri="{BB962C8B-B14F-4D97-AF65-F5344CB8AC3E}">
        <p14:creationId xmlns:p14="http://schemas.microsoft.com/office/powerpoint/2010/main" val="153880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A1B4DABE-419F-EC44-A8E4-36B2ABCB2323}" type="slidenum">
              <a:rPr lang="en-GB" smtClean="0"/>
              <a:t>8</a:t>
            </a:fld>
            <a:endParaRPr lang="en-GB"/>
          </a:p>
        </p:txBody>
      </p:sp>
    </p:spTree>
    <p:extLst>
      <p:ext uri="{BB962C8B-B14F-4D97-AF65-F5344CB8AC3E}">
        <p14:creationId xmlns:p14="http://schemas.microsoft.com/office/powerpoint/2010/main" val="3147758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mslagsbild">
    <p:bg>
      <p:bgPr>
        <a:solidFill>
          <a:srgbClr val="19446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5450" y="1530000"/>
            <a:ext cx="8294324" cy="1400531"/>
          </a:xfrm>
        </p:spPr>
        <p:txBody>
          <a:bodyPr anchor="b"/>
          <a:lstStyle>
            <a:lvl1pPr algn="l">
              <a:defRPr sz="5200">
                <a:solidFill>
                  <a:schemeClr val="bg2"/>
                </a:solidFill>
              </a:defRPr>
            </a:lvl1pPr>
          </a:lstStyle>
          <a:p>
            <a:r>
              <a:rPr lang="sv-SE" noProof="0" dirty="0"/>
              <a:t>Rubrik till presentationen</a:t>
            </a:r>
          </a:p>
        </p:txBody>
      </p:sp>
      <p:sp>
        <p:nvSpPr>
          <p:cNvPr id="3" name="Subtitle 2"/>
          <p:cNvSpPr>
            <a:spLocks noGrp="1"/>
          </p:cNvSpPr>
          <p:nvPr>
            <p:ph type="subTitle" idx="1" hasCustomPrompt="1"/>
          </p:nvPr>
        </p:nvSpPr>
        <p:spPr>
          <a:xfrm>
            <a:off x="425450" y="3033850"/>
            <a:ext cx="8294324" cy="1363076"/>
          </a:xfrm>
          <a:prstGeom prst="rect">
            <a:avLst/>
          </a:prstGeom>
        </p:spPr>
        <p:txBody>
          <a:bodyPr/>
          <a:lstStyle>
            <a:lvl1pPr marL="0" indent="0" algn="l">
              <a:lnSpc>
                <a:spcPct val="90000"/>
              </a:lnSpc>
              <a:spcBef>
                <a:spcPts val="0"/>
              </a:spcBef>
              <a:buNone/>
              <a:defRPr sz="15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noProof="0" dirty="0"/>
              <a:t>Förnamn Efternamn, Titel  |  Forskargrupp  |  </a:t>
            </a:r>
            <a:r>
              <a:rPr lang="sv-SE" noProof="0" dirty="0" err="1"/>
              <a:t>åååå.mm.dd</a:t>
            </a:r>
            <a:endParaRPr lang="sv-SE" noProof="0" dirty="0"/>
          </a:p>
        </p:txBody>
      </p:sp>
      <p:sp>
        <p:nvSpPr>
          <p:cNvPr id="7" name="Rektangel 3">
            <a:extLst>
              <a:ext uri="{FF2B5EF4-FFF2-40B4-BE49-F238E27FC236}">
                <a16:creationId xmlns:a16="http://schemas.microsoft.com/office/drawing/2014/main" id="{4E17BB8C-FC90-5F49-B52F-11E5C72D3C96}"/>
              </a:ext>
            </a:extLst>
          </p:cNvPr>
          <p:cNvSpPr/>
          <p:nvPr userDrawn="1"/>
        </p:nvSpPr>
        <p:spPr>
          <a:xfrm>
            <a:off x="7856025" y="-1"/>
            <a:ext cx="863749" cy="1111739"/>
          </a:xfrm>
          <a:prstGeom prst="rect">
            <a:avLst/>
          </a:prstGeom>
          <a:solidFill>
            <a:srgbClr val="6C8697"/>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200">
              <a:solidFill>
                <a:srgbClr val="6C8697"/>
              </a:solidFill>
            </a:endParaRPr>
          </a:p>
        </p:txBody>
      </p:sp>
      <p:pic>
        <p:nvPicPr>
          <p:cNvPr id="8" name="Chalmers logotype 4">
            <a:extLst>
              <a:ext uri="{FF2B5EF4-FFF2-40B4-BE49-F238E27FC236}">
                <a16:creationId xmlns:a16="http://schemas.microsoft.com/office/drawing/2014/main" id="{48711BF3-1A07-6B46-B63B-F498A03D3904}"/>
              </a:ext>
            </a:extLst>
          </p:cNvPr>
          <p:cNvPicPr>
            <a:picLocks noChangeAspect="1"/>
          </p:cNvPicPr>
          <p:nvPr userDrawn="1"/>
        </p:nvPicPr>
        <p:blipFill>
          <a:blip r:embed="rId2"/>
          <a:srcRect/>
          <a:stretch/>
        </p:blipFill>
        <p:spPr>
          <a:xfrm>
            <a:off x="7979155" y="257793"/>
            <a:ext cx="617489" cy="684370"/>
          </a:xfrm>
          <a:prstGeom prst="rect">
            <a:avLst/>
          </a:prstGeom>
        </p:spPr>
      </p:pic>
    </p:spTree>
    <p:extLst>
      <p:ext uri="{BB962C8B-B14F-4D97-AF65-F5344CB8AC3E}">
        <p14:creationId xmlns:p14="http://schemas.microsoft.com/office/powerpoint/2010/main" val="266584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_innehåll_3 bilder_Al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0584" y="193040"/>
            <a:ext cx="4617182" cy="2039997"/>
          </a:xfrm>
        </p:spPr>
        <p:txBody>
          <a:bodyPr/>
          <a:lstStyle>
            <a:lvl1pPr>
              <a:defRPr>
                <a:solidFill>
                  <a:srgbClr val="194461"/>
                </a:solidFill>
              </a:defRPr>
            </a:lvl1pPr>
          </a:lstStyle>
          <a:p>
            <a:r>
              <a:rPr lang="sv-SE" noProof="0"/>
              <a:t>Här lägger du in </a:t>
            </a:r>
            <a:br>
              <a:rPr lang="sv-SE" noProof="0"/>
            </a:br>
            <a:r>
              <a:rPr lang="sv-SE" noProof="0"/>
              <a:t>din rubrik</a:t>
            </a:r>
          </a:p>
        </p:txBody>
      </p:sp>
      <p:sp>
        <p:nvSpPr>
          <p:cNvPr id="9" name="Picture Placeholder 2">
            <a:extLst>
              <a:ext uri="{FF2B5EF4-FFF2-40B4-BE49-F238E27FC236}">
                <a16:creationId xmlns:a16="http://schemas.microsoft.com/office/drawing/2014/main" id="{DAD2B67D-B281-694E-9D43-FE3CBAAF8CAD}"/>
              </a:ext>
            </a:extLst>
          </p:cNvPr>
          <p:cNvSpPr>
            <a:spLocks noGrp="1"/>
          </p:cNvSpPr>
          <p:nvPr>
            <p:ph type="pic" sz="quarter" idx="32" hasCustomPrompt="1"/>
          </p:nvPr>
        </p:nvSpPr>
        <p:spPr>
          <a:xfrm>
            <a:off x="198425" y="193040"/>
            <a:ext cx="3770311" cy="2124697"/>
          </a:xfrm>
          <a:prstGeom prst="rect">
            <a:avLst/>
          </a:prstGeom>
          <a:solidFill>
            <a:srgbClr val="DCE4E1"/>
          </a:solidFill>
        </p:spPr>
        <p:txBody>
          <a:bodyPr tIns="360000" anchor="t" anchorCtr="0"/>
          <a:lstStyle>
            <a:lvl1pPr marL="0" indent="0" algn="ctr">
              <a:buNone/>
              <a:defRPr/>
            </a:lvl1pPr>
          </a:lstStyle>
          <a:p>
            <a:r>
              <a:rPr lang="sv-SE" noProof="0" dirty="0"/>
              <a:t>Klicka på ikonen för att lägga till bild</a:t>
            </a:r>
          </a:p>
        </p:txBody>
      </p:sp>
      <p:sp>
        <p:nvSpPr>
          <p:cNvPr id="8" name="Picture Placeholder 3">
            <a:extLst>
              <a:ext uri="{FF2B5EF4-FFF2-40B4-BE49-F238E27FC236}">
                <a16:creationId xmlns:a16="http://schemas.microsoft.com/office/drawing/2014/main" id="{9772286E-0D7F-3443-AFA5-F221E3ACC8D4}"/>
              </a:ext>
            </a:extLst>
          </p:cNvPr>
          <p:cNvSpPr>
            <a:spLocks noGrp="1"/>
          </p:cNvSpPr>
          <p:nvPr>
            <p:ph type="pic" sz="quarter" idx="28" hasCustomPrompt="1"/>
          </p:nvPr>
        </p:nvSpPr>
        <p:spPr>
          <a:xfrm>
            <a:off x="205200" y="2387600"/>
            <a:ext cx="1836000" cy="2395337"/>
          </a:xfrm>
          <a:prstGeom prst="rect">
            <a:avLst/>
          </a:prstGeom>
          <a:solidFill>
            <a:srgbClr val="DCE4E1"/>
          </a:solidFill>
        </p:spPr>
        <p:txBody>
          <a:bodyPr tIns="360000" anchor="t" anchorCtr="0"/>
          <a:lstStyle>
            <a:lvl1pPr marL="0" indent="0" algn="ctr">
              <a:buNone/>
              <a:defRPr/>
            </a:lvl1pPr>
          </a:lstStyle>
          <a:p>
            <a:r>
              <a:rPr lang="sv-SE" noProof="0" dirty="0"/>
              <a:t>Klicka på ikonen för att lägga till bild</a:t>
            </a:r>
          </a:p>
        </p:txBody>
      </p:sp>
      <p:sp>
        <p:nvSpPr>
          <p:cNvPr id="10" name="Picture Placeholder 4">
            <a:extLst>
              <a:ext uri="{FF2B5EF4-FFF2-40B4-BE49-F238E27FC236}">
                <a16:creationId xmlns:a16="http://schemas.microsoft.com/office/drawing/2014/main" id="{F4CC3E62-90FA-914F-8F68-5F15794B02C2}"/>
              </a:ext>
            </a:extLst>
          </p:cNvPr>
          <p:cNvSpPr>
            <a:spLocks noGrp="1"/>
          </p:cNvSpPr>
          <p:nvPr>
            <p:ph type="pic" sz="quarter" idx="29" hasCustomPrompt="1"/>
          </p:nvPr>
        </p:nvSpPr>
        <p:spPr>
          <a:xfrm>
            <a:off x="2138400" y="2387600"/>
            <a:ext cx="1836000" cy="2395337"/>
          </a:xfrm>
          <a:prstGeom prst="rect">
            <a:avLst/>
          </a:prstGeom>
          <a:solidFill>
            <a:srgbClr val="DCE4E1"/>
          </a:solidFill>
        </p:spPr>
        <p:txBody>
          <a:bodyPr tIns="360000" anchor="t" anchorCtr="0"/>
          <a:lstStyle>
            <a:lvl1pPr marL="0" indent="0" algn="ctr">
              <a:buNone/>
              <a:defRPr/>
            </a:lvl1pPr>
          </a:lstStyle>
          <a:p>
            <a:r>
              <a:rPr lang="sv-SE" noProof="0" dirty="0"/>
              <a:t>Klicka på ikonen för att lägga till bild</a:t>
            </a:r>
          </a:p>
        </p:txBody>
      </p:sp>
      <p:sp>
        <p:nvSpPr>
          <p:cNvPr id="3" name="Content Placeholder 5"/>
          <p:cNvSpPr>
            <a:spLocks noGrp="1"/>
          </p:cNvSpPr>
          <p:nvPr>
            <p:ph idx="1" hasCustomPrompt="1"/>
          </p:nvPr>
        </p:nvSpPr>
        <p:spPr>
          <a:xfrm>
            <a:off x="4310584" y="2466169"/>
            <a:ext cx="4617182" cy="2316767"/>
          </a:xfrm>
          <a:prstGeom prst="rect">
            <a:avLst/>
          </a:prstGeom>
        </p:spPr>
        <p:txBody>
          <a:bodyPr/>
          <a:lstStyle>
            <a:lvl1pPr marL="126000" indent="-126000">
              <a:lnSpc>
                <a:spcPct val="90000"/>
              </a:lnSpc>
              <a:spcBef>
                <a:spcPts val="600"/>
              </a:spcBef>
              <a:spcAft>
                <a:spcPts val="400"/>
              </a:spcAft>
              <a:buClr>
                <a:schemeClr val="tx1">
                  <a:lumMod val="85000"/>
                  <a:lumOff val="15000"/>
                </a:schemeClr>
              </a:buClr>
              <a:buFont typeface="Arial" panose="020B0604020202020204" pitchFamily="34" charset="0"/>
              <a:buChar char="•"/>
              <a:defRPr>
                <a:solidFill>
                  <a:schemeClr val="tx1"/>
                </a:solidFill>
              </a:defRPr>
            </a:lvl1pPr>
            <a:lvl2pPr marL="378000" indent="-126000">
              <a:lnSpc>
                <a:spcPct val="90000"/>
              </a:lnSpc>
              <a:spcAft>
                <a:spcPts val="600"/>
              </a:spcAft>
              <a:buClr>
                <a:schemeClr val="tx1">
                  <a:lumMod val="85000"/>
                  <a:lumOff val="15000"/>
                </a:schemeClr>
              </a:buClr>
              <a:buFont typeface="Arial" panose="020B0604020202020204" pitchFamily="34" charset="0"/>
              <a:buChar char="•"/>
              <a:defRPr>
                <a:solidFill>
                  <a:schemeClr val="tx1"/>
                </a:solidFill>
              </a:defRPr>
            </a:lvl2pPr>
            <a:lvl3pPr marL="576000" indent="-126000">
              <a:lnSpc>
                <a:spcPct val="90000"/>
              </a:lnSpc>
              <a:spcAft>
                <a:spcPts val="200"/>
              </a:spcAft>
              <a:buFont typeface="Arial" panose="020B0604020202020204" pitchFamily="34" charset="0"/>
              <a:buChar char="•"/>
              <a:defRPr/>
            </a:lvl3pPr>
            <a:lvl4pPr marL="648000" indent="0">
              <a:lnSpc>
                <a:spcPct val="90000"/>
              </a:lnSpc>
              <a:buFont typeface="Arial" panose="020B0604020202020204" pitchFamily="34" charset="0"/>
              <a:buNone/>
              <a:defRPr/>
            </a:lvl4pPr>
            <a:lvl5pPr marL="936000" indent="-126000">
              <a:lnSpc>
                <a:spcPct val="90000"/>
              </a:lnSpc>
              <a:buFont typeface="Arial" panose="020B0604020202020204" pitchFamily="34" charset="0"/>
              <a:buChar char="•"/>
              <a:defRPr/>
            </a:lvl5pPr>
            <a:lvl6pPr marL="1714500" indent="0">
              <a:buNone/>
              <a:defRPr/>
            </a:lvl6pPr>
          </a:lstStyle>
          <a:p>
            <a:pPr lvl="0"/>
            <a:r>
              <a:rPr lang="sv-SE" noProof="0" dirty="0"/>
              <a:t>Punktlista en kolumn</a:t>
            </a:r>
          </a:p>
          <a:p>
            <a:pPr lvl="1"/>
            <a:r>
              <a:rPr lang="sv-SE" noProof="0" dirty="0"/>
              <a:t>Andra nivån</a:t>
            </a:r>
          </a:p>
          <a:p>
            <a:pPr lvl="2"/>
            <a:r>
              <a:rPr lang="sv-SE" noProof="0" dirty="0"/>
              <a:t>Tredje nivån</a:t>
            </a:r>
          </a:p>
        </p:txBody>
      </p:sp>
      <p:sp>
        <p:nvSpPr>
          <p:cNvPr id="31" name="Slide Number Placeholder 6">
            <a:extLst>
              <a:ext uri="{FF2B5EF4-FFF2-40B4-BE49-F238E27FC236}">
                <a16:creationId xmlns:a16="http://schemas.microsoft.com/office/drawing/2014/main" id="{268A9C3F-410A-684D-BF8C-D1EE552744E0}"/>
              </a:ext>
            </a:extLst>
          </p:cNvPr>
          <p:cNvSpPr>
            <a:spLocks noGrp="1"/>
          </p:cNvSpPr>
          <p:nvPr>
            <p:ph type="sldNum" sz="quarter" idx="27"/>
          </p:nvPr>
        </p:nvSpPr>
        <p:spPr>
          <a:xfrm>
            <a:off x="205200" y="4852800"/>
            <a:ext cx="216000" cy="176400"/>
          </a:xfrm>
        </p:spPr>
        <p:txBody>
          <a:bodyPr/>
          <a:lstStyle>
            <a:lvl1pPr>
              <a:defRPr>
                <a:solidFill>
                  <a:schemeClr val="tx1">
                    <a:lumMod val="85000"/>
                    <a:lumOff val="15000"/>
                  </a:schemeClr>
                </a:solidFill>
              </a:defRPr>
            </a:lvl1pPr>
          </a:lstStyle>
          <a:p>
            <a:fld id="{988E7F75-8447-2546-BC2C-A9D2B7675F08}" type="slidenum">
              <a:rPr lang="en-GB" smtClean="0"/>
              <a:pPr/>
              <a:t>‹#›</a:t>
            </a:fld>
            <a:endParaRPr lang="en-GB"/>
          </a:p>
        </p:txBody>
      </p:sp>
    </p:spTree>
    <p:extLst>
      <p:ext uri="{BB962C8B-B14F-4D97-AF65-F5344CB8AC3E}">
        <p14:creationId xmlns:p14="http://schemas.microsoft.com/office/powerpoint/2010/main" val="68390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_innehåll_4 bil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0584" y="185738"/>
            <a:ext cx="4617182" cy="2047300"/>
          </a:xfrm>
        </p:spPr>
        <p:txBody>
          <a:bodyPr/>
          <a:lstStyle/>
          <a:p>
            <a:r>
              <a:rPr lang="sv-SE" noProof="0"/>
              <a:t>Här lägger du in </a:t>
            </a:r>
            <a:br>
              <a:rPr lang="sv-SE" noProof="0"/>
            </a:br>
            <a:r>
              <a:rPr lang="sv-SE" noProof="0"/>
              <a:t>din rubrik</a:t>
            </a:r>
          </a:p>
        </p:txBody>
      </p:sp>
      <p:sp>
        <p:nvSpPr>
          <p:cNvPr id="9" name="Picture Placeholder 2">
            <a:extLst>
              <a:ext uri="{FF2B5EF4-FFF2-40B4-BE49-F238E27FC236}">
                <a16:creationId xmlns:a16="http://schemas.microsoft.com/office/drawing/2014/main" id="{A12C2FA7-C0FC-DD46-84CE-80BA7B31E68C}"/>
              </a:ext>
            </a:extLst>
          </p:cNvPr>
          <p:cNvSpPr>
            <a:spLocks noGrp="1"/>
          </p:cNvSpPr>
          <p:nvPr>
            <p:ph type="pic" sz="quarter" idx="13" hasCustomPrompt="1"/>
          </p:nvPr>
        </p:nvSpPr>
        <p:spPr>
          <a:xfrm>
            <a:off x="205200" y="185737"/>
            <a:ext cx="1836000" cy="1580400"/>
          </a:xfrm>
          <a:prstGeom prst="rect">
            <a:avLst/>
          </a:prstGeom>
          <a:solidFill>
            <a:srgbClr val="DCE4E1"/>
          </a:solidFill>
        </p:spPr>
        <p:txBody>
          <a:bodyPr tIns="180000" anchor="t" anchorCtr="0"/>
          <a:lstStyle>
            <a:lvl1pPr marL="0" indent="0" algn="ctr">
              <a:buNone/>
              <a:defRPr/>
            </a:lvl1pPr>
          </a:lstStyle>
          <a:p>
            <a:r>
              <a:rPr lang="sv-SE" noProof="0" dirty="0"/>
              <a:t>Klicka på ikonen för att lägga till bild</a:t>
            </a:r>
          </a:p>
        </p:txBody>
      </p:sp>
      <p:sp>
        <p:nvSpPr>
          <p:cNvPr id="24" name="Picture Placeholder 3">
            <a:extLst>
              <a:ext uri="{FF2B5EF4-FFF2-40B4-BE49-F238E27FC236}">
                <a16:creationId xmlns:a16="http://schemas.microsoft.com/office/drawing/2014/main" id="{9E839DED-9AD7-7F47-85D5-A26FC330559B}"/>
              </a:ext>
            </a:extLst>
          </p:cNvPr>
          <p:cNvSpPr>
            <a:spLocks noGrp="1"/>
          </p:cNvSpPr>
          <p:nvPr>
            <p:ph type="pic" sz="quarter" idx="20" hasCustomPrompt="1"/>
          </p:nvPr>
        </p:nvSpPr>
        <p:spPr>
          <a:xfrm>
            <a:off x="205200" y="1851056"/>
            <a:ext cx="1836000" cy="2952000"/>
          </a:xfrm>
          <a:prstGeom prst="rect">
            <a:avLst/>
          </a:prstGeom>
          <a:solidFill>
            <a:srgbClr val="DCE4E1"/>
          </a:solidFill>
        </p:spPr>
        <p:txBody>
          <a:bodyPr tIns="612000" anchor="t" anchorCtr="0"/>
          <a:lstStyle>
            <a:lvl1pPr marL="0" indent="0" algn="ctr">
              <a:buNone/>
              <a:defRPr/>
            </a:lvl1pPr>
          </a:lstStyle>
          <a:p>
            <a:r>
              <a:rPr lang="sv-SE" noProof="0" dirty="0"/>
              <a:t>Klicka på ikonen för att lägga till bild</a:t>
            </a:r>
          </a:p>
        </p:txBody>
      </p:sp>
      <p:sp>
        <p:nvSpPr>
          <p:cNvPr id="16" name="Picture Placeholder 4">
            <a:extLst>
              <a:ext uri="{FF2B5EF4-FFF2-40B4-BE49-F238E27FC236}">
                <a16:creationId xmlns:a16="http://schemas.microsoft.com/office/drawing/2014/main" id="{97B33245-F90A-1E4D-8658-03FEC2CDE68C}"/>
              </a:ext>
            </a:extLst>
          </p:cNvPr>
          <p:cNvSpPr>
            <a:spLocks noGrp="1"/>
          </p:cNvSpPr>
          <p:nvPr>
            <p:ph type="pic" sz="quarter" idx="17" hasCustomPrompt="1"/>
          </p:nvPr>
        </p:nvSpPr>
        <p:spPr>
          <a:xfrm>
            <a:off x="2132393" y="185737"/>
            <a:ext cx="1836000" cy="2952000"/>
          </a:xfrm>
          <a:prstGeom prst="rect">
            <a:avLst/>
          </a:prstGeom>
          <a:solidFill>
            <a:srgbClr val="DCE4E1"/>
          </a:solidFill>
        </p:spPr>
        <p:txBody>
          <a:bodyPr tIns="612000" anchor="t" anchorCtr="0"/>
          <a:lstStyle>
            <a:lvl1pPr marL="0" indent="0" algn="ctr">
              <a:buNone/>
              <a:defRPr/>
            </a:lvl1pPr>
          </a:lstStyle>
          <a:p>
            <a:r>
              <a:rPr lang="sv-SE" noProof="0" dirty="0"/>
              <a:t>Klicka på ikonen för att lägga till bild</a:t>
            </a:r>
          </a:p>
        </p:txBody>
      </p:sp>
      <p:sp>
        <p:nvSpPr>
          <p:cNvPr id="22" name="Picture Placeholder 5">
            <a:extLst>
              <a:ext uri="{FF2B5EF4-FFF2-40B4-BE49-F238E27FC236}">
                <a16:creationId xmlns:a16="http://schemas.microsoft.com/office/drawing/2014/main" id="{FBC3278B-7F37-114A-B42B-56F21E985E6B}"/>
              </a:ext>
            </a:extLst>
          </p:cNvPr>
          <p:cNvSpPr>
            <a:spLocks noGrp="1"/>
          </p:cNvSpPr>
          <p:nvPr>
            <p:ph type="pic" sz="quarter" idx="28" hasCustomPrompt="1"/>
          </p:nvPr>
        </p:nvSpPr>
        <p:spPr>
          <a:xfrm>
            <a:off x="2132310" y="3222656"/>
            <a:ext cx="1836000" cy="1580400"/>
          </a:xfrm>
          <a:prstGeom prst="rect">
            <a:avLst/>
          </a:prstGeom>
          <a:solidFill>
            <a:srgbClr val="DCE4E1"/>
          </a:solidFill>
        </p:spPr>
        <p:txBody>
          <a:bodyPr tIns="180000" anchor="t" anchorCtr="0"/>
          <a:lstStyle>
            <a:lvl1pPr marL="0" indent="0" algn="ctr">
              <a:buNone/>
              <a:defRPr/>
            </a:lvl1pPr>
          </a:lstStyle>
          <a:p>
            <a:r>
              <a:rPr lang="sv-SE" noProof="0" dirty="0"/>
              <a:t>Klicka på ikonen för att lägga till bild</a:t>
            </a:r>
          </a:p>
        </p:txBody>
      </p:sp>
      <p:sp>
        <p:nvSpPr>
          <p:cNvPr id="28" name="Content Placeholder 6">
            <a:extLst>
              <a:ext uri="{FF2B5EF4-FFF2-40B4-BE49-F238E27FC236}">
                <a16:creationId xmlns:a16="http://schemas.microsoft.com/office/drawing/2014/main" id="{891E7F83-AED0-BD44-9F65-5AE8A99F4ED6}"/>
              </a:ext>
            </a:extLst>
          </p:cNvPr>
          <p:cNvSpPr>
            <a:spLocks noGrp="1"/>
          </p:cNvSpPr>
          <p:nvPr>
            <p:ph idx="29" hasCustomPrompt="1"/>
          </p:nvPr>
        </p:nvSpPr>
        <p:spPr>
          <a:xfrm>
            <a:off x="4310584" y="2466168"/>
            <a:ext cx="4617182" cy="2336887"/>
          </a:xfrm>
          <a:prstGeom prst="rect">
            <a:avLst/>
          </a:prstGeom>
        </p:spPr>
        <p:txBody>
          <a:bodyPr/>
          <a:lstStyle>
            <a:lvl1pPr marL="126000" indent="-126000">
              <a:buClr>
                <a:schemeClr val="tx1">
                  <a:lumMod val="85000"/>
                  <a:lumOff val="15000"/>
                </a:schemeClr>
              </a:buClr>
              <a:buFont typeface="Arial" panose="020B0604020202020204" pitchFamily="34" charset="0"/>
              <a:buChar char="•"/>
              <a:defRPr>
                <a:solidFill>
                  <a:schemeClr val="tx1"/>
                </a:solidFill>
              </a:defRPr>
            </a:lvl1pPr>
            <a:lvl2pPr>
              <a:buClr>
                <a:schemeClr val="tx1">
                  <a:lumMod val="85000"/>
                  <a:lumOff val="15000"/>
                </a:schemeClr>
              </a:buClr>
              <a:defRPr>
                <a:solidFill>
                  <a:schemeClr val="tx1"/>
                </a:solidFill>
              </a:defRPr>
            </a:lvl2pPr>
            <a:lvl3pPr>
              <a:buClr>
                <a:schemeClr val="tx1">
                  <a:lumMod val="85000"/>
                  <a:lumOff val="15000"/>
                </a:schemeClr>
              </a:buClr>
              <a:defRPr>
                <a:solidFill>
                  <a:schemeClr val="tx1"/>
                </a:solidFill>
              </a:defRPr>
            </a:lvl3pPr>
            <a:lvl4pPr marL="648000" indent="0">
              <a:buNone/>
              <a:defRPr/>
            </a:lvl4pPr>
          </a:lstStyle>
          <a:p>
            <a:pPr lvl="0"/>
            <a:r>
              <a:rPr lang="sv-SE" noProof="0" dirty="0"/>
              <a:t>Punktlista en kolumn</a:t>
            </a:r>
          </a:p>
          <a:p>
            <a:pPr lvl="1"/>
            <a:r>
              <a:rPr lang="sv-SE" noProof="0" dirty="0"/>
              <a:t>Andra nivån</a:t>
            </a:r>
          </a:p>
          <a:p>
            <a:pPr lvl="2"/>
            <a:r>
              <a:rPr lang="sv-SE" noProof="0" dirty="0"/>
              <a:t>Tredje nivån</a:t>
            </a:r>
          </a:p>
        </p:txBody>
      </p:sp>
      <p:sp>
        <p:nvSpPr>
          <p:cNvPr id="31" name="Slide Number Placeholder 7">
            <a:extLst>
              <a:ext uri="{FF2B5EF4-FFF2-40B4-BE49-F238E27FC236}">
                <a16:creationId xmlns:a16="http://schemas.microsoft.com/office/drawing/2014/main" id="{268A9C3F-410A-684D-BF8C-D1EE552744E0}"/>
              </a:ext>
            </a:extLst>
          </p:cNvPr>
          <p:cNvSpPr>
            <a:spLocks noGrp="1"/>
          </p:cNvSpPr>
          <p:nvPr>
            <p:ph type="sldNum" sz="quarter" idx="27"/>
          </p:nvPr>
        </p:nvSpPr>
        <p:spPr>
          <a:xfrm>
            <a:off x="205200" y="4852800"/>
            <a:ext cx="216000" cy="176400"/>
          </a:xfrm>
        </p:spPr>
        <p:txBody>
          <a:bodyPr/>
          <a:lstStyle/>
          <a:p>
            <a:fld id="{988E7F75-8447-2546-BC2C-A9D2B7675F08}" type="slidenum">
              <a:rPr lang="en-GB" smtClean="0"/>
              <a:pPr/>
              <a:t>‹#›</a:t>
            </a:fld>
            <a:endParaRPr lang="en-GB"/>
          </a:p>
        </p:txBody>
      </p:sp>
    </p:spTree>
    <p:extLst>
      <p:ext uri="{BB962C8B-B14F-4D97-AF65-F5344CB8AC3E}">
        <p14:creationId xmlns:p14="http://schemas.microsoft.com/office/powerpoint/2010/main" val="3138446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sida">
    <p:spTree>
      <p:nvGrpSpPr>
        <p:cNvPr id="1" name=""/>
        <p:cNvGrpSpPr/>
        <p:nvPr/>
      </p:nvGrpSpPr>
      <p:grpSpPr>
        <a:xfrm>
          <a:off x="0" y="0"/>
          <a:ext cx="0" cy="0"/>
          <a:chOff x="0" y="0"/>
          <a:chExt cx="0" cy="0"/>
        </a:xfrm>
      </p:grpSpPr>
      <p:sp>
        <p:nvSpPr>
          <p:cNvPr id="17" name="Picture Placeholder 1">
            <a:extLst>
              <a:ext uri="{FF2B5EF4-FFF2-40B4-BE49-F238E27FC236}">
                <a16:creationId xmlns:a16="http://schemas.microsoft.com/office/drawing/2014/main" id="{5FEE5853-99F1-DE4F-91CE-715D5817D04A}"/>
              </a:ext>
            </a:extLst>
          </p:cNvPr>
          <p:cNvSpPr>
            <a:spLocks noGrp="1"/>
          </p:cNvSpPr>
          <p:nvPr>
            <p:ph type="pic" sz="quarter" idx="13" hasCustomPrompt="1"/>
          </p:nvPr>
        </p:nvSpPr>
        <p:spPr>
          <a:xfrm>
            <a:off x="204192" y="292139"/>
            <a:ext cx="2113200" cy="2232000"/>
          </a:xfrm>
          <a:prstGeom prst="rect">
            <a:avLst/>
          </a:prstGeom>
          <a:solidFill>
            <a:srgbClr val="DCE4E1"/>
          </a:solidFill>
        </p:spPr>
        <p:txBody>
          <a:bodyPr tIns="360000" anchor="t" anchorCtr="0"/>
          <a:lstStyle>
            <a:lvl1pPr marL="0" indent="0" algn="ctr">
              <a:buNone/>
              <a:defRPr/>
            </a:lvl1pPr>
          </a:lstStyle>
          <a:p>
            <a:r>
              <a:rPr lang="sv-SE" noProof="0" dirty="0"/>
              <a:t>Klicka på ikonen för att lägga till bild</a:t>
            </a:r>
          </a:p>
        </p:txBody>
      </p:sp>
      <p:sp>
        <p:nvSpPr>
          <p:cNvPr id="19" name="Picture Placeholder 2">
            <a:extLst>
              <a:ext uri="{FF2B5EF4-FFF2-40B4-BE49-F238E27FC236}">
                <a16:creationId xmlns:a16="http://schemas.microsoft.com/office/drawing/2014/main" id="{FAE18EA1-4D38-6F4B-9F56-8E1BB8F9E544}"/>
              </a:ext>
            </a:extLst>
          </p:cNvPr>
          <p:cNvSpPr>
            <a:spLocks noGrp="1"/>
          </p:cNvSpPr>
          <p:nvPr>
            <p:ph type="pic" sz="quarter" idx="24" hasCustomPrompt="1"/>
          </p:nvPr>
        </p:nvSpPr>
        <p:spPr>
          <a:xfrm>
            <a:off x="2407289" y="292139"/>
            <a:ext cx="2113200" cy="2232000"/>
          </a:xfrm>
          <a:prstGeom prst="rect">
            <a:avLst/>
          </a:prstGeom>
          <a:solidFill>
            <a:srgbClr val="DCE4E1"/>
          </a:solidFill>
        </p:spPr>
        <p:txBody>
          <a:bodyPr tIns="360000" anchor="t" anchorCtr="0"/>
          <a:lstStyle>
            <a:lvl1pPr marL="0" indent="0" algn="ctr">
              <a:buNone/>
              <a:defRPr/>
            </a:lvl1pPr>
          </a:lstStyle>
          <a:p>
            <a:r>
              <a:rPr lang="sv-SE" noProof="0" dirty="0"/>
              <a:t>Klicka på ikonen för att lägga till bild</a:t>
            </a:r>
          </a:p>
        </p:txBody>
      </p:sp>
      <p:sp>
        <p:nvSpPr>
          <p:cNvPr id="23" name="Picture Placeholder 3">
            <a:extLst>
              <a:ext uri="{FF2B5EF4-FFF2-40B4-BE49-F238E27FC236}">
                <a16:creationId xmlns:a16="http://schemas.microsoft.com/office/drawing/2014/main" id="{C6E577FF-95D9-C94E-BEF2-B6E22E1C4D41}"/>
              </a:ext>
            </a:extLst>
          </p:cNvPr>
          <p:cNvSpPr>
            <a:spLocks noGrp="1"/>
          </p:cNvSpPr>
          <p:nvPr>
            <p:ph type="pic" sz="quarter" idx="28" hasCustomPrompt="1"/>
          </p:nvPr>
        </p:nvSpPr>
        <p:spPr>
          <a:xfrm>
            <a:off x="198018" y="2616885"/>
            <a:ext cx="4317976" cy="2232000"/>
          </a:xfrm>
          <a:prstGeom prst="rect">
            <a:avLst/>
          </a:prstGeom>
          <a:solidFill>
            <a:srgbClr val="DCE4E1"/>
          </a:solidFill>
        </p:spPr>
        <p:txBody>
          <a:bodyPr tIns="360000" anchor="t" anchorCtr="0"/>
          <a:lstStyle>
            <a:lvl1pPr marL="0" indent="0" algn="ctr">
              <a:buNone/>
              <a:defRPr/>
            </a:lvl1pPr>
          </a:lstStyle>
          <a:p>
            <a:r>
              <a:rPr lang="sv-SE" noProof="0" dirty="0"/>
              <a:t>Klicka på ikonen för att lägga till bild</a:t>
            </a:r>
          </a:p>
        </p:txBody>
      </p:sp>
      <p:sp>
        <p:nvSpPr>
          <p:cNvPr id="11" name="Text Placeholder 4">
            <a:extLst>
              <a:ext uri="{FF2B5EF4-FFF2-40B4-BE49-F238E27FC236}">
                <a16:creationId xmlns:a16="http://schemas.microsoft.com/office/drawing/2014/main" id="{46042FDF-139F-0144-8120-894F5EA283DA}"/>
              </a:ext>
            </a:extLst>
          </p:cNvPr>
          <p:cNvSpPr>
            <a:spLocks noGrp="1"/>
          </p:cNvSpPr>
          <p:nvPr>
            <p:ph type="body" sz="quarter" idx="30" hasCustomPrompt="1"/>
          </p:nvPr>
        </p:nvSpPr>
        <p:spPr>
          <a:xfrm>
            <a:off x="0" y="4283345"/>
            <a:ext cx="955400" cy="426564"/>
          </a:xfrm>
          <a:prstGeom prst="rect">
            <a:avLst/>
          </a:prstGeom>
          <a:solidFill>
            <a:srgbClr val="194461"/>
          </a:solidFill>
        </p:spPr>
        <p:txBody>
          <a:bodyPr wrap="none" lIns="216000" tIns="144000" rIns="216000" bIns="72000" anchor="ctr" anchorCtr="0">
            <a:spAutoFit/>
          </a:bodyPr>
          <a:lstStyle>
            <a:lvl1pPr marL="587" indent="0" algn="l">
              <a:lnSpc>
                <a:spcPts val="1500"/>
              </a:lnSpc>
              <a:buFontTx/>
              <a:buNone/>
              <a:defRPr sz="2200" b="0">
                <a:solidFill>
                  <a:schemeClr val="bg1"/>
                </a:solidFill>
              </a:defRPr>
            </a:lvl1pPr>
            <a:lvl2pPr marL="251994" indent="0">
              <a:buFontTx/>
              <a:buNone/>
              <a:defRPr/>
            </a:lvl2pPr>
            <a:lvl3pPr marL="449989" indent="0">
              <a:buFontTx/>
              <a:buNone/>
              <a:defRPr/>
            </a:lvl3pPr>
            <a:lvl4pPr marL="0" indent="0">
              <a:buFontTx/>
              <a:buNone/>
              <a:defRPr/>
            </a:lvl4pPr>
            <a:lvl5pPr marL="0" indent="0">
              <a:buFontTx/>
              <a:buNone/>
              <a:defRPr/>
            </a:lvl5pPr>
          </a:lstStyle>
          <a:p>
            <a:pPr lvl="0"/>
            <a:r>
              <a:rPr lang="sv-SE" noProof="0"/>
              <a:t>Text</a:t>
            </a:r>
          </a:p>
        </p:txBody>
      </p:sp>
      <p:sp>
        <p:nvSpPr>
          <p:cNvPr id="10" name="Slide Number Placeholder 5">
            <a:extLst>
              <a:ext uri="{FF2B5EF4-FFF2-40B4-BE49-F238E27FC236}">
                <a16:creationId xmlns:a16="http://schemas.microsoft.com/office/drawing/2014/main" id="{297E8B8C-EAF7-2E48-A9C2-C9F1A48CE707}"/>
              </a:ext>
            </a:extLst>
          </p:cNvPr>
          <p:cNvSpPr>
            <a:spLocks noGrp="1"/>
          </p:cNvSpPr>
          <p:nvPr>
            <p:ph type="sldNum" sz="quarter" idx="12"/>
          </p:nvPr>
        </p:nvSpPr>
        <p:spPr/>
        <p:txBody>
          <a:bodyPr/>
          <a:lstStyle/>
          <a:p>
            <a:fld id="{988E7F75-8447-2546-BC2C-A9D2B7675F08}" type="slidenum">
              <a:rPr lang="en-GB" smtClean="0"/>
              <a:pPr/>
              <a:t>‹#›</a:t>
            </a:fld>
            <a:endParaRPr lang="en-GB"/>
          </a:p>
        </p:txBody>
      </p:sp>
      <p:sp>
        <p:nvSpPr>
          <p:cNvPr id="20" name="Picture Placeholder 6">
            <a:extLst>
              <a:ext uri="{FF2B5EF4-FFF2-40B4-BE49-F238E27FC236}">
                <a16:creationId xmlns:a16="http://schemas.microsoft.com/office/drawing/2014/main" id="{54A49390-4D2E-8E43-9BEC-FA0CF6BE418C}"/>
              </a:ext>
            </a:extLst>
          </p:cNvPr>
          <p:cNvSpPr>
            <a:spLocks noGrp="1"/>
          </p:cNvSpPr>
          <p:nvPr>
            <p:ph type="pic" sz="quarter" idx="25" hasCustomPrompt="1"/>
          </p:nvPr>
        </p:nvSpPr>
        <p:spPr>
          <a:xfrm>
            <a:off x="4616950" y="292139"/>
            <a:ext cx="4317976" cy="2232000"/>
          </a:xfrm>
          <a:prstGeom prst="rect">
            <a:avLst/>
          </a:prstGeom>
          <a:solidFill>
            <a:srgbClr val="DCE4E1"/>
          </a:solidFill>
        </p:spPr>
        <p:txBody>
          <a:bodyPr tIns="360000" anchor="t" anchorCtr="0"/>
          <a:lstStyle>
            <a:lvl1pPr marL="0" indent="0" algn="ctr">
              <a:buNone/>
              <a:defRPr/>
            </a:lvl1pPr>
          </a:lstStyle>
          <a:p>
            <a:r>
              <a:rPr lang="sv-SE" noProof="0" dirty="0"/>
              <a:t>Klicka på ikonen för att lägga till bild</a:t>
            </a:r>
          </a:p>
        </p:txBody>
      </p:sp>
      <p:sp>
        <p:nvSpPr>
          <p:cNvPr id="21" name="Picture Placeholder 7">
            <a:extLst>
              <a:ext uri="{FF2B5EF4-FFF2-40B4-BE49-F238E27FC236}">
                <a16:creationId xmlns:a16="http://schemas.microsoft.com/office/drawing/2014/main" id="{763ACED5-9836-6842-BB80-8B5839BB93AD}"/>
              </a:ext>
            </a:extLst>
          </p:cNvPr>
          <p:cNvSpPr>
            <a:spLocks noGrp="1"/>
          </p:cNvSpPr>
          <p:nvPr>
            <p:ph type="pic" sz="quarter" idx="26" hasCustomPrompt="1"/>
          </p:nvPr>
        </p:nvSpPr>
        <p:spPr>
          <a:xfrm>
            <a:off x="4611788" y="2616885"/>
            <a:ext cx="2113200" cy="2232000"/>
          </a:xfrm>
          <a:prstGeom prst="rect">
            <a:avLst/>
          </a:prstGeom>
          <a:solidFill>
            <a:srgbClr val="DCE4E1"/>
          </a:solidFill>
        </p:spPr>
        <p:txBody>
          <a:bodyPr tIns="360000" anchor="t" anchorCtr="0"/>
          <a:lstStyle>
            <a:lvl1pPr marL="0" indent="0" algn="ctr">
              <a:buNone/>
              <a:defRPr/>
            </a:lvl1pPr>
          </a:lstStyle>
          <a:p>
            <a:r>
              <a:rPr lang="sv-SE" noProof="0" dirty="0"/>
              <a:t>Klicka på ikonen för att lägga till bild</a:t>
            </a:r>
          </a:p>
        </p:txBody>
      </p:sp>
      <p:sp>
        <p:nvSpPr>
          <p:cNvPr id="22" name="Picture Placeholder 8">
            <a:extLst>
              <a:ext uri="{FF2B5EF4-FFF2-40B4-BE49-F238E27FC236}">
                <a16:creationId xmlns:a16="http://schemas.microsoft.com/office/drawing/2014/main" id="{3EF6D6D8-3337-DA40-A3A7-098132936C7B}"/>
              </a:ext>
            </a:extLst>
          </p:cNvPr>
          <p:cNvSpPr>
            <a:spLocks noGrp="1"/>
          </p:cNvSpPr>
          <p:nvPr>
            <p:ph type="pic" sz="quarter" idx="27" hasCustomPrompt="1"/>
          </p:nvPr>
        </p:nvSpPr>
        <p:spPr>
          <a:xfrm>
            <a:off x="6814885" y="2616885"/>
            <a:ext cx="2113200" cy="2232000"/>
          </a:xfrm>
          <a:prstGeom prst="rect">
            <a:avLst/>
          </a:prstGeom>
          <a:solidFill>
            <a:srgbClr val="DCE4E1"/>
          </a:solidFill>
        </p:spPr>
        <p:txBody>
          <a:bodyPr tIns="360000" anchor="t" anchorCtr="0"/>
          <a:lstStyle>
            <a:lvl1pPr marL="0" indent="0" algn="ctr">
              <a:buNone/>
              <a:defRPr/>
            </a:lvl1pPr>
          </a:lstStyle>
          <a:p>
            <a:r>
              <a:rPr lang="sv-SE" noProof="0" dirty="0"/>
              <a:t>Klicka på ikonen för att lägga till bild</a:t>
            </a:r>
          </a:p>
        </p:txBody>
      </p:sp>
      <p:sp>
        <p:nvSpPr>
          <p:cNvPr id="12" name="Date Placeholder 9">
            <a:extLst>
              <a:ext uri="{FF2B5EF4-FFF2-40B4-BE49-F238E27FC236}">
                <a16:creationId xmlns:a16="http://schemas.microsoft.com/office/drawing/2014/main" id="{F8281084-3E75-8C47-942E-8D0122568DE9}"/>
              </a:ext>
            </a:extLst>
          </p:cNvPr>
          <p:cNvSpPr txBox="1">
            <a:spLocks/>
          </p:cNvSpPr>
          <p:nvPr userDrawn="1"/>
        </p:nvSpPr>
        <p:spPr>
          <a:xfrm>
            <a:off x="8164769" y="4834979"/>
            <a:ext cx="863749" cy="180960"/>
          </a:xfrm>
          <a:prstGeom prst="rect">
            <a:avLst/>
          </a:prstGeom>
        </p:spPr>
        <p:txBody>
          <a:bodyPr/>
          <a:lstStyle>
            <a:defPPr>
              <a:defRPr lang="en-US"/>
            </a:defPPr>
            <a:lvl1pPr marL="0" algn="l" defTabSz="457200" rtl="0" eaLnBrk="1" latinLnBrk="0" hangingPunct="1">
              <a:defRPr sz="600" kern="120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7546AEB-71F4-CD49-AD98-46653C446DDE}" type="datetime1">
              <a:rPr lang="sv-SE" sz="800" smtClean="0">
                <a:solidFill>
                  <a:schemeClr val="tx1"/>
                </a:solidFill>
              </a:rPr>
              <a:pPr algn="r"/>
              <a:t>2020-10-25</a:t>
            </a:fld>
            <a:endParaRPr lang="sv-SE" sz="800">
              <a:solidFill>
                <a:schemeClr val="tx1"/>
              </a:solidFill>
            </a:endParaRPr>
          </a:p>
        </p:txBody>
      </p:sp>
    </p:spTree>
    <p:extLst>
      <p:ext uri="{BB962C8B-B14F-4D97-AF65-F5344CB8AC3E}">
        <p14:creationId xmlns:p14="http://schemas.microsoft.com/office/powerpoint/2010/main" val="2129919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_6 textrut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3071" y="120524"/>
            <a:ext cx="7116598" cy="994172"/>
          </a:xfrm>
        </p:spPr>
        <p:txBody>
          <a:bodyPr/>
          <a:lstStyle>
            <a:lvl1pPr algn="l">
              <a:defRPr/>
            </a:lvl1pPr>
          </a:lstStyle>
          <a:p>
            <a:r>
              <a:rPr lang="sv-SE" noProof="0" dirty="0"/>
              <a:t>Här lägger du in din huvudrubrik</a:t>
            </a:r>
          </a:p>
        </p:txBody>
      </p:sp>
      <p:sp>
        <p:nvSpPr>
          <p:cNvPr id="37" name="Text Placeholder 2">
            <a:extLst>
              <a:ext uri="{FF2B5EF4-FFF2-40B4-BE49-F238E27FC236}">
                <a16:creationId xmlns:a16="http://schemas.microsoft.com/office/drawing/2014/main" id="{54F4AB70-B49C-6041-BED2-2818A5DC5258}"/>
              </a:ext>
            </a:extLst>
          </p:cNvPr>
          <p:cNvSpPr>
            <a:spLocks noGrp="1"/>
          </p:cNvSpPr>
          <p:nvPr>
            <p:ph type="body" sz="quarter" idx="13" hasCustomPrompt="1"/>
          </p:nvPr>
        </p:nvSpPr>
        <p:spPr>
          <a:xfrm>
            <a:off x="524632" y="1313117"/>
            <a:ext cx="2499860" cy="423194"/>
          </a:xfrm>
        </p:spPr>
        <p:txBody>
          <a:bodyPr/>
          <a:lstStyle>
            <a:lvl1pPr marL="0" indent="0">
              <a:lnSpc>
                <a:spcPct val="90000"/>
              </a:lnSpc>
              <a:spcBef>
                <a:spcPts val="0"/>
              </a:spcBef>
              <a:buFontTx/>
              <a:buNone/>
              <a:defRPr b="1"/>
            </a:lvl1pPr>
          </a:lstStyle>
          <a:p>
            <a:pPr lvl="0"/>
            <a:r>
              <a:rPr lang="sv-SE" noProof="0" dirty="0"/>
              <a:t>Här skriver du din rubrik,</a:t>
            </a:r>
            <a:br>
              <a:rPr lang="sv-SE" noProof="0" dirty="0"/>
            </a:br>
            <a:r>
              <a:rPr lang="sv-SE" noProof="0" dirty="0"/>
              <a:t>max två rader</a:t>
            </a:r>
          </a:p>
        </p:txBody>
      </p:sp>
      <p:sp>
        <p:nvSpPr>
          <p:cNvPr id="23" name="Text Placeholder 3">
            <a:extLst>
              <a:ext uri="{FF2B5EF4-FFF2-40B4-BE49-F238E27FC236}">
                <a16:creationId xmlns:a16="http://schemas.microsoft.com/office/drawing/2014/main" id="{DB94D946-9102-914D-A6D9-C51BEF770E07}"/>
              </a:ext>
            </a:extLst>
          </p:cNvPr>
          <p:cNvSpPr>
            <a:spLocks noGrp="1"/>
          </p:cNvSpPr>
          <p:nvPr>
            <p:ph type="body" sz="quarter" idx="14" hasCustomPrompt="1"/>
          </p:nvPr>
        </p:nvSpPr>
        <p:spPr>
          <a:xfrm>
            <a:off x="524632" y="1798145"/>
            <a:ext cx="2499860" cy="1034825"/>
          </a:xfrm>
        </p:spPr>
        <p:txBody>
          <a:bodyPr/>
          <a:lstStyle>
            <a:lvl1pPr marL="0" indent="0">
              <a:lnSpc>
                <a:spcPct val="90000"/>
              </a:lnSpc>
              <a:spcBef>
                <a:spcPts val="0"/>
              </a:spcBef>
              <a:buFontTx/>
              <a:buNone/>
              <a:defRPr sz="1300" b="0"/>
            </a:lvl1pPr>
          </a:lstStyle>
          <a:p>
            <a:pPr lvl="0"/>
            <a:r>
              <a:rPr lang="sv-SE" noProof="0" dirty="0"/>
              <a:t>Här lägger du in din text</a:t>
            </a:r>
          </a:p>
        </p:txBody>
      </p:sp>
      <p:sp>
        <p:nvSpPr>
          <p:cNvPr id="24" name="Text Placeholder 4">
            <a:extLst>
              <a:ext uri="{FF2B5EF4-FFF2-40B4-BE49-F238E27FC236}">
                <a16:creationId xmlns:a16="http://schemas.microsoft.com/office/drawing/2014/main" id="{D11977B0-1909-D74C-8D69-3AF30933571A}"/>
              </a:ext>
            </a:extLst>
          </p:cNvPr>
          <p:cNvSpPr>
            <a:spLocks noGrp="1"/>
          </p:cNvSpPr>
          <p:nvPr>
            <p:ph type="body" sz="quarter" idx="15" hasCustomPrompt="1"/>
          </p:nvPr>
        </p:nvSpPr>
        <p:spPr>
          <a:xfrm>
            <a:off x="3403004" y="1313117"/>
            <a:ext cx="2499860" cy="423194"/>
          </a:xfrm>
        </p:spPr>
        <p:txBody>
          <a:bodyPr/>
          <a:lstStyle>
            <a:lvl1pPr marL="0" indent="0">
              <a:lnSpc>
                <a:spcPct val="90000"/>
              </a:lnSpc>
              <a:spcBef>
                <a:spcPts val="0"/>
              </a:spcBef>
              <a:buFontTx/>
              <a:buNone/>
              <a:defRPr b="1"/>
            </a:lvl1pPr>
          </a:lstStyle>
          <a:p>
            <a:pPr lvl="0"/>
            <a:r>
              <a:rPr lang="sv-SE" noProof="0" dirty="0"/>
              <a:t>Här skriver du din rubrik,</a:t>
            </a:r>
            <a:br>
              <a:rPr lang="sv-SE" noProof="0" dirty="0"/>
            </a:br>
            <a:r>
              <a:rPr lang="sv-SE" noProof="0" dirty="0"/>
              <a:t>max två rader</a:t>
            </a:r>
          </a:p>
        </p:txBody>
      </p:sp>
      <p:sp>
        <p:nvSpPr>
          <p:cNvPr id="25" name="Text Placeholder 5">
            <a:extLst>
              <a:ext uri="{FF2B5EF4-FFF2-40B4-BE49-F238E27FC236}">
                <a16:creationId xmlns:a16="http://schemas.microsoft.com/office/drawing/2014/main" id="{DE23250B-AB07-5C49-A47D-E65E4FF4461D}"/>
              </a:ext>
            </a:extLst>
          </p:cNvPr>
          <p:cNvSpPr>
            <a:spLocks noGrp="1"/>
          </p:cNvSpPr>
          <p:nvPr>
            <p:ph type="body" sz="quarter" idx="16" hasCustomPrompt="1"/>
          </p:nvPr>
        </p:nvSpPr>
        <p:spPr>
          <a:xfrm>
            <a:off x="3403004" y="1798145"/>
            <a:ext cx="2499860" cy="1034825"/>
          </a:xfrm>
        </p:spPr>
        <p:txBody>
          <a:bodyPr/>
          <a:lstStyle>
            <a:lvl1pPr marL="0" indent="0">
              <a:lnSpc>
                <a:spcPct val="90000"/>
              </a:lnSpc>
              <a:spcBef>
                <a:spcPts val="0"/>
              </a:spcBef>
              <a:buFontTx/>
              <a:buNone/>
              <a:defRPr sz="1300" b="0"/>
            </a:lvl1pPr>
          </a:lstStyle>
          <a:p>
            <a:pPr lvl="0"/>
            <a:r>
              <a:rPr lang="sv-SE" noProof="0" dirty="0"/>
              <a:t>Här lägger du in din text</a:t>
            </a:r>
          </a:p>
        </p:txBody>
      </p:sp>
      <p:sp>
        <p:nvSpPr>
          <p:cNvPr id="26" name="Text Placeholder 6">
            <a:extLst>
              <a:ext uri="{FF2B5EF4-FFF2-40B4-BE49-F238E27FC236}">
                <a16:creationId xmlns:a16="http://schemas.microsoft.com/office/drawing/2014/main" id="{D2CFBA58-CF3D-624F-9091-EA04507B5CF9}"/>
              </a:ext>
            </a:extLst>
          </p:cNvPr>
          <p:cNvSpPr>
            <a:spLocks noGrp="1"/>
          </p:cNvSpPr>
          <p:nvPr>
            <p:ph type="body" sz="quarter" idx="17" hasCustomPrompt="1"/>
          </p:nvPr>
        </p:nvSpPr>
        <p:spPr>
          <a:xfrm>
            <a:off x="6432451" y="1313117"/>
            <a:ext cx="2499860" cy="423194"/>
          </a:xfrm>
        </p:spPr>
        <p:txBody>
          <a:bodyPr/>
          <a:lstStyle>
            <a:lvl1pPr marL="0" indent="0">
              <a:lnSpc>
                <a:spcPct val="90000"/>
              </a:lnSpc>
              <a:spcBef>
                <a:spcPts val="0"/>
              </a:spcBef>
              <a:buFontTx/>
              <a:buNone/>
              <a:defRPr b="1"/>
            </a:lvl1pPr>
          </a:lstStyle>
          <a:p>
            <a:pPr lvl="0"/>
            <a:r>
              <a:rPr lang="sv-SE" noProof="0" dirty="0"/>
              <a:t>Här skriver du din rubrik,</a:t>
            </a:r>
            <a:br>
              <a:rPr lang="sv-SE" noProof="0" dirty="0"/>
            </a:br>
            <a:r>
              <a:rPr lang="sv-SE" noProof="0" dirty="0"/>
              <a:t>max två rader</a:t>
            </a:r>
          </a:p>
        </p:txBody>
      </p:sp>
      <p:sp>
        <p:nvSpPr>
          <p:cNvPr id="27" name="Text Placeholder 7">
            <a:extLst>
              <a:ext uri="{FF2B5EF4-FFF2-40B4-BE49-F238E27FC236}">
                <a16:creationId xmlns:a16="http://schemas.microsoft.com/office/drawing/2014/main" id="{A8FFBE75-D628-1F48-A430-62ACD5300FD0}"/>
              </a:ext>
            </a:extLst>
          </p:cNvPr>
          <p:cNvSpPr>
            <a:spLocks noGrp="1"/>
          </p:cNvSpPr>
          <p:nvPr>
            <p:ph type="body" sz="quarter" idx="18" hasCustomPrompt="1"/>
          </p:nvPr>
        </p:nvSpPr>
        <p:spPr>
          <a:xfrm>
            <a:off x="6432451" y="1798145"/>
            <a:ext cx="2499860" cy="1034825"/>
          </a:xfrm>
        </p:spPr>
        <p:txBody>
          <a:bodyPr/>
          <a:lstStyle>
            <a:lvl1pPr marL="0" indent="0">
              <a:lnSpc>
                <a:spcPct val="90000"/>
              </a:lnSpc>
              <a:spcBef>
                <a:spcPts val="0"/>
              </a:spcBef>
              <a:buFontTx/>
              <a:buNone/>
              <a:defRPr sz="1300" b="0"/>
            </a:lvl1pPr>
          </a:lstStyle>
          <a:p>
            <a:pPr lvl="0"/>
            <a:r>
              <a:rPr lang="sv-SE" noProof="0" dirty="0"/>
              <a:t>Här lägger du in din text</a:t>
            </a:r>
          </a:p>
        </p:txBody>
      </p:sp>
      <p:sp>
        <p:nvSpPr>
          <p:cNvPr id="28" name="Text Placeholder 8">
            <a:extLst>
              <a:ext uri="{FF2B5EF4-FFF2-40B4-BE49-F238E27FC236}">
                <a16:creationId xmlns:a16="http://schemas.microsoft.com/office/drawing/2014/main" id="{4B88C858-E5CD-D346-BBD6-08B0ED4CB803}"/>
              </a:ext>
            </a:extLst>
          </p:cNvPr>
          <p:cNvSpPr>
            <a:spLocks noGrp="1"/>
          </p:cNvSpPr>
          <p:nvPr>
            <p:ph type="body" sz="quarter" idx="19" hasCustomPrompt="1"/>
          </p:nvPr>
        </p:nvSpPr>
        <p:spPr>
          <a:xfrm>
            <a:off x="524632" y="3189623"/>
            <a:ext cx="2499860" cy="423194"/>
          </a:xfrm>
        </p:spPr>
        <p:txBody>
          <a:bodyPr/>
          <a:lstStyle>
            <a:lvl1pPr marL="0" indent="0">
              <a:lnSpc>
                <a:spcPct val="90000"/>
              </a:lnSpc>
              <a:spcBef>
                <a:spcPts val="0"/>
              </a:spcBef>
              <a:buFontTx/>
              <a:buNone/>
              <a:defRPr b="1"/>
            </a:lvl1pPr>
          </a:lstStyle>
          <a:p>
            <a:pPr lvl="0"/>
            <a:r>
              <a:rPr lang="sv-SE" noProof="0" dirty="0"/>
              <a:t>Här skriver du din rubrik,</a:t>
            </a:r>
            <a:br>
              <a:rPr lang="sv-SE" noProof="0" dirty="0"/>
            </a:br>
            <a:r>
              <a:rPr lang="sv-SE" noProof="0" dirty="0"/>
              <a:t>max två rader</a:t>
            </a:r>
          </a:p>
        </p:txBody>
      </p:sp>
      <p:sp>
        <p:nvSpPr>
          <p:cNvPr id="29" name="Text Placeholder 9">
            <a:extLst>
              <a:ext uri="{FF2B5EF4-FFF2-40B4-BE49-F238E27FC236}">
                <a16:creationId xmlns:a16="http://schemas.microsoft.com/office/drawing/2014/main" id="{45FA0FFB-894F-4741-A148-95BE6B063B6C}"/>
              </a:ext>
            </a:extLst>
          </p:cNvPr>
          <p:cNvSpPr>
            <a:spLocks noGrp="1"/>
          </p:cNvSpPr>
          <p:nvPr>
            <p:ph type="body" sz="quarter" idx="20" hasCustomPrompt="1"/>
          </p:nvPr>
        </p:nvSpPr>
        <p:spPr>
          <a:xfrm>
            <a:off x="524632" y="3674651"/>
            <a:ext cx="2499860" cy="1034825"/>
          </a:xfrm>
        </p:spPr>
        <p:txBody>
          <a:bodyPr/>
          <a:lstStyle>
            <a:lvl1pPr marL="0" indent="0">
              <a:lnSpc>
                <a:spcPct val="90000"/>
              </a:lnSpc>
              <a:spcBef>
                <a:spcPts val="0"/>
              </a:spcBef>
              <a:buFontTx/>
              <a:buNone/>
              <a:defRPr sz="1300" b="0"/>
            </a:lvl1pPr>
          </a:lstStyle>
          <a:p>
            <a:pPr lvl="0"/>
            <a:r>
              <a:rPr lang="sv-SE" noProof="0" dirty="0"/>
              <a:t>Här lägger du in din text</a:t>
            </a:r>
          </a:p>
        </p:txBody>
      </p:sp>
      <p:sp>
        <p:nvSpPr>
          <p:cNvPr id="30" name="Text Placeholder 10">
            <a:extLst>
              <a:ext uri="{FF2B5EF4-FFF2-40B4-BE49-F238E27FC236}">
                <a16:creationId xmlns:a16="http://schemas.microsoft.com/office/drawing/2014/main" id="{7A09D36E-5681-0D41-A250-9179BE224CEA}"/>
              </a:ext>
            </a:extLst>
          </p:cNvPr>
          <p:cNvSpPr>
            <a:spLocks noGrp="1"/>
          </p:cNvSpPr>
          <p:nvPr>
            <p:ph type="body" sz="quarter" idx="21" hasCustomPrompt="1"/>
          </p:nvPr>
        </p:nvSpPr>
        <p:spPr>
          <a:xfrm>
            <a:off x="3395053" y="3189623"/>
            <a:ext cx="2499860" cy="423194"/>
          </a:xfrm>
        </p:spPr>
        <p:txBody>
          <a:bodyPr/>
          <a:lstStyle>
            <a:lvl1pPr marL="0" indent="0">
              <a:lnSpc>
                <a:spcPct val="90000"/>
              </a:lnSpc>
              <a:spcBef>
                <a:spcPts val="0"/>
              </a:spcBef>
              <a:buFontTx/>
              <a:buNone/>
              <a:defRPr b="1"/>
            </a:lvl1pPr>
          </a:lstStyle>
          <a:p>
            <a:pPr lvl="0"/>
            <a:r>
              <a:rPr lang="sv-SE" noProof="0" dirty="0"/>
              <a:t>Här skriver du din rubrik,</a:t>
            </a:r>
            <a:br>
              <a:rPr lang="sv-SE" noProof="0" dirty="0"/>
            </a:br>
            <a:r>
              <a:rPr lang="sv-SE" noProof="0" dirty="0"/>
              <a:t>max två rader</a:t>
            </a:r>
          </a:p>
        </p:txBody>
      </p:sp>
      <p:sp>
        <p:nvSpPr>
          <p:cNvPr id="31" name="Text Placeholder 11">
            <a:extLst>
              <a:ext uri="{FF2B5EF4-FFF2-40B4-BE49-F238E27FC236}">
                <a16:creationId xmlns:a16="http://schemas.microsoft.com/office/drawing/2014/main" id="{967267D4-738F-1E4C-B22C-3481B9D0E44C}"/>
              </a:ext>
            </a:extLst>
          </p:cNvPr>
          <p:cNvSpPr>
            <a:spLocks noGrp="1"/>
          </p:cNvSpPr>
          <p:nvPr>
            <p:ph type="body" sz="quarter" idx="22" hasCustomPrompt="1"/>
          </p:nvPr>
        </p:nvSpPr>
        <p:spPr>
          <a:xfrm>
            <a:off x="3395053" y="3674651"/>
            <a:ext cx="2499860" cy="1034825"/>
          </a:xfrm>
        </p:spPr>
        <p:txBody>
          <a:bodyPr/>
          <a:lstStyle>
            <a:lvl1pPr marL="0" indent="0">
              <a:lnSpc>
                <a:spcPct val="90000"/>
              </a:lnSpc>
              <a:spcBef>
                <a:spcPts val="0"/>
              </a:spcBef>
              <a:buFontTx/>
              <a:buNone/>
              <a:defRPr sz="1300" b="0"/>
            </a:lvl1pPr>
          </a:lstStyle>
          <a:p>
            <a:pPr lvl="0"/>
            <a:r>
              <a:rPr lang="sv-SE" noProof="0" dirty="0"/>
              <a:t>Här lägger du in din text</a:t>
            </a:r>
          </a:p>
        </p:txBody>
      </p:sp>
      <p:sp>
        <p:nvSpPr>
          <p:cNvPr id="32" name="Text Placeholder 12">
            <a:extLst>
              <a:ext uri="{FF2B5EF4-FFF2-40B4-BE49-F238E27FC236}">
                <a16:creationId xmlns:a16="http://schemas.microsoft.com/office/drawing/2014/main" id="{8363658A-DE1C-004F-B7D2-72C3CEA5BCA0}"/>
              </a:ext>
            </a:extLst>
          </p:cNvPr>
          <p:cNvSpPr>
            <a:spLocks noGrp="1"/>
          </p:cNvSpPr>
          <p:nvPr>
            <p:ph type="body" sz="quarter" idx="23" hasCustomPrompt="1"/>
          </p:nvPr>
        </p:nvSpPr>
        <p:spPr>
          <a:xfrm>
            <a:off x="6432452" y="3189623"/>
            <a:ext cx="2499860" cy="423194"/>
          </a:xfrm>
        </p:spPr>
        <p:txBody>
          <a:bodyPr/>
          <a:lstStyle>
            <a:lvl1pPr marL="0" indent="0">
              <a:lnSpc>
                <a:spcPct val="90000"/>
              </a:lnSpc>
              <a:spcBef>
                <a:spcPts val="0"/>
              </a:spcBef>
              <a:buFontTx/>
              <a:buNone/>
              <a:defRPr b="1"/>
            </a:lvl1pPr>
          </a:lstStyle>
          <a:p>
            <a:pPr lvl="0"/>
            <a:r>
              <a:rPr lang="sv-SE" noProof="0" dirty="0"/>
              <a:t>Här skriver du din rubrik,</a:t>
            </a:r>
            <a:br>
              <a:rPr lang="sv-SE" noProof="0" dirty="0"/>
            </a:br>
            <a:r>
              <a:rPr lang="sv-SE" noProof="0" dirty="0"/>
              <a:t>max två rader</a:t>
            </a:r>
          </a:p>
        </p:txBody>
      </p:sp>
      <p:sp>
        <p:nvSpPr>
          <p:cNvPr id="33" name="Text Placeholder 13">
            <a:extLst>
              <a:ext uri="{FF2B5EF4-FFF2-40B4-BE49-F238E27FC236}">
                <a16:creationId xmlns:a16="http://schemas.microsoft.com/office/drawing/2014/main" id="{7111B2FB-47FE-9544-A760-2D20BAD9505D}"/>
              </a:ext>
            </a:extLst>
          </p:cNvPr>
          <p:cNvSpPr>
            <a:spLocks noGrp="1"/>
          </p:cNvSpPr>
          <p:nvPr>
            <p:ph type="body" sz="quarter" idx="24" hasCustomPrompt="1"/>
          </p:nvPr>
        </p:nvSpPr>
        <p:spPr>
          <a:xfrm>
            <a:off x="6432452" y="3674651"/>
            <a:ext cx="2499860" cy="1034825"/>
          </a:xfrm>
        </p:spPr>
        <p:txBody>
          <a:bodyPr/>
          <a:lstStyle>
            <a:lvl1pPr marL="0" indent="0">
              <a:lnSpc>
                <a:spcPct val="90000"/>
              </a:lnSpc>
              <a:spcBef>
                <a:spcPts val="0"/>
              </a:spcBef>
              <a:buFontTx/>
              <a:buNone/>
              <a:defRPr sz="1300" b="0"/>
            </a:lvl1pPr>
          </a:lstStyle>
          <a:p>
            <a:pPr lvl="0"/>
            <a:r>
              <a:rPr lang="sv-SE" noProof="0" dirty="0"/>
              <a:t>Här lägger du in din text</a:t>
            </a:r>
          </a:p>
        </p:txBody>
      </p:sp>
      <p:sp>
        <p:nvSpPr>
          <p:cNvPr id="18" name="Linje 1">
            <a:extLst>
              <a:ext uri="{FF2B5EF4-FFF2-40B4-BE49-F238E27FC236}">
                <a16:creationId xmlns:a16="http://schemas.microsoft.com/office/drawing/2014/main" id="{41ED65EB-DC68-B449-B69F-ADE841CD9A51}"/>
              </a:ext>
              <a:ext uri="{C183D7F6-B498-43B3-948B-1728B52AA6E4}">
                <adec:decorative xmlns:adec="http://schemas.microsoft.com/office/drawing/2017/decorative" val="1"/>
              </a:ext>
            </a:extLst>
          </p:cNvPr>
          <p:cNvSpPr/>
          <p:nvPr userDrawn="1"/>
        </p:nvSpPr>
        <p:spPr>
          <a:xfrm flipV="1">
            <a:off x="3141861" y="1317878"/>
            <a:ext cx="0" cy="3456000"/>
          </a:xfrm>
          <a:prstGeom prst="line">
            <a:avLst/>
          </a:prstGeom>
          <a:ln w="25400">
            <a:solidFill>
              <a:srgbClr val="6C8697"/>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lang="sv-SE" sz="1200" noProof="0"/>
          </a:p>
        </p:txBody>
      </p:sp>
      <p:sp>
        <p:nvSpPr>
          <p:cNvPr id="20" name="Linje 2">
            <a:extLst>
              <a:ext uri="{FF2B5EF4-FFF2-40B4-BE49-F238E27FC236}">
                <a16:creationId xmlns:a16="http://schemas.microsoft.com/office/drawing/2014/main" id="{7EB0FCF9-1BD2-AE46-B3C6-B4314D71297F}"/>
              </a:ext>
              <a:ext uri="{C183D7F6-B498-43B3-948B-1728B52AA6E4}">
                <adec:decorative xmlns:adec="http://schemas.microsoft.com/office/drawing/2017/decorative" val="1"/>
              </a:ext>
            </a:extLst>
          </p:cNvPr>
          <p:cNvSpPr/>
          <p:nvPr userDrawn="1"/>
        </p:nvSpPr>
        <p:spPr>
          <a:xfrm flipV="1">
            <a:off x="6192670" y="1317878"/>
            <a:ext cx="0" cy="3456000"/>
          </a:xfrm>
          <a:prstGeom prst="line">
            <a:avLst/>
          </a:prstGeom>
          <a:ln w="25400">
            <a:solidFill>
              <a:srgbClr val="6C8697"/>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lang="sv-SE" sz="1200" noProof="0"/>
          </a:p>
        </p:txBody>
      </p:sp>
      <p:sp>
        <p:nvSpPr>
          <p:cNvPr id="21" name="Linje 3">
            <a:extLst>
              <a:ext uri="{FF2B5EF4-FFF2-40B4-BE49-F238E27FC236}">
                <a16:creationId xmlns:a16="http://schemas.microsoft.com/office/drawing/2014/main" id="{CC56BE36-9B5E-3647-9661-C670538449A1}"/>
              </a:ext>
              <a:ext uri="{C183D7F6-B498-43B3-948B-1728B52AA6E4}">
                <adec:decorative xmlns:adec="http://schemas.microsoft.com/office/drawing/2017/decorative" val="1"/>
              </a:ext>
            </a:extLst>
          </p:cNvPr>
          <p:cNvSpPr/>
          <p:nvPr userDrawn="1"/>
        </p:nvSpPr>
        <p:spPr>
          <a:xfrm>
            <a:off x="506794" y="3006514"/>
            <a:ext cx="2305657" cy="0"/>
          </a:xfrm>
          <a:prstGeom prst="line">
            <a:avLst/>
          </a:prstGeom>
          <a:ln w="25400">
            <a:solidFill>
              <a:srgbClr val="6C8697"/>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lang="sv-SE" sz="1200" noProof="0"/>
          </a:p>
        </p:txBody>
      </p:sp>
      <p:sp>
        <p:nvSpPr>
          <p:cNvPr id="19" name="Linje 4">
            <a:extLst>
              <a:ext uri="{FF2B5EF4-FFF2-40B4-BE49-F238E27FC236}">
                <a16:creationId xmlns:a16="http://schemas.microsoft.com/office/drawing/2014/main" id="{2133F58B-1D28-D345-BF61-BCF1DA957ACD}"/>
              </a:ext>
              <a:ext uri="{C183D7F6-B498-43B3-948B-1728B52AA6E4}">
                <adec:decorative xmlns:adec="http://schemas.microsoft.com/office/drawing/2017/decorative" val="1"/>
              </a:ext>
            </a:extLst>
          </p:cNvPr>
          <p:cNvSpPr/>
          <p:nvPr userDrawn="1"/>
        </p:nvSpPr>
        <p:spPr>
          <a:xfrm>
            <a:off x="3376601" y="3006514"/>
            <a:ext cx="2305657" cy="0"/>
          </a:xfrm>
          <a:prstGeom prst="line">
            <a:avLst/>
          </a:prstGeom>
          <a:ln w="25400">
            <a:solidFill>
              <a:srgbClr val="6C8697"/>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lang="sv-SE" sz="1200" noProof="0"/>
          </a:p>
        </p:txBody>
      </p:sp>
      <p:sp>
        <p:nvSpPr>
          <p:cNvPr id="22" name="Linje 5">
            <a:extLst>
              <a:ext uri="{FF2B5EF4-FFF2-40B4-BE49-F238E27FC236}">
                <a16:creationId xmlns:a16="http://schemas.microsoft.com/office/drawing/2014/main" id="{6B0C0E01-79AD-1F41-8CBA-F436EFBB3A8B}"/>
              </a:ext>
              <a:ext uri="{C183D7F6-B498-43B3-948B-1728B52AA6E4}">
                <adec:decorative xmlns:adec="http://schemas.microsoft.com/office/drawing/2017/decorative" val="1"/>
              </a:ext>
            </a:extLst>
          </p:cNvPr>
          <p:cNvSpPr/>
          <p:nvPr userDrawn="1"/>
        </p:nvSpPr>
        <p:spPr>
          <a:xfrm>
            <a:off x="6429367" y="3006514"/>
            <a:ext cx="2305657" cy="0"/>
          </a:xfrm>
          <a:prstGeom prst="line">
            <a:avLst/>
          </a:prstGeom>
          <a:ln w="25400">
            <a:solidFill>
              <a:srgbClr val="6C8697"/>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lang="sv-SE" sz="1200" noProof="0"/>
          </a:p>
        </p:txBody>
      </p:sp>
      <p:sp>
        <p:nvSpPr>
          <p:cNvPr id="11" name="Slide Number Placeholder 14">
            <a:extLst>
              <a:ext uri="{FF2B5EF4-FFF2-40B4-BE49-F238E27FC236}">
                <a16:creationId xmlns:a16="http://schemas.microsoft.com/office/drawing/2014/main" id="{3AD28DD6-359E-114F-B54C-990B212E0182}"/>
              </a:ext>
            </a:extLst>
          </p:cNvPr>
          <p:cNvSpPr>
            <a:spLocks noGrp="1"/>
          </p:cNvSpPr>
          <p:nvPr>
            <p:ph type="sldNum" sz="quarter" idx="12"/>
          </p:nvPr>
        </p:nvSpPr>
        <p:spPr/>
        <p:txBody>
          <a:bodyPr/>
          <a:lstStyle/>
          <a:p>
            <a:fld id="{988E7F75-8447-2546-BC2C-A9D2B7675F08}" type="slidenum">
              <a:rPr lang="en-GB" smtClean="0"/>
              <a:pPr/>
              <a:t>‹#›</a:t>
            </a:fld>
            <a:endParaRPr lang="en-GB"/>
          </a:p>
        </p:txBody>
      </p:sp>
    </p:spTree>
    <p:extLst>
      <p:ext uri="{BB962C8B-B14F-4D97-AF65-F5344CB8AC3E}">
        <p14:creationId xmlns:p14="http://schemas.microsoft.com/office/powerpoint/2010/main" val="247433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800" y="120524"/>
            <a:ext cx="7116598" cy="994172"/>
          </a:xfrm>
        </p:spPr>
        <p:txBody>
          <a:bodyPr/>
          <a:lstStyle>
            <a:lvl1pPr algn="l">
              <a:defRPr/>
            </a:lvl1pPr>
          </a:lstStyle>
          <a:p>
            <a:r>
              <a:rPr lang="sv-SE" noProof="0" dirty="0"/>
              <a:t>Här lägger du in din rubrik</a:t>
            </a:r>
          </a:p>
        </p:txBody>
      </p:sp>
      <p:sp>
        <p:nvSpPr>
          <p:cNvPr id="11" name="Slide Number Placeholder 2">
            <a:extLst>
              <a:ext uri="{FF2B5EF4-FFF2-40B4-BE49-F238E27FC236}">
                <a16:creationId xmlns:a16="http://schemas.microsoft.com/office/drawing/2014/main" id="{3AD28DD6-359E-114F-B54C-990B212E0182}"/>
              </a:ext>
            </a:extLst>
          </p:cNvPr>
          <p:cNvSpPr>
            <a:spLocks noGrp="1"/>
          </p:cNvSpPr>
          <p:nvPr>
            <p:ph type="sldNum" sz="quarter" idx="12"/>
          </p:nvPr>
        </p:nvSpPr>
        <p:spPr/>
        <p:txBody>
          <a:bodyPr/>
          <a:lstStyle/>
          <a:p>
            <a:fld id="{988E7F75-8447-2546-BC2C-A9D2B7675F08}" type="slidenum">
              <a:rPr lang="en-GB" smtClean="0"/>
              <a:pPr/>
              <a:t>‹#›</a:t>
            </a:fld>
            <a:endParaRPr lang="en-GB"/>
          </a:p>
        </p:txBody>
      </p:sp>
    </p:spTree>
    <p:extLst>
      <p:ext uri="{BB962C8B-B14F-4D97-AF65-F5344CB8AC3E}">
        <p14:creationId xmlns:p14="http://schemas.microsoft.com/office/powerpoint/2010/main" val="4147999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Utan titel">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13B8D5AD-D270-F648-A851-A329A34DC2BB}"/>
              </a:ext>
            </a:extLst>
          </p:cNvPr>
          <p:cNvSpPr>
            <a:spLocks noGrp="1"/>
          </p:cNvSpPr>
          <p:nvPr>
            <p:ph type="sldNum" sz="quarter" idx="12"/>
          </p:nvPr>
        </p:nvSpPr>
        <p:spPr/>
        <p:txBody>
          <a:bodyPr/>
          <a:lstStyle>
            <a:lvl1pPr>
              <a:defRPr>
                <a:solidFill>
                  <a:schemeClr val="tx1">
                    <a:lumMod val="85000"/>
                    <a:lumOff val="15000"/>
                  </a:schemeClr>
                </a:solidFill>
              </a:defRPr>
            </a:lvl1pPr>
          </a:lstStyle>
          <a:p>
            <a:fld id="{988E7F75-8447-2546-BC2C-A9D2B7675F08}" type="slidenum">
              <a:rPr lang="en-GB" smtClean="0"/>
              <a:pPr/>
              <a:t>‹#›</a:t>
            </a:fld>
            <a:endParaRPr lang="en-GB"/>
          </a:p>
        </p:txBody>
      </p:sp>
    </p:spTree>
    <p:extLst>
      <p:ext uri="{BB962C8B-B14F-4D97-AF65-F5344CB8AC3E}">
        <p14:creationId xmlns:p14="http://schemas.microsoft.com/office/powerpoint/2010/main" val="2983172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BCCEBD77-68E6-EB42-AA86-084B9AD2E6F0}"/>
              </a:ext>
            </a:extLst>
          </p:cNvPr>
          <p:cNvSpPr>
            <a:spLocks noGrp="1"/>
          </p:cNvSpPr>
          <p:nvPr>
            <p:ph type="dt" sz="half" idx="10"/>
          </p:nvPr>
        </p:nvSpPr>
        <p:spPr>
          <a:xfrm>
            <a:off x="8386602" y="4852800"/>
            <a:ext cx="552198" cy="176400"/>
          </a:xfrm>
          <a:prstGeom prst="rect">
            <a:avLst/>
          </a:prstGeom>
        </p:spPr>
        <p:txBody>
          <a:bodyPr/>
          <a:lstStyle>
            <a:lvl1pPr>
              <a:defRPr>
                <a:solidFill>
                  <a:schemeClr val="tx1">
                    <a:lumMod val="85000"/>
                    <a:lumOff val="15000"/>
                  </a:schemeClr>
                </a:solidFill>
              </a:defRPr>
            </a:lvl1pPr>
          </a:lstStyle>
          <a:p>
            <a:pPr algn="r"/>
            <a:fld id="{C388E3E2-F5EC-BC41-85B7-08224C0CC293}" type="datetime1">
              <a:rPr lang="sv-SE" smtClean="0"/>
              <a:pPr algn="r"/>
              <a:t>2020-10-25</a:t>
            </a:fld>
            <a:endParaRPr lang="en-GB" dirty="0"/>
          </a:p>
        </p:txBody>
      </p:sp>
      <p:sp>
        <p:nvSpPr>
          <p:cNvPr id="10" name="Slide Number Placeholder 2">
            <a:extLst>
              <a:ext uri="{FF2B5EF4-FFF2-40B4-BE49-F238E27FC236}">
                <a16:creationId xmlns:a16="http://schemas.microsoft.com/office/drawing/2014/main" id="{297E8B8C-EAF7-2E48-A9C2-C9F1A48CE707}"/>
              </a:ext>
            </a:extLst>
          </p:cNvPr>
          <p:cNvSpPr>
            <a:spLocks noGrp="1"/>
          </p:cNvSpPr>
          <p:nvPr>
            <p:ph type="sldNum" sz="quarter" idx="12"/>
          </p:nvPr>
        </p:nvSpPr>
        <p:spPr/>
        <p:txBody>
          <a:bodyPr/>
          <a:lstStyle/>
          <a:p>
            <a:fld id="{988E7F75-8447-2546-BC2C-A9D2B7675F08}" type="slidenum">
              <a:rPr lang="en-GB" smtClean="0"/>
              <a:pPr/>
              <a:t>‹#›</a:t>
            </a:fld>
            <a:endParaRPr lang="en-GB"/>
          </a:p>
        </p:txBody>
      </p:sp>
    </p:spTree>
    <p:extLst>
      <p:ext uri="{BB962C8B-B14F-4D97-AF65-F5344CB8AC3E}">
        <p14:creationId xmlns:p14="http://schemas.microsoft.com/office/powerpoint/2010/main" val="4272914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lmers logotyp_slutet av presentationen">
    <p:bg>
      <p:bgPr>
        <a:solidFill>
          <a:srgbClr val="19446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DA845A-EF3B-3247-9AC2-696EF05DE0C0}"/>
              </a:ext>
            </a:extLst>
          </p:cNvPr>
          <p:cNvPicPr>
            <a:picLocks noChangeAspect="1"/>
          </p:cNvPicPr>
          <p:nvPr userDrawn="1"/>
        </p:nvPicPr>
        <p:blipFill>
          <a:blip r:embed="rId2"/>
          <a:srcRect/>
          <a:stretch/>
        </p:blipFill>
        <p:spPr>
          <a:xfrm>
            <a:off x="3232560" y="1087232"/>
            <a:ext cx="2678880" cy="2969035"/>
          </a:xfrm>
          <a:prstGeom prst="rect">
            <a:avLst/>
          </a:prstGeom>
        </p:spPr>
      </p:pic>
    </p:spTree>
    <p:extLst>
      <p:ext uri="{BB962C8B-B14F-4D97-AF65-F5344CB8AC3E}">
        <p14:creationId xmlns:p14="http://schemas.microsoft.com/office/powerpoint/2010/main" val="1167455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8DBCA8-E3C4-2744-9819-C18F9AA82756}" type="datetimeFigureOut">
              <a:rPr lang="en-US" smtClean="0"/>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F901-E01D-4A4D-8045-CFA756A7C1C5}" type="slidenum">
              <a:rPr lang="en-US" smtClean="0"/>
              <a:t>‹#›</a:t>
            </a:fld>
            <a:endParaRPr lang="en-US"/>
          </a:p>
        </p:txBody>
      </p:sp>
    </p:spTree>
    <p:extLst>
      <p:ext uri="{BB962C8B-B14F-4D97-AF65-F5344CB8AC3E}">
        <p14:creationId xmlns:p14="http://schemas.microsoft.com/office/powerpoint/2010/main" val="128782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innehåll_utan f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799" y="488229"/>
            <a:ext cx="7038231" cy="994172"/>
          </a:xfrm>
        </p:spPr>
        <p:txBody>
          <a:bodyPr/>
          <a:lstStyle/>
          <a:p>
            <a:r>
              <a:rPr lang="sv-SE" noProof="0" dirty="0"/>
              <a:t>Här lägger du in din rubrik</a:t>
            </a:r>
          </a:p>
        </p:txBody>
      </p:sp>
      <p:sp>
        <p:nvSpPr>
          <p:cNvPr id="3" name="Content Placeholder 2"/>
          <p:cNvSpPr>
            <a:spLocks noGrp="1"/>
          </p:cNvSpPr>
          <p:nvPr>
            <p:ph idx="1" hasCustomPrompt="1"/>
          </p:nvPr>
        </p:nvSpPr>
        <p:spPr>
          <a:xfrm>
            <a:off x="573720" y="1782305"/>
            <a:ext cx="7886700" cy="2872966"/>
          </a:xfrm>
          <a:prstGeom prst="rect">
            <a:avLst/>
          </a:prstGeom>
        </p:spPr>
        <p:txBody>
          <a:bodyPr/>
          <a:lstStyle>
            <a:lvl1pPr marL="126000" indent="-126000">
              <a:lnSpc>
                <a:spcPct val="90000"/>
              </a:lnSpc>
              <a:spcAft>
                <a:spcPts val="400"/>
              </a:spcAft>
              <a:buClr>
                <a:schemeClr val="tx1">
                  <a:lumMod val="85000"/>
                  <a:lumOff val="15000"/>
                </a:schemeClr>
              </a:buClr>
              <a:buFont typeface="Arial" panose="020B0604020202020204" pitchFamily="34" charset="0"/>
              <a:buChar char="•"/>
              <a:defRPr>
                <a:solidFill>
                  <a:schemeClr val="tx1"/>
                </a:solidFill>
              </a:defRPr>
            </a:lvl1pPr>
            <a:lvl2pPr marL="378000" indent="-126000">
              <a:lnSpc>
                <a:spcPct val="90000"/>
              </a:lnSpc>
              <a:spcAft>
                <a:spcPts val="600"/>
              </a:spcAft>
              <a:buClr>
                <a:schemeClr val="tx1">
                  <a:lumMod val="85000"/>
                  <a:lumOff val="15000"/>
                </a:schemeClr>
              </a:buClr>
              <a:buFont typeface="Arial" panose="020B0604020202020204" pitchFamily="34" charset="0"/>
              <a:buChar char="•"/>
              <a:defRPr>
                <a:solidFill>
                  <a:schemeClr val="tx1"/>
                </a:solidFill>
              </a:defRPr>
            </a:lvl2pPr>
            <a:lvl3pPr marL="576000" indent="-126000">
              <a:lnSpc>
                <a:spcPct val="90000"/>
              </a:lnSpc>
              <a:spcAft>
                <a:spcPts val="200"/>
              </a:spcAft>
              <a:buClr>
                <a:schemeClr val="tx1">
                  <a:lumMod val="85000"/>
                  <a:lumOff val="15000"/>
                </a:schemeClr>
              </a:buClr>
              <a:buFont typeface="Arial" panose="020B0604020202020204" pitchFamily="34" charset="0"/>
              <a:buChar char="•"/>
              <a:defRPr>
                <a:solidFill>
                  <a:schemeClr val="tx1"/>
                </a:solidFill>
              </a:defRPr>
            </a:lvl3pPr>
            <a:lvl4pPr marL="774000" indent="-126000">
              <a:lnSpc>
                <a:spcPct val="90000"/>
              </a:lnSpc>
              <a:buClr>
                <a:schemeClr val="tx1">
                  <a:lumMod val="85000"/>
                  <a:lumOff val="15000"/>
                </a:schemeClr>
              </a:buClr>
              <a:buFont typeface="Arial" panose="020B0604020202020204" pitchFamily="34" charset="0"/>
              <a:buChar char="•"/>
              <a:defRPr sz="900">
                <a:solidFill>
                  <a:schemeClr val="tx1"/>
                </a:solidFill>
              </a:defRPr>
            </a:lvl4pPr>
            <a:lvl5pPr marL="936000" indent="-126000">
              <a:lnSpc>
                <a:spcPct val="90000"/>
              </a:lnSpc>
              <a:buClr>
                <a:schemeClr val="tx1">
                  <a:lumMod val="85000"/>
                  <a:lumOff val="15000"/>
                </a:schemeClr>
              </a:buClr>
              <a:buFont typeface="Arial" panose="020B0604020202020204" pitchFamily="34" charset="0"/>
              <a:buChar char="•"/>
              <a:defRPr>
                <a:solidFill>
                  <a:schemeClr val="tx1"/>
                </a:solidFill>
              </a:defRPr>
            </a:lvl5pPr>
          </a:lstStyle>
          <a:p>
            <a:pPr lvl="0"/>
            <a:r>
              <a:rPr lang="sv-SE" noProof="0" dirty="0"/>
              <a:t>Punktlista en kolumn</a:t>
            </a:r>
          </a:p>
          <a:p>
            <a:pPr lvl="1"/>
            <a:r>
              <a:rPr lang="sv-SE" noProof="0" dirty="0"/>
              <a:t>Andra nivån</a:t>
            </a:r>
          </a:p>
          <a:p>
            <a:pPr lvl="2"/>
            <a:r>
              <a:rPr lang="sv-SE" noProof="0" dirty="0"/>
              <a:t>Tredje nivån</a:t>
            </a:r>
          </a:p>
          <a:p>
            <a:pPr lvl="3"/>
            <a:r>
              <a:rPr lang="sv-SE" noProof="0" dirty="0"/>
              <a:t>Fjärde nivån</a:t>
            </a:r>
          </a:p>
          <a:p>
            <a:pPr lvl="4"/>
            <a:r>
              <a:rPr lang="sv-SE" noProof="0" dirty="0"/>
              <a:t>Femte nivån</a:t>
            </a:r>
          </a:p>
        </p:txBody>
      </p:sp>
      <p:sp>
        <p:nvSpPr>
          <p:cNvPr id="6" name="Slide Number Placeholder 3">
            <a:extLst>
              <a:ext uri="{FF2B5EF4-FFF2-40B4-BE49-F238E27FC236}">
                <a16:creationId xmlns:a16="http://schemas.microsoft.com/office/drawing/2014/main" id="{AFAEB4D2-F0EE-E947-BE4D-ACB41A9595E7}"/>
              </a:ext>
            </a:extLst>
          </p:cNvPr>
          <p:cNvSpPr>
            <a:spLocks noGrp="1"/>
          </p:cNvSpPr>
          <p:nvPr>
            <p:ph type="sldNum" sz="quarter" idx="12"/>
          </p:nvPr>
        </p:nvSpPr>
        <p:spPr/>
        <p:txBody>
          <a:bodyPr/>
          <a:lstStyle/>
          <a:p>
            <a:fld id="{988E7F75-8447-2546-BC2C-A9D2B7675F08}" type="slidenum">
              <a:rPr lang="en-GB" smtClean="0"/>
              <a:pPr/>
              <a:t>‹#›</a:t>
            </a:fld>
            <a:endParaRPr lang="en-GB"/>
          </a:p>
        </p:txBody>
      </p:sp>
    </p:spTree>
    <p:extLst>
      <p:ext uri="{BB962C8B-B14F-4D97-AF65-F5344CB8AC3E}">
        <p14:creationId xmlns:p14="http://schemas.microsoft.com/office/powerpoint/2010/main" val="306445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_innehåll_underrubrik_utan f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800" y="490290"/>
            <a:ext cx="7038230" cy="993599"/>
          </a:xfrm>
        </p:spPr>
        <p:txBody>
          <a:bodyPr/>
          <a:lstStyle/>
          <a:p>
            <a:r>
              <a:rPr lang="sv-SE" noProof="0"/>
              <a:t>Här lägger du in din rubrik</a:t>
            </a:r>
          </a:p>
        </p:txBody>
      </p:sp>
      <p:sp>
        <p:nvSpPr>
          <p:cNvPr id="10" name="Text Placeholder 2">
            <a:extLst>
              <a:ext uri="{FF2B5EF4-FFF2-40B4-BE49-F238E27FC236}">
                <a16:creationId xmlns:a16="http://schemas.microsoft.com/office/drawing/2014/main" id="{664B5015-B349-E541-80B4-07E45C1FFA78}"/>
              </a:ext>
            </a:extLst>
          </p:cNvPr>
          <p:cNvSpPr>
            <a:spLocks noGrp="1"/>
          </p:cNvSpPr>
          <p:nvPr>
            <p:ph type="body" sz="quarter" idx="13" hasCustomPrompt="1"/>
          </p:nvPr>
        </p:nvSpPr>
        <p:spPr>
          <a:xfrm>
            <a:off x="568324" y="1544273"/>
            <a:ext cx="7038229" cy="211137"/>
          </a:xfrm>
          <a:prstGeom prst="rect">
            <a:avLst/>
          </a:prstGeom>
        </p:spPr>
        <p:txBody>
          <a:bodyPr/>
          <a:lstStyle>
            <a:lvl1pPr marL="0" indent="0">
              <a:buNone/>
              <a:defRPr b="1">
                <a:solidFill>
                  <a:schemeClr val="tx1"/>
                </a:solidFill>
              </a:defRPr>
            </a:lvl1pPr>
            <a:lvl2pPr marL="0" indent="0">
              <a:buNone/>
              <a:defRPr/>
            </a:lvl2pPr>
          </a:lstStyle>
          <a:p>
            <a:pPr lvl="0"/>
            <a:r>
              <a:rPr lang="sv-SE" noProof="0" dirty="0"/>
              <a:t>Här skriver du underrubrik</a:t>
            </a:r>
          </a:p>
        </p:txBody>
      </p:sp>
      <p:sp>
        <p:nvSpPr>
          <p:cNvPr id="3" name="Content Placeholder 3"/>
          <p:cNvSpPr>
            <a:spLocks noGrp="1"/>
          </p:cNvSpPr>
          <p:nvPr>
            <p:ph idx="1" hasCustomPrompt="1"/>
          </p:nvPr>
        </p:nvSpPr>
        <p:spPr>
          <a:xfrm>
            <a:off x="573720" y="2037026"/>
            <a:ext cx="7886700" cy="2616185"/>
          </a:xfrm>
          <a:prstGeom prst="rect">
            <a:avLst/>
          </a:prstGeom>
        </p:spPr>
        <p:txBody>
          <a:bodyPr/>
          <a:lstStyle>
            <a:lvl1pPr marL="126000" indent="-126000">
              <a:lnSpc>
                <a:spcPct val="90000"/>
              </a:lnSpc>
              <a:spcAft>
                <a:spcPts val="400"/>
              </a:spcAft>
              <a:buClr>
                <a:schemeClr val="tx1">
                  <a:lumMod val="85000"/>
                  <a:lumOff val="15000"/>
                </a:schemeClr>
              </a:buClr>
              <a:buFont typeface="Arial" panose="020B0604020202020204" pitchFamily="34" charset="0"/>
              <a:buChar char="•"/>
              <a:defRPr>
                <a:solidFill>
                  <a:schemeClr val="tx1"/>
                </a:solidFill>
              </a:defRPr>
            </a:lvl1pPr>
            <a:lvl2pPr marL="378000" indent="-126000">
              <a:lnSpc>
                <a:spcPct val="90000"/>
              </a:lnSpc>
              <a:spcAft>
                <a:spcPts val="600"/>
              </a:spcAft>
              <a:buClr>
                <a:schemeClr val="tx1">
                  <a:lumMod val="85000"/>
                  <a:lumOff val="15000"/>
                </a:schemeClr>
              </a:buClr>
              <a:buFont typeface="Arial" panose="020B0604020202020204" pitchFamily="34" charset="0"/>
              <a:buChar char="•"/>
              <a:defRPr>
                <a:solidFill>
                  <a:schemeClr val="tx1"/>
                </a:solidFill>
              </a:defRPr>
            </a:lvl2pPr>
            <a:lvl3pPr marL="576000" indent="-126000">
              <a:lnSpc>
                <a:spcPct val="90000"/>
              </a:lnSpc>
              <a:spcAft>
                <a:spcPts val="200"/>
              </a:spcAft>
              <a:buClr>
                <a:schemeClr val="tx1">
                  <a:lumMod val="85000"/>
                  <a:lumOff val="15000"/>
                </a:schemeClr>
              </a:buClr>
              <a:buFont typeface="Arial" panose="020B0604020202020204" pitchFamily="34" charset="0"/>
              <a:buChar char="•"/>
              <a:defRPr>
                <a:solidFill>
                  <a:schemeClr val="tx1"/>
                </a:solidFill>
              </a:defRPr>
            </a:lvl3pPr>
            <a:lvl4pPr marL="774000" indent="-126000">
              <a:lnSpc>
                <a:spcPct val="90000"/>
              </a:lnSpc>
              <a:buClr>
                <a:schemeClr val="tx1">
                  <a:lumMod val="85000"/>
                  <a:lumOff val="15000"/>
                </a:schemeClr>
              </a:buClr>
              <a:buFont typeface="Arial" panose="020B0604020202020204" pitchFamily="34" charset="0"/>
              <a:buChar char="•"/>
              <a:defRPr>
                <a:solidFill>
                  <a:schemeClr val="tx1"/>
                </a:solidFill>
              </a:defRPr>
            </a:lvl4pPr>
            <a:lvl5pPr marL="936000" indent="-126000">
              <a:lnSpc>
                <a:spcPct val="90000"/>
              </a:lnSpc>
              <a:buClr>
                <a:schemeClr val="tx1">
                  <a:lumMod val="85000"/>
                  <a:lumOff val="15000"/>
                </a:schemeClr>
              </a:buClr>
              <a:buFont typeface="Arial" panose="020B0604020202020204" pitchFamily="34" charset="0"/>
              <a:buChar char="•"/>
              <a:defRPr>
                <a:solidFill>
                  <a:schemeClr val="tx1"/>
                </a:solidFill>
              </a:defRPr>
            </a:lvl5pPr>
          </a:lstStyle>
          <a:p>
            <a:pPr lvl="0"/>
            <a:r>
              <a:rPr lang="sv-SE" noProof="0" dirty="0"/>
              <a:t>Punktlista en kolumn</a:t>
            </a:r>
          </a:p>
          <a:p>
            <a:pPr lvl="1"/>
            <a:r>
              <a:rPr lang="sv-SE" noProof="0" dirty="0"/>
              <a:t>Andra nivån</a:t>
            </a:r>
          </a:p>
          <a:p>
            <a:pPr lvl="2"/>
            <a:r>
              <a:rPr lang="sv-SE" noProof="0" dirty="0"/>
              <a:t>Tredje nivån</a:t>
            </a:r>
          </a:p>
          <a:p>
            <a:pPr lvl="3"/>
            <a:r>
              <a:rPr lang="sv-SE" noProof="0" dirty="0"/>
              <a:t>Fjärde nivån</a:t>
            </a:r>
          </a:p>
          <a:p>
            <a:pPr lvl="4"/>
            <a:r>
              <a:rPr lang="sv-SE" noProof="0" dirty="0"/>
              <a:t>Femte nivån</a:t>
            </a:r>
          </a:p>
        </p:txBody>
      </p:sp>
      <p:sp>
        <p:nvSpPr>
          <p:cNvPr id="6" name="Slide Number Placeholder 4">
            <a:extLst>
              <a:ext uri="{FF2B5EF4-FFF2-40B4-BE49-F238E27FC236}">
                <a16:creationId xmlns:a16="http://schemas.microsoft.com/office/drawing/2014/main" id="{AFAEB4D2-F0EE-E947-BE4D-ACB41A9595E7}"/>
              </a:ext>
            </a:extLst>
          </p:cNvPr>
          <p:cNvSpPr>
            <a:spLocks noGrp="1"/>
          </p:cNvSpPr>
          <p:nvPr>
            <p:ph type="sldNum" sz="quarter" idx="12"/>
          </p:nvPr>
        </p:nvSpPr>
        <p:spPr/>
        <p:txBody>
          <a:bodyPr/>
          <a:lstStyle/>
          <a:p>
            <a:fld id="{988E7F75-8447-2546-BC2C-A9D2B7675F08}" type="slidenum">
              <a:rPr lang="en-GB" smtClean="0"/>
              <a:pPr/>
              <a:t>‹#›</a:t>
            </a:fld>
            <a:endParaRPr lang="en-GB"/>
          </a:p>
        </p:txBody>
      </p:sp>
    </p:spTree>
    <p:extLst>
      <p:ext uri="{BB962C8B-B14F-4D97-AF65-F5344CB8AC3E}">
        <p14:creationId xmlns:p14="http://schemas.microsoft.com/office/powerpoint/2010/main" val="43476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_2 k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798" y="487573"/>
            <a:ext cx="7038231" cy="994172"/>
          </a:xfrm>
        </p:spPr>
        <p:txBody>
          <a:bodyPr anchor="b" anchorCtr="0">
            <a:noAutofit/>
          </a:bodyPr>
          <a:lstStyle/>
          <a:p>
            <a:r>
              <a:rPr lang="sv-SE" noProof="0" dirty="0"/>
              <a:t>Här lägger du in din rubrik</a:t>
            </a:r>
          </a:p>
        </p:txBody>
      </p:sp>
      <p:sp>
        <p:nvSpPr>
          <p:cNvPr id="3" name="Content Placeholder 2"/>
          <p:cNvSpPr>
            <a:spLocks noGrp="1"/>
          </p:cNvSpPr>
          <p:nvPr>
            <p:ph sz="half" idx="1" hasCustomPrompt="1"/>
          </p:nvPr>
        </p:nvSpPr>
        <p:spPr>
          <a:xfrm>
            <a:off x="568800" y="1782376"/>
            <a:ext cx="2291631" cy="2873551"/>
          </a:xfrm>
        </p:spPr>
        <p:txBody>
          <a:bodyPr/>
          <a:lstStyle>
            <a:lvl1pPr marL="0" indent="0">
              <a:lnSpc>
                <a:spcPct val="90000"/>
              </a:lnSpc>
              <a:spcBef>
                <a:spcPts val="0"/>
              </a:spcBef>
              <a:buFontTx/>
              <a:buNone/>
              <a:defRPr sz="1500"/>
            </a:lvl1pPr>
            <a:lvl2pPr marL="252000" indent="0">
              <a:buFontTx/>
              <a:buNone/>
              <a:defRPr sz="1500"/>
            </a:lvl2pPr>
            <a:lvl3pPr marL="450000" indent="0">
              <a:buFontTx/>
              <a:buNone/>
              <a:defRPr sz="1500"/>
            </a:lvl3pPr>
            <a:lvl4pPr marL="648000" indent="0">
              <a:buFontTx/>
              <a:buNone/>
              <a:defRPr sz="1500"/>
            </a:lvl4pPr>
            <a:lvl5pPr marL="810000" indent="0">
              <a:buFontTx/>
              <a:buNone/>
              <a:defRPr sz="1500"/>
            </a:lvl5pPr>
          </a:lstStyle>
          <a:p>
            <a:pPr lvl="0"/>
            <a:r>
              <a:rPr lang="sv-SE" noProof="0" dirty="0"/>
              <a:t>Ingress en kolumn</a:t>
            </a:r>
          </a:p>
        </p:txBody>
      </p:sp>
      <p:sp>
        <p:nvSpPr>
          <p:cNvPr id="4" name="Content Placeholder 3"/>
          <p:cNvSpPr>
            <a:spLocks noGrp="1"/>
          </p:cNvSpPr>
          <p:nvPr>
            <p:ph sz="half" idx="2" hasCustomPrompt="1"/>
          </p:nvPr>
        </p:nvSpPr>
        <p:spPr>
          <a:xfrm>
            <a:off x="3077153" y="1782305"/>
            <a:ext cx="5698800" cy="2872966"/>
          </a:xfrm>
        </p:spPr>
        <p:txBody>
          <a:bodyPr/>
          <a:lstStyle>
            <a:lvl1pPr marL="0" indent="0">
              <a:lnSpc>
                <a:spcPct val="90000"/>
              </a:lnSpc>
              <a:spcBef>
                <a:spcPts val="0"/>
              </a:spcBef>
              <a:buFontTx/>
              <a:buNone/>
              <a:defRPr/>
            </a:lvl1pPr>
            <a:lvl2pPr marL="252000" indent="0">
              <a:buFontTx/>
              <a:buNone/>
              <a:defRPr/>
            </a:lvl2pPr>
            <a:lvl3pPr marL="450000" indent="0">
              <a:buFontTx/>
              <a:buNone/>
              <a:defRPr/>
            </a:lvl3pPr>
            <a:lvl4pPr marL="648000" indent="0">
              <a:buFontTx/>
              <a:buNone/>
              <a:defRPr/>
            </a:lvl4pPr>
            <a:lvl5pPr marL="810000" indent="0">
              <a:buFontTx/>
              <a:buNone/>
              <a:defRPr/>
            </a:lvl5pPr>
          </a:lstStyle>
          <a:p>
            <a:pPr lvl="0"/>
            <a:r>
              <a:rPr lang="sv-SE" noProof="0" dirty="0"/>
              <a:t>Här finns möjlighet för att lägga in bild, tabell eller diagram </a:t>
            </a:r>
            <a:br>
              <a:rPr lang="sv-SE" noProof="0" dirty="0"/>
            </a:br>
            <a:r>
              <a:rPr lang="sv-SE" noProof="0" dirty="0"/>
              <a:t>genom att klicka på en av dessa ikoner</a:t>
            </a:r>
          </a:p>
        </p:txBody>
      </p:sp>
      <p:sp>
        <p:nvSpPr>
          <p:cNvPr id="7" name="Slide Number Placeholder 4">
            <a:extLst>
              <a:ext uri="{FF2B5EF4-FFF2-40B4-BE49-F238E27FC236}">
                <a16:creationId xmlns:a16="http://schemas.microsoft.com/office/drawing/2014/main" id="{ECCE702F-4052-3B4E-9DAD-35C6CEB57B9D}"/>
              </a:ext>
            </a:extLst>
          </p:cNvPr>
          <p:cNvSpPr>
            <a:spLocks noGrp="1"/>
          </p:cNvSpPr>
          <p:nvPr>
            <p:ph type="sldNum" sz="quarter" idx="11"/>
          </p:nvPr>
        </p:nvSpPr>
        <p:spPr/>
        <p:txBody>
          <a:bodyPr/>
          <a:lstStyle/>
          <a:p>
            <a:fld id="{988E7F75-8447-2546-BC2C-A9D2B7675F08}" type="slidenum">
              <a:rPr lang="en-GB" smtClean="0"/>
              <a:pPr/>
              <a:t>‹#›</a:t>
            </a:fld>
            <a:endParaRPr lang="en-GB"/>
          </a:p>
        </p:txBody>
      </p:sp>
    </p:spTree>
    <p:extLst>
      <p:ext uri="{BB962C8B-B14F-4D97-AF65-F5344CB8AC3E}">
        <p14:creationId xmlns:p14="http://schemas.microsoft.com/office/powerpoint/2010/main" val="142983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_innehåll_vänster_1 bi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800" y="490290"/>
            <a:ext cx="7038230" cy="993599"/>
          </a:xfrm>
        </p:spPr>
        <p:txBody>
          <a:bodyPr/>
          <a:lstStyle/>
          <a:p>
            <a:r>
              <a:rPr lang="sv-SE" noProof="0"/>
              <a:t>Här lägger du in din rubrik</a:t>
            </a:r>
          </a:p>
        </p:txBody>
      </p:sp>
      <p:sp>
        <p:nvSpPr>
          <p:cNvPr id="10" name="Text Placeholder 2">
            <a:extLst>
              <a:ext uri="{FF2B5EF4-FFF2-40B4-BE49-F238E27FC236}">
                <a16:creationId xmlns:a16="http://schemas.microsoft.com/office/drawing/2014/main" id="{664B5015-B349-E541-80B4-07E45C1FFA78}"/>
              </a:ext>
            </a:extLst>
          </p:cNvPr>
          <p:cNvSpPr>
            <a:spLocks noGrp="1"/>
          </p:cNvSpPr>
          <p:nvPr>
            <p:ph type="body" sz="quarter" idx="13" hasCustomPrompt="1"/>
          </p:nvPr>
        </p:nvSpPr>
        <p:spPr>
          <a:xfrm>
            <a:off x="568324" y="1544273"/>
            <a:ext cx="7038229" cy="211137"/>
          </a:xfrm>
          <a:prstGeom prst="rect">
            <a:avLst/>
          </a:prstGeom>
        </p:spPr>
        <p:txBody>
          <a:bodyPr/>
          <a:lstStyle>
            <a:lvl1pPr marL="0" indent="0">
              <a:buNone/>
              <a:defRPr b="1">
                <a:solidFill>
                  <a:schemeClr val="tx1"/>
                </a:solidFill>
              </a:defRPr>
            </a:lvl1pPr>
            <a:lvl2pPr marL="0" indent="0">
              <a:buNone/>
              <a:defRPr/>
            </a:lvl2pPr>
          </a:lstStyle>
          <a:p>
            <a:pPr lvl="0"/>
            <a:r>
              <a:rPr lang="sv-SE" noProof="0" dirty="0"/>
              <a:t>Här skriver du underrubrik</a:t>
            </a:r>
          </a:p>
        </p:txBody>
      </p:sp>
      <p:sp>
        <p:nvSpPr>
          <p:cNvPr id="3" name="Content Placeholder 3"/>
          <p:cNvSpPr>
            <a:spLocks noGrp="1"/>
          </p:cNvSpPr>
          <p:nvPr>
            <p:ph idx="1" hasCustomPrompt="1"/>
          </p:nvPr>
        </p:nvSpPr>
        <p:spPr>
          <a:xfrm>
            <a:off x="573720" y="2037026"/>
            <a:ext cx="3925128" cy="2745912"/>
          </a:xfrm>
          <a:prstGeom prst="rect">
            <a:avLst/>
          </a:prstGeom>
        </p:spPr>
        <p:txBody>
          <a:bodyPr/>
          <a:lstStyle>
            <a:lvl1pPr marL="126000" indent="-126000">
              <a:lnSpc>
                <a:spcPct val="90000"/>
              </a:lnSpc>
              <a:spcAft>
                <a:spcPts val="400"/>
              </a:spcAft>
              <a:buClr>
                <a:schemeClr val="tx1">
                  <a:lumMod val="85000"/>
                  <a:lumOff val="15000"/>
                </a:schemeClr>
              </a:buClr>
              <a:buFont typeface="Arial" panose="020B0604020202020204" pitchFamily="34" charset="0"/>
              <a:buChar char="•"/>
              <a:defRPr>
                <a:solidFill>
                  <a:schemeClr val="tx1"/>
                </a:solidFill>
              </a:defRPr>
            </a:lvl1pPr>
            <a:lvl2pPr marL="378000" indent="-126000">
              <a:lnSpc>
                <a:spcPct val="90000"/>
              </a:lnSpc>
              <a:spcAft>
                <a:spcPts val="600"/>
              </a:spcAft>
              <a:buClr>
                <a:schemeClr val="tx1">
                  <a:lumMod val="85000"/>
                  <a:lumOff val="15000"/>
                </a:schemeClr>
              </a:buClr>
              <a:buFont typeface="Arial" panose="020B0604020202020204" pitchFamily="34" charset="0"/>
              <a:buChar char="•"/>
              <a:defRPr>
                <a:solidFill>
                  <a:schemeClr val="tx1"/>
                </a:solidFill>
              </a:defRPr>
            </a:lvl2pPr>
            <a:lvl3pPr marL="576000" indent="-126000">
              <a:lnSpc>
                <a:spcPct val="90000"/>
              </a:lnSpc>
              <a:spcAft>
                <a:spcPts val="200"/>
              </a:spcAft>
              <a:buClr>
                <a:schemeClr val="tx1">
                  <a:lumMod val="85000"/>
                  <a:lumOff val="15000"/>
                </a:schemeClr>
              </a:buClr>
              <a:buFont typeface="Arial" panose="020B0604020202020204" pitchFamily="34" charset="0"/>
              <a:buChar char="•"/>
              <a:defRPr>
                <a:solidFill>
                  <a:schemeClr val="tx1"/>
                </a:solidFill>
              </a:defRPr>
            </a:lvl3pPr>
            <a:lvl4pPr marL="774000" indent="-126000">
              <a:lnSpc>
                <a:spcPct val="90000"/>
              </a:lnSpc>
              <a:buClr>
                <a:schemeClr val="tx1">
                  <a:lumMod val="85000"/>
                  <a:lumOff val="15000"/>
                </a:schemeClr>
              </a:buClr>
              <a:buFont typeface="Arial" panose="020B0604020202020204" pitchFamily="34" charset="0"/>
              <a:buChar char="•"/>
              <a:defRPr>
                <a:solidFill>
                  <a:schemeClr val="tx1"/>
                </a:solidFill>
              </a:defRPr>
            </a:lvl4pPr>
            <a:lvl5pPr marL="936000" indent="-126000">
              <a:lnSpc>
                <a:spcPct val="90000"/>
              </a:lnSpc>
              <a:buClr>
                <a:schemeClr val="tx1">
                  <a:lumMod val="85000"/>
                  <a:lumOff val="15000"/>
                </a:schemeClr>
              </a:buClr>
              <a:buFont typeface="Arial" panose="020B0604020202020204" pitchFamily="34" charset="0"/>
              <a:buChar char="•"/>
              <a:defRPr>
                <a:solidFill>
                  <a:schemeClr val="tx1"/>
                </a:solidFill>
              </a:defRPr>
            </a:lvl5pPr>
          </a:lstStyle>
          <a:p>
            <a:pPr lvl="0"/>
            <a:r>
              <a:rPr lang="sv-SE" noProof="0" dirty="0"/>
              <a:t>Punktlista en kolumn</a:t>
            </a:r>
          </a:p>
          <a:p>
            <a:pPr lvl="1"/>
            <a:r>
              <a:rPr lang="sv-SE" noProof="0" dirty="0"/>
              <a:t>Andra nivån</a:t>
            </a:r>
          </a:p>
          <a:p>
            <a:pPr lvl="2"/>
            <a:r>
              <a:rPr lang="sv-SE" noProof="0" dirty="0"/>
              <a:t>Tredje nivån</a:t>
            </a:r>
          </a:p>
          <a:p>
            <a:pPr lvl="3"/>
            <a:r>
              <a:rPr lang="sv-SE" noProof="0" dirty="0"/>
              <a:t>Fjärde nivån</a:t>
            </a:r>
          </a:p>
          <a:p>
            <a:pPr lvl="4"/>
            <a:r>
              <a:rPr lang="sv-SE" noProof="0" dirty="0"/>
              <a:t>Femte nivån</a:t>
            </a:r>
          </a:p>
        </p:txBody>
      </p:sp>
      <p:sp>
        <p:nvSpPr>
          <p:cNvPr id="6" name="Slide Number Placeholder 4">
            <a:extLst>
              <a:ext uri="{FF2B5EF4-FFF2-40B4-BE49-F238E27FC236}">
                <a16:creationId xmlns:a16="http://schemas.microsoft.com/office/drawing/2014/main" id="{AFAEB4D2-F0EE-E947-BE4D-ACB41A9595E7}"/>
              </a:ext>
            </a:extLst>
          </p:cNvPr>
          <p:cNvSpPr>
            <a:spLocks noGrp="1"/>
          </p:cNvSpPr>
          <p:nvPr>
            <p:ph type="sldNum" sz="quarter" idx="12"/>
          </p:nvPr>
        </p:nvSpPr>
        <p:spPr/>
        <p:txBody>
          <a:bodyPr/>
          <a:lstStyle/>
          <a:p>
            <a:fld id="{988E7F75-8447-2546-BC2C-A9D2B7675F08}" type="slidenum">
              <a:rPr lang="en-GB" smtClean="0"/>
              <a:pPr/>
              <a:t>‹#›</a:t>
            </a:fld>
            <a:endParaRPr lang="en-GB"/>
          </a:p>
        </p:txBody>
      </p:sp>
      <p:sp>
        <p:nvSpPr>
          <p:cNvPr id="7" name="Picture Placeholder 4">
            <a:extLst>
              <a:ext uri="{FF2B5EF4-FFF2-40B4-BE49-F238E27FC236}">
                <a16:creationId xmlns:a16="http://schemas.microsoft.com/office/drawing/2014/main" id="{3A05079D-26EA-414D-A6D9-860EBF5EA1C9}"/>
              </a:ext>
            </a:extLst>
          </p:cNvPr>
          <p:cNvSpPr>
            <a:spLocks noGrp="1"/>
          </p:cNvSpPr>
          <p:nvPr>
            <p:ph type="pic" sz="quarter" idx="14" hasCustomPrompt="1"/>
          </p:nvPr>
        </p:nvSpPr>
        <p:spPr>
          <a:xfrm>
            <a:off x="4806810" y="2037026"/>
            <a:ext cx="4109399" cy="2745912"/>
          </a:xfrm>
          <a:prstGeom prst="rect">
            <a:avLst/>
          </a:prstGeom>
          <a:solidFill>
            <a:srgbClr val="DCE4E1"/>
          </a:solidFill>
        </p:spPr>
        <p:txBody>
          <a:bodyPr tIns="0" bIns="720000" anchor="b" anchorCtr="0"/>
          <a:lstStyle>
            <a:lvl1pPr marL="0" indent="0" algn="ctr">
              <a:buNone/>
              <a:defRPr/>
            </a:lvl1pPr>
          </a:lstStyle>
          <a:p>
            <a:r>
              <a:rPr lang="sv-SE" noProof="0" dirty="0"/>
              <a:t>Klicka på ikonen för att lägga till bild</a:t>
            </a:r>
          </a:p>
        </p:txBody>
      </p:sp>
    </p:spTree>
    <p:extLst>
      <p:ext uri="{BB962C8B-B14F-4D97-AF65-F5344CB8AC3E}">
        <p14:creationId xmlns:p14="http://schemas.microsoft.com/office/powerpoint/2010/main" val="289875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_innehåll_3 bilder_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0584" y="185738"/>
            <a:ext cx="4617182" cy="2047299"/>
          </a:xfrm>
        </p:spPr>
        <p:txBody>
          <a:bodyPr wrap="square">
            <a:normAutofit/>
          </a:bodyPr>
          <a:lstStyle/>
          <a:p>
            <a:r>
              <a:rPr lang="sv-SE" noProof="0"/>
              <a:t>Här lägger du in </a:t>
            </a:r>
            <a:br>
              <a:rPr lang="sv-SE" noProof="0"/>
            </a:br>
            <a:r>
              <a:rPr lang="sv-SE" noProof="0"/>
              <a:t>din rubrik</a:t>
            </a:r>
          </a:p>
        </p:txBody>
      </p:sp>
      <p:sp>
        <p:nvSpPr>
          <p:cNvPr id="9" name="Picture Placeholder 2">
            <a:extLst>
              <a:ext uri="{FF2B5EF4-FFF2-40B4-BE49-F238E27FC236}">
                <a16:creationId xmlns:a16="http://schemas.microsoft.com/office/drawing/2014/main" id="{A12C2FA7-C0FC-DD46-84CE-80BA7B31E68C}"/>
              </a:ext>
            </a:extLst>
          </p:cNvPr>
          <p:cNvSpPr>
            <a:spLocks noGrp="1"/>
          </p:cNvSpPr>
          <p:nvPr>
            <p:ph type="pic" sz="quarter" idx="13" hasCustomPrompt="1"/>
          </p:nvPr>
        </p:nvSpPr>
        <p:spPr>
          <a:xfrm>
            <a:off x="205200" y="185738"/>
            <a:ext cx="1836000" cy="2827806"/>
          </a:xfrm>
          <a:prstGeom prst="rect">
            <a:avLst/>
          </a:prstGeom>
          <a:solidFill>
            <a:srgbClr val="DCE4E1"/>
          </a:solidFill>
        </p:spPr>
        <p:txBody>
          <a:bodyPr tIns="612000" anchor="t" anchorCtr="0"/>
          <a:lstStyle>
            <a:lvl1pPr marL="0" indent="0" algn="ctr">
              <a:buNone/>
              <a:defRPr/>
            </a:lvl1pPr>
          </a:lstStyle>
          <a:p>
            <a:r>
              <a:rPr lang="sv-SE" noProof="0" dirty="0"/>
              <a:t>Klicka på ikonen för att lägga till bild</a:t>
            </a:r>
          </a:p>
        </p:txBody>
      </p:sp>
      <p:sp>
        <p:nvSpPr>
          <p:cNvPr id="16" name="Picture Placeholder 3">
            <a:extLst>
              <a:ext uri="{FF2B5EF4-FFF2-40B4-BE49-F238E27FC236}">
                <a16:creationId xmlns:a16="http://schemas.microsoft.com/office/drawing/2014/main" id="{97B33245-F90A-1E4D-8658-03FEC2CDE68C}"/>
              </a:ext>
            </a:extLst>
          </p:cNvPr>
          <p:cNvSpPr>
            <a:spLocks noGrp="1"/>
          </p:cNvSpPr>
          <p:nvPr>
            <p:ph type="pic" sz="quarter" idx="17" hasCustomPrompt="1"/>
          </p:nvPr>
        </p:nvSpPr>
        <p:spPr>
          <a:xfrm>
            <a:off x="2138400" y="185738"/>
            <a:ext cx="1836000" cy="2827806"/>
          </a:xfrm>
          <a:prstGeom prst="rect">
            <a:avLst/>
          </a:prstGeom>
          <a:solidFill>
            <a:srgbClr val="DCE4E1"/>
          </a:solidFill>
        </p:spPr>
        <p:txBody>
          <a:bodyPr tIns="612000" anchor="t" anchorCtr="0"/>
          <a:lstStyle>
            <a:lvl1pPr marL="0" indent="0" algn="ctr">
              <a:buNone/>
              <a:defRPr/>
            </a:lvl1pPr>
          </a:lstStyle>
          <a:p>
            <a:r>
              <a:rPr lang="sv-SE" noProof="0" dirty="0"/>
              <a:t>Klicka på ikonen för att lägga till bild</a:t>
            </a:r>
          </a:p>
        </p:txBody>
      </p:sp>
      <p:sp>
        <p:nvSpPr>
          <p:cNvPr id="11" name="Picture Placeholder 4">
            <a:extLst>
              <a:ext uri="{FF2B5EF4-FFF2-40B4-BE49-F238E27FC236}">
                <a16:creationId xmlns:a16="http://schemas.microsoft.com/office/drawing/2014/main" id="{5E5A597A-C5B4-F844-9B0B-A2909CB81E77}"/>
              </a:ext>
            </a:extLst>
          </p:cNvPr>
          <p:cNvSpPr>
            <a:spLocks noGrp="1"/>
          </p:cNvSpPr>
          <p:nvPr>
            <p:ph type="pic" sz="quarter" idx="23" hasCustomPrompt="1"/>
          </p:nvPr>
        </p:nvSpPr>
        <p:spPr>
          <a:xfrm>
            <a:off x="205200" y="3107530"/>
            <a:ext cx="3780233" cy="1672213"/>
          </a:xfrm>
          <a:prstGeom prst="rect">
            <a:avLst/>
          </a:prstGeom>
          <a:solidFill>
            <a:srgbClr val="DCE4E1"/>
          </a:solidFill>
        </p:spPr>
        <p:txBody>
          <a:bodyPr tIns="360000" anchor="t" anchorCtr="0"/>
          <a:lstStyle>
            <a:lvl1pPr marL="0" indent="0" algn="ctr">
              <a:buNone/>
              <a:defRPr/>
            </a:lvl1pPr>
          </a:lstStyle>
          <a:p>
            <a:r>
              <a:rPr lang="sv-SE" noProof="0" dirty="0"/>
              <a:t>Klicka på ikonen för att lägga till bild</a:t>
            </a:r>
          </a:p>
        </p:txBody>
      </p:sp>
      <p:sp>
        <p:nvSpPr>
          <p:cNvPr id="3" name="Content Placeholder 5"/>
          <p:cNvSpPr>
            <a:spLocks noGrp="1"/>
          </p:cNvSpPr>
          <p:nvPr>
            <p:ph idx="1" hasCustomPrompt="1"/>
          </p:nvPr>
        </p:nvSpPr>
        <p:spPr>
          <a:xfrm>
            <a:off x="4310584" y="2466170"/>
            <a:ext cx="4617182" cy="2240516"/>
          </a:xfrm>
          <a:prstGeom prst="rect">
            <a:avLst/>
          </a:prstGeom>
        </p:spPr>
        <p:txBody>
          <a:bodyPr/>
          <a:lstStyle>
            <a:lvl1pPr marL="126000" indent="-126000">
              <a:lnSpc>
                <a:spcPct val="90000"/>
              </a:lnSpc>
              <a:spcBef>
                <a:spcPts val="600"/>
              </a:spcBef>
              <a:spcAft>
                <a:spcPts val="400"/>
              </a:spcAft>
              <a:buClr>
                <a:schemeClr val="tx1">
                  <a:lumMod val="85000"/>
                  <a:lumOff val="15000"/>
                </a:schemeClr>
              </a:buClr>
              <a:buFont typeface="Arial" panose="020B0604020202020204" pitchFamily="34" charset="0"/>
              <a:buChar char="•"/>
              <a:defRPr>
                <a:solidFill>
                  <a:schemeClr val="tx1"/>
                </a:solidFill>
              </a:defRPr>
            </a:lvl1pPr>
            <a:lvl2pPr marL="378000" indent="-126000">
              <a:lnSpc>
                <a:spcPct val="90000"/>
              </a:lnSpc>
              <a:spcAft>
                <a:spcPts val="600"/>
              </a:spcAft>
              <a:buClr>
                <a:schemeClr val="tx1">
                  <a:lumMod val="85000"/>
                  <a:lumOff val="15000"/>
                </a:schemeClr>
              </a:buClr>
              <a:buFont typeface="Arial" panose="020B0604020202020204" pitchFamily="34" charset="0"/>
              <a:buChar char="•"/>
              <a:defRPr>
                <a:solidFill>
                  <a:schemeClr val="tx1"/>
                </a:solidFill>
              </a:defRPr>
            </a:lvl2pPr>
            <a:lvl3pPr marL="576000" indent="-126000">
              <a:lnSpc>
                <a:spcPct val="90000"/>
              </a:lnSpc>
              <a:spcAft>
                <a:spcPts val="200"/>
              </a:spcAft>
              <a:buClr>
                <a:schemeClr val="tx1">
                  <a:lumMod val="85000"/>
                  <a:lumOff val="15000"/>
                </a:schemeClr>
              </a:buClr>
              <a:buFont typeface="Arial" panose="020B0604020202020204" pitchFamily="34" charset="0"/>
              <a:buChar char="•"/>
              <a:defRPr>
                <a:solidFill>
                  <a:schemeClr val="tx1"/>
                </a:solidFill>
              </a:defRPr>
            </a:lvl3pPr>
            <a:lvl4pPr marL="774000" indent="-126000">
              <a:lnSpc>
                <a:spcPct val="90000"/>
              </a:lnSpc>
              <a:buClr>
                <a:schemeClr val="tx1">
                  <a:lumMod val="85000"/>
                  <a:lumOff val="15000"/>
                </a:schemeClr>
              </a:buClr>
              <a:buFont typeface="Arial" panose="020B0604020202020204" pitchFamily="34" charset="0"/>
              <a:buChar char="•"/>
              <a:defRPr>
                <a:solidFill>
                  <a:schemeClr val="tx1"/>
                </a:solidFill>
              </a:defRPr>
            </a:lvl4pPr>
            <a:lvl5pPr marL="936000" indent="-126000">
              <a:lnSpc>
                <a:spcPct val="90000"/>
              </a:lnSpc>
              <a:buClr>
                <a:schemeClr val="tx1">
                  <a:lumMod val="85000"/>
                  <a:lumOff val="15000"/>
                </a:schemeClr>
              </a:buClr>
              <a:buFont typeface="Arial" panose="020B0604020202020204" pitchFamily="34" charset="0"/>
              <a:buChar char="•"/>
              <a:defRPr>
                <a:solidFill>
                  <a:schemeClr val="tx1"/>
                </a:solidFill>
              </a:defRPr>
            </a:lvl5pPr>
          </a:lstStyle>
          <a:p>
            <a:pPr lvl="0"/>
            <a:r>
              <a:rPr lang="sv-SE" noProof="0" dirty="0"/>
              <a:t>Punktlista en kolumn</a:t>
            </a:r>
          </a:p>
          <a:p>
            <a:pPr lvl="1"/>
            <a:r>
              <a:rPr lang="sv-SE" noProof="0" dirty="0"/>
              <a:t>Andra nivån</a:t>
            </a:r>
          </a:p>
          <a:p>
            <a:pPr lvl="2"/>
            <a:r>
              <a:rPr lang="sv-SE" noProof="0" dirty="0"/>
              <a:t>Tredje nivån</a:t>
            </a:r>
          </a:p>
          <a:p>
            <a:pPr lvl="3"/>
            <a:r>
              <a:rPr lang="sv-SE" noProof="0" dirty="0"/>
              <a:t>Fjärde nivån</a:t>
            </a:r>
          </a:p>
          <a:p>
            <a:pPr lvl="4"/>
            <a:r>
              <a:rPr lang="sv-SE" noProof="0" dirty="0"/>
              <a:t>Femte nivån</a:t>
            </a:r>
          </a:p>
        </p:txBody>
      </p:sp>
      <p:sp>
        <p:nvSpPr>
          <p:cNvPr id="6" name="Slide Number Placeholder 6">
            <a:extLst>
              <a:ext uri="{FF2B5EF4-FFF2-40B4-BE49-F238E27FC236}">
                <a16:creationId xmlns:a16="http://schemas.microsoft.com/office/drawing/2014/main" id="{395F3508-212C-8940-8633-647F498A8280}"/>
              </a:ext>
            </a:extLst>
          </p:cNvPr>
          <p:cNvSpPr>
            <a:spLocks noGrp="1"/>
          </p:cNvSpPr>
          <p:nvPr>
            <p:ph type="sldNum" sz="quarter" idx="22"/>
          </p:nvPr>
        </p:nvSpPr>
        <p:spPr/>
        <p:txBody>
          <a:bodyPr/>
          <a:lstStyle/>
          <a:p>
            <a:fld id="{988E7F75-8447-2546-BC2C-A9D2B7675F08}" type="slidenum">
              <a:rPr lang="en-GB" smtClean="0"/>
              <a:pPr/>
              <a:t>‹#›</a:t>
            </a:fld>
            <a:endParaRPr lang="en-GB"/>
          </a:p>
        </p:txBody>
      </p:sp>
    </p:spTree>
    <p:extLst>
      <p:ext uri="{BB962C8B-B14F-4D97-AF65-F5344CB8AC3E}">
        <p14:creationId xmlns:p14="http://schemas.microsoft.com/office/powerpoint/2010/main" val="100006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_innehåll_1 bi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0584" y="185738"/>
            <a:ext cx="4628216" cy="2047299"/>
          </a:xfrm>
        </p:spPr>
        <p:txBody>
          <a:bodyPr/>
          <a:lstStyle/>
          <a:p>
            <a:r>
              <a:rPr lang="sv-SE" noProof="0" dirty="0"/>
              <a:t>Här lägger du in </a:t>
            </a:r>
            <a:br>
              <a:rPr lang="sv-SE" noProof="0" dirty="0"/>
            </a:br>
            <a:r>
              <a:rPr lang="sv-SE" noProof="0" dirty="0"/>
              <a:t>din rubrik</a:t>
            </a:r>
          </a:p>
        </p:txBody>
      </p:sp>
      <p:sp>
        <p:nvSpPr>
          <p:cNvPr id="9" name="Picture Placeholder 2">
            <a:extLst>
              <a:ext uri="{FF2B5EF4-FFF2-40B4-BE49-F238E27FC236}">
                <a16:creationId xmlns:a16="http://schemas.microsoft.com/office/drawing/2014/main" id="{A12C2FA7-C0FC-DD46-84CE-80BA7B31E68C}"/>
              </a:ext>
            </a:extLst>
          </p:cNvPr>
          <p:cNvSpPr>
            <a:spLocks noGrp="1"/>
          </p:cNvSpPr>
          <p:nvPr>
            <p:ph type="pic" sz="quarter" idx="13" hasCustomPrompt="1"/>
          </p:nvPr>
        </p:nvSpPr>
        <p:spPr>
          <a:xfrm>
            <a:off x="205200" y="185738"/>
            <a:ext cx="3769200" cy="4597200"/>
          </a:xfrm>
          <a:prstGeom prst="rect">
            <a:avLst/>
          </a:prstGeom>
          <a:solidFill>
            <a:srgbClr val="DCE4E1"/>
          </a:solidFill>
        </p:spPr>
        <p:txBody>
          <a:bodyPr tIns="0" bIns="1440000" anchor="b" anchorCtr="0"/>
          <a:lstStyle>
            <a:lvl1pPr marL="0" indent="0" algn="ctr">
              <a:buNone/>
              <a:defRPr/>
            </a:lvl1pPr>
          </a:lstStyle>
          <a:p>
            <a:r>
              <a:rPr lang="sv-SE" noProof="0" dirty="0"/>
              <a:t>Klicka på ikonen för att lägga till bild</a:t>
            </a:r>
          </a:p>
        </p:txBody>
      </p:sp>
      <p:sp>
        <p:nvSpPr>
          <p:cNvPr id="3" name="Content Placeholder 3"/>
          <p:cNvSpPr>
            <a:spLocks noGrp="1"/>
          </p:cNvSpPr>
          <p:nvPr>
            <p:ph idx="1" hasCustomPrompt="1"/>
          </p:nvPr>
        </p:nvSpPr>
        <p:spPr>
          <a:xfrm>
            <a:off x="4310584" y="2466170"/>
            <a:ext cx="4617182" cy="2240516"/>
          </a:xfrm>
          <a:prstGeom prst="rect">
            <a:avLst/>
          </a:prstGeom>
        </p:spPr>
        <p:txBody>
          <a:bodyPr/>
          <a:lstStyle>
            <a:lvl1pPr marL="126000" indent="-126000">
              <a:lnSpc>
                <a:spcPct val="90000"/>
              </a:lnSpc>
              <a:spcAft>
                <a:spcPts val="400"/>
              </a:spcAft>
              <a:buClr>
                <a:schemeClr val="tx1">
                  <a:lumMod val="85000"/>
                  <a:lumOff val="15000"/>
                </a:schemeClr>
              </a:buClr>
              <a:buFont typeface="Arial" panose="020B0604020202020204" pitchFamily="34" charset="0"/>
              <a:buChar char="•"/>
              <a:defRPr>
                <a:solidFill>
                  <a:schemeClr val="tx1"/>
                </a:solidFill>
              </a:defRPr>
            </a:lvl1pPr>
            <a:lvl2pPr marL="378000" indent="-126000">
              <a:lnSpc>
                <a:spcPct val="90000"/>
              </a:lnSpc>
              <a:spcAft>
                <a:spcPts val="600"/>
              </a:spcAft>
              <a:buClr>
                <a:schemeClr val="tx1">
                  <a:lumMod val="85000"/>
                  <a:lumOff val="15000"/>
                </a:schemeClr>
              </a:buClr>
              <a:buFont typeface="Arial" panose="020B0604020202020204" pitchFamily="34" charset="0"/>
              <a:buChar char="•"/>
              <a:defRPr>
                <a:solidFill>
                  <a:schemeClr val="tx1"/>
                </a:solidFill>
              </a:defRPr>
            </a:lvl2pPr>
            <a:lvl3pPr marL="576000" indent="-126000">
              <a:lnSpc>
                <a:spcPct val="90000"/>
              </a:lnSpc>
              <a:spcAft>
                <a:spcPts val="200"/>
              </a:spcAft>
              <a:buClr>
                <a:schemeClr val="tx1">
                  <a:lumMod val="85000"/>
                  <a:lumOff val="15000"/>
                </a:schemeClr>
              </a:buClr>
              <a:buFont typeface="Arial" panose="020B0604020202020204" pitchFamily="34" charset="0"/>
              <a:buChar char="•"/>
              <a:defRPr>
                <a:solidFill>
                  <a:schemeClr val="tx1"/>
                </a:solidFill>
              </a:defRPr>
            </a:lvl3pPr>
            <a:lvl4pPr marL="774000" indent="-126000">
              <a:lnSpc>
                <a:spcPct val="90000"/>
              </a:lnSpc>
              <a:buClr>
                <a:schemeClr val="tx1">
                  <a:lumMod val="85000"/>
                  <a:lumOff val="15000"/>
                </a:schemeClr>
              </a:buClr>
              <a:buFont typeface="Arial" panose="020B0604020202020204" pitchFamily="34" charset="0"/>
              <a:buChar char="•"/>
              <a:defRPr>
                <a:solidFill>
                  <a:schemeClr val="tx1"/>
                </a:solidFill>
              </a:defRPr>
            </a:lvl4pPr>
            <a:lvl5pPr marL="936000" indent="-126000">
              <a:lnSpc>
                <a:spcPct val="90000"/>
              </a:lnSpc>
              <a:buClr>
                <a:schemeClr val="tx1">
                  <a:lumMod val="85000"/>
                  <a:lumOff val="15000"/>
                </a:schemeClr>
              </a:buClr>
              <a:buFont typeface="Arial" panose="020B0604020202020204" pitchFamily="34" charset="0"/>
              <a:buChar char="•"/>
              <a:defRPr>
                <a:solidFill>
                  <a:schemeClr val="tx1"/>
                </a:solidFill>
              </a:defRPr>
            </a:lvl5pPr>
            <a:lvl9pPr marL="2743200" indent="0">
              <a:buNone/>
              <a:defRPr/>
            </a:lvl9pPr>
          </a:lstStyle>
          <a:p>
            <a:pPr lvl="0"/>
            <a:r>
              <a:rPr lang="sv-SE" noProof="0" dirty="0"/>
              <a:t>Punktlista en kolumn</a:t>
            </a:r>
          </a:p>
          <a:p>
            <a:pPr lvl="1"/>
            <a:r>
              <a:rPr lang="sv-SE" noProof="0" dirty="0"/>
              <a:t>Andra nivån</a:t>
            </a:r>
          </a:p>
          <a:p>
            <a:pPr lvl="2"/>
            <a:r>
              <a:rPr lang="sv-SE" noProof="0" dirty="0"/>
              <a:t>Tredje nivån</a:t>
            </a:r>
          </a:p>
        </p:txBody>
      </p:sp>
      <p:sp>
        <p:nvSpPr>
          <p:cNvPr id="6" name="Slide Number Placeholder 4">
            <a:extLst>
              <a:ext uri="{FF2B5EF4-FFF2-40B4-BE49-F238E27FC236}">
                <a16:creationId xmlns:a16="http://schemas.microsoft.com/office/drawing/2014/main" id="{12C09499-57AE-D94B-B9E5-906A8CC93B91}"/>
              </a:ext>
            </a:extLst>
          </p:cNvPr>
          <p:cNvSpPr>
            <a:spLocks noGrp="1"/>
          </p:cNvSpPr>
          <p:nvPr>
            <p:ph type="sldNum" sz="quarter" idx="16"/>
          </p:nvPr>
        </p:nvSpPr>
        <p:spPr/>
        <p:txBody>
          <a:bodyPr/>
          <a:lstStyle/>
          <a:p>
            <a:fld id="{988E7F75-8447-2546-BC2C-A9D2B7675F08}" type="slidenum">
              <a:rPr lang="en-GB" smtClean="0"/>
              <a:pPr/>
              <a:t>‹#›</a:t>
            </a:fld>
            <a:endParaRPr lang="en-GB"/>
          </a:p>
        </p:txBody>
      </p:sp>
    </p:spTree>
    <p:extLst>
      <p:ext uri="{BB962C8B-B14F-4D97-AF65-F5344CB8AC3E}">
        <p14:creationId xmlns:p14="http://schemas.microsoft.com/office/powerpoint/2010/main" val="386020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_innehåll_3 bilder_Institution">
    <p:spTree>
      <p:nvGrpSpPr>
        <p:cNvPr id="1" name=""/>
        <p:cNvGrpSpPr/>
        <p:nvPr/>
      </p:nvGrpSpPr>
      <p:grpSpPr>
        <a:xfrm>
          <a:off x="0" y="0"/>
          <a:ext cx="0" cy="0"/>
          <a:chOff x="0" y="0"/>
          <a:chExt cx="0" cy="0"/>
        </a:xfrm>
      </p:grpSpPr>
      <p:sp>
        <p:nvSpPr>
          <p:cNvPr id="25" name="Content Placeholder 1">
            <a:extLst>
              <a:ext uri="{FF2B5EF4-FFF2-40B4-BE49-F238E27FC236}">
                <a16:creationId xmlns:a16="http://schemas.microsoft.com/office/drawing/2014/main" id="{746C504D-4045-874E-93F0-4174EC2B85E6}"/>
              </a:ext>
            </a:extLst>
          </p:cNvPr>
          <p:cNvSpPr>
            <a:spLocks noGrp="1"/>
          </p:cNvSpPr>
          <p:nvPr>
            <p:ph idx="23" hasCustomPrompt="1"/>
          </p:nvPr>
        </p:nvSpPr>
        <p:spPr>
          <a:xfrm>
            <a:off x="4310063" y="940567"/>
            <a:ext cx="2360737" cy="257175"/>
          </a:xfrm>
          <a:prstGeom prst="rect">
            <a:avLst/>
          </a:prstGeom>
        </p:spPr>
        <p:txBody>
          <a:bodyPr anchor="b" anchorCtr="0"/>
          <a:lstStyle>
            <a:lvl1pPr marL="0" indent="0">
              <a:buNone/>
              <a:defRPr sz="1600" b="1">
                <a:solidFill>
                  <a:srgbClr val="194461"/>
                </a:solidFill>
              </a:defRPr>
            </a:lvl1pPr>
            <a:lvl4pPr marL="0" indent="0">
              <a:buNone/>
              <a:defRPr/>
            </a:lvl4pPr>
          </a:lstStyle>
          <a:p>
            <a:pPr lvl="0"/>
            <a:r>
              <a:rPr lang="sv-SE" noProof="0" dirty="0"/>
              <a:t>Institutionen för</a:t>
            </a:r>
          </a:p>
        </p:txBody>
      </p:sp>
      <p:sp>
        <p:nvSpPr>
          <p:cNvPr id="2" name="Title 2"/>
          <p:cNvSpPr>
            <a:spLocks noGrp="1"/>
          </p:cNvSpPr>
          <p:nvPr>
            <p:ph type="title" hasCustomPrompt="1"/>
          </p:nvPr>
        </p:nvSpPr>
        <p:spPr>
          <a:xfrm>
            <a:off x="4310584" y="752992"/>
            <a:ext cx="4617182" cy="1360030"/>
          </a:xfrm>
        </p:spPr>
        <p:txBody>
          <a:bodyPr/>
          <a:lstStyle>
            <a:lvl1pPr>
              <a:defRPr>
                <a:solidFill>
                  <a:srgbClr val="194461"/>
                </a:solidFill>
              </a:defRPr>
            </a:lvl1pPr>
          </a:lstStyle>
          <a:p>
            <a:r>
              <a:rPr lang="sv-SE" noProof="0" dirty="0"/>
              <a:t>Här lägger du in </a:t>
            </a:r>
            <a:br>
              <a:rPr lang="sv-SE" noProof="0" dirty="0"/>
            </a:br>
            <a:r>
              <a:rPr lang="sv-SE" noProof="0" dirty="0"/>
              <a:t>din rubrik</a:t>
            </a:r>
          </a:p>
        </p:txBody>
      </p:sp>
      <p:sp>
        <p:nvSpPr>
          <p:cNvPr id="9" name="Picture Placeholder 3">
            <a:extLst>
              <a:ext uri="{FF2B5EF4-FFF2-40B4-BE49-F238E27FC236}">
                <a16:creationId xmlns:a16="http://schemas.microsoft.com/office/drawing/2014/main" id="{A12C2FA7-C0FC-DD46-84CE-80BA7B31E68C}"/>
              </a:ext>
            </a:extLst>
          </p:cNvPr>
          <p:cNvSpPr>
            <a:spLocks noGrp="1"/>
          </p:cNvSpPr>
          <p:nvPr>
            <p:ph type="pic" sz="quarter" idx="13" hasCustomPrompt="1"/>
          </p:nvPr>
        </p:nvSpPr>
        <p:spPr>
          <a:xfrm>
            <a:off x="205200" y="185738"/>
            <a:ext cx="1836000" cy="2004009"/>
          </a:xfrm>
          <a:prstGeom prst="rect">
            <a:avLst/>
          </a:prstGeom>
          <a:solidFill>
            <a:srgbClr val="DCE4E1"/>
          </a:solidFill>
        </p:spPr>
        <p:txBody>
          <a:bodyPr tIns="360000" anchor="t" anchorCtr="0"/>
          <a:lstStyle>
            <a:lvl1pPr marL="0" indent="0" algn="ctr">
              <a:buNone/>
              <a:defRPr/>
            </a:lvl1pPr>
          </a:lstStyle>
          <a:p>
            <a:r>
              <a:rPr lang="sv-SE" noProof="0" dirty="0"/>
              <a:t>Klicka på ikonen för att lägga till bild</a:t>
            </a:r>
          </a:p>
        </p:txBody>
      </p:sp>
      <p:sp>
        <p:nvSpPr>
          <p:cNvPr id="16" name="Picture Placeholder 4">
            <a:extLst>
              <a:ext uri="{FF2B5EF4-FFF2-40B4-BE49-F238E27FC236}">
                <a16:creationId xmlns:a16="http://schemas.microsoft.com/office/drawing/2014/main" id="{97B33245-F90A-1E4D-8658-03FEC2CDE68C}"/>
              </a:ext>
            </a:extLst>
          </p:cNvPr>
          <p:cNvSpPr>
            <a:spLocks noGrp="1"/>
          </p:cNvSpPr>
          <p:nvPr>
            <p:ph type="pic" sz="quarter" idx="17" hasCustomPrompt="1"/>
          </p:nvPr>
        </p:nvSpPr>
        <p:spPr>
          <a:xfrm>
            <a:off x="2138400" y="185738"/>
            <a:ext cx="1836000" cy="2004009"/>
          </a:xfrm>
          <a:prstGeom prst="rect">
            <a:avLst/>
          </a:prstGeom>
          <a:solidFill>
            <a:srgbClr val="DCE4E1"/>
          </a:solidFill>
        </p:spPr>
        <p:txBody>
          <a:bodyPr tIns="360000" anchor="t" anchorCtr="0"/>
          <a:lstStyle>
            <a:lvl1pPr marL="0" indent="0" algn="ctr">
              <a:buNone/>
              <a:defRPr/>
            </a:lvl1pPr>
          </a:lstStyle>
          <a:p>
            <a:r>
              <a:rPr lang="sv-SE" noProof="0" dirty="0"/>
              <a:t>Klicka på ikonen för att lägga till bild</a:t>
            </a:r>
          </a:p>
        </p:txBody>
      </p:sp>
      <p:sp>
        <p:nvSpPr>
          <p:cNvPr id="24" name="Picture Placeholder 5">
            <a:extLst>
              <a:ext uri="{FF2B5EF4-FFF2-40B4-BE49-F238E27FC236}">
                <a16:creationId xmlns:a16="http://schemas.microsoft.com/office/drawing/2014/main" id="{9E839DED-9AD7-7F47-85D5-A26FC330559B}"/>
              </a:ext>
            </a:extLst>
          </p:cNvPr>
          <p:cNvSpPr>
            <a:spLocks noGrp="1"/>
          </p:cNvSpPr>
          <p:nvPr>
            <p:ph type="pic" sz="quarter" idx="20" hasCustomPrompt="1"/>
          </p:nvPr>
        </p:nvSpPr>
        <p:spPr>
          <a:xfrm>
            <a:off x="205200" y="2277979"/>
            <a:ext cx="3769200" cy="2504958"/>
          </a:xfrm>
          <a:prstGeom prst="rect">
            <a:avLst/>
          </a:prstGeom>
          <a:solidFill>
            <a:srgbClr val="DCE4E1"/>
          </a:solidFill>
        </p:spPr>
        <p:txBody>
          <a:bodyPr tIns="612000" anchor="t" anchorCtr="0"/>
          <a:lstStyle>
            <a:lvl1pPr marL="0" indent="0" algn="ctr">
              <a:buNone/>
              <a:defRPr/>
            </a:lvl1pPr>
          </a:lstStyle>
          <a:p>
            <a:r>
              <a:rPr lang="sv-SE" noProof="0" dirty="0"/>
              <a:t>Klicka på ikonen för att lägga till bild</a:t>
            </a:r>
          </a:p>
        </p:txBody>
      </p:sp>
      <p:sp>
        <p:nvSpPr>
          <p:cNvPr id="3" name="Content Placeholder 6"/>
          <p:cNvSpPr>
            <a:spLocks noGrp="1"/>
          </p:cNvSpPr>
          <p:nvPr>
            <p:ph idx="1" hasCustomPrompt="1"/>
          </p:nvPr>
        </p:nvSpPr>
        <p:spPr>
          <a:xfrm>
            <a:off x="4310584" y="2281373"/>
            <a:ext cx="4617182" cy="856274"/>
          </a:xfrm>
          <a:prstGeom prst="rect">
            <a:avLst/>
          </a:prstGeom>
        </p:spPr>
        <p:txBody>
          <a:bodyPr/>
          <a:lstStyle>
            <a:lvl1pPr marL="0" indent="0">
              <a:lnSpc>
                <a:spcPct val="90000"/>
              </a:lnSpc>
              <a:spcAft>
                <a:spcPts val="400"/>
              </a:spcAft>
              <a:buClr>
                <a:schemeClr val="tx1">
                  <a:lumMod val="85000"/>
                  <a:lumOff val="15000"/>
                </a:schemeClr>
              </a:buClr>
              <a:buFontTx/>
              <a:buNone/>
              <a:defRPr>
                <a:solidFill>
                  <a:schemeClr val="tx1"/>
                </a:solidFill>
              </a:defRPr>
            </a:lvl1pPr>
            <a:lvl2pPr marL="378000" indent="-126000">
              <a:lnSpc>
                <a:spcPct val="90000"/>
              </a:lnSpc>
              <a:spcAft>
                <a:spcPts val="600"/>
              </a:spcAft>
              <a:buClr>
                <a:schemeClr val="tx1">
                  <a:lumMod val="85000"/>
                  <a:lumOff val="15000"/>
                </a:schemeClr>
              </a:buClr>
              <a:buFont typeface="Arial" panose="020B0604020202020204" pitchFamily="34" charset="0"/>
              <a:buChar char="•"/>
              <a:defRPr>
                <a:solidFill>
                  <a:schemeClr val="tx1"/>
                </a:solidFill>
              </a:defRPr>
            </a:lvl2pPr>
            <a:lvl3pPr marL="576000" indent="-126000">
              <a:lnSpc>
                <a:spcPct val="90000"/>
              </a:lnSpc>
              <a:spcAft>
                <a:spcPts val="200"/>
              </a:spcAft>
              <a:buFont typeface="Arial" panose="020B0604020202020204" pitchFamily="34" charset="0"/>
              <a:buChar char="•"/>
              <a:defRPr/>
            </a:lvl3pPr>
            <a:lvl4pPr marL="648000" indent="0">
              <a:lnSpc>
                <a:spcPct val="90000"/>
              </a:lnSpc>
              <a:buFont typeface="Arial" panose="020B0604020202020204" pitchFamily="34" charset="0"/>
              <a:buNone/>
              <a:defRPr/>
            </a:lvl4pPr>
            <a:lvl5pPr marL="936000" indent="-126000">
              <a:lnSpc>
                <a:spcPct val="90000"/>
              </a:lnSpc>
              <a:buFont typeface="Arial" panose="020B0604020202020204" pitchFamily="34" charset="0"/>
              <a:buChar char="•"/>
              <a:defRPr/>
            </a:lvl5pPr>
            <a:lvl6pPr marL="1714500" indent="0">
              <a:buNone/>
              <a:defRPr/>
            </a:lvl6pPr>
          </a:lstStyle>
          <a:p>
            <a:pPr lvl="0"/>
            <a:r>
              <a:rPr lang="sv-SE" noProof="0" dirty="0"/>
              <a:t>Ingress en kolumn</a:t>
            </a:r>
          </a:p>
          <a:p>
            <a:pPr lvl="1"/>
            <a:r>
              <a:rPr lang="sv-SE" noProof="0" dirty="0"/>
              <a:t>Andra nivån</a:t>
            </a:r>
          </a:p>
        </p:txBody>
      </p:sp>
      <p:sp>
        <p:nvSpPr>
          <p:cNvPr id="23" name="Text Placeholder 7">
            <a:extLst>
              <a:ext uri="{FF2B5EF4-FFF2-40B4-BE49-F238E27FC236}">
                <a16:creationId xmlns:a16="http://schemas.microsoft.com/office/drawing/2014/main" id="{E90DF472-2B52-B648-86BA-E002A3B5E8F2}"/>
              </a:ext>
            </a:extLst>
          </p:cNvPr>
          <p:cNvSpPr>
            <a:spLocks noGrp="1"/>
          </p:cNvSpPr>
          <p:nvPr>
            <p:ph type="body" sz="quarter" idx="22" hasCustomPrompt="1"/>
          </p:nvPr>
        </p:nvSpPr>
        <p:spPr>
          <a:xfrm>
            <a:off x="4310063" y="3395249"/>
            <a:ext cx="4629150" cy="257175"/>
          </a:xfrm>
          <a:prstGeom prst="rect">
            <a:avLst/>
          </a:prstGeom>
        </p:spPr>
        <p:txBody>
          <a:bodyPr/>
          <a:lstStyle>
            <a:lvl1pPr marL="0" indent="0">
              <a:buFontTx/>
              <a:buNone/>
              <a:defRPr sz="1300" b="1">
                <a:solidFill>
                  <a:schemeClr val="tx1"/>
                </a:solidFill>
              </a:defRPr>
            </a:lvl1pPr>
            <a:lvl2pPr marL="0" indent="0">
              <a:buFontTx/>
              <a:buNone/>
              <a:defRPr sz="1300" b="1"/>
            </a:lvl2pPr>
            <a:lvl3pPr marL="0" indent="0">
              <a:buFontTx/>
              <a:buNone/>
              <a:defRPr sz="1300" b="1"/>
            </a:lvl3pPr>
            <a:lvl4pPr marL="0" indent="0">
              <a:buFontTx/>
              <a:buNone/>
              <a:defRPr sz="1300" b="1"/>
            </a:lvl4pPr>
            <a:lvl5pPr marL="0" indent="0">
              <a:buFontTx/>
              <a:buNone/>
              <a:defRPr sz="1300" b="1"/>
            </a:lvl5pPr>
          </a:lstStyle>
          <a:p>
            <a:pPr lvl="0"/>
            <a:r>
              <a:rPr lang="sv-SE" noProof="0" dirty="0"/>
              <a:t>Divisioner</a:t>
            </a:r>
          </a:p>
        </p:txBody>
      </p:sp>
      <p:sp>
        <p:nvSpPr>
          <p:cNvPr id="27" name="Text Placeholder 8">
            <a:extLst>
              <a:ext uri="{FF2B5EF4-FFF2-40B4-BE49-F238E27FC236}">
                <a16:creationId xmlns:a16="http://schemas.microsoft.com/office/drawing/2014/main" id="{97B49F1B-85A6-A647-9F5F-A010E7ED9DEF}"/>
              </a:ext>
            </a:extLst>
          </p:cNvPr>
          <p:cNvSpPr>
            <a:spLocks noGrp="1"/>
          </p:cNvSpPr>
          <p:nvPr>
            <p:ph type="body" sz="quarter" idx="24" hasCustomPrompt="1"/>
          </p:nvPr>
        </p:nvSpPr>
        <p:spPr>
          <a:xfrm>
            <a:off x="4310064" y="3724507"/>
            <a:ext cx="2268000" cy="1058430"/>
          </a:xfrm>
          <a:prstGeom prst="rect">
            <a:avLst/>
          </a:prstGeom>
        </p:spPr>
        <p:txBody>
          <a:bodyPr/>
          <a:lstStyle>
            <a:lvl1pPr marL="0" indent="0">
              <a:lnSpc>
                <a:spcPct val="80000"/>
              </a:lnSpc>
              <a:spcBef>
                <a:spcPts val="0"/>
              </a:spcBef>
              <a:spcAft>
                <a:spcPts val="300"/>
              </a:spcAft>
              <a:buFontTx/>
              <a:buNone/>
              <a:defRPr sz="1200">
                <a:solidFill>
                  <a:schemeClr val="tx1"/>
                </a:solidFill>
              </a:defRPr>
            </a:lvl1pPr>
            <a:lvl2pPr marL="0" indent="0">
              <a:lnSpc>
                <a:spcPct val="100000"/>
              </a:lnSpc>
              <a:spcAft>
                <a:spcPts val="800"/>
              </a:spcAft>
              <a:buFontTx/>
              <a:buNone/>
              <a:defRPr sz="1150"/>
            </a:lvl2pPr>
            <a:lvl3pPr marL="0" indent="0">
              <a:lnSpc>
                <a:spcPct val="100000"/>
              </a:lnSpc>
              <a:spcAft>
                <a:spcPts val="800"/>
              </a:spcAft>
              <a:buFontTx/>
              <a:buNone/>
              <a:defRPr sz="1150"/>
            </a:lvl3pPr>
            <a:lvl4pPr marL="0" indent="0">
              <a:lnSpc>
                <a:spcPct val="100000"/>
              </a:lnSpc>
              <a:spcAft>
                <a:spcPts val="800"/>
              </a:spcAft>
              <a:buFontTx/>
              <a:buNone/>
              <a:defRPr sz="1150"/>
            </a:lvl4pPr>
            <a:lvl5pPr marL="0" indent="0">
              <a:lnSpc>
                <a:spcPct val="100000"/>
              </a:lnSpc>
              <a:spcAft>
                <a:spcPts val="800"/>
              </a:spcAft>
              <a:buFontTx/>
              <a:buNone/>
              <a:defRPr sz="1150"/>
            </a:lvl5pPr>
          </a:lstStyle>
          <a:p>
            <a:pPr lvl="0"/>
            <a:r>
              <a:rPr lang="sv-SE" noProof="0" dirty="0"/>
              <a:t>Här lägger du in din text</a:t>
            </a:r>
          </a:p>
        </p:txBody>
      </p:sp>
      <p:sp>
        <p:nvSpPr>
          <p:cNvPr id="29" name="Text Placeholder 9">
            <a:extLst>
              <a:ext uri="{FF2B5EF4-FFF2-40B4-BE49-F238E27FC236}">
                <a16:creationId xmlns:a16="http://schemas.microsoft.com/office/drawing/2014/main" id="{EDBC0CD4-68F0-E74A-8F83-B8EB39840D01}"/>
              </a:ext>
            </a:extLst>
          </p:cNvPr>
          <p:cNvSpPr>
            <a:spLocks noGrp="1"/>
          </p:cNvSpPr>
          <p:nvPr>
            <p:ph type="body" sz="quarter" idx="25" hasCustomPrompt="1"/>
          </p:nvPr>
        </p:nvSpPr>
        <p:spPr>
          <a:xfrm>
            <a:off x="6670800" y="3724507"/>
            <a:ext cx="2268000" cy="1058630"/>
          </a:xfrm>
          <a:prstGeom prst="rect">
            <a:avLst/>
          </a:prstGeom>
        </p:spPr>
        <p:txBody>
          <a:bodyPr/>
          <a:lstStyle>
            <a:lvl1pPr marL="0" indent="0">
              <a:lnSpc>
                <a:spcPct val="80000"/>
              </a:lnSpc>
              <a:spcBef>
                <a:spcPts val="0"/>
              </a:spcBef>
              <a:spcAft>
                <a:spcPts val="300"/>
              </a:spcAft>
              <a:buFontTx/>
              <a:buNone/>
              <a:defRPr sz="1200">
                <a:solidFill>
                  <a:schemeClr val="tx1"/>
                </a:solidFill>
              </a:defRPr>
            </a:lvl1pPr>
            <a:lvl2pPr marL="0" indent="0">
              <a:lnSpc>
                <a:spcPct val="100000"/>
              </a:lnSpc>
              <a:spcAft>
                <a:spcPts val="800"/>
              </a:spcAft>
              <a:buFontTx/>
              <a:buNone/>
              <a:defRPr sz="1150"/>
            </a:lvl2pPr>
            <a:lvl3pPr marL="0" indent="0">
              <a:lnSpc>
                <a:spcPct val="100000"/>
              </a:lnSpc>
              <a:spcAft>
                <a:spcPts val="800"/>
              </a:spcAft>
              <a:buFontTx/>
              <a:buNone/>
              <a:defRPr sz="1150"/>
            </a:lvl3pPr>
            <a:lvl4pPr marL="0" indent="0">
              <a:lnSpc>
                <a:spcPct val="100000"/>
              </a:lnSpc>
              <a:spcAft>
                <a:spcPts val="800"/>
              </a:spcAft>
              <a:buFontTx/>
              <a:buNone/>
              <a:defRPr sz="1150"/>
            </a:lvl4pPr>
            <a:lvl5pPr marL="0" indent="0">
              <a:lnSpc>
                <a:spcPct val="100000"/>
              </a:lnSpc>
              <a:spcAft>
                <a:spcPts val="800"/>
              </a:spcAft>
              <a:buFontTx/>
              <a:buNone/>
              <a:defRPr sz="1150"/>
            </a:lvl5pPr>
          </a:lstStyle>
          <a:p>
            <a:pPr lvl="0"/>
            <a:r>
              <a:rPr lang="sv-SE" noProof="0" dirty="0"/>
              <a:t>Här lägger du in din text</a:t>
            </a:r>
          </a:p>
        </p:txBody>
      </p:sp>
      <p:sp>
        <p:nvSpPr>
          <p:cNvPr id="31" name="Slide Number Placeholder 10">
            <a:extLst>
              <a:ext uri="{FF2B5EF4-FFF2-40B4-BE49-F238E27FC236}">
                <a16:creationId xmlns:a16="http://schemas.microsoft.com/office/drawing/2014/main" id="{268A9C3F-410A-684D-BF8C-D1EE552744E0}"/>
              </a:ext>
            </a:extLst>
          </p:cNvPr>
          <p:cNvSpPr>
            <a:spLocks noGrp="1"/>
          </p:cNvSpPr>
          <p:nvPr>
            <p:ph type="sldNum" sz="quarter" idx="27"/>
          </p:nvPr>
        </p:nvSpPr>
        <p:spPr>
          <a:xfrm>
            <a:off x="205200" y="4852800"/>
            <a:ext cx="216000" cy="176400"/>
          </a:xfrm>
        </p:spPr>
        <p:txBody>
          <a:bodyPr/>
          <a:lstStyle>
            <a:lvl1pPr>
              <a:defRPr>
                <a:solidFill>
                  <a:schemeClr val="tx1">
                    <a:lumMod val="85000"/>
                    <a:lumOff val="15000"/>
                  </a:schemeClr>
                </a:solidFill>
              </a:defRPr>
            </a:lvl1pPr>
          </a:lstStyle>
          <a:p>
            <a:fld id="{988E7F75-8447-2546-BC2C-A9D2B7675F08}" type="slidenum">
              <a:rPr lang="en-GB" smtClean="0"/>
              <a:pPr/>
              <a:t>‹#›</a:t>
            </a:fld>
            <a:endParaRPr lang="en-GB"/>
          </a:p>
        </p:txBody>
      </p:sp>
    </p:spTree>
    <p:extLst>
      <p:ext uri="{BB962C8B-B14F-4D97-AF65-F5344CB8AC3E}">
        <p14:creationId xmlns:p14="http://schemas.microsoft.com/office/powerpoint/2010/main" val="2171596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_innehåll_3 bilder_Forskningsinfrastrukt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0584" y="185738"/>
            <a:ext cx="4617182" cy="2047299"/>
          </a:xfrm>
        </p:spPr>
        <p:txBody>
          <a:bodyPr/>
          <a:lstStyle>
            <a:lvl1pPr>
              <a:defRPr sz="3200"/>
            </a:lvl1pPr>
          </a:lstStyle>
          <a:p>
            <a:r>
              <a:rPr lang="sv-SE" noProof="0"/>
              <a:t>Här lägger du in </a:t>
            </a:r>
            <a:br>
              <a:rPr lang="sv-SE" noProof="0"/>
            </a:br>
            <a:r>
              <a:rPr lang="sv-SE" noProof="0"/>
              <a:t>din rubrik</a:t>
            </a:r>
          </a:p>
        </p:txBody>
      </p:sp>
      <p:sp>
        <p:nvSpPr>
          <p:cNvPr id="9" name="Picture Placeholder 2">
            <a:extLst>
              <a:ext uri="{FF2B5EF4-FFF2-40B4-BE49-F238E27FC236}">
                <a16:creationId xmlns:a16="http://schemas.microsoft.com/office/drawing/2014/main" id="{A12C2FA7-C0FC-DD46-84CE-80BA7B31E68C}"/>
              </a:ext>
            </a:extLst>
          </p:cNvPr>
          <p:cNvSpPr>
            <a:spLocks noGrp="1"/>
          </p:cNvSpPr>
          <p:nvPr>
            <p:ph type="pic" sz="quarter" idx="13" hasCustomPrompt="1"/>
          </p:nvPr>
        </p:nvSpPr>
        <p:spPr>
          <a:xfrm>
            <a:off x="246222" y="185738"/>
            <a:ext cx="1836000" cy="2827806"/>
          </a:xfrm>
          <a:prstGeom prst="rect">
            <a:avLst/>
          </a:prstGeom>
          <a:solidFill>
            <a:srgbClr val="DCE4E1"/>
          </a:solidFill>
        </p:spPr>
        <p:txBody>
          <a:bodyPr tIns="612000" anchor="t" anchorCtr="0"/>
          <a:lstStyle>
            <a:lvl1pPr marL="0" indent="0" algn="ctr">
              <a:buNone/>
              <a:defRPr/>
            </a:lvl1pPr>
          </a:lstStyle>
          <a:p>
            <a:r>
              <a:rPr lang="sv-SE" noProof="0" dirty="0"/>
              <a:t>Klicka på ikonen för att lägga till bild</a:t>
            </a:r>
          </a:p>
        </p:txBody>
      </p:sp>
      <p:sp>
        <p:nvSpPr>
          <p:cNvPr id="16" name="Picture Placeholder 3">
            <a:extLst>
              <a:ext uri="{FF2B5EF4-FFF2-40B4-BE49-F238E27FC236}">
                <a16:creationId xmlns:a16="http://schemas.microsoft.com/office/drawing/2014/main" id="{97B33245-F90A-1E4D-8658-03FEC2CDE68C}"/>
              </a:ext>
            </a:extLst>
          </p:cNvPr>
          <p:cNvSpPr>
            <a:spLocks noGrp="1"/>
          </p:cNvSpPr>
          <p:nvPr>
            <p:ph type="pic" sz="quarter" idx="17" hasCustomPrompt="1"/>
          </p:nvPr>
        </p:nvSpPr>
        <p:spPr>
          <a:xfrm>
            <a:off x="2179422" y="185738"/>
            <a:ext cx="1836000" cy="2827806"/>
          </a:xfrm>
          <a:prstGeom prst="rect">
            <a:avLst/>
          </a:prstGeom>
          <a:solidFill>
            <a:srgbClr val="DCE4E1"/>
          </a:solidFill>
        </p:spPr>
        <p:txBody>
          <a:bodyPr tIns="612000" anchor="t" anchorCtr="0"/>
          <a:lstStyle>
            <a:lvl1pPr marL="0" indent="0" algn="ctr">
              <a:buNone/>
              <a:defRPr/>
            </a:lvl1pPr>
          </a:lstStyle>
          <a:p>
            <a:r>
              <a:rPr lang="sv-SE" noProof="0" dirty="0"/>
              <a:t>Klicka på ikonen för att lägga till bild</a:t>
            </a:r>
          </a:p>
        </p:txBody>
      </p:sp>
      <p:sp>
        <p:nvSpPr>
          <p:cNvPr id="11" name="Picture Placeholder 4">
            <a:extLst>
              <a:ext uri="{FF2B5EF4-FFF2-40B4-BE49-F238E27FC236}">
                <a16:creationId xmlns:a16="http://schemas.microsoft.com/office/drawing/2014/main" id="{5E5A597A-C5B4-F844-9B0B-A2909CB81E77}"/>
              </a:ext>
            </a:extLst>
          </p:cNvPr>
          <p:cNvSpPr>
            <a:spLocks noGrp="1"/>
          </p:cNvSpPr>
          <p:nvPr>
            <p:ph type="pic" sz="quarter" idx="23" hasCustomPrompt="1"/>
          </p:nvPr>
        </p:nvSpPr>
        <p:spPr>
          <a:xfrm>
            <a:off x="246222" y="3107530"/>
            <a:ext cx="3780233" cy="1672213"/>
          </a:xfrm>
          <a:prstGeom prst="rect">
            <a:avLst/>
          </a:prstGeom>
          <a:solidFill>
            <a:srgbClr val="DCE4E1"/>
          </a:solidFill>
        </p:spPr>
        <p:txBody>
          <a:bodyPr tIns="360000" anchor="t" anchorCtr="0"/>
          <a:lstStyle>
            <a:lvl1pPr marL="0" indent="0" algn="ctr">
              <a:buNone/>
              <a:defRPr/>
            </a:lvl1pPr>
          </a:lstStyle>
          <a:p>
            <a:r>
              <a:rPr lang="sv-SE" noProof="0" dirty="0"/>
              <a:t>Klicka på ikonen för att lägga till bild</a:t>
            </a:r>
          </a:p>
        </p:txBody>
      </p:sp>
      <p:sp>
        <p:nvSpPr>
          <p:cNvPr id="3" name="Content Placeholder 5"/>
          <p:cNvSpPr>
            <a:spLocks noGrp="1"/>
          </p:cNvSpPr>
          <p:nvPr>
            <p:ph idx="1" hasCustomPrompt="1"/>
          </p:nvPr>
        </p:nvSpPr>
        <p:spPr>
          <a:xfrm>
            <a:off x="4310584" y="2466170"/>
            <a:ext cx="4617182" cy="2240516"/>
          </a:xfrm>
          <a:prstGeom prst="rect">
            <a:avLst/>
          </a:prstGeom>
        </p:spPr>
        <p:txBody>
          <a:bodyPr/>
          <a:lstStyle>
            <a:lvl1pPr marL="126000" indent="-126000">
              <a:lnSpc>
                <a:spcPct val="90000"/>
              </a:lnSpc>
              <a:spcBef>
                <a:spcPts val="600"/>
              </a:spcBef>
              <a:spcAft>
                <a:spcPts val="400"/>
              </a:spcAft>
              <a:buClr>
                <a:schemeClr val="tx1">
                  <a:lumMod val="85000"/>
                  <a:lumOff val="15000"/>
                </a:schemeClr>
              </a:buClr>
              <a:buFont typeface="Arial" panose="020B0604020202020204" pitchFamily="34" charset="0"/>
              <a:buChar char="•"/>
              <a:defRPr>
                <a:solidFill>
                  <a:schemeClr val="tx1"/>
                </a:solidFill>
              </a:defRPr>
            </a:lvl1pPr>
            <a:lvl2pPr marL="378000" indent="-126000">
              <a:lnSpc>
                <a:spcPct val="90000"/>
              </a:lnSpc>
              <a:spcAft>
                <a:spcPts val="600"/>
              </a:spcAft>
              <a:buClr>
                <a:schemeClr val="tx1">
                  <a:lumMod val="85000"/>
                  <a:lumOff val="15000"/>
                </a:schemeClr>
              </a:buClr>
              <a:buFont typeface="Arial" panose="020B0604020202020204" pitchFamily="34" charset="0"/>
              <a:buChar char="•"/>
              <a:defRPr>
                <a:solidFill>
                  <a:schemeClr val="tx1"/>
                </a:solidFill>
              </a:defRPr>
            </a:lvl2pPr>
            <a:lvl3pPr marL="576000" indent="-126000">
              <a:lnSpc>
                <a:spcPct val="90000"/>
              </a:lnSpc>
              <a:spcAft>
                <a:spcPts val="200"/>
              </a:spcAft>
              <a:buClr>
                <a:schemeClr val="tx1">
                  <a:lumMod val="85000"/>
                  <a:lumOff val="15000"/>
                </a:schemeClr>
              </a:buClr>
              <a:buFont typeface="Arial" panose="020B0604020202020204" pitchFamily="34" charset="0"/>
              <a:buChar char="•"/>
              <a:defRPr>
                <a:solidFill>
                  <a:schemeClr val="tx1"/>
                </a:solidFill>
              </a:defRPr>
            </a:lvl3pPr>
            <a:lvl4pPr marL="774000" indent="-126000">
              <a:lnSpc>
                <a:spcPct val="90000"/>
              </a:lnSpc>
              <a:buClr>
                <a:schemeClr val="tx1">
                  <a:lumMod val="85000"/>
                  <a:lumOff val="15000"/>
                </a:schemeClr>
              </a:buClr>
              <a:buFont typeface="Arial" panose="020B0604020202020204" pitchFamily="34" charset="0"/>
              <a:buChar char="•"/>
              <a:defRPr>
                <a:solidFill>
                  <a:schemeClr val="tx1"/>
                </a:solidFill>
              </a:defRPr>
            </a:lvl4pPr>
            <a:lvl5pPr marL="936000" indent="-126000">
              <a:lnSpc>
                <a:spcPct val="90000"/>
              </a:lnSpc>
              <a:buClr>
                <a:schemeClr val="tx1">
                  <a:lumMod val="85000"/>
                  <a:lumOff val="15000"/>
                </a:schemeClr>
              </a:buClr>
              <a:buFont typeface="Arial" panose="020B0604020202020204" pitchFamily="34" charset="0"/>
              <a:buChar char="•"/>
              <a:defRPr>
                <a:solidFill>
                  <a:schemeClr val="tx1"/>
                </a:solidFill>
              </a:defRPr>
            </a:lvl5pPr>
          </a:lstStyle>
          <a:p>
            <a:pPr lvl="0"/>
            <a:r>
              <a:rPr lang="sv-SE" noProof="0" dirty="0"/>
              <a:t>Punktlista en kolumn</a:t>
            </a:r>
          </a:p>
          <a:p>
            <a:pPr lvl="1"/>
            <a:r>
              <a:rPr lang="sv-SE" noProof="0" dirty="0"/>
              <a:t>Andra nivån</a:t>
            </a:r>
          </a:p>
          <a:p>
            <a:pPr lvl="2"/>
            <a:r>
              <a:rPr lang="sv-SE" noProof="0" dirty="0"/>
              <a:t>Tredje nivån</a:t>
            </a:r>
          </a:p>
          <a:p>
            <a:pPr lvl="3"/>
            <a:r>
              <a:rPr lang="sv-SE" noProof="0" dirty="0"/>
              <a:t>Fjärde nivån</a:t>
            </a:r>
          </a:p>
          <a:p>
            <a:pPr lvl="4"/>
            <a:r>
              <a:rPr lang="sv-SE" noProof="0" dirty="0"/>
              <a:t>Femte nivån</a:t>
            </a:r>
          </a:p>
        </p:txBody>
      </p:sp>
      <p:sp>
        <p:nvSpPr>
          <p:cNvPr id="6" name="Slide Number Placeholder 6">
            <a:extLst>
              <a:ext uri="{FF2B5EF4-FFF2-40B4-BE49-F238E27FC236}">
                <a16:creationId xmlns:a16="http://schemas.microsoft.com/office/drawing/2014/main" id="{395F3508-212C-8940-8633-647F498A8280}"/>
              </a:ext>
            </a:extLst>
          </p:cNvPr>
          <p:cNvSpPr>
            <a:spLocks noGrp="1"/>
          </p:cNvSpPr>
          <p:nvPr>
            <p:ph type="sldNum" sz="quarter" idx="22"/>
          </p:nvPr>
        </p:nvSpPr>
        <p:spPr/>
        <p:txBody>
          <a:bodyPr/>
          <a:lstStyle/>
          <a:p>
            <a:fld id="{988E7F75-8447-2546-BC2C-A9D2B7675F08}" type="slidenum">
              <a:rPr lang="en-GB" smtClean="0"/>
              <a:pPr/>
              <a:t>‹#›</a:t>
            </a:fld>
            <a:endParaRPr lang="en-GB"/>
          </a:p>
        </p:txBody>
      </p:sp>
      <p:sp>
        <p:nvSpPr>
          <p:cNvPr id="8" name="Text Placeholder 7">
            <a:extLst>
              <a:ext uri="{FF2B5EF4-FFF2-40B4-BE49-F238E27FC236}">
                <a16:creationId xmlns:a16="http://schemas.microsoft.com/office/drawing/2014/main" id="{27FD5CA9-F98F-5148-B23A-9CE3140EE6B0}"/>
              </a:ext>
            </a:extLst>
          </p:cNvPr>
          <p:cNvSpPr txBox="1"/>
          <p:nvPr userDrawn="1"/>
        </p:nvSpPr>
        <p:spPr>
          <a:xfrm rot="16200000">
            <a:off x="-2173892" y="2359629"/>
            <a:ext cx="4594005" cy="246221"/>
          </a:xfrm>
          <a:prstGeom prst="rect">
            <a:avLst/>
          </a:prstGeom>
          <a:solidFill>
            <a:schemeClr val="accent2"/>
          </a:solidFill>
        </p:spPr>
        <p:txBody>
          <a:bodyPr wrap="square" lIns="1764000" rIns="72000" rtlCol="0" anchor="ctr" anchorCtr="0">
            <a:spAutoFit/>
          </a:bodyPr>
          <a:lstStyle/>
          <a:p>
            <a:pPr algn="l"/>
            <a:r>
              <a:rPr lang="sv-SE" sz="1000" noProof="0" dirty="0">
                <a:solidFill>
                  <a:schemeClr val="bg1"/>
                </a:solidFill>
                <a:latin typeface="Arial" panose="020B0604020202020204" pitchFamily="34" charset="0"/>
                <a:cs typeface="Arial" panose="020B0604020202020204" pitchFamily="34" charset="0"/>
              </a:rPr>
              <a:t>Forskningsinfrastruktur</a:t>
            </a:r>
          </a:p>
        </p:txBody>
      </p:sp>
    </p:spTree>
    <p:extLst>
      <p:ext uri="{BB962C8B-B14F-4D97-AF65-F5344CB8AC3E}">
        <p14:creationId xmlns:p14="http://schemas.microsoft.com/office/powerpoint/2010/main" val="380405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8799" y="530176"/>
            <a:ext cx="6796020" cy="994172"/>
          </a:xfrm>
          <a:prstGeom prst="rect">
            <a:avLst/>
          </a:prstGeom>
        </p:spPr>
        <p:txBody>
          <a:bodyPr vert="horz" lIns="0" tIns="0" rIns="0" bIns="0" rtlCol="0" anchor="b" anchorCtr="0">
            <a:noAutofit/>
          </a:bodyPr>
          <a:lstStyle/>
          <a:p>
            <a:r>
              <a:rPr lang="sv-SE" noProof="0" dirty="0"/>
              <a:t>Skriv din rubrik här</a:t>
            </a:r>
          </a:p>
        </p:txBody>
      </p:sp>
      <p:sp>
        <p:nvSpPr>
          <p:cNvPr id="3" name="Text Placeholder 2"/>
          <p:cNvSpPr>
            <a:spLocks noGrp="1"/>
          </p:cNvSpPr>
          <p:nvPr>
            <p:ph type="body" idx="1"/>
          </p:nvPr>
        </p:nvSpPr>
        <p:spPr>
          <a:xfrm>
            <a:off x="573720" y="1814787"/>
            <a:ext cx="7886700" cy="2858877"/>
          </a:xfrm>
          <a:prstGeom prst="rect">
            <a:avLst/>
          </a:prstGeom>
        </p:spPr>
        <p:txBody>
          <a:bodyPr vert="horz" lIns="0" tIns="0" rIns="0" bIns="0" rtlCol="0">
            <a:noAutofit/>
          </a:bodyPr>
          <a:lstStyle/>
          <a:p>
            <a:pPr lvl="0"/>
            <a:r>
              <a:rPr lang="sv-SE" noProof="0" dirty="0"/>
              <a:t>Punktlista en kolumn</a:t>
            </a:r>
          </a:p>
          <a:p>
            <a:pPr lvl="1"/>
            <a:r>
              <a:rPr lang="sv-SE" noProof="0" dirty="0"/>
              <a:t>Andra nivån</a:t>
            </a:r>
          </a:p>
          <a:p>
            <a:pPr lvl="2"/>
            <a:r>
              <a:rPr lang="sv-SE" noProof="0" dirty="0"/>
              <a:t>Tredje nivån</a:t>
            </a:r>
          </a:p>
          <a:p>
            <a:pPr lvl="3"/>
            <a:r>
              <a:rPr lang="sv-SE" noProof="0" dirty="0"/>
              <a:t>Fjärde nivån</a:t>
            </a:r>
          </a:p>
          <a:p>
            <a:pPr lvl="4"/>
            <a:r>
              <a:rPr lang="sv-SE" noProof="0" dirty="0"/>
              <a:t>Femte nivån</a:t>
            </a:r>
          </a:p>
        </p:txBody>
      </p:sp>
      <p:sp>
        <p:nvSpPr>
          <p:cNvPr id="4" name="Date Placeholder 3" hidden="1"/>
          <p:cNvSpPr>
            <a:spLocks noGrp="1"/>
          </p:cNvSpPr>
          <p:nvPr>
            <p:ph type="dt" sz="half" idx="2"/>
          </p:nvPr>
        </p:nvSpPr>
        <p:spPr>
          <a:xfrm>
            <a:off x="8386602" y="4852800"/>
            <a:ext cx="552198" cy="176400"/>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pPr algn="r"/>
            <a:fld id="{30C1B5A8-D4C9-A343-A66A-ADE24DD64E79}" type="datetime1">
              <a:rPr lang="sv-SE" smtClean="0"/>
              <a:pPr algn="r"/>
              <a:t>2020-10-25</a:t>
            </a:fld>
            <a:endParaRPr lang="en-GB"/>
          </a:p>
        </p:txBody>
      </p:sp>
      <p:sp>
        <p:nvSpPr>
          <p:cNvPr id="10" name="Date Placeholder 4">
            <a:extLst>
              <a:ext uri="{FF2B5EF4-FFF2-40B4-BE49-F238E27FC236}">
                <a16:creationId xmlns:a16="http://schemas.microsoft.com/office/drawing/2014/main" id="{11C1D607-A217-544C-8CE2-63FA74E92CAD}"/>
              </a:ext>
            </a:extLst>
          </p:cNvPr>
          <p:cNvSpPr txBox="1">
            <a:spLocks/>
          </p:cNvSpPr>
          <p:nvPr userDrawn="1"/>
        </p:nvSpPr>
        <p:spPr>
          <a:xfrm>
            <a:off x="8164769" y="4834979"/>
            <a:ext cx="863749" cy="180960"/>
          </a:xfrm>
          <a:prstGeom prst="rect">
            <a:avLst/>
          </a:prstGeom>
        </p:spPr>
        <p:txBody>
          <a:bodyPr/>
          <a:lstStyle>
            <a:defPPr>
              <a:defRPr lang="en-US"/>
            </a:defPPr>
            <a:lvl1pPr marL="0" algn="l" defTabSz="457200" rtl="0" eaLnBrk="1" latinLnBrk="0" hangingPunct="1">
              <a:defRPr sz="600" kern="120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7546AEB-71F4-CD49-AD98-46653C446DDE}" type="datetime1">
              <a:rPr lang="sv-SE" sz="800" smtClean="0">
                <a:solidFill>
                  <a:schemeClr val="tx1"/>
                </a:solidFill>
              </a:rPr>
              <a:pPr algn="r"/>
              <a:t>2020-10-25</a:t>
            </a:fld>
            <a:endParaRPr lang="sv-SE" sz="800">
              <a:solidFill>
                <a:schemeClr val="tx1"/>
              </a:solidFill>
            </a:endParaRPr>
          </a:p>
        </p:txBody>
      </p:sp>
      <p:sp>
        <p:nvSpPr>
          <p:cNvPr id="6" name="Slide Number Placeholder 6"/>
          <p:cNvSpPr>
            <a:spLocks noGrp="1"/>
          </p:cNvSpPr>
          <p:nvPr>
            <p:ph type="sldNum" sz="quarter" idx="4"/>
          </p:nvPr>
        </p:nvSpPr>
        <p:spPr>
          <a:xfrm>
            <a:off x="205200" y="4852800"/>
            <a:ext cx="216000" cy="176400"/>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988E7F75-8447-2546-BC2C-A9D2B7675F08}" type="slidenum">
              <a:rPr lang="en-GB" smtClean="0"/>
              <a:pPr/>
              <a:t>‹#›</a:t>
            </a:fld>
            <a:endParaRPr lang="en-GB"/>
          </a:p>
        </p:txBody>
      </p:sp>
      <p:sp>
        <p:nvSpPr>
          <p:cNvPr id="9" name="Rectangle 7">
            <a:extLst>
              <a:ext uri="{FF2B5EF4-FFF2-40B4-BE49-F238E27FC236}">
                <a16:creationId xmlns:a16="http://schemas.microsoft.com/office/drawing/2014/main" id="{08670E98-2DB1-864E-BCC7-BB6E6DFBA590}"/>
              </a:ext>
            </a:extLst>
          </p:cNvPr>
          <p:cNvSpPr/>
          <p:nvPr userDrawn="1"/>
        </p:nvSpPr>
        <p:spPr>
          <a:xfrm>
            <a:off x="7856025" y="-1"/>
            <a:ext cx="863749" cy="1111739"/>
          </a:xfrm>
          <a:prstGeom prst="rect">
            <a:avLst/>
          </a:prstGeom>
          <a:solidFill>
            <a:srgbClr val="6C8697"/>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200">
              <a:solidFill>
                <a:srgbClr val="6C8697"/>
              </a:solidFill>
            </a:endParaRPr>
          </a:p>
        </p:txBody>
      </p:sp>
      <p:pic>
        <p:nvPicPr>
          <p:cNvPr id="16" name="Chalmers logotype 8">
            <a:extLst>
              <a:ext uri="{FF2B5EF4-FFF2-40B4-BE49-F238E27FC236}">
                <a16:creationId xmlns:a16="http://schemas.microsoft.com/office/drawing/2014/main" id="{B00FE33B-CEE3-9C45-9455-42E295308AEC}"/>
              </a:ext>
            </a:extLst>
          </p:cNvPr>
          <p:cNvPicPr>
            <a:picLocks noChangeAspect="1"/>
          </p:cNvPicPr>
          <p:nvPr userDrawn="1"/>
        </p:nvPicPr>
        <p:blipFill>
          <a:blip r:embed="rId20"/>
          <a:srcRect/>
          <a:stretch/>
        </p:blipFill>
        <p:spPr>
          <a:xfrm>
            <a:off x="7979155" y="257793"/>
            <a:ext cx="617489" cy="684370"/>
          </a:xfrm>
          <a:prstGeom prst="rect">
            <a:avLst/>
          </a:prstGeom>
        </p:spPr>
      </p:pic>
    </p:spTree>
    <p:extLst>
      <p:ext uri="{BB962C8B-B14F-4D97-AF65-F5344CB8AC3E}">
        <p14:creationId xmlns:p14="http://schemas.microsoft.com/office/powerpoint/2010/main" val="1960477069"/>
      </p:ext>
    </p:extLst>
  </p:cSld>
  <p:clrMap bg1="lt1" tx1="dk1" bg2="lt2" tx2="dk2" accent1="accent1" accent2="accent2" accent3="accent3" accent4="accent4" accent5="accent5" accent6="accent6" hlink="hlink" folHlink="folHlink"/>
  <p:sldLayoutIdLst>
    <p:sldLayoutId id="2147483690" r:id="rId1"/>
    <p:sldLayoutId id="2147483662" r:id="rId2"/>
    <p:sldLayoutId id="2147483680" r:id="rId3"/>
    <p:sldLayoutId id="2147483704" r:id="rId4"/>
    <p:sldLayoutId id="2147483724" r:id="rId5"/>
    <p:sldLayoutId id="2147483677" r:id="rId6"/>
    <p:sldLayoutId id="2147483669" r:id="rId7"/>
    <p:sldLayoutId id="2147483678" r:id="rId8"/>
    <p:sldLayoutId id="2147483717" r:id="rId9"/>
    <p:sldLayoutId id="2147483723" r:id="rId10"/>
    <p:sldLayoutId id="2147483685" r:id="rId11"/>
    <p:sldLayoutId id="2147483673" r:id="rId12"/>
    <p:sldLayoutId id="2147483706" r:id="rId13"/>
    <p:sldLayoutId id="2147483705" r:id="rId14"/>
    <p:sldLayoutId id="2147483667" r:id="rId15"/>
    <p:sldLayoutId id="2147483687" r:id="rId16"/>
    <p:sldLayoutId id="2147483688" r:id="rId17"/>
    <p:sldLayoutId id="2147483725" r:id="rId18"/>
  </p:sldLayoutIdLst>
  <p:hf hdr="0"/>
  <p:txStyles>
    <p:titleStyle>
      <a:lvl1pPr algn="l" defTabSz="685800" rtl="0" eaLnBrk="1" latinLnBrk="0" hangingPunct="1">
        <a:lnSpc>
          <a:spcPct val="84000"/>
        </a:lnSpc>
        <a:spcBef>
          <a:spcPct val="0"/>
        </a:spcBef>
        <a:buNone/>
        <a:defRPr sz="3200" b="1" kern="1200" spc="-80" baseline="0">
          <a:solidFill>
            <a:srgbClr val="194461"/>
          </a:solidFill>
          <a:latin typeface="Arial" panose="020B0604020202020204" pitchFamily="34" charset="0"/>
          <a:ea typeface="+mj-ea"/>
          <a:cs typeface="Arial" panose="020B0604020202020204" pitchFamily="34" charset="0"/>
        </a:defRPr>
      </a:lvl1pPr>
    </p:titleStyle>
    <p:bodyStyle>
      <a:lvl1pPr marL="126000" indent="-126000" algn="l" defTabSz="685800" rtl="0" eaLnBrk="1" latinLnBrk="0" hangingPunct="1">
        <a:lnSpc>
          <a:spcPct val="90000"/>
        </a:lnSpc>
        <a:spcBef>
          <a:spcPts val="600"/>
        </a:spcBef>
        <a:spcAft>
          <a:spcPts val="400"/>
        </a:spcAft>
        <a:buFont typeface="Arial" panose="020B0604020202020204" pitchFamily="34" charset="0"/>
        <a:buChar char="•"/>
        <a:tabLst>
          <a:tab pos="1020763" algn="l"/>
        </a:tabLst>
        <a:defRPr sz="1500" kern="1200">
          <a:solidFill>
            <a:schemeClr val="tx1"/>
          </a:solidFill>
          <a:latin typeface="Arial" panose="020B0604020202020204" pitchFamily="34" charset="0"/>
          <a:ea typeface="+mn-ea"/>
          <a:cs typeface="Arial" panose="020B0604020202020204" pitchFamily="34" charset="0"/>
        </a:defRPr>
      </a:lvl1pPr>
      <a:lvl2pPr marL="378000" indent="-126000" algn="l" defTabSz="685800" rtl="0" eaLnBrk="1" latinLnBrk="0" hangingPunct="1">
        <a:lnSpc>
          <a:spcPct val="90000"/>
        </a:lnSpc>
        <a:spcBef>
          <a:spcPts val="0"/>
        </a:spcBef>
        <a:spcAft>
          <a:spcPts val="600"/>
        </a:spcAft>
        <a:buClr>
          <a:schemeClr val="tx1">
            <a:lumMod val="85000"/>
            <a:lumOff val="15000"/>
          </a:schemeClr>
        </a:buClr>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2pPr>
      <a:lvl3pPr marL="576000" indent="-126000" algn="l" defTabSz="685800" rtl="0" eaLnBrk="1" latinLnBrk="0" hangingPunct="1">
        <a:lnSpc>
          <a:spcPct val="90000"/>
        </a:lnSpc>
        <a:spcBef>
          <a:spcPts val="0"/>
        </a:spcBef>
        <a:spcAft>
          <a:spcPts val="20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774000" indent="-126000" algn="l" defTabSz="685800" rtl="0" eaLnBrk="1" latinLnBrk="0" hangingPunct="1">
        <a:lnSpc>
          <a:spcPct val="90000"/>
        </a:lnSpc>
        <a:spcBef>
          <a:spcPts val="0"/>
        </a:spcBef>
        <a:spcAft>
          <a:spcPts val="200"/>
        </a:spcAft>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936000" indent="-126000" algn="l" defTabSz="685800" rtl="0" eaLnBrk="1" latinLnBrk="0" hangingPunct="1">
        <a:lnSpc>
          <a:spcPct val="90000"/>
        </a:lnSpc>
        <a:spcBef>
          <a:spcPts val="0"/>
        </a:spcBef>
        <a:spcAft>
          <a:spcPts val="0"/>
        </a:spcAft>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https://terrytao.wordpress.com/advice-on-writing-papers/take-advantage-of-the-english-language/"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827A-72C6-7644-81CF-2914EC4E579C}"/>
              </a:ext>
            </a:extLst>
          </p:cNvPr>
          <p:cNvSpPr>
            <a:spLocks noGrp="1"/>
          </p:cNvSpPr>
          <p:nvPr>
            <p:ph type="ctrTitle"/>
          </p:nvPr>
        </p:nvSpPr>
        <p:spPr>
          <a:xfrm>
            <a:off x="395785" y="375936"/>
            <a:ext cx="8574044" cy="3041297"/>
          </a:xfrm>
        </p:spPr>
        <p:txBody>
          <a:bodyPr/>
          <a:lstStyle/>
          <a:p>
            <a:r>
              <a:rPr lang="sv-SE" sz="4400" dirty="0"/>
              <a:t>Om integrering av matematik i text</a:t>
            </a:r>
            <a:br>
              <a:rPr lang="sv-SE" sz="4400" dirty="0"/>
            </a:br>
            <a:br>
              <a:rPr lang="sv-SE" sz="4400" dirty="0"/>
            </a:br>
            <a:r>
              <a:rPr lang="sv-SE" sz="2400" dirty="0"/>
              <a:t>Matematisk orientering</a:t>
            </a:r>
            <a:br>
              <a:rPr lang="sv-SE" sz="2400" dirty="0"/>
            </a:br>
            <a:r>
              <a:rPr lang="sv-SE" sz="2400" dirty="0"/>
              <a:t>Matematik 1</a:t>
            </a:r>
            <a:endParaRPr lang="en-SE" sz="2400" dirty="0"/>
          </a:p>
        </p:txBody>
      </p:sp>
      <p:sp>
        <p:nvSpPr>
          <p:cNvPr id="5" name="Subtitle 4">
            <a:extLst>
              <a:ext uri="{FF2B5EF4-FFF2-40B4-BE49-F238E27FC236}">
                <a16:creationId xmlns:a16="http://schemas.microsoft.com/office/drawing/2014/main" id="{10B7C0E9-9F78-E94D-8DE2-00F8706ED123}"/>
              </a:ext>
            </a:extLst>
          </p:cNvPr>
          <p:cNvSpPr>
            <a:spLocks noGrp="1"/>
          </p:cNvSpPr>
          <p:nvPr>
            <p:ph type="subTitle" idx="1"/>
          </p:nvPr>
        </p:nvSpPr>
        <p:spPr>
          <a:xfrm>
            <a:off x="424838" y="3780424"/>
            <a:ext cx="8294324" cy="1363076"/>
          </a:xfrm>
        </p:spPr>
        <p:txBody>
          <a:bodyPr/>
          <a:lstStyle/>
          <a:p>
            <a:r>
              <a:rPr lang="en-US" dirty="0"/>
              <a:t>Hans Malmström </a:t>
            </a:r>
            <a:r>
              <a:rPr lang="en-US" dirty="0" err="1"/>
              <a:t>och</a:t>
            </a:r>
            <a:r>
              <a:rPr lang="en-US" dirty="0"/>
              <a:t> Maria Persson</a:t>
            </a:r>
          </a:p>
          <a:p>
            <a:r>
              <a:rPr lang="en-US" dirty="0" err="1"/>
              <a:t>Institutionen</a:t>
            </a:r>
            <a:r>
              <a:rPr lang="en-US" dirty="0"/>
              <a:t> </a:t>
            </a:r>
            <a:r>
              <a:rPr lang="en-US" dirty="0" err="1"/>
              <a:t>för</a:t>
            </a:r>
            <a:r>
              <a:rPr lang="en-US" dirty="0"/>
              <a:t> </a:t>
            </a:r>
            <a:r>
              <a:rPr lang="en-US" dirty="0" err="1"/>
              <a:t>Vetenskapens</a:t>
            </a:r>
            <a:r>
              <a:rPr lang="en-US" dirty="0"/>
              <a:t> </a:t>
            </a:r>
            <a:r>
              <a:rPr lang="en-US" dirty="0" err="1"/>
              <a:t>kommunikation</a:t>
            </a:r>
            <a:r>
              <a:rPr lang="en-US" dirty="0"/>
              <a:t> </a:t>
            </a:r>
            <a:r>
              <a:rPr lang="en-US" dirty="0" err="1"/>
              <a:t>och</a:t>
            </a:r>
            <a:r>
              <a:rPr lang="en-US" dirty="0"/>
              <a:t> </a:t>
            </a:r>
            <a:r>
              <a:rPr lang="en-US" dirty="0" err="1"/>
              <a:t>lärande</a:t>
            </a:r>
            <a:endParaRPr lang="en-US" dirty="0"/>
          </a:p>
          <a:p>
            <a:endParaRPr lang="en-SE" dirty="0"/>
          </a:p>
        </p:txBody>
      </p:sp>
      <p:pic>
        <p:nvPicPr>
          <p:cNvPr id="4" name="Recorded Sound" descr="Recorded Sound">
            <a:hlinkClick r:id="" action="ppaction://media"/>
            <a:extLst>
              <a:ext uri="{FF2B5EF4-FFF2-40B4-BE49-F238E27FC236}">
                <a16:creationId xmlns:a16="http://schemas.microsoft.com/office/drawing/2014/main" id="{101AEA7C-A2A8-404C-9CE3-6091540BB85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06362" y="4055562"/>
            <a:ext cx="812800" cy="812800"/>
          </a:xfrm>
          <a:prstGeom prst="rect">
            <a:avLst/>
          </a:prstGeom>
        </p:spPr>
      </p:pic>
    </p:spTree>
    <p:extLst>
      <p:ext uri="{BB962C8B-B14F-4D97-AF65-F5344CB8AC3E}">
        <p14:creationId xmlns:p14="http://schemas.microsoft.com/office/powerpoint/2010/main" val="41678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8D8A-2FF5-DB4E-8D0E-978C27354ECD}"/>
              </a:ext>
            </a:extLst>
          </p:cNvPr>
          <p:cNvSpPr>
            <a:spLocks noGrp="1"/>
          </p:cNvSpPr>
          <p:nvPr>
            <p:ph type="title"/>
          </p:nvPr>
        </p:nvSpPr>
        <p:spPr>
          <a:xfrm>
            <a:off x="421200" y="89193"/>
            <a:ext cx="7038231" cy="994172"/>
          </a:xfrm>
        </p:spPr>
        <p:txBody>
          <a:bodyPr/>
          <a:lstStyle/>
          <a:p>
            <a:r>
              <a:rPr lang="en-SE" dirty="0"/>
              <a:t>Fundamenta om integrering av matematik</a:t>
            </a:r>
          </a:p>
        </p:txBody>
      </p:sp>
      <p:sp>
        <p:nvSpPr>
          <p:cNvPr id="4" name="Slide Number Placeholder 3">
            <a:extLst>
              <a:ext uri="{FF2B5EF4-FFF2-40B4-BE49-F238E27FC236}">
                <a16:creationId xmlns:a16="http://schemas.microsoft.com/office/drawing/2014/main" id="{C277BE74-9BFF-E248-BE63-87BD4BCE9869}"/>
              </a:ext>
            </a:extLst>
          </p:cNvPr>
          <p:cNvSpPr>
            <a:spLocks noGrp="1"/>
          </p:cNvSpPr>
          <p:nvPr>
            <p:ph type="sldNum" sz="quarter" idx="12"/>
          </p:nvPr>
        </p:nvSpPr>
        <p:spPr/>
        <p:txBody>
          <a:bodyPr/>
          <a:lstStyle/>
          <a:p>
            <a:fld id="{988E7F75-8447-2546-BC2C-A9D2B7675F08}" type="slidenum">
              <a:rPr lang="en-GB" smtClean="0"/>
              <a:pPr/>
              <a:t>2</a:t>
            </a:fld>
            <a:endParaRPr lang="en-GB"/>
          </a:p>
        </p:txBody>
      </p:sp>
      <p:pic>
        <p:nvPicPr>
          <p:cNvPr id="16" name="Picture 15">
            <a:extLst>
              <a:ext uri="{FF2B5EF4-FFF2-40B4-BE49-F238E27FC236}">
                <a16:creationId xmlns:a16="http://schemas.microsoft.com/office/drawing/2014/main" id="{D6225F24-F35A-5243-B364-D6E198162AB0}"/>
              </a:ext>
            </a:extLst>
          </p:cNvPr>
          <p:cNvPicPr>
            <a:picLocks noChangeAspect="1"/>
          </p:cNvPicPr>
          <p:nvPr/>
        </p:nvPicPr>
        <p:blipFill>
          <a:blip r:embed="rId5"/>
          <a:stretch>
            <a:fillRect/>
          </a:stretch>
        </p:blipFill>
        <p:spPr>
          <a:xfrm>
            <a:off x="665146" y="1419589"/>
            <a:ext cx="7346739" cy="1548493"/>
          </a:xfrm>
          <a:prstGeom prst="rect">
            <a:avLst/>
          </a:prstGeom>
        </p:spPr>
      </p:pic>
      <p:pic>
        <p:nvPicPr>
          <p:cNvPr id="18" name="Picture 17">
            <a:extLst>
              <a:ext uri="{FF2B5EF4-FFF2-40B4-BE49-F238E27FC236}">
                <a16:creationId xmlns:a16="http://schemas.microsoft.com/office/drawing/2014/main" id="{7CB12462-648D-AC4F-95D2-3114B4FC21DA}"/>
              </a:ext>
            </a:extLst>
          </p:cNvPr>
          <p:cNvPicPr>
            <a:picLocks noChangeAspect="1"/>
          </p:cNvPicPr>
          <p:nvPr/>
        </p:nvPicPr>
        <p:blipFill>
          <a:blip r:embed="rId6"/>
          <a:stretch>
            <a:fillRect/>
          </a:stretch>
        </p:blipFill>
        <p:spPr>
          <a:xfrm>
            <a:off x="665146" y="3018586"/>
            <a:ext cx="7085483" cy="768708"/>
          </a:xfrm>
          <a:prstGeom prst="rect">
            <a:avLst/>
          </a:prstGeom>
        </p:spPr>
      </p:pic>
      <p:pic>
        <p:nvPicPr>
          <p:cNvPr id="19" name="Recorded Sound" descr="Recorded Sound">
            <a:hlinkClick r:id="" action="ppaction://media"/>
            <a:extLst>
              <a:ext uri="{FF2B5EF4-FFF2-40B4-BE49-F238E27FC236}">
                <a16:creationId xmlns:a16="http://schemas.microsoft.com/office/drawing/2014/main" id="{8A476236-CCF8-084F-B312-3B931903C0B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053031" y="4241507"/>
            <a:ext cx="812800" cy="812800"/>
          </a:xfrm>
          <a:prstGeom prst="rect">
            <a:avLst/>
          </a:prstGeom>
        </p:spPr>
      </p:pic>
    </p:spTree>
    <p:extLst>
      <p:ext uri="{BB962C8B-B14F-4D97-AF65-F5344CB8AC3E}">
        <p14:creationId xmlns:p14="http://schemas.microsoft.com/office/powerpoint/2010/main" val="151758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13"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82" y="228120"/>
            <a:ext cx="5915025" cy="745629"/>
          </a:xfrm>
        </p:spPr>
        <p:txBody>
          <a:bodyPr/>
          <a:lstStyle/>
          <a:p>
            <a:r>
              <a:rPr lang="en-US" b="1" dirty="0"/>
              <a:t>FINT INTEGRERAD MATEMATIK</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448" y="1305954"/>
            <a:ext cx="7772576" cy="2531591"/>
          </a:xfrm>
          <a:prstGeom prst="rect">
            <a:avLst/>
          </a:prstGeom>
        </p:spPr>
      </p:pic>
      <p:pic>
        <p:nvPicPr>
          <p:cNvPr id="5" name="Recorded Sound" descr="Recorded Sound">
            <a:hlinkClick r:id="" action="ppaction://media"/>
            <a:extLst>
              <a:ext uri="{FF2B5EF4-FFF2-40B4-BE49-F238E27FC236}">
                <a16:creationId xmlns:a16="http://schemas.microsoft.com/office/drawing/2014/main" id="{5D0CA69E-B856-E24D-895F-7EDE7204EC2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26514" y="4169750"/>
            <a:ext cx="812800" cy="812800"/>
          </a:xfrm>
          <a:prstGeom prst="rect">
            <a:avLst/>
          </a:prstGeom>
        </p:spPr>
      </p:pic>
      <p:sp>
        <p:nvSpPr>
          <p:cNvPr id="6" name="TextBox 5">
            <a:extLst>
              <a:ext uri="{FF2B5EF4-FFF2-40B4-BE49-F238E27FC236}">
                <a16:creationId xmlns:a16="http://schemas.microsoft.com/office/drawing/2014/main" id="{BCC1E3A2-BB02-2848-AE62-5636B9D140F3}"/>
              </a:ext>
            </a:extLst>
          </p:cNvPr>
          <p:cNvSpPr txBox="1"/>
          <p:nvPr/>
        </p:nvSpPr>
        <p:spPr>
          <a:xfrm>
            <a:off x="5074920" y="1965960"/>
            <a:ext cx="1386840" cy="166199"/>
          </a:xfrm>
          <a:prstGeom prst="rect">
            <a:avLst/>
          </a:prstGeom>
          <a:noFill/>
        </p:spPr>
        <p:txBody>
          <a:bodyPr wrap="square" lIns="0" tIns="0" rIns="0" bIns="0" rtlCol="0" anchor="t" anchorCtr="0">
            <a:spAutoFit/>
          </a:bodyPr>
          <a:lstStyle/>
          <a:p>
            <a:pPr algn="l">
              <a:lnSpc>
                <a:spcPct val="90000"/>
              </a:lnSpc>
              <a:spcBef>
                <a:spcPts val="600"/>
              </a:spcBef>
              <a:spcAft>
                <a:spcPts val="400"/>
              </a:spcAft>
            </a:pPr>
            <a:r>
              <a:rPr lang="en-SE" sz="1200" dirty="0">
                <a:latin typeface="Arial" panose="020B0604020202020204" pitchFamily="34" charset="0"/>
                <a:cs typeface="Arial" panose="020B0604020202020204" pitchFamily="34" charset="0"/>
              </a:rPr>
              <a:t>Kommatecken här…</a:t>
            </a:r>
          </a:p>
        </p:txBody>
      </p:sp>
      <p:sp>
        <p:nvSpPr>
          <p:cNvPr id="7" name="TextBox 6">
            <a:extLst>
              <a:ext uri="{FF2B5EF4-FFF2-40B4-BE49-F238E27FC236}">
                <a16:creationId xmlns:a16="http://schemas.microsoft.com/office/drawing/2014/main" id="{F6F136C1-6D89-9042-903B-D47339D4BB1A}"/>
              </a:ext>
            </a:extLst>
          </p:cNvPr>
          <p:cNvSpPr txBox="1"/>
          <p:nvPr/>
        </p:nvSpPr>
        <p:spPr>
          <a:xfrm>
            <a:off x="307182" y="2270760"/>
            <a:ext cx="1386840" cy="332399"/>
          </a:xfrm>
          <a:prstGeom prst="rect">
            <a:avLst/>
          </a:prstGeom>
          <a:noFill/>
        </p:spPr>
        <p:txBody>
          <a:bodyPr wrap="square" lIns="0" tIns="0" rIns="0" bIns="0" rtlCol="0" anchor="t" anchorCtr="0">
            <a:spAutoFit/>
          </a:bodyPr>
          <a:lstStyle/>
          <a:p>
            <a:pPr algn="l">
              <a:lnSpc>
                <a:spcPct val="90000"/>
              </a:lnSpc>
              <a:spcBef>
                <a:spcPts val="600"/>
              </a:spcBef>
              <a:spcAft>
                <a:spcPts val="400"/>
              </a:spcAft>
            </a:pPr>
            <a:r>
              <a:rPr lang="en-SE" sz="1200" dirty="0">
                <a:latin typeface="Arial" panose="020B0604020202020204" pitchFamily="34" charset="0"/>
                <a:cs typeface="Arial" panose="020B0604020202020204" pitchFamily="34" charset="0"/>
              </a:rPr>
              <a:t>…leder till gemen bokstav här!</a:t>
            </a:r>
          </a:p>
        </p:txBody>
      </p:sp>
      <p:cxnSp>
        <p:nvCxnSpPr>
          <p:cNvPr id="9" name="Straight Arrow Connector 8">
            <a:extLst>
              <a:ext uri="{FF2B5EF4-FFF2-40B4-BE49-F238E27FC236}">
                <a16:creationId xmlns:a16="http://schemas.microsoft.com/office/drawing/2014/main" id="{D5F7A267-D4D1-8046-8501-AD5A22FE724E}"/>
              </a:ext>
            </a:extLst>
          </p:cNvPr>
          <p:cNvCxnSpPr/>
          <p:nvPr/>
        </p:nvCxnSpPr>
        <p:spPr>
          <a:xfrm flipH="1">
            <a:off x="5074920" y="2132159"/>
            <a:ext cx="1036320" cy="2148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78471E37-5C78-6045-B3F9-D8C041026CA4}"/>
              </a:ext>
            </a:extLst>
          </p:cNvPr>
          <p:cNvCxnSpPr/>
          <p:nvPr/>
        </p:nvCxnSpPr>
        <p:spPr>
          <a:xfrm flipH="1">
            <a:off x="624840" y="2571749"/>
            <a:ext cx="259136" cy="2476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226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90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41480"/>
            <a:ext cx="6172200" cy="857250"/>
          </a:xfrm>
        </p:spPr>
        <p:txBody>
          <a:bodyPr/>
          <a:lstStyle/>
          <a:p>
            <a:r>
              <a:rPr lang="en-US" b="1" dirty="0"/>
              <a:t>SÄMRE INTEGRERAD MATEMATIK</a:t>
            </a: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538860" y="1526056"/>
            <a:ext cx="3550170" cy="2795156"/>
          </a:xfrm>
        </p:spPr>
      </p:pic>
      <p:pic>
        <p:nvPicPr>
          <p:cNvPr id="3" name="Recorded Sound" descr="Recorded Sound">
            <a:hlinkClick r:id="" action="ppaction://media"/>
            <a:extLst>
              <a:ext uri="{FF2B5EF4-FFF2-40B4-BE49-F238E27FC236}">
                <a16:creationId xmlns:a16="http://schemas.microsoft.com/office/drawing/2014/main" id="{5AE2ABE9-C929-3648-B64E-0749D1FCF4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98740" y="4189220"/>
            <a:ext cx="812800" cy="812800"/>
          </a:xfrm>
          <a:prstGeom prst="rect">
            <a:avLst/>
          </a:prstGeom>
        </p:spPr>
      </p:pic>
    </p:spTree>
    <p:extLst>
      <p:ext uri="{BB962C8B-B14F-4D97-AF65-F5344CB8AC3E}">
        <p14:creationId xmlns:p14="http://schemas.microsoft.com/office/powerpoint/2010/main" val="36736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55616"/>
            <a:ext cx="6172200" cy="857250"/>
          </a:xfrm>
        </p:spPr>
        <p:txBody>
          <a:bodyPr/>
          <a:lstStyle/>
          <a:p>
            <a:r>
              <a:rPr lang="en-US" b="1" dirty="0"/>
              <a:t>SÄMRE INTEGRERAD MATEMATIK</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8860" y="1526056"/>
            <a:ext cx="3550170" cy="2795156"/>
          </a:xfrm>
        </p:spPr>
      </p:pic>
      <p:sp>
        <p:nvSpPr>
          <p:cNvPr id="5" name="TextBox 4"/>
          <p:cNvSpPr txBox="1"/>
          <p:nvPr/>
        </p:nvSpPr>
        <p:spPr>
          <a:xfrm>
            <a:off x="4912222" y="1533171"/>
            <a:ext cx="1800225" cy="248209"/>
          </a:xfrm>
          <a:prstGeom prst="rect">
            <a:avLst/>
          </a:prstGeom>
          <a:noFill/>
        </p:spPr>
        <p:txBody>
          <a:bodyPr wrap="square" rtlCol="0">
            <a:spAutoFit/>
          </a:bodyPr>
          <a:lstStyle/>
          <a:p>
            <a:r>
              <a:rPr lang="en-US" sz="1013" dirty="0" err="1"/>
              <a:t>Här</a:t>
            </a:r>
            <a:r>
              <a:rPr lang="en-US" sz="1013" dirty="0"/>
              <a:t> </a:t>
            </a:r>
            <a:r>
              <a:rPr lang="en-US" sz="1013" dirty="0" err="1"/>
              <a:t>behövs</a:t>
            </a:r>
            <a:r>
              <a:rPr lang="en-US" sz="1013" dirty="0"/>
              <a:t> </a:t>
            </a:r>
            <a:r>
              <a:rPr lang="en-US" sz="1013" dirty="0" err="1"/>
              <a:t>det</a:t>
            </a:r>
            <a:r>
              <a:rPr lang="en-US" sz="1013" dirty="0"/>
              <a:t> </a:t>
            </a:r>
            <a:r>
              <a:rPr lang="en-US" sz="1013" dirty="0" err="1"/>
              <a:t>inget</a:t>
            </a:r>
            <a:r>
              <a:rPr lang="en-US" sz="1013" dirty="0"/>
              <a:t> </a:t>
            </a:r>
            <a:r>
              <a:rPr lang="en-US" sz="1013" dirty="0" err="1"/>
              <a:t>kolon</a:t>
            </a:r>
            <a:r>
              <a:rPr lang="en-US" sz="1013" dirty="0"/>
              <a:t>.</a:t>
            </a:r>
          </a:p>
        </p:txBody>
      </p:sp>
      <p:sp>
        <p:nvSpPr>
          <p:cNvPr id="6" name="TextBox 5"/>
          <p:cNvSpPr txBox="1"/>
          <p:nvPr/>
        </p:nvSpPr>
        <p:spPr>
          <a:xfrm>
            <a:off x="3760292" y="2572472"/>
            <a:ext cx="1800225" cy="248209"/>
          </a:xfrm>
          <a:prstGeom prst="rect">
            <a:avLst/>
          </a:prstGeom>
          <a:noFill/>
        </p:spPr>
        <p:txBody>
          <a:bodyPr wrap="square" rtlCol="0">
            <a:spAutoFit/>
          </a:bodyPr>
          <a:lstStyle/>
          <a:p>
            <a:r>
              <a:rPr lang="en-US" sz="1013" dirty="0" err="1"/>
              <a:t>Här</a:t>
            </a:r>
            <a:r>
              <a:rPr lang="en-US" sz="1013" dirty="0"/>
              <a:t> </a:t>
            </a:r>
            <a:r>
              <a:rPr lang="en-US" sz="1013" dirty="0" err="1"/>
              <a:t>behövs</a:t>
            </a:r>
            <a:r>
              <a:rPr lang="en-US" sz="1013" dirty="0"/>
              <a:t> </a:t>
            </a:r>
            <a:r>
              <a:rPr lang="en-US" sz="1013" dirty="0" err="1"/>
              <a:t>det</a:t>
            </a:r>
            <a:r>
              <a:rPr lang="en-US" sz="1013" dirty="0"/>
              <a:t> </a:t>
            </a:r>
            <a:r>
              <a:rPr lang="en-US" sz="1013" dirty="0" err="1"/>
              <a:t>inget</a:t>
            </a:r>
            <a:r>
              <a:rPr lang="en-US" sz="1013" dirty="0"/>
              <a:t> </a:t>
            </a:r>
            <a:r>
              <a:rPr lang="en-US" sz="1013" dirty="0" err="1"/>
              <a:t>kolon</a:t>
            </a:r>
            <a:r>
              <a:rPr lang="en-US" sz="1013" dirty="0"/>
              <a:t>.</a:t>
            </a:r>
          </a:p>
        </p:txBody>
      </p:sp>
      <p:sp>
        <p:nvSpPr>
          <p:cNvPr id="7" name="TextBox 6"/>
          <p:cNvSpPr txBox="1"/>
          <p:nvPr/>
        </p:nvSpPr>
        <p:spPr>
          <a:xfrm>
            <a:off x="3608933" y="3404024"/>
            <a:ext cx="1800225" cy="248209"/>
          </a:xfrm>
          <a:prstGeom prst="rect">
            <a:avLst/>
          </a:prstGeom>
          <a:noFill/>
        </p:spPr>
        <p:txBody>
          <a:bodyPr wrap="square" rtlCol="0">
            <a:spAutoFit/>
          </a:bodyPr>
          <a:lstStyle/>
          <a:p>
            <a:r>
              <a:rPr lang="en-US" sz="1013" dirty="0" err="1"/>
              <a:t>Här</a:t>
            </a:r>
            <a:r>
              <a:rPr lang="en-US" sz="1013" dirty="0"/>
              <a:t> </a:t>
            </a:r>
            <a:r>
              <a:rPr lang="en-US" sz="1013" dirty="0" err="1"/>
              <a:t>behövs</a:t>
            </a:r>
            <a:r>
              <a:rPr lang="en-US" sz="1013" dirty="0"/>
              <a:t> </a:t>
            </a:r>
            <a:r>
              <a:rPr lang="en-US" sz="1013" dirty="0" err="1"/>
              <a:t>det</a:t>
            </a:r>
            <a:r>
              <a:rPr lang="en-US" sz="1013" dirty="0"/>
              <a:t> </a:t>
            </a:r>
            <a:r>
              <a:rPr lang="en-US" sz="1013" dirty="0" err="1"/>
              <a:t>inget</a:t>
            </a:r>
            <a:r>
              <a:rPr lang="en-US" sz="1013" dirty="0"/>
              <a:t> </a:t>
            </a:r>
            <a:r>
              <a:rPr lang="en-US" sz="1013" dirty="0" err="1"/>
              <a:t>kolon</a:t>
            </a:r>
            <a:r>
              <a:rPr lang="en-US" sz="1013" dirty="0"/>
              <a:t>.</a:t>
            </a:r>
          </a:p>
        </p:txBody>
      </p:sp>
      <p:sp>
        <p:nvSpPr>
          <p:cNvPr id="8" name="TextBox 7"/>
          <p:cNvSpPr txBox="1"/>
          <p:nvPr/>
        </p:nvSpPr>
        <p:spPr>
          <a:xfrm>
            <a:off x="4660404" y="1948947"/>
            <a:ext cx="2638723" cy="404085"/>
          </a:xfrm>
          <a:prstGeom prst="rect">
            <a:avLst/>
          </a:prstGeom>
          <a:noFill/>
        </p:spPr>
        <p:txBody>
          <a:bodyPr wrap="square" rtlCol="0">
            <a:spAutoFit/>
          </a:bodyPr>
          <a:lstStyle/>
          <a:p>
            <a:r>
              <a:rPr lang="en-US" sz="1013" dirty="0" err="1"/>
              <a:t>Här</a:t>
            </a:r>
            <a:r>
              <a:rPr lang="en-US" sz="1013" dirty="0"/>
              <a:t> hade “</a:t>
            </a:r>
            <a:r>
              <a:rPr lang="mr-IN" sz="1013" dirty="0"/>
              <a:t>…</a:t>
            </a:r>
            <a:r>
              <a:rPr lang="sv-SE" sz="1013" dirty="0"/>
              <a:t>utryckas enligt</a:t>
            </a:r>
            <a:r>
              <a:rPr lang="mr-IN" sz="1013" dirty="0"/>
              <a:t>…</a:t>
            </a:r>
            <a:r>
              <a:rPr lang="sv-SE" sz="1013" dirty="0"/>
              <a:t>” varit att föredra.</a:t>
            </a:r>
            <a:endParaRPr lang="en-US" sz="1013" dirty="0"/>
          </a:p>
        </p:txBody>
      </p:sp>
      <p:sp>
        <p:nvSpPr>
          <p:cNvPr id="9" name="TextBox 8"/>
          <p:cNvSpPr txBox="1"/>
          <p:nvPr/>
        </p:nvSpPr>
        <p:spPr>
          <a:xfrm>
            <a:off x="3608933" y="1755632"/>
            <a:ext cx="1800225" cy="248209"/>
          </a:xfrm>
          <a:prstGeom prst="rect">
            <a:avLst/>
          </a:prstGeom>
          <a:noFill/>
        </p:spPr>
        <p:txBody>
          <a:bodyPr wrap="square" rtlCol="0">
            <a:spAutoFit/>
          </a:bodyPr>
          <a:lstStyle/>
          <a:p>
            <a:r>
              <a:rPr lang="en-US" sz="1013" dirty="0" err="1"/>
              <a:t>Här</a:t>
            </a:r>
            <a:r>
              <a:rPr lang="en-US" sz="1013" dirty="0"/>
              <a:t> </a:t>
            </a:r>
            <a:r>
              <a:rPr lang="en-US" sz="1013" dirty="0" err="1"/>
              <a:t>saknas</a:t>
            </a:r>
            <a:r>
              <a:rPr lang="en-US" sz="1013" dirty="0"/>
              <a:t> </a:t>
            </a:r>
            <a:r>
              <a:rPr lang="en-US" sz="1013" dirty="0" err="1"/>
              <a:t>punkt</a:t>
            </a:r>
            <a:r>
              <a:rPr lang="en-US" sz="1013" dirty="0"/>
              <a:t>.</a:t>
            </a:r>
          </a:p>
        </p:txBody>
      </p:sp>
      <p:sp>
        <p:nvSpPr>
          <p:cNvPr id="10" name="TextBox 9"/>
          <p:cNvSpPr txBox="1"/>
          <p:nvPr/>
        </p:nvSpPr>
        <p:spPr>
          <a:xfrm>
            <a:off x="3608933" y="2164052"/>
            <a:ext cx="1800225" cy="248209"/>
          </a:xfrm>
          <a:prstGeom prst="rect">
            <a:avLst/>
          </a:prstGeom>
          <a:noFill/>
        </p:spPr>
        <p:txBody>
          <a:bodyPr wrap="square" rtlCol="0">
            <a:spAutoFit/>
          </a:bodyPr>
          <a:lstStyle/>
          <a:p>
            <a:r>
              <a:rPr lang="en-US" sz="1013" dirty="0" err="1"/>
              <a:t>Här</a:t>
            </a:r>
            <a:r>
              <a:rPr lang="en-US" sz="1013" dirty="0"/>
              <a:t> </a:t>
            </a:r>
            <a:r>
              <a:rPr lang="en-US" sz="1013" dirty="0" err="1"/>
              <a:t>saknas</a:t>
            </a:r>
            <a:r>
              <a:rPr lang="en-US" sz="1013" dirty="0"/>
              <a:t> </a:t>
            </a:r>
            <a:r>
              <a:rPr lang="en-US" sz="1013" dirty="0" err="1"/>
              <a:t>punkt</a:t>
            </a:r>
            <a:r>
              <a:rPr lang="en-US" sz="1013" dirty="0"/>
              <a:t>.</a:t>
            </a:r>
          </a:p>
        </p:txBody>
      </p:sp>
      <p:sp>
        <p:nvSpPr>
          <p:cNvPr id="11" name="TextBox 10"/>
          <p:cNvSpPr txBox="1"/>
          <p:nvPr/>
        </p:nvSpPr>
        <p:spPr>
          <a:xfrm>
            <a:off x="3927048" y="4073003"/>
            <a:ext cx="1800225" cy="248209"/>
          </a:xfrm>
          <a:prstGeom prst="rect">
            <a:avLst/>
          </a:prstGeom>
          <a:noFill/>
        </p:spPr>
        <p:txBody>
          <a:bodyPr wrap="square" rtlCol="0">
            <a:spAutoFit/>
          </a:bodyPr>
          <a:lstStyle/>
          <a:p>
            <a:r>
              <a:rPr lang="en-US" sz="1013" dirty="0" err="1"/>
              <a:t>Här</a:t>
            </a:r>
            <a:r>
              <a:rPr lang="en-US" sz="1013" dirty="0"/>
              <a:t> </a:t>
            </a:r>
            <a:r>
              <a:rPr lang="en-US" sz="1013" dirty="0" err="1"/>
              <a:t>saknas</a:t>
            </a:r>
            <a:r>
              <a:rPr lang="en-US" sz="1013" dirty="0"/>
              <a:t> </a:t>
            </a:r>
            <a:r>
              <a:rPr lang="en-US" sz="1013" dirty="0" err="1"/>
              <a:t>punkt</a:t>
            </a:r>
            <a:r>
              <a:rPr lang="en-US" sz="1013" dirty="0"/>
              <a:t>.</a:t>
            </a:r>
          </a:p>
        </p:txBody>
      </p:sp>
      <p:sp>
        <p:nvSpPr>
          <p:cNvPr id="12" name="TextBox 11"/>
          <p:cNvSpPr txBox="1"/>
          <p:nvPr/>
        </p:nvSpPr>
        <p:spPr>
          <a:xfrm>
            <a:off x="3760292" y="3203909"/>
            <a:ext cx="1800225" cy="248209"/>
          </a:xfrm>
          <a:prstGeom prst="rect">
            <a:avLst/>
          </a:prstGeom>
          <a:noFill/>
        </p:spPr>
        <p:txBody>
          <a:bodyPr wrap="square" rtlCol="0">
            <a:spAutoFit/>
          </a:bodyPr>
          <a:lstStyle/>
          <a:p>
            <a:r>
              <a:rPr lang="en-US" sz="1013" dirty="0" err="1"/>
              <a:t>Här</a:t>
            </a:r>
            <a:r>
              <a:rPr lang="en-US" sz="1013" dirty="0"/>
              <a:t> </a:t>
            </a:r>
            <a:r>
              <a:rPr lang="en-US" sz="1013" dirty="0" err="1"/>
              <a:t>saknas</a:t>
            </a:r>
            <a:r>
              <a:rPr lang="en-US" sz="1013" dirty="0"/>
              <a:t> </a:t>
            </a:r>
            <a:r>
              <a:rPr lang="en-US" sz="1013" dirty="0" err="1"/>
              <a:t>kommatecken</a:t>
            </a:r>
            <a:r>
              <a:rPr lang="en-US" sz="1013" dirty="0"/>
              <a:t>.</a:t>
            </a:r>
          </a:p>
        </p:txBody>
      </p:sp>
      <p:sp>
        <p:nvSpPr>
          <p:cNvPr id="13" name="TextBox 12"/>
          <p:cNvSpPr txBox="1"/>
          <p:nvPr/>
        </p:nvSpPr>
        <p:spPr>
          <a:xfrm>
            <a:off x="4340945" y="2787855"/>
            <a:ext cx="1800225" cy="248209"/>
          </a:xfrm>
          <a:prstGeom prst="rect">
            <a:avLst/>
          </a:prstGeom>
          <a:noFill/>
        </p:spPr>
        <p:txBody>
          <a:bodyPr wrap="square" rtlCol="0">
            <a:spAutoFit/>
          </a:bodyPr>
          <a:lstStyle/>
          <a:p>
            <a:r>
              <a:rPr lang="en-US" sz="1013" dirty="0" err="1"/>
              <a:t>Här</a:t>
            </a:r>
            <a:r>
              <a:rPr lang="en-US" sz="1013" dirty="0"/>
              <a:t> </a:t>
            </a:r>
            <a:r>
              <a:rPr lang="en-US" sz="1013" dirty="0" err="1"/>
              <a:t>saknas</a:t>
            </a:r>
            <a:r>
              <a:rPr lang="en-US" sz="1013" dirty="0"/>
              <a:t> </a:t>
            </a:r>
            <a:r>
              <a:rPr lang="en-US" sz="1013" dirty="0" err="1"/>
              <a:t>punkt</a:t>
            </a:r>
            <a:r>
              <a:rPr lang="en-US" sz="1013" dirty="0"/>
              <a:t>.</a:t>
            </a:r>
          </a:p>
        </p:txBody>
      </p:sp>
      <p:sp>
        <p:nvSpPr>
          <p:cNvPr id="14" name="TextBox 13"/>
          <p:cNvSpPr txBox="1"/>
          <p:nvPr/>
        </p:nvSpPr>
        <p:spPr>
          <a:xfrm>
            <a:off x="4912222" y="3003513"/>
            <a:ext cx="1800225" cy="248209"/>
          </a:xfrm>
          <a:prstGeom prst="rect">
            <a:avLst/>
          </a:prstGeom>
          <a:noFill/>
        </p:spPr>
        <p:txBody>
          <a:bodyPr wrap="square" rtlCol="0">
            <a:spAutoFit/>
          </a:bodyPr>
          <a:lstStyle/>
          <a:p>
            <a:r>
              <a:rPr lang="en-US" sz="1013" dirty="0" err="1"/>
              <a:t>Här</a:t>
            </a:r>
            <a:r>
              <a:rPr lang="en-US" sz="1013" dirty="0"/>
              <a:t> </a:t>
            </a:r>
            <a:r>
              <a:rPr lang="en-US" sz="1013" dirty="0" err="1"/>
              <a:t>behövs</a:t>
            </a:r>
            <a:r>
              <a:rPr lang="en-US" sz="1013" dirty="0"/>
              <a:t> </a:t>
            </a:r>
            <a:r>
              <a:rPr lang="en-US" sz="1013" dirty="0" err="1"/>
              <a:t>det</a:t>
            </a:r>
            <a:r>
              <a:rPr lang="en-US" sz="1013" dirty="0"/>
              <a:t> </a:t>
            </a:r>
            <a:r>
              <a:rPr lang="en-US" sz="1013" dirty="0" err="1"/>
              <a:t>inget</a:t>
            </a:r>
            <a:r>
              <a:rPr lang="en-US" sz="1013" dirty="0"/>
              <a:t> </a:t>
            </a:r>
            <a:r>
              <a:rPr lang="en-US" sz="1013" dirty="0" err="1"/>
              <a:t>kolon</a:t>
            </a:r>
            <a:r>
              <a:rPr lang="en-US" sz="1013" dirty="0"/>
              <a:t>.</a:t>
            </a:r>
          </a:p>
        </p:txBody>
      </p:sp>
      <p:sp>
        <p:nvSpPr>
          <p:cNvPr id="15" name="TextBox 14"/>
          <p:cNvSpPr txBox="1"/>
          <p:nvPr/>
        </p:nvSpPr>
        <p:spPr>
          <a:xfrm>
            <a:off x="4331569" y="3612051"/>
            <a:ext cx="1800225" cy="248209"/>
          </a:xfrm>
          <a:prstGeom prst="rect">
            <a:avLst/>
          </a:prstGeom>
          <a:noFill/>
        </p:spPr>
        <p:txBody>
          <a:bodyPr wrap="square" rtlCol="0">
            <a:spAutoFit/>
          </a:bodyPr>
          <a:lstStyle/>
          <a:p>
            <a:r>
              <a:rPr lang="en-US" sz="1013" dirty="0" err="1"/>
              <a:t>Här</a:t>
            </a:r>
            <a:r>
              <a:rPr lang="en-US" sz="1013" dirty="0"/>
              <a:t> </a:t>
            </a:r>
            <a:r>
              <a:rPr lang="en-US" sz="1013" dirty="0" err="1"/>
              <a:t>saknas</a:t>
            </a:r>
            <a:r>
              <a:rPr lang="en-US" sz="1013" dirty="0"/>
              <a:t> </a:t>
            </a:r>
            <a:r>
              <a:rPr lang="en-US" sz="1013" dirty="0" err="1"/>
              <a:t>punkt</a:t>
            </a:r>
            <a:r>
              <a:rPr lang="en-US" sz="1013" dirty="0"/>
              <a:t>.</a:t>
            </a:r>
          </a:p>
        </p:txBody>
      </p:sp>
      <p:sp>
        <p:nvSpPr>
          <p:cNvPr id="16" name="TextBox 15"/>
          <p:cNvSpPr txBox="1"/>
          <p:nvPr/>
        </p:nvSpPr>
        <p:spPr>
          <a:xfrm>
            <a:off x="4361706" y="3784680"/>
            <a:ext cx="3540176" cy="404085"/>
          </a:xfrm>
          <a:prstGeom prst="rect">
            <a:avLst/>
          </a:prstGeom>
          <a:noFill/>
        </p:spPr>
        <p:txBody>
          <a:bodyPr wrap="square" rtlCol="0">
            <a:spAutoFit/>
          </a:bodyPr>
          <a:lstStyle/>
          <a:p>
            <a:r>
              <a:rPr lang="en-US" sz="1013" dirty="0" err="1"/>
              <a:t>Här</a:t>
            </a:r>
            <a:r>
              <a:rPr lang="en-US" sz="1013" dirty="0"/>
              <a:t> </a:t>
            </a:r>
            <a:r>
              <a:rPr lang="en-US" sz="1013" dirty="0" err="1"/>
              <a:t>behövs</a:t>
            </a:r>
            <a:r>
              <a:rPr lang="en-US" sz="1013" dirty="0"/>
              <a:t> </a:t>
            </a:r>
            <a:r>
              <a:rPr lang="en-US" sz="1013" dirty="0" err="1"/>
              <a:t>det</a:t>
            </a:r>
            <a:r>
              <a:rPr lang="en-US" sz="1013" dirty="0"/>
              <a:t> </a:t>
            </a:r>
            <a:r>
              <a:rPr lang="en-US" sz="1013" dirty="0" err="1"/>
              <a:t>inget</a:t>
            </a:r>
            <a:r>
              <a:rPr lang="en-US" sz="1013" dirty="0"/>
              <a:t> </a:t>
            </a:r>
            <a:r>
              <a:rPr lang="en-US" sz="1013" dirty="0" err="1"/>
              <a:t>kolon</a:t>
            </a:r>
            <a:r>
              <a:rPr lang="en-US" sz="1013" dirty="0"/>
              <a:t>; “</a:t>
            </a:r>
            <a:r>
              <a:rPr lang="en-US" sz="1013" dirty="0" err="1"/>
              <a:t>gäller</a:t>
            </a:r>
            <a:r>
              <a:rPr lang="en-US" sz="1013" dirty="0"/>
              <a:t> </a:t>
            </a:r>
            <a:r>
              <a:rPr lang="en-US" sz="1013" dirty="0" err="1"/>
              <a:t>att</a:t>
            </a:r>
            <a:r>
              <a:rPr lang="mr-IN" sz="1013" dirty="0"/>
              <a:t>…</a:t>
            </a:r>
            <a:r>
              <a:rPr lang="sv-SE" sz="1013" dirty="0"/>
              <a:t>” hade varit att föredra</a:t>
            </a:r>
            <a:endParaRPr lang="en-US" sz="1013" dirty="0"/>
          </a:p>
        </p:txBody>
      </p:sp>
    </p:spTree>
    <p:extLst>
      <p:ext uri="{BB962C8B-B14F-4D97-AF65-F5344CB8AC3E}">
        <p14:creationId xmlns:p14="http://schemas.microsoft.com/office/powerpoint/2010/main" val="89562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03" y="-321826"/>
            <a:ext cx="7886700" cy="994172"/>
          </a:xfrm>
        </p:spPr>
        <p:txBody>
          <a:bodyPr/>
          <a:lstStyle/>
          <a:p>
            <a:r>
              <a:rPr lang="en-US" dirty="0" err="1"/>
              <a:t>Tänk</a:t>
            </a:r>
            <a:r>
              <a:rPr lang="en-US" dirty="0"/>
              <a:t> </a:t>
            </a:r>
            <a:r>
              <a:rPr lang="en-US" dirty="0" err="1"/>
              <a:t>alltså</a:t>
            </a:r>
            <a:r>
              <a:rPr lang="en-US" dirty="0"/>
              <a:t> </a:t>
            </a:r>
            <a:r>
              <a:rPr lang="en-US" dirty="0" err="1"/>
              <a:t>på</a:t>
            </a:r>
            <a:r>
              <a:rPr lang="en-US" dirty="0"/>
              <a:t> </a:t>
            </a:r>
            <a:r>
              <a:rPr lang="en-US" dirty="0" err="1"/>
              <a:t>följande</a:t>
            </a:r>
            <a:r>
              <a:rPr lang="en-US" dirty="0"/>
              <a:t>:</a:t>
            </a:r>
          </a:p>
        </p:txBody>
      </p:sp>
      <p:sp>
        <p:nvSpPr>
          <p:cNvPr id="3" name="Content Placeholder 2"/>
          <p:cNvSpPr>
            <a:spLocks noGrp="1"/>
          </p:cNvSpPr>
          <p:nvPr>
            <p:ph idx="1"/>
          </p:nvPr>
        </p:nvSpPr>
        <p:spPr>
          <a:xfrm>
            <a:off x="158003" y="884041"/>
            <a:ext cx="7886700" cy="4336382"/>
          </a:xfrm>
        </p:spPr>
        <p:txBody>
          <a:bodyPr>
            <a:noAutofit/>
          </a:bodyPr>
          <a:lstStyle/>
          <a:p>
            <a:pPr>
              <a:lnSpc>
                <a:spcPct val="80000"/>
              </a:lnSpc>
            </a:pPr>
            <a:endParaRPr lang="sv-SE" sz="1600" dirty="0">
              <a:ea typeface="ＭＳ Ｐゴシック" charset="0"/>
              <a:cs typeface="ＭＳ Ｐゴシック" charset="0"/>
            </a:endParaRPr>
          </a:p>
          <a:p>
            <a:r>
              <a:rPr lang="sv-SE" sz="1600" dirty="0"/>
              <a:t>Formler och ekvationer ska ALLTID integreras, på något sätt, med vanlig text</a:t>
            </a:r>
          </a:p>
          <a:p>
            <a:r>
              <a:rPr lang="en-US" sz="1600" dirty="0" err="1"/>
              <a:t>Matematik</a:t>
            </a:r>
            <a:r>
              <a:rPr lang="en-US" sz="1600" dirty="0"/>
              <a:t> </a:t>
            </a:r>
            <a:r>
              <a:rPr lang="en-US" sz="1600" dirty="0" err="1"/>
              <a:t>skrivs</a:t>
            </a:r>
            <a:r>
              <a:rPr lang="en-US" sz="1600" dirty="0"/>
              <a:t> </a:t>
            </a:r>
            <a:r>
              <a:rPr lang="en-US" sz="1600" dirty="0" err="1"/>
              <a:t>i</a:t>
            </a:r>
            <a:r>
              <a:rPr lang="en-US" sz="1600" dirty="0"/>
              <a:t> </a:t>
            </a:r>
            <a:r>
              <a:rPr lang="en-US" sz="1600" dirty="0" err="1"/>
              <a:t>meningar</a:t>
            </a:r>
            <a:r>
              <a:rPr lang="en-US" sz="1600" dirty="0"/>
              <a:t> </a:t>
            </a:r>
            <a:r>
              <a:rPr lang="en-US" sz="1600" dirty="0" err="1"/>
              <a:t>som</a:t>
            </a:r>
            <a:r>
              <a:rPr lang="en-US" sz="1600" dirty="0"/>
              <a:t> </a:t>
            </a:r>
            <a:r>
              <a:rPr lang="en-US" sz="1600" dirty="0" err="1"/>
              <a:t>ingår</a:t>
            </a:r>
            <a:r>
              <a:rPr lang="en-US" sz="1600" dirty="0"/>
              <a:t> </a:t>
            </a:r>
            <a:r>
              <a:rPr lang="en-US" sz="1600" dirty="0" err="1"/>
              <a:t>i</a:t>
            </a:r>
            <a:r>
              <a:rPr lang="en-US" sz="1600" dirty="0"/>
              <a:t> </a:t>
            </a:r>
            <a:r>
              <a:rPr lang="en-US" sz="1600" dirty="0" err="1"/>
              <a:t>stycken</a:t>
            </a:r>
            <a:endParaRPr lang="en-US" sz="1600" dirty="0"/>
          </a:p>
          <a:p>
            <a:r>
              <a:rPr lang="en-US" sz="1600" dirty="0" err="1"/>
              <a:t>Formler</a:t>
            </a:r>
            <a:r>
              <a:rPr lang="en-US" sz="1600" dirty="0"/>
              <a:t> </a:t>
            </a:r>
            <a:r>
              <a:rPr lang="en-US" sz="1600" dirty="0" err="1"/>
              <a:t>och</a:t>
            </a:r>
            <a:r>
              <a:rPr lang="en-US" sz="1600" dirty="0"/>
              <a:t> </a:t>
            </a:r>
            <a:r>
              <a:rPr lang="en-US" sz="1600" dirty="0" err="1"/>
              <a:t>ekvationer</a:t>
            </a:r>
            <a:r>
              <a:rPr lang="en-US" sz="1600" dirty="0"/>
              <a:t> </a:t>
            </a:r>
            <a:r>
              <a:rPr lang="en-US" sz="1600" dirty="0" err="1"/>
              <a:t>följer</a:t>
            </a:r>
            <a:r>
              <a:rPr lang="en-US" sz="1600" dirty="0"/>
              <a:t> </a:t>
            </a:r>
            <a:r>
              <a:rPr lang="en-US" sz="1600" dirty="0" err="1"/>
              <a:t>samma</a:t>
            </a:r>
            <a:r>
              <a:rPr lang="en-US" sz="1600" dirty="0"/>
              <a:t> </a:t>
            </a:r>
            <a:r>
              <a:rPr lang="en-US" sz="1600" dirty="0" err="1"/>
              <a:t>grammatiska</a:t>
            </a:r>
            <a:r>
              <a:rPr lang="en-US" sz="1600" dirty="0"/>
              <a:t> </a:t>
            </a:r>
            <a:r>
              <a:rPr lang="en-US" sz="1600" dirty="0" err="1"/>
              <a:t>regler</a:t>
            </a:r>
            <a:r>
              <a:rPr lang="en-US" sz="1600" dirty="0"/>
              <a:t> </a:t>
            </a:r>
            <a:r>
              <a:rPr lang="en-US" sz="1600" dirty="0" err="1"/>
              <a:t>som</a:t>
            </a:r>
            <a:r>
              <a:rPr lang="en-US" sz="1600" dirty="0"/>
              <a:t> </a:t>
            </a:r>
            <a:r>
              <a:rPr lang="en-US" sz="1600" dirty="0" err="1"/>
              <a:t>ord</a:t>
            </a:r>
            <a:r>
              <a:rPr lang="en-US" sz="1600" dirty="0"/>
              <a:t> </a:t>
            </a:r>
            <a:r>
              <a:rPr lang="en-US" sz="1600" dirty="0" err="1"/>
              <a:t>i</a:t>
            </a:r>
            <a:r>
              <a:rPr lang="en-US" sz="1600" dirty="0"/>
              <a:t> </a:t>
            </a:r>
            <a:r>
              <a:rPr lang="en-US" sz="1600" dirty="0" err="1"/>
              <a:t>en</a:t>
            </a:r>
            <a:r>
              <a:rPr lang="en-US" sz="1600" dirty="0"/>
              <a:t> text</a:t>
            </a:r>
          </a:p>
          <a:p>
            <a:r>
              <a:rPr lang="en-US" sz="1600" dirty="0" err="1"/>
              <a:t>Matematikens</a:t>
            </a:r>
            <a:r>
              <a:rPr lang="en-US" sz="1600" dirty="0"/>
              <a:t> </a:t>
            </a:r>
            <a:r>
              <a:rPr lang="en-US" sz="1600" dirty="0" err="1"/>
              <a:t>symboler</a:t>
            </a:r>
            <a:r>
              <a:rPr lang="en-US" sz="1600" dirty="0"/>
              <a:t> (</a:t>
            </a:r>
            <a:r>
              <a:rPr lang="en-US" sz="1600" dirty="0" err="1"/>
              <a:t>i</a:t>
            </a:r>
            <a:r>
              <a:rPr lang="en-US" sz="1600" dirty="0"/>
              <a:t> vid </a:t>
            </a:r>
            <a:r>
              <a:rPr lang="en-US" sz="1600" dirty="0" err="1"/>
              <a:t>bemärkelse</a:t>
            </a:r>
            <a:r>
              <a:rPr lang="en-US" sz="1600" dirty="0"/>
              <a:t>) </a:t>
            </a:r>
            <a:r>
              <a:rPr lang="en-US" sz="1600" dirty="0" err="1"/>
              <a:t>är</a:t>
            </a:r>
            <a:r>
              <a:rPr lang="en-US" sz="1600" dirty="0"/>
              <a:t> </a:t>
            </a:r>
            <a:r>
              <a:rPr lang="en-US" sz="1600" dirty="0" err="1"/>
              <a:t>satsdelar</a:t>
            </a:r>
            <a:r>
              <a:rPr lang="en-US" sz="1600" dirty="0"/>
              <a:t> </a:t>
            </a:r>
            <a:r>
              <a:rPr lang="en-US" sz="1600" dirty="0" err="1"/>
              <a:t>i</a:t>
            </a:r>
            <a:r>
              <a:rPr lang="en-US" sz="1600" dirty="0"/>
              <a:t> </a:t>
            </a:r>
            <a:r>
              <a:rPr lang="en-US" sz="1600" dirty="0" err="1"/>
              <a:t>meningar</a:t>
            </a:r>
            <a:r>
              <a:rPr lang="en-US" sz="1600" dirty="0"/>
              <a:t>, precis </a:t>
            </a:r>
            <a:r>
              <a:rPr lang="en-US" sz="1600" dirty="0" err="1"/>
              <a:t>som</a:t>
            </a:r>
            <a:r>
              <a:rPr lang="en-US" sz="1600" dirty="0"/>
              <a:t> </a:t>
            </a:r>
            <a:r>
              <a:rPr lang="en-US" sz="1600" dirty="0" err="1"/>
              <a:t>vanliga</a:t>
            </a:r>
            <a:r>
              <a:rPr lang="en-US" sz="1600" dirty="0"/>
              <a:t> </a:t>
            </a:r>
            <a:r>
              <a:rPr lang="en-US" sz="1600" dirty="0" err="1"/>
              <a:t>ord</a:t>
            </a:r>
            <a:endParaRPr lang="en-US" sz="1600" dirty="0"/>
          </a:p>
          <a:p>
            <a:r>
              <a:rPr lang="en-US" sz="1600" dirty="0" err="1"/>
              <a:t>Notera</a:t>
            </a:r>
            <a:r>
              <a:rPr lang="en-US" sz="1600" dirty="0"/>
              <a:t> </a:t>
            </a:r>
            <a:r>
              <a:rPr lang="en-US" sz="1600" dirty="0" err="1"/>
              <a:t>att</a:t>
            </a:r>
            <a:r>
              <a:rPr lang="en-US" sz="1600" dirty="0"/>
              <a:t> </a:t>
            </a:r>
            <a:r>
              <a:rPr lang="en-US" sz="1600" dirty="0" err="1"/>
              <a:t>skiljetecken</a:t>
            </a:r>
            <a:r>
              <a:rPr lang="en-US" sz="1600" dirty="0"/>
              <a:t> (</a:t>
            </a:r>
            <a:r>
              <a:rPr lang="en-US" sz="1600" dirty="0" err="1"/>
              <a:t>ofta</a:t>
            </a:r>
            <a:r>
              <a:rPr lang="en-US" sz="1600" dirty="0"/>
              <a:t>) </a:t>
            </a:r>
            <a:r>
              <a:rPr lang="en-US" sz="1600" dirty="0" err="1"/>
              <a:t>används</a:t>
            </a:r>
            <a:r>
              <a:rPr lang="en-US" sz="1600" dirty="0"/>
              <a:t> </a:t>
            </a:r>
            <a:r>
              <a:rPr lang="en-US" sz="1600" dirty="0" err="1"/>
              <a:t>efter</a:t>
            </a:r>
            <a:r>
              <a:rPr lang="en-US" sz="1600" dirty="0"/>
              <a:t> </a:t>
            </a:r>
            <a:r>
              <a:rPr lang="en-US" sz="1600" dirty="0" err="1"/>
              <a:t>formler</a:t>
            </a:r>
            <a:r>
              <a:rPr lang="en-US" sz="1600" dirty="0"/>
              <a:t> </a:t>
            </a:r>
            <a:r>
              <a:rPr lang="en-US" sz="1600" dirty="0" err="1"/>
              <a:t>och</a:t>
            </a:r>
            <a:r>
              <a:rPr lang="en-US" sz="1600" dirty="0"/>
              <a:t> </a:t>
            </a:r>
            <a:r>
              <a:rPr lang="en-US" sz="1600" dirty="0" err="1"/>
              <a:t>ekvationer</a:t>
            </a:r>
            <a:r>
              <a:rPr lang="en-US" sz="1600" dirty="0"/>
              <a:t> precis </a:t>
            </a:r>
            <a:r>
              <a:rPr lang="en-US" sz="1600" dirty="0" err="1"/>
              <a:t>som</a:t>
            </a:r>
            <a:r>
              <a:rPr lang="en-US" sz="1600" dirty="0"/>
              <a:t> </a:t>
            </a:r>
            <a:r>
              <a:rPr lang="en-US" sz="1600" dirty="0" err="1"/>
              <a:t>i</a:t>
            </a:r>
            <a:r>
              <a:rPr lang="en-US" sz="1600" dirty="0"/>
              <a:t> </a:t>
            </a:r>
            <a:r>
              <a:rPr lang="en-US" sz="1600" dirty="0" err="1"/>
              <a:t>vanligt</a:t>
            </a:r>
            <a:r>
              <a:rPr lang="en-US" sz="1600" dirty="0"/>
              <a:t> </a:t>
            </a:r>
            <a:r>
              <a:rPr lang="en-US" sz="1600" dirty="0" err="1"/>
              <a:t>språk</a:t>
            </a:r>
            <a:r>
              <a:rPr lang="en-US" sz="1600" dirty="0"/>
              <a:t> </a:t>
            </a:r>
          </a:p>
          <a:p>
            <a:endParaRPr lang="en-US" sz="1600" dirty="0"/>
          </a:p>
          <a:p>
            <a:r>
              <a:rPr lang="en-US" sz="1600" dirty="0"/>
              <a:t>OCH: </a:t>
            </a:r>
            <a:r>
              <a:rPr lang="sv-SE" sz="1600" dirty="0"/>
              <a:t>Formler och ekvationer bör i nästan alla fall </a:t>
            </a:r>
            <a:r>
              <a:rPr lang="sv-SE" sz="1600" b="1" dirty="0"/>
              <a:t>numreras</a:t>
            </a:r>
            <a:r>
              <a:rPr lang="sv-SE" sz="1600" dirty="0"/>
              <a:t> för att underlätta identifiering och hänvisning i texten</a:t>
            </a:r>
          </a:p>
          <a:p>
            <a:endParaRPr lang="en-US" sz="1600" dirty="0"/>
          </a:p>
          <a:p>
            <a:endParaRPr lang="en-US" sz="1600" dirty="0"/>
          </a:p>
        </p:txBody>
      </p:sp>
    </p:spTree>
    <p:extLst>
      <p:ext uri="{BB962C8B-B14F-4D97-AF65-F5344CB8AC3E}">
        <p14:creationId xmlns:p14="http://schemas.microsoft.com/office/powerpoint/2010/main" val="52828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CE59-B108-BD46-B882-C53CB507D5B2}"/>
              </a:ext>
            </a:extLst>
          </p:cNvPr>
          <p:cNvSpPr>
            <a:spLocks noGrp="1"/>
          </p:cNvSpPr>
          <p:nvPr>
            <p:ph type="title"/>
          </p:nvPr>
        </p:nvSpPr>
        <p:spPr>
          <a:xfrm>
            <a:off x="131382" y="-215058"/>
            <a:ext cx="6796020" cy="994172"/>
          </a:xfrm>
        </p:spPr>
        <p:txBody>
          <a:bodyPr/>
          <a:lstStyle/>
          <a:p>
            <a:r>
              <a:rPr lang="en-SE" dirty="0"/>
              <a:t>Tänkvärt (Terry Tao)</a:t>
            </a:r>
          </a:p>
        </p:txBody>
      </p:sp>
      <p:sp>
        <p:nvSpPr>
          <p:cNvPr id="3" name="Content Placeholder 2">
            <a:extLst>
              <a:ext uri="{FF2B5EF4-FFF2-40B4-BE49-F238E27FC236}">
                <a16:creationId xmlns:a16="http://schemas.microsoft.com/office/drawing/2014/main" id="{D57D7D76-8B22-6446-A99C-72E89D392923}"/>
              </a:ext>
            </a:extLst>
          </p:cNvPr>
          <p:cNvSpPr>
            <a:spLocks noGrp="1"/>
          </p:cNvSpPr>
          <p:nvPr>
            <p:ph idx="1"/>
          </p:nvPr>
        </p:nvSpPr>
        <p:spPr>
          <a:xfrm>
            <a:off x="131382" y="1339250"/>
            <a:ext cx="8255220" cy="3439224"/>
          </a:xfrm>
        </p:spPr>
        <p:txBody>
          <a:bodyPr/>
          <a:lstStyle/>
          <a:p>
            <a:pPr marL="0" indent="0">
              <a:buNone/>
            </a:pPr>
            <a:r>
              <a:rPr lang="en-US" sz="1800" dirty="0"/>
              <a:t>“Mathematical notation is a wonderfully useful tool, and it can be exciting to learn for the first time the meaning of mysterious and arcane symbols […]. However, just because you can write statements in purely mathematical notation doesn’t mean that you necessarily should. In many cases, it is in fact far more informative and readable to use liberal amounts of plain English; if used correctly and thoughtfully, the English language can communicate to the reader on many more levels than a mathematical expression, without sacrificing any precision or </a:t>
            </a:r>
            <a:r>
              <a:rPr lang="en-US" sz="1800" dirty="0" err="1"/>
              <a:t>rigour</a:t>
            </a:r>
            <a:r>
              <a:rPr lang="en-US" sz="1800" dirty="0"/>
              <a:t>. In particular, by subtly modulating the emphasis of one’s text, one can convey valuable contextual cues as to how a statement interacts with the rest of one’s argument.”</a:t>
            </a:r>
          </a:p>
          <a:p>
            <a:pPr marL="0" indent="0">
              <a:buNone/>
            </a:pPr>
            <a:endParaRPr lang="en-US" sz="1800" dirty="0"/>
          </a:p>
          <a:p>
            <a:pPr marL="0" indent="0">
              <a:buNone/>
            </a:pPr>
            <a:r>
              <a:rPr lang="en-US" sz="1800" dirty="0" err="1"/>
              <a:t>Läs</a:t>
            </a:r>
            <a:r>
              <a:rPr lang="en-US" sz="1800" dirty="0"/>
              <a:t> det </a:t>
            </a:r>
            <a:r>
              <a:rPr lang="en-US" sz="1800" dirty="0" err="1"/>
              <a:t>här</a:t>
            </a:r>
            <a:r>
              <a:rPr lang="en-US" sz="1800" dirty="0"/>
              <a:t> </a:t>
            </a:r>
            <a:r>
              <a:rPr lang="en-US" sz="1800" dirty="0" err="1"/>
              <a:t>citatet</a:t>
            </a:r>
            <a:r>
              <a:rPr lang="en-US" sz="1800" dirty="0"/>
              <a:t> </a:t>
            </a:r>
            <a:r>
              <a:rPr lang="en-US" sz="1800" dirty="0" err="1"/>
              <a:t>i</a:t>
            </a:r>
            <a:r>
              <a:rPr lang="en-US" sz="1800" dirty="0"/>
              <a:t> </a:t>
            </a:r>
            <a:r>
              <a:rPr lang="en-US" sz="1800" dirty="0" err="1"/>
              <a:t>sitt</a:t>
            </a:r>
            <a:r>
              <a:rPr lang="en-US" sz="1800" dirty="0"/>
              <a:t> </a:t>
            </a:r>
            <a:r>
              <a:rPr lang="en-US" sz="1800" dirty="0" err="1"/>
              <a:t>sammanhang</a:t>
            </a:r>
            <a:r>
              <a:rPr lang="en-US" sz="1800" dirty="0"/>
              <a:t>, </a:t>
            </a:r>
            <a:r>
              <a:rPr lang="en-US" sz="1800" dirty="0" err="1"/>
              <a:t>och</a:t>
            </a:r>
            <a:r>
              <a:rPr lang="en-US" sz="1800" dirty="0"/>
              <a:t> se </a:t>
            </a:r>
            <a:r>
              <a:rPr lang="en-US" sz="1800" dirty="0" err="1"/>
              <a:t>exempel</a:t>
            </a:r>
            <a:r>
              <a:rPr lang="en-US" sz="1800" dirty="0"/>
              <a:t> </a:t>
            </a:r>
            <a:r>
              <a:rPr lang="en-US" sz="1800" dirty="0" err="1"/>
              <a:t>på</a:t>
            </a:r>
            <a:r>
              <a:rPr lang="en-US" sz="1800" dirty="0"/>
              <a:t> </a:t>
            </a:r>
            <a:r>
              <a:rPr lang="en-US" sz="1800" dirty="0" err="1"/>
              <a:t>vad</a:t>
            </a:r>
            <a:r>
              <a:rPr lang="en-US" sz="1800" dirty="0"/>
              <a:t> Tao </a:t>
            </a:r>
            <a:r>
              <a:rPr lang="en-US" sz="1800" dirty="0" err="1"/>
              <a:t>menar</a:t>
            </a:r>
            <a:r>
              <a:rPr lang="en-US" sz="1800" dirty="0"/>
              <a:t> – </a:t>
            </a:r>
            <a:r>
              <a:rPr lang="en-US" sz="1800" dirty="0" err="1"/>
              <a:t>länk</a:t>
            </a:r>
            <a:r>
              <a:rPr lang="en-US" sz="1800" dirty="0"/>
              <a:t> </a:t>
            </a:r>
            <a:r>
              <a:rPr lang="en-US" sz="1800" dirty="0">
                <a:hlinkClick r:id="rId2"/>
              </a:rPr>
              <a:t>HÄR</a:t>
            </a:r>
            <a:r>
              <a:rPr lang="en-US" sz="1800" dirty="0"/>
              <a:t>!</a:t>
            </a:r>
            <a:endParaRPr lang="en-SE" sz="1800" dirty="0"/>
          </a:p>
        </p:txBody>
      </p:sp>
      <p:sp>
        <p:nvSpPr>
          <p:cNvPr id="4" name="Date Placeholder 3">
            <a:extLst>
              <a:ext uri="{FF2B5EF4-FFF2-40B4-BE49-F238E27FC236}">
                <a16:creationId xmlns:a16="http://schemas.microsoft.com/office/drawing/2014/main" id="{FA0E8AB3-DAD3-6C4A-AB1C-434BC9EBE2C6}"/>
              </a:ext>
            </a:extLst>
          </p:cNvPr>
          <p:cNvSpPr>
            <a:spLocks noGrp="1"/>
          </p:cNvSpPr>
          <p:nvPr>
            <p:ph type="dt" sz="half" idx="10"/>
          </p:nvPr>
        </p:nvSpPr>
        <p:spPr/>
        <p:txBody>
          <a:bodyPr/>
          <a:lstStyle/>
          <a:p>
            <a:fld id="{B8000267-D279-9E44-BC90-0D648E0D5715}" type="datetime1">
              <a:rPr lang="en-US" smtClean="0"/>
              <a:t>10/25/20</a:t>
            </a:fld>
            <a:endParaRPr lang="en-US"/>
          </a:p>
        </p:txBody>
      </p:sp>
      <p:sp>
        <p:nvSpPr>
          <p:cNvPr id="5" name="Footer Placeholder 4">
            <a:extLst>
              <a:ext uri="{FF2B5EF4-FFF2-40B4-BE49-F238E27FC236}">
                <a16:creationId xmlns:a16="http://schemas.microsoft.com/office/drawing/2014/main" id="{1B036518-D1AC-B34D-9D25-D0CB42160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DBA6D-932C-AF4A-AAE2-143E05848248}"/>
              </a:ext>
            </a:extLst>
          </p:cNvPr>
          <p:cNvSpPr>
            <a:spLocks noGrp="1"/>
          </p:cNvSpPr>
          <p:nvPr>
            <p:ph type="sldNum" sz="quarter" idx="12"/>
          </p:nvPr>
        </p:nvSpPr>
        <p:spPr/>
        <p:txBody>
          <a:bodyPr/>
          <a:lstStyle/>
          <a:p>
            <a:fld id="{700FF901-E01D-4A4D-8045-CFA756A7C1C5}" type="slidenum">
              <a:rPr lang="en-US" smtClean="0"/>
              <a:t>7</a:t>
            </a:fld>
            <a:endParaRPr lang="en-US"/>
          </a:p>
        </p:txBody>
      </p:sp>
    </p:spTree>
    <p:extLst>
      <p:ext uri="{BB962C8B-B14F-4D97-AF65-F5344CB8AC3E}">
        <p14:creationId xmlns:p14="http://schemas.microsoft.com/office/powerpoint/2010/main" val="742902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EC308F-25CD-C348-9EAC-DBAE42A1087D}"/>
              </a:ext>
            </a:extLst>
          </p:cNvPr>
          <p:cNvSpPr>
            <a:spLocks noGrp="1"/>
          </p:cNvSpPr>
          <p:nvPr>
            <p:ph type="title" idx="4294967295"/>
          </p:nvPr>
        </p:nvSpPr>
        <p:spPr/>
        <p:txBody>
          <a:bodyPr/>
          <a:lstStyle/>
          <a:p>
            <a:r>
              <a:rPr lang="en-SE" dirty="0"/>
              <a:t>Logotype</a:t>
            </a:r>
          </a:p>
        </p:txBody>
      </p:sp>
    </p:spTree>
    <p:extLst>
      <p:ext uri="{BB962C8B-B14F-4D97-AF65-F5344CB8AC3E}">
        <p14:creationId xmlns:p14="http://schemas.microsoft.com/office/powerpoint/2010/main" val="2053107628"/>
      </p:ext>
    </p:extLst>
  </p:cSld>
  <p:clrMapOvr>
    <a:masterClrMapping/>
  </p:clrMapOvr>
</p:sld>
</file>

<file path=ppt/theme/theme1.xml><?xml version="1.0" encoding="utf-8"?>
<a:theme xmlns:a="http://schemas.openxmlformats.org/drawingml/2006/main" name="Tema">
  <a:themeElements>
    <a:clrScheme name="Chalmers PPT mall 27feb">
      <a:dk1>
        <a:srgbClr val="262626"/>
      </a:dk1>
      <a:lt1>
        <a:srgbClr val="FFFFFF"/>
      </a:lt1>
      <a:dk2>
        <a:srgbClr val="003050"/>
      </a:dk2>
      <a:lt2>
        <a:srgbClr val="FFFFFF"/>
      </a:lt2>
      <a:accent1>
        <a:srgbClr val="00A99D"/>
      </a:accent1>
      <a:accent2>
        <a:srgbClr val="194461"/>
      </a:accent2>
      <a:accent3>
        <a:srgbClr val="6C8697"/>
      </a:accent3>
      <a:accent4>
        <a:srgbClr val="BBD7DF"/>
      </a:accent4>
      <a:accent5>
        <a:srgbClr val="194461"/>
      </a:accent5>
      <a:accent6>
        <a:srgbClr val="6C8697"/>
      </a:accent6>
      <a:hlink>
        <a:srgbClr val="262626"/>
      </a:hlink>
      <a:folHlink>
        <a:srgbClr val="5D6F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spAutoFit/>
      </a:bodyPr>
      <a:lstStyle>
        <a:defPPr algn="l">
          <a:lnSpc>
            <a:spcPct val="90000"/>
          </a:lnSpc>
          <a:spcBef>
            <a:spcPts val="600"/>
          </a:spcBef>
          <a:spcAft>
            <a:spcPts val="400"/>
          </a:spcAft>
          <a:defRPr sz="15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6" id="{E9A97869-4155-0E4F-9810-E9C3593AEE4F}" vid="{3D362520-2D8D-D144-BE5D-4250676D98B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Chalmers PowerPointmall_200424</Template>
  <TotalTime>1531</TotalTime>
  <Words>377</Words>
  <Application>Microsoft Macintosh PowerPoint</Application>
  <PresentationFormat>On-screen Show (16:9)</PresentationFormat>
  <Paragraphs>45</Paragraphs>
  <Slides>8</Slides>
  <Notes>7</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Tema</vt:lpstr>
      <vt:lpstr>Om integrering av matematik i text  Matematisk orientering Matematik 1</vt:lpstr>
      <vt:lpstr>Fundamenta om integrering av matematik</vt:lpstr>
      <vt:lpstr>FINT INTEGRERAD MATEMATIK</vt:lpstr>
      <vt:lpstr>SÄMRE INTEGRERAD MATEMATIK</vt:lpstr>
      <vt:lpstr>SÄMRE INTEGRERAD MATEMATIK</vt:lpstr>
      <vt:lpstr>Tänk alltså på följande:</vt:lpstr>
      <vt:lpstr>Tänkvärt (Terry Tao)</vt:lpstr>
      <vt:lpstr>Logotype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 till presentationen</dc:title>
  <dc:subject/>
  <dc:creator>Anne Berit Heieraas</dc:creator>
  <cp:keywords/>
  <dc:description/>
  <cp:lastModifiedBy>Hans Malmström</cp:lastModifiedBy>
  <cp:revision>115</cp:revision>
  <cp:lastPrinted>2019-12-04T16:23:48Z</cp:lastPrinted>
  <dcterms:created xsi:type="dcterms:W3CDTF">2020-05-08T07:15:23Z</dcterms:created>
  <dcterms:modified xsi:type="dcterms:W3CDTF">2020-10-25T11:37:14Z</dcterms:modified>
  <cp:category/>
</cp:coreProperties>
</file>