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4a" ContentType="audio/mp4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22"/>
  </p:notesMasterIdLst>
  <p:handoutMasterIdLst>
    <p:handoutMasterId r:id="rId23"/>
  </p:handoutMasterIdLst>
  <p:sldIdLst>
    <p:sldId id="257" r:id="rId2"/>
    <p:sldId id="299" r:id="rId3"/>
    <p:sldId id="312" r:id="rId4"/>
    <p:sldId id="304" r:id="rId5"/>
    <p:sldId id="757" r:id="rId6"/>
    <p:sldId id="311" r:id="rId7"/>
    <p:sldId id="297" r:id="rId8"/>
    <p:sldId id="759" r:id="rId9"/>
    <p:sldId id="895" r:id="rId10"/>
    <p:sldId id="282" r:id="rId11"/>
    <p:sldId id="500" r:id="rId12"/>
    <p:sldId id="284" r:id="rId13"/>
    <p:sldId id="285" r:id="rId14"/>
    <p:sldId id="260" r:id="rId15"/>
    <p:sldId id="309" r:id="rId16"/>
    <p:sldId id="287" r:id="rId17"/>
    <p:sldId id="308" r:id="rId18"/>
    <p:sldId id="301" r:id="rId19"/>
    <p:sldId id="343" r:id="rId20"/>
    <p:sldId id="755" r:id="rId21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3" pos="2200" userDrawn="1">
          <p15:clr>
            <a:srgbClr val="A4A3A4"/>
          </p15:clr>
        </p15:guide>
        <p15:guide id="4" orient="horz" pos="917" userDrawn="1">
          <p15:clr>
            <a:srgbClr val="A4A3A4"/>
          </p15:clr>
        </p15:guide>
        <p15:guide id="5" orient="horz" pos="1507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85A73"/>
    <a:srgbClr val="405971"/>
    <a:srgbClr val="BBD7DF"/>
    <a:srgbClr val="5073B5"/>
    <a:srgbClr val="6C8697"/>
    <a:srgbClr val="194461"/>
    <a:srgbClr val="A7B8B9"/>
    <a:srgbClr val="723988"/>
    <a:srgbClr val="DCE4E1"/>
    <a:srgbClr val="9274A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llanmörkt format 2 - Dekorfär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–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F5AB1C69-6EDB-4FF4-983F-18BD219EF322}" styleName="Medium Style 2 –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E269D01E-BC32-4049-B463-5C60D7B0CCD2}" styleName="Themed Style 2 – Accent 4">
    <a:tblBg>
      <a:fillRef idx="3">
        <a:schemeClr val="accent4"/>
      </a:fillRef>
      <a:effectRef idx="3">
        <a:schemeClr val="accent4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4">
                <a:tint val="50000"/>
              </a:schemeClr>
            </a:lnRef>
          </a:left>
          <a:right>
            <a:lnRef idx="1">
              <a:schemeClr val="accent4">
                <a:tint val="50000"/>
              </a:schemeClr>
            </a:lnRef>
          </a:right>
          <a:top>
            <a:lnRef idx="1">
              <a:schemeClr val="accent4">
                <a:tint val="50000"/>
              </a:schemeClr>
            </a:lnRef>
          </a:top>
          <a:bottom>
            <a:lnRef idx="1">
              <a:schemeClr val="accent4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17292A2E-F333-43FB-9621-5CBBE7FDCDCB}" styleName="Light Style 2 –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ED083AE6-46FA-4A59-8FB0-9F97EB10719F}" styleName="Light Style 3 –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BC89EF96-8CEA-46FF-86C4-4CE0E7609802}" styleName="Light Style 3 –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3B4B98B0-60AC-42C2-AFA5-B58CD77FA1E5}" styleName="Light Style 1 –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C4B1156A-380E-4F78-BDF5-A606A8083BF9}" styleName="Medium Style 4 –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004" autoAdjust="0"/>
    <p:restoredTop sz="85051" autoAdjust="0"/>
  </p:normalViewPr>
  <p:slideViewPr>
    <p:cSldViewPr snapToGrid="0" snapToObjects="1">
      <p:cViewPr varScale="1">
        <p:scale>
          <a:sx n="75" d="100"/>
          <a:sy n="75" d="100"/>
        </p:scale>
        <p:origin x="1004" y="52"/>
      </p:cViewPr>
      <p:guideLst>
        <p:guide pos="2200"/>
        <p:guide orient="horz" pos="917"/>
        <p:guide orient="horz" pos="1507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85" d="100"/>
        <a:sy n="185" d="100"/>
      </p:scale>
      <p:origin x="0" y="0"/>
    </p:cViewPr>
  </p:notesTextViewPr>
  <p:sorterViewPr>
    <p:cViewPr varScale="1">
      <p:scale>
        <a:sx n="100" d="100"/>
        <a:sy n="100" d="100"/>
      </p:scale>
      <p:origin x="0" y="-4008"/>
    </p:cViewPr>
  </p:sorterViewPr>
  <p:notesViewPr>
    <p:cSldViewPr snapToGrid="0" snapToObjects="1">
      <p:cViewPr varScale="1">
        <p:scale>
          <a:sx n="108" d="100"/>
          <a:sy n="108" d="100"/>
        </p:scale>
        <p:origin x="4280" y="19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handoutMaster" Target="handoutMasters/handoutMaster1.xml"/><Relationship Id="rId28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atarina Gustavsson Yamazaki" userId="2bbee7de-43ff-430a-b0ae-4923b641a659" providerId="ADAL" clId="{277FE265-EC4B-44BD-88E2-0BCCA976BA86}"/>
    <pc:docChg chg="custSel modSld">
      <pc:chgData name="Katarina Gustavsson Yamazaki" userId="2bbee7de-43ff-430a-b0ae-4923b641a659" providerId="ADAL" clId="{277FE265-EC4B-44BD-88E2-0BCCA976BA86}" dt="2023-10-20T08:56:57.078" v="303" actId="20577"/>
      <pc:docMkLst>
        <pc:docMk/>
      </pc:docMkLst>
      <pc:sldChg chg="modSp mod">
        <pc:chgData name="Katarina Gustavsson Yamazaki" userId="2bbee7de-43ff-430a-b0ae-4923b641a659" providerId="ADAL" clId="{277FE265-EC4B-44BD-88E2-0BCCA976BA86}" dt="2023-10-20T08:53:47.553" v="173" actId="1076"/>
        <pc:sldMkLst>
          <pc:docMk/>
          <pc:sldMk cId="3970642735" sldId="260"/>
        </pc:sldMkLst>
        <pc:spChg chg="mod">
          <ac:chgData name="Katarina Gustavsson Yamazaki" userId="2bbee7de-43ff-430a-b0ae-4923b641a659" providerId="ADAL" clId="{277FE265-EC4B-44BD-88E2-0BCCA976BA86}" dt="2023-10-20T08:52:51.971" v="168" actId="20577"/>
          <ac:spMkLst>
            <pc:docMk/>
            <pc:sldMk cId="3970642735" sldId="260"/>
            <ac:spMk id="3" creationId="{00000000-0000-0000-0000-000000000000}"/>
          </ac:spMkLst>
        </pc:spChg>
        <pc:spChg chg="mod">
          <ac:chgData name="Katarina Gustavsson Yamazaki" userId="2bbee7de-43ff-430a-b0ae-4923b641a659" providerId="ADAL" clId="{277FE265-EC4B-44BD-88E2-0BCCA976BA86}" dt="2023-10-20T08:53:47.553" v="173" actId="1076"/>
          <ac:spMkLst>
            <pc:docMk/>
            <pc:sldMk cId="3970642735" sldId="260"/>
            <ac:spMk id="5" creationId="{566429CB-20A6-4029-9569-E57EE5D5CA35}"/>
          </ac:spMkLst>
        </pc:spChg>
      </pc:sldChg>
      <pc:sldChg chg="modSp mod">
        <pc:chgData name="Katarina Gustavsson Yamazaki" userId="2bbee7de-43ff-430a-b0ae-4923b641a659" providerId="ADAL" clId="{277FE265-EC4B-44BD-88E2-0BCCA976BA86}" dt="2023-10-20T08:49:34.074" v="25" actId="20577"/>
        <pc:sldMkLst>
          <pc:docMk/>
          <pc:sldMk cId="1458646675" sldId="285"/>
        </pc:sldMkLst>
        <pc:spChg chg="mod">
          <ac:chgData name="Katarina Gustavsson Yamazaki" userId="2bbee7de-43ff-430a-b0ae-4923b641a659" providerId="ADAL" clId="{277FE265-EC4B-44BD-88E2-0BCCA976BA86}" dt="2023-10-20T08:49:34.074" v="25" actId="20577"/>
          <ac:spMkLst>
            <pc:docMk/>
            <pc:sldMk cId="1458646675" sldId="285"/>
            <ac:spMk id="3" creationId="{00000000-0000-0000-0000-000000000000}"/>
          </ac:spMkLst>
        </pc:spChg>
      </pc:sldChg>
      <pc:sldChg chg="modSp mod">
        <pc:chgData name="Katarina Gustavsson Yamazaki" userId="2bbee7de-43ff-430a-b0ae-4923b641a659" providerId="ADAL" clId="{277FE265-EC4B-44BD-88E2-0BCCA976BA86}" dt="2023-10-20T08:56:57.078" v="303" actId="20577"/>
        <pc:sldMkLst>
          <pc:docMk/>
          <pc:sldMk cId="2690372321" sldId="301"/>
        </pc:sldMkLst>
        <pc:spChg chg="mod">
          <ac:chgData name="Katarina Gustavsson Yamazaki" userId="2bbee7de-43ff-430a-b0ae-4923b641a659" providerId="ADAL" clId="{277FE265-EC4B-44BD-88E2-0BCCA976BA86}" dt="2023-10-20T08:56:57.078" v="303" actId="20577"/>
          <ac:spMkLst>
            <pc:docMk/>
            <pc:sldMk cId="2690372321" sldId="301"/>
            <ac:spMk id="3" creationId="{00000000-0000-0000-0000-000000000000}"/>
          </ac:spMkLst>
        </pc:spChg>
      </pc:sldChg>
      <pc:sldChg chg="modSp mod">
        <pc:chgData name="Katarina Gustavsson Yamazaki" userId="2bbee7de-43ff-430a-b0ae-4923b641a659" providerId="ADAL" clId="{277FE265-EC4B-44BD-88E2-0BCCA976BA86}" dt="2023-10-20T08:56:22.593" v="290" actId="27636"/>
        <pc:sldMkLst>
          <pc:docMk/>
          <pc:sldMk cId="2526130205" sldId="308"/>
        </pc:sldMkLst>
        <pc:spChg chg="mod">
          <ac:chgData name="Katarina Gustavsson Yamazaki" userId="2bbee7de-43ff-430a-b0ae-4923b641a659" providerId="ADAL" clId="{277FE265-EC4B-44BD-88E2-0BCCA976BA86}" dt="2023-10-20T08:56:22.593" v="290" actId="27636"/>
          <ac:spMkLst>
            <pc:docMk/>
            <pc:sldMk cId="2526130205" sldId="308"/>
            <ac:spMk id="6" creationId="{00000000-0000-0000-0000-000000000000}"/>
          </ac:spMkLst>
        </pc:sp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80B7BD5-7D94-4C73-8D03-5870618AB2C2}" type="doc">
      <dgm:prSet loTypeId="urn:microsoft.com/office/officeart/2005/8/layout/radial1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9C5C3420-F265-4572-9B2B-FA525AA7FCD4}">
      <dgm:prSet phldrT="[Text]"/>
      <dgm:spPr/>
      <dgm:t>
        <a:bodyPr/>
        <a:lstStyle/>
        <a:p>
          <a:r>
            <a:rPr lang="en-US" dirty="0" err="1"/>
            <a:t>Er</a:t>
          </a:r>
          <a:r>
            <a:rPr lang="en-US" dirty="0"/>
            <a:t> text</a:t>
          </a:r>
        </a:p>
      </dgm:t>
    </dgm:pt>
    <dgm:pt modelId="{FD66D30A-5276-4C9B-8EA2-7DB7C817CB7A}" type="parTrans" cxnId="{82FA98EB-90B2-467E-AEAD-8C09FC151AA8}">
      <dgm:prSet/>
      <dgm:spPr/>
      <dgm:t>
        <a:bodyPr/>
        <a:lstStyle/>
        <a:p>
          <a:endParaRPr lang="en-US"/>
        </a:p>
      </dgm:t>
    </dgm:pt>
    <dgm:pt modelId="{7E450653-0DA2-4C6C-8D07-E5160203C51E}" type="sibTrans" cxnId="{82FA98EB-90B2-467E-AEAD-8C09FC151AA8}">
      <dgm:prSet/>
      <dgm:spPr/>
      <dgm:t>
        <a:bodyPr/>
        <a:lstStyle/>
        <a:p>
          <a:endParaRPr lang="en-US"/>
        </a:p>
      </dgm:t>
    </dgm:pt>
    <dgm:pt modelId="{134DF1BE-1408-4644-B5AD-6D16D7865517}">
      <dgm:prSet phldrT="[Text]" custT="1"/>
      <dgm:spPr/>
      <dgm:t>
        <a:bodyPr/>
        <a:lstStyle/>
        <a:p>
          <a:r>
            <a:rPr lang="en-US" sz="1200" dirty="0" err="1"/>
            <a:t>Optimeringsteori</a:t>
          </a:r>
          <a:endParaRPr lang="en-US" sz="1200" dirty="0"/>
        </a:p>
      </dgm:t>
    </dgm:pt>
    <dgm:pt modelId="{A9417BD9-858A-4DB6-A7D7-E9779A726DD2}" type="parTrans" cxnId="{E7BF5B25-FAE7-4A70-9C54-1BA52AE39124}">
      <dgm:prSet/>
      <dgm:spPr/>
      <dgm:t>
        <a:bodyPr/>
        <a:lstStyle/>
        <a:p>
          <a:endParaRPr lang="en-US"/>
        </a:p>
      </dgm:t>
    </dgm:pt>
    <dgm:pt modelId="{D3AFC81B-0272-45EF-9BA3-5889357467B3}" type="sibTrans" cxnId="{E7BF5B25-FAE7-4A70-9C54-1BA52AE39124}">
      <dgm:prSet/>
      <dgm:spPr/>
      <dgm:t>
        <a:bodyPr/>
        <a:lstStyle/>
        <a:p>
          <a:endParaRPr lang="en-US"/>
        </a:p>
      </dgm:t>
    </dgm:pt>
    <dgm:pt modelId="{7123795F-42F2-4A00-B315-C9DBFBED84B4}">
      <dgm:prSet phldrT="[Text]" custT="1"/>
      <dgm:spPr/>
      <dgm:t>
        <a:bodyPr/>
        <a:lstStyle/>
        <a:p>
          <a:r>
            <a:rPr lang="en-US" sz="1200" dirty="0"/>
            <a:t>DNA-</a:t>
          </a:r>
          <a:r>
            <a:rPr lang="en-US" sz="1200" dirty="0" err="1"/>
            <a:t>analys</a:t>
          </a:r>
          <a:endParaRPr lang="en-US" sz="1200" dirty="0"/>
        </a:p>
      </dgm:t>
    </dgm:pt>
    <dgm:pt modelId="{97BEF62D-EE21-4A39-992E-50B2FD2B20D0}" type="parTrans" cxnId="{0A9E8DCB-0734-4514-9F15-9323D5F4951F}">
      <dgm:prSet/>
      <dgm:spPr/>
      <dgm:t>
        <a:bodyPr/>
        <a:lstStyle/>
        <a:p>
          <a:endParaRPr lang="en-US"/>
        </a:p>
      </dgm:t>
    </dgm:pt>
    <dgm:pt modelId="{6E89DFBB-2138-4F73-B9BD-9B25F71561B7}" type="sibTrans" cxnId="{0A9E8DCB-0734-4514-9F15-9323D5F4951F}">
      <dgm:prSet/>
      <dgm:spPr/>
      <dgm:t>
        <a:bodyPr/>
        <a:lstStyle/>
        <a:p>
          <a:endParaRPr lang="en-US"/>
        </a:p>
      </dgm:t>
    </dgm:pt>
    <dgm:pt modelId="{27DB422C-3A6F-4C45-A2F5-EAA7DA1CE644}">
      <dgm:prSet phldrT="[Text]" custT="1"/>
      <dgm:spPr/>
      <dgm:t>
        <a:bodyPr/>
        <a:lstStyle/>
        <a:p>
          <a:r>
            <a:rPr lang="en-US" sz="1200" dirty="0"/>
            <a:t>Google </a:t>
          </a:r>
          <a:r>
            <a:rPr lang="en-US" sz="1200" dirty="0" err="1"/>
            <a:t>och</a:t>
          </a:r>
          <a:r>
            <a:rPr lang="en-US" sz="1200" dirty="0"/>
            <a:t> </a:t>
          </a:r>
          <a:r>
            <a:rPr lang="en-US" sz="1200" dirty="0" err="1"/>
            <a:t>linjär</a:t>
          </a:r>
          <a:r>
            <a:rPr lang="en-US" sz="1200" dirty="0"/>
            <a:t> algebra</a:t>
          </a:r>
        </a:p>
      </dgm:t>
    </dgm:pt>
    <dgm:pt modelId="{2BEE67D3-0BD6-443A-95C9-A24A6EBE7406}" type="parTrans" cxnId="{1E67F37A-16EF-415D-898A-07D88A9EF01F}">
      <dgm:prSet/>
      <dgm:spPr/>
      <dgm:t>
        <a:bodyPr/>
        <a:lstStyle/>
        <a:p>
          <a:endParaRPr lang="en-US"/>
        </a:p>
      </dgm:t>
    </dgm:pt>
    <dgm:pt modelId="{F788E75D-EBDD-4717-A3D3-CC85DDDFEC2F}" type="sibTrans" cxnId="{1E67F37A-16EF-415D-898A-07D88A9EF01F}">
      <dgm:prSet/>
      <dgm:spPr/>
      <dgm:t>
        <a:bodyPr/>
        <a:lstStyle/>
        <a:p>
          <a:endParaRPr lang="en-US"/>
        </a:p>
      </dgm:t>
    </dgm:pt>
    <dgm:pt modelId="{CD507FCB-8BA5-435F-8248-F6B5E506B98E}">
      <dgm:prSet phldrT="[Text]" custT="1"/>
      <dgm:spPr/>
      <dgm:t>
        <a:bodyPr/>
        <a:lstStyle/>
        <a:p>
          <a:r>
            <a:rPr lang="en-US" sz="1200" dirty="0" err="1"/>
            <a:t>Slumpvandring</a:t>
          </a:r>
          <a:endParaRPr lang="en-US" sz="1200" dirty="0"/>
        </a:p>
      </dgm:t>
    </dgm:pt>
    <dgm:pt modelId="{67849A63-298E-4C30-8EE8-5FA48A6235D7}" type="parTrans" cxnId="{49933DF8-45CF-4FEF-96A7-85539930CE70}">
      <dgm:prSet/>
      <dgm:spPr/>
      <dgm:t>
        <a:bodyPr/>
        <a:lstStyle/>
        <a:p>
          <a:endParaRPr lang="en-US"/>
        </a:p>
      </dgm:t>
    </dgm:pt>
    <dgm:pt modelId="{15D8D9AD-E095-44CA-8917-A3D9F6C7FB2C}" type="sibTrans" cxnId="{49933DF8-45CF-4FEF-96A7-85539930CE70}">
      <dgm:prSet/>
      <dgm:spPr/>
      <dgm:t>
        <a:bodyPr/>
        <a:lstStyle/>
        <a:p>
          <a:endParaRPr lang="en-US"/>
        </a:p>
      </dgm:t>
    </dgm:pt>
    <dgm:pt modelId="{6117CBE2-85C6-4CAD-8F6B-D167E4EC3D10}" type="pres">
      <dgm:prSet presAssocID="{C80B7BD5-7D94-4C73-8D03-5870618AB2C2}" presName="cycle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7640DC14-B536-4D28-A209-04619BD07D92}" type="pres">
      <dgm:prSet presAssocID="{9C5C3420-F265-4572-9B2B-FA525AA7FCD4}" presName="centerShape" presStyleLbl="node0" presStyleIdx="0" presStyleCnt="1"/>
      <dgm:spPr/>
    </dgm:pt>
    <dgm:pt modelId="{4B7F986B-89A0-4618-98DB-8916C65B9B2B}" type="pres">
      <dgm:prSet presAssocID="{A9417BD9-858A-4DB6-A7D7-E9779A726DD2}" presName="Name9" presStyleLbl="parChTrans1D2" presStyleIdx="0" presStyleCnt="4"/>
      <dgm:spPr/>
    </dgm:pt>
    <dgm:pt modelId="{2A0FFBDD-D8EB-452A-AC61-0293CF9E02F1}" type="pres">
      <dgm:prSet presAssocID="{A9417BD9-858A-4DB6-A7D7-E9779A726DD2}" presName="connTx" presStyleLbl="parChTrans1D2" presStyleIdx="0" presStyleCnt="4"/>
      <dgm:spPr/>
    </dgm:pt>
    <dgm:pt modelId="{CFF25313-F891-4D3D-B4F6-F9D75B9D4812}" type="pres">
      <dgm:prSet presAssocID="{134DF1BE-1408-4644-B5AD-6D16D7865517}" presName="node" presStyleLbl="node1" presStyleIdx="0" presStyleCnt="4" custScaleX="126167" custScaleY="121240">
        <dgm:presLayoutVars>
          <dgm:bulletEnabled val="1"/>
        </dgm:presLayoutVars>
      </dgm:prSet>
      <dgm:spPr/>
    </dgm:pt>
    <dgm:pt modelId="{F3630332-DF58-4E5C-87CF-02DF28AB5D66}" type="pres">
      <dgm:prSet presAssocID="{97BEF62D-EE21-4A39-992E-50B2FD2B20D0}" presName="Name9" presStyleLbl="parChTrans1D2" presStyleIdx="1" presStyleCnt="4"/>
      <dgm:spPr/>
    </dgm:pt>
    <dgm:pt modelId="{44093CC4-AE87-4587-A6E4-CAF5BF309855}" type="pres">
      <dgm:prSet presAssocID="{97BEF62D-EE21-4A39-992E-50B2FD2B20D0}" presName="connTx" presStyleLbl="parChTrans1D2" presStyleIdx="1" presStyleCnt="4"/>
      <dgm:spPr/>
    </dgm:pt>
    <dgm:pt modelId="{FEEAF764-7EBD-4A1C-BCE9-1B8F4FB945CD}" type="pres">
      <dgm:prSet presAssocID="{7123795F-42F2-4A00-B315-C9DBFBED84B4}" presName="node" presStyleLbl="node1" presStyleIdx="1" presStyleCnt="4" custScaleX="122137" custScaleY="127745">
        <dgm:presLayoutVars>
          <dgm:bulletEnabled val="1"/>
        </dgm:presLayoutVars>
      </dgm:prSet>
      <dgm:spPr/>
    </dgm:pt>
    <dgm:pt modelId="{B8047CD5-9320-4550-8E4E-599F8F2C2553}" type="pres">
      <dgm:prSet presAssocID="{2BEE67D3-0BD6-443A-95C9-A24A6EBE7406}" presName="Name9" presStyleLbl="parChTrans1D2" presStyleIdx="2" presStyleCnt="4"/>
      <dgm:spPr/>
    </dgm:pt>
    <dgm:pt modelId="{A08A39B9-7288-47AD-AE02-2BA25B0CDE6F}" type="pres">
      <dgm:prSet presAssocID="{2BEE67D3-0BD6-443A-95C9-A24A6EBE7406}" presName="connTx" presStyleLbl="parChTrans1D2" presStyleIdx="2" presStyleCnt="4"/>
      <dgm:spPr/>
    </dgm:pt>
    <dgm:pt modelId="{FE0DBD66-0BDF-40F8-8D27-C9A98B9AB267}" type="pres">
      <dgm:prSet presAssocID="{27DB422C-3A6F-4C45-A2F5-EAA7DA1CE644}" presName="node" presStyleLbl="node1" presStyleIdx="2" presStyleCnt="4" custScaleX="116081" custScaleY="109427">
        <dgm:presLayoutVars>
          <dgm:bulletEnabled val="1"/>
        </dgm:presLayoutVars>
      </dgm:prSet>
      <dgm:spPr/>
    </dgm:pt>
    <dgm:pt modelId="{18E7B4BE-480E-44A0-976A-B76B7FEFBFEA}" type="pres">
      <dgm:prSet presAssocID="{67849A63-298E-4C30-8EE8-5FA48A6235D7}" presName="Name9" presStyleLbl="parChTrans1D2" presStyleIdx="3" presStyleCnt="4"/>
      <dgm:spPr/>
    </dgm:pt>
    <dgm:pt modelId="{3367A895-A234-47C7-AE58-AD5B784996E1}" type="pres">
      <dgm:prSet presAssocID="{67849A63-298E-4C30-8EE8-5FA48A6235D7}" presName="connTx" presStyleLbl="parChTrans1D2" presStyleIdx="3" presStyleCnt="4"/>
      <dgm:spPr/>
    </dgm:pt>
    <dgm:pt modelId="{CAA0A70A-CA88-4BF4-B8FB-AF2D53A969D8}" type="pres">
      <dgm:prSet presAssocID="{CD507FCB-8BA5-435F-8248-F6B5E506B98E}" presName="node" presStyleLbl="node1" presStyleIdx="3" presStyleCnt="4" custScaleX="121155" custScaleY="127491">
        <dgm:presLayoutVars>
          <dgm:bulletEnabled val="1"/>
        </dgm:presLayoutVars>
      </dgm:prSet>
      <dgm:spPr/>
    </dgm:pt>
  </dgm:ptLst>
  <dgm:cxnLst>
    <dgm:cxn modelId="{CFC29503-1345-EE45-82DE-67A2D01B818F}" type="presOf" srcId="{7123795F-42F2-4A00-B315-C9DBFBED84B4}" destId="{FEEAF764-7EBD-4A1C-BCE9-1B8F4FB945CD}" srcOrd="0" destOrd="0" presId="urn:microsoft.com/office/officeart/2005/8/layout/radial1"/>
    <dgm:cxn modelId="{205DEF08-F459-4D44-A198-F941648C07F1}" type="presOf" srcId="{67849A63-298E-4C30-8EE8-5FA48A6235D7}" destId="{18E7B4BE-480E-44A0-976A-B76B7FEFBFEA}" srcOrd="0" destOrd="0" presId="urn:microsoft.com/office/officeart/2005/8/layout/radial1"/>
    <dgm:cxn modelId="{E7BF5B25-FAE7-4A70-9C54-1BA52AE39124}" srcId="{9C5C3420-F265-4572-9B2B-FA525AA7FCD4}" destId="{134DF1BE-1408-4644-B5AD-6D16D7865517}" srcOrd="0" destOrd="0" parTransId="{A9417BD9-858A-4DB6-A7D7-E9779A726DD2}" sibTransId="{D3AFC81B-0272-45EF-9BA3-5889357467B3}"/>
    <dgm:cxn modelId="{63383937-5B9B-AD42-8CFB-328E0F11F6E9}" type="presOf" srcId="{2BEE67D3-0BD6-443A-95C9-A24A6EBE7406}" destId="{A08A39B9-7288-47AD-AE02-2BA25B0CDE6F}" srcOrd="1" destOrd="0" presId="urn:microsoft.com/office/officeart/2005/8/layout/radial1"/>
    <dgm:cxn modelId="{DC00AC43-DAB3-C648-9531-7E12B8626A5F}" type="presOf" srcId="{27DB422C-3A6F-4C45-A2F5-EAA7DA1CE644}" destId="{FE0DBD66-0BDF-40F8-8D27-C9A98B9AB267}" srcOrd="0" destOrd="0" presId="urn:microsoft.com/office/officeart/2005/8/layout/radial1"/>
    <dgm:cxn modelId="{9B1CC066-7A0E-FD4A-899B-5344B6A309DF}" type="presOf" srcId="{A9417BD9-858A-4DB6-A7D7-E9779A726DD2}" destId="{4B7F986B-89A0-4618-98DB-8916C65B9B2B}" srcOrd="0" destOrd="0" presId="urn:microsoft.com/office/officeart/2005/8/layout/radial1"/>
    <dgm:cxn modelId="{2843FB6B-40BB-9344-94E8-5D293A8AF2A0}" type="presOf" srcId="{67849A63-298E-4C30-8EE8-5FA48A6235D7}" destId="{3367A895-A234-47C7-AE58-AD5B784996E1}" srcOrd="1" destOrd="0" presId="urn:microsoft.com/office/officeart/2005/8/layout/radial1"/>
    <dgm:cxn modelId="{D6B2086C-6890-E54E-901E-8ED4597C767C}" type="presOf" srcId="{97BEF62D-EE21-4A39-992E-50B2FD2B20D0}" destId="{44093CC4-AE87-4587-A6E4-CAF5BF309855}" srcOrd="1" destOrd="0" presId="urn:microsoft.com/office/officeart/2005/8/layout/radial1"/>
    <dgm:cxn modelId="{CD4BA453-4AAD-3F4C-9D9D-337C7F4B400F}" type="presOf" srcId="{CD507FCB-8BA5-435F-8248-F6B5E506B98E}" destId="{CAA0A70A-CA88-4BF4-B8FB-AF2D53A969D8}" srcOrd="0" destOrd="0" presId="urn:microsoft.com/office/officeart/2005/8/layout/radial1"/>
    <dgm:cxn modelId="{1E67F37A-16EF-415D-898A-07D88A9EF01F}" srcId="{9C5C3420-F265-4572-9B2B-FA525AA7FCD4}" destId="{27DB422C-3A6F-4C45-A2F5-EAA7DA1CE644}" srcOrd="2" destOrd="0" parTransId="{2BEE67D3-0BD6-443A-95C9-A24A6EBE7406}" sibTransId="{F788E75D-EBDD-4717-A3D3-CC85DDDFEC2F}"/>
    <dgm:cxn modelId="{4639BE8A-86AD-C248-8D8D-FBBE8C9F33A7}" type="presOf" srcId="{A9417BD9-858A-4DB6-A7D7-E9779A726DD2}" destId="{2A0FFBDD-D8EB-452A-AC61-0293CF9E02F1}" srcOrd="1" destOrd="0" presId="urn:microsoft.com/office/officeart/2005/8/layout/radial1"/>
    <dgm:cxn modelId="{54D24695-D4AE-3346-BD5A-49F0C9AE77F3}" type="presOf" srcId="{2BEE67D3-0BD6-443A-95C9-A24A6EBE7406}" destId="{B8047CD5-9320-4550-8E4E-599F8F2C2553}" srcOrd="0" destOrd="0" presId="urn:microsoft.com/office/officeart/2005/8/layout/radial1"/>
    <dgm:cxn modelId="{88A02DB1-E8A3-834D-AB7E-2B7DC0C13FF7}" type="presOf" srcId="{134DF1BE-1408-4644-B5AD-6D16D7865517}" destId="{CFF25313-F891-4D3D-B4F6-F9D75B9D4812}" srcOrd="0" destOrd="0" presId="urn:microsoft.com/office/officeart/2005/8/layout/radial1"/>
    <dgm:cxn modelId="{0A9E8DCB-0734-4514-9F15-9323D5F4951F}" srcId="{9C5C3420-F265-4572-9B2B-FA525AA7FCD4}" destId="{7123795F-42F2-4A00-B315-C9DBFBED84B4}" srcOrd="1" destOrd="0" parTransId="{97BEF62D-EE21-4A39-992E-50B2FD2B20D0}" sibTransId="{6E89DFBB-2138-4F73-B9BD-9B25F71561B7}"/>
    <dgm:cxn modelId="{ED1E5DD3-D281-B14D-8FE1-4459A43F9A54}" type="presOf" srcId="{97BEF62D-EE21-4A39-992E-50B2FD2B20D0}" destId="{F3630332-DF58-4E5C-87CF-02DF28AB5D66}" srcOrd="0" destOrd="0" presId="urn:microsoft.com/office/officeart/2005/8/layout/radial1"/>
    <dgm:cxn modelId="{93974DE0-FFDA-CF48-9C30-92EA6A44127A}" type="presOf" srcId="{9C5C3420-F265-4572-9B2B-FA525AA7FCD4}" destId="{7640DC14-B536-4D28-A209-04619BD07D92}" srcOrd="0" destOrd="0" presId="urn:microsoft.com/office/officeart/2005/8/layout/radial1"/>
    <dgm:cxn modelId="{CECB39E9-A4D4-0140-81B3-ED8856F61B43}" type="presOf" srcId="{C80B7BD5-7D94-4C73-8D03-5870618AB2C2}" destId="{6117CBE2-85C6-4CAD-8F6B-D167E4EC3D10}" srcOrd="0" destOrd="0" presId="urn:microsoft.com/office/officeart/2005/8/layout/radial1"/>
    <dgm:cxn modelId="{82FA98EB-90B2-467E-AEAD-8C09FC151AA8}" srcId="{C80B7BD5-7D94-4C73-8D03-5870618AB2C2}" destId="{9C5C3420-F265-4572-9B2B-FA525AA7FCD4}" srcOrd="0" destOrd="0" parTransId="{FD66D30A-5276-4C9B-8EA2-7DB7C817CB7A}" sibTransId="{7E450653-0DA2-4C6C-8D07-E5160203C51E}"/>
    <dgm:cxn modelId="{49933DF8-45CF-4FEF-96A7-85539930CE70}" srcId="{9C5C3420-F265-4572-9B2B-FA525AA7FCD4}" destId="{CD507FCB-8BA5-435F-8248-F6B5E506B98E}" srcOrd="3" destOrd="0" parTransId="{67849A63-298E-4C30-8EE8-5FA48A6235D7}" sibTransId="{15D8D9AD-E095-44CA-8917-A3D9F6C7FB2C}"/>
    <dgm:cxn modelId="{22A4994C-A42E-7240-8726-024FF1038328}" type="presParOf" srcId="{6117CBE2-85C6-4CAD-8F6B-D167E4EC3D10}" destId="{7640DC14-B536-4D28-A209-04619BD07D92}" srcOrd="0" destOrd="0" presId="urn:microsoft.com/office/officeart/2005/8/layout/radial1"/>
    <dgm:cxn modelId="{293F614E-6208-CC47-AFC2-63135A790334}" type="presParOf" srcId="{6117CBE2-85C6-4CAD-8F6B-D167E4EC3D10}" destId="{4B7F986B-89A0-4618-98DB-8916C65B9B2B}" srcOrd="1" destOrd="0" presId="urn:microsoft.com/office/officeart/2005/8/layout/radial1"/>
    <dgm:cxn modelId="{FA0DD2F5-D94D-ED41-9A24-82D77028DAB8}" type="presParOf" srcId="{4B7F986B-89A0-4618-98DB-8916C65B9B2B}" destId="{2A0FFBDD-D8EB-452A-AC61-0293CF9E02F1}" srcOrd="0" destOrd="0" presId="urn:microsoft.com/office/officeart/2005/8/layout/radial1"/>
    <dgm:cxn modelId="{78194E81-1B0B-0B41-A3FF-7BD114F9FB9A}" type="presParOf" srcId="{6117CBE2-85C6-4CAD-8F6B-D167E4EC3D10}" destId="{CFF25313-F891-4D3D-B4F6-F9D75B9D4812}" srcOrd="2" destOrd="0" presId="urn:microsoft.com/office/officeart/2005/8/layout/radial1"/>
    <dgm:cxn modelId="{FE129F70-729E-9B4A-B109-FA26F92BD62B}" type="presParOf" srcId="{6117CBE2-85C6-4CAD-8F6B-D167E4EC3D10}" destId="{F3630332-DF58-4E5C-87CF-02DF28AB5D66}" srcOrd="3" destOrd="0" presId="urn:microsoft.com/office/officeart/2005/8/layout/radial1"/>
    <dgm:cxn modelId="{14F57281-137E-D847-9E33-E8879223F47C}" type="presParOf" srcId="{F3630332-DF58-4E5C-87CF-02DF28AB5D66}" destId="{44093CC4-AE87-4587-A6E4-CAF5BF309855}" srcOrd="0" destOrd="0" presId="urn:microsoft.com/office/officeart/2005/8/layout/radial1"/>
    <dgm:cxn modelId="{ADAD993E-069D-2743-BE6C-10BFB7CDDB40}" type="presParOf" srcId="{6117CBE2-85C6-4CAD-8F6B-D167E4EC3D10}" destId="{FEEAF764-7EBD-4A1C-BCE9-1B8F4FB945CD}" srcOrd="4" destOrd="0" presId="urn:microsoft.com/office/officeart/2005/8/layout/radial1"/>
    <dgm:cxn modelId="{5BB48D47-59E4-3E49-B9FB-AB4CD4F2AE98}" type="presParOf" srcId="{6117CBE2-85C6-4CAD-8F6B-D167E4EC3D10}" destId="{B8047CD5-9320-4550-8E4E-599F8F2C2553}" srcOrd="5" destOrd="0" presId="urn:microsoft.com/office/officeart/2005/8/layout/radial1"/>
    <dgm:cxn modelId="{816F999F-6D12-AC40-8334-14519881C479}" type="presParOf" srcId="{B8047CD5-9320-4550-8E4E-599F8F2C2553}" destId="{A08A39B9-7288-47AD-AE02-2BA25B0CDE6F}" srcOrd="0" destOrd="0" presId="urn:microsoft.com/office/officeart/2005/8/layout/radial1"/>
    <dgm:cxn modelId="{616AC3C7-76E5-3948-8FA5-AD3108417BED}" type="presParOf" srcId="{6117CBE2-85C6-4CAD-8F6B-D167E4EC3D10}" destId="{FE0DBD66-0BDF-40F8-8D27-C9A98B9AB267}" srcOrd="6" destOrd="0" presId="urn:microsoft.com/office/officeart/2005/8/layout/radial1"/>
    <dgm:cxn modelId="{91EA8635-FB9F-C949-B74F-4F0CE72CA24C}" type="presParOf" srcId="{6117CBE2-85C6-4CAD-8F6B-D167E4EC3D10}" destId="{18E7B4BE-480E-44A0-976A-B76B7FEFBFEA}" srcOrd="7" destOrd="0" presId="urn:microsoft.com/office/officeart/2005/8/layout/radial1"/>
    <dgm:cxn modelId="{D8920972-81C2-F643-A87F-4784EF8D2DE1}" type="presParOf" srcId="{18E7B4BE-480E-44A0-976A-B76B7FEFBFEA}" destId="{3367A895-A234-47C7-AE58-AD5B784996E1}" srcOrd="0" destOrd="0" presId="urn:microsoft.com/office/officeart/2005/8/layout/radial1"/>
    <dgm:cxn modelId="{F6E8D9AF-0C13-AD4B-A97C-6DE07CC64D78}" type="presParOf" srcId="{6117CBE2-85C6-4CAD-8F6B-D167E4EC3D10}" destId="{CAA0A70A-CA88-4BF4-B8FB-AF2D53A969D8}" srcOrd="8" destOrd="0" presId="urn:microsoft.com/office/officeart/2005/8/layout/radial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640DC14-B536-4D28-A209-04619BD07D92}">
      <dsp:nvSpPr>
        <dsp:cNvPr id="0" name=""/>
        <dsp:cNvSpPr/>
      </dsp:nvSpPr>
      <dsp:spPr>
        <a:xfrm>
          <a:off x="2616583" y="1257609"/>
          <a:ext cx="934445" cy="934445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605" tIns="14605" rIns="14605" bIns="14605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 err="1"/>
            <a:t>Er</a:t>
          </a:r>
          <a:r>
            <a:rPr lang="en-US" sz="2300" kern="1200" dirty="0"/>
            <a:t> text</a:t>
          </a:r>
        </a:p>
      </dsp:txBody>
      <dsp:txXfrm>
        <a:off x="2753429" y="1394455"/>
        <a:ext cx="660753" cy="660753"/>
      </dsp:txXfrm>
    </dsp:sp>
    <dsp:sp modelId="{4B7F986B-89A0-4618-98DB-8916C65B9B2B}">
      <dsp:nvSpPr>
        <dsp:cNvPr id="0" name=""/>
        <dsp:cNvSpPr/>
      </dsp:nvSpPr>
      <dsp:spPr>
        <a:xfrm rot="16200000">
          <a:off x="2992581" y="1152759"/>
          <a:ext cx="182449" cy="27251"/>
        </a:xfrm>
        <a:custGeom>
          <a:avLst/>
          <a:gdLst/>
          <a:ahLst/>
          <a:cxnLst/>
          <a:rect l="0" t="0" r="0" b="0"/>
          <a:pathLst>
            <a:path>
              <a:moveTo>
                <a:pt x="0" y="13625"/>
              </a:moveTo>
              <a:lnTo>
                <a:pt x="182449" y="13625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3079244" y="1161824"/>
        <a:ext cx="9122" cy="9122"/>
      </dsp:txXfrm>
    </dsp:sp>
    <dsp:sp modelId="{CFF25313-F891-4D3D-B4F6-F9D75B9D4812}">
      <dsp:nvSpPr>
        <dsp:cNvPr id="0" name=""/>
        <dsp:cNvSpPr/>
      </dsp:nvSpPr>
      <dsp:spPr>
        <a:xfrm>
          <a:off x="2494325" y="-57760"/>
          <a:ext cx="1178961" cy="113292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 err="1"/>
            <a:t>Optimeringsteori</a:t>
          </a:r>
          <a:endParaRPr lang="en-US" sz="1200" kern="1200" dirty="0"/>
        </a:p>
      </dsp:txBody>
      <dsp:txXfrm>
        <a:off x="2666980" y="108152"/>
        <a:ext cx="833651" cy="801097"/>
      </dsp:txXfrm>
    </dsp:sp>
    <dsp:sp modelId="{F3630332-DF58-4E5C-87CF-02DF28AB5D66}">
      <dsp:nvSpPr>
        <dsp:cNvPr id="0" name=""/>
        <dsp:cNvSpPr/>
      </dsp:nvSpPr>
      <dsp:spPr>
        <a:xfrm>
          <a:off x="3551028" y="1711206"/>
          <a:ext cx="178258" cy="27251"/>
        </a:xfrm>
        <a:custGeom>
          <a:avLst/>
          <a:gdLst/>
          <a:ahLst/>
          <a:cxnLst/>
          <a:rect l="0" t="0" r="0" b="0"/>
          <a:pathLst>
            <a:path>
              <a:moveTo>
                <a:pt x="0" y="13625"/>
              </a:moveTo>
              <a:lnTo>
                <a:pt x="178258" y="13625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3635701" y="1720376"/>
        <a:ext cx="8912" cy="8912"/>
      </dsp:txXfrm>
    </dsp:sp>
    <dsp:sp modelId="{FEEAF764-7EBD-4A1C-BCE9-1B8F4FB945CD}">
      <dsp:nvSpPr>
        <dsp:cNvPr id="0" name=""/>
        <dsp:cNvSpPr/>
      </dsp:nvSpPr>
      <dsp:spPr>
        <a:xfrm>
          <a:off x="3729286" y="1127979"/>
          <a:ext cx="1141303" cy="119370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DNA-</a:t>
          </a:r>
          <a:r>
            <a:rPr lang="en-US" sz="1200" kern="1200" dirty="0" err="1"/>
            <a:t>analys</a:t>
          </a:r>
          <a:endParaRPr lang="en-US" sz="1200" kern="1200" dirty="0"/>
        </a:p>
      </dsp:txBody>
      <dsp:txXfrm>
        <a:off x="3896426" y="1302793"/>
        <a:ext cx="807023" cy="844078"/>
      </dsp:txXfrm>
    </dsp:sp>
    <dsp:sp modelId="{B8047CD5-9320-4550-8E4E-599F8F2C2553}">
      <dsp:nvSpPr>
        <dsp:cNvPr id="0" name=""/>
        <dsp:cNvSpPr/>
      </dsp:nvSpPr>
      <dsp:spPr>
        <a:xfrm rot="5400000">
          <a:off x="2964984" y="2297250"/>
          <a:ext cx="237642" cy="27251"/>
        </a:xfrm>
        <a:custGeom>
          <a:avLst/>
          <a:gdLst/>
          <a:ahLst/>
          <a:cxnLst/>
          <a:rect l="0" t="0" r="0" b="0"/>
          <a:pathLst>
            <a:path>
              <a:moveTo>
                <a:pt x="0" y="13625"/>
              </a:moveTo>
              <a:lnTo>
                <a:pt x="237642" y="13625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3077864" y="2304935"/>
        <a:ext cx="11882" cy="11882"/>
      </dsp:txXfrm>
    </dsp:sp>
    <dsp:sp modelId="{FE0DBD66-0BDF-40F8-8D27-C9A98B9AB267}">
      <dsp:nvSpPr>
        <dsp:cNvPr id="0" name=""/>
        <dsp:cNvSpPr/>
      </dsp:nvSpPr>
      <dsp:spPr>
        <a:xfrm>
          <a:off x="2541449" y="2429697"/>
          <a:ext cx="1084713" cy="1022535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Google </a:t>
          </a:r>
          <a:r>
            <a:rPr lang="en-US" sz="1200" kern="1200" dirty="0" err="1"/>
            <a:t>och</a:t>
          </a:r>
          <a:r>
            <a:rPr lang="en-US" sz="1200" kern="1200" dirty="0"/>
            <a:t> </a:t>
          </a:r>
          <a:r>
            <a:rPr lang="en-US" sz="1200" kern="1200" dirty="0" err="1"/>
            <a:t>linjär</a:t>
          </a:r>
          <a:r>
            <a:rPr lang="en-US" sz="1200" kern="1200" dirty="0"/>
            <a:t> algebra</a:t>
          </a:r>
        </a:p>
      </dsp:txBody>
      <dsp:txXfrm>
        <a:off x="2700302" y="2579444"/>
        <a:ext cx="767007" cy="723041"/>
      </dsp:txXfrm>
    </dsp:sp>
    <dsp:sp modelId="{18E7B4BE-480E-44A0-976A-B76B7FEFBFEA}">
      <dsp:nvSpPr>
        <dsp:cNvPr id="0" name=""/>
        <dsp:cNvSpPr/>
      </dsp:nvSpPr>
      <dsp:spPr>
        <a:xfrm rot="10800000">
          <a:off x="2433736" y="1711206"/>
          <a:ext cx="182846" cy="27251"/>
        </a:xfrm>
        <a:custGeom>
          <a:avLst/>
          <a:gdLst/>
          <a:ahLst/>
          <a:cxnLst/>
          <a:rect l="0" t="0" r="0" b="0"/>
          <a:pathLst>
            <a:path>
              <a:moveTo>
                <a:pt x="0" y="13625"/>
              </a:moveTo>
              <a:lnTo>
                <a:pt x="182846" y="13625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 rot="10800000">
        <a:off x="2520588" y="1720261"/>
        <a:ext cx="9142" cy="9142"/>
      </dsp:txXfrm>
    </dsp:sp>
    <dsp:sp modelId="{CAA0A70A-CA88-4BF4-B8FB-AF2D53A969D8}">
      <dsp:nvSpPr>
        <dsp:cNvPr id="0" name=""/>
        <dsp:cNvSpPr/>
      </dsp:nvSpPr>
      <dsp:spPr>
        <a:xfrm>
          <a:off x="1301609" y="1129165"/>
          <a:ext cx="1132127" cy="1191333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 err="1"/>
            <a:t>Slumpvandring</a:t>
          </a:r>
          <a:endParaRPr lang="en-US" sz="1200" kern="1200" dirty="0"/>
        </a:p>
      </dsp:txBody>
      <dsp:txXfrm>
        <a:off x="1467405" y="1303632"/>
        <a:ext cx="800535" cy="84239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1">
  <dgm:title val=""/>
  <dgm:desc val=""/>
  <dgm:catLst>
    <dgm:cat type="relationship" pri="22000"/>
    <dgm:cat type="cycle" pri="1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4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5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op="equ"/>
      <dgm:constr type="sp" refType="w" refFor="ch" refForName="node" fact="0.3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connTx" val="55"/>
      <dgm:constr type="primFontSz" for="des" forName="connTx" refType="primFontSz" refFor="ch" refForName="centerShape" op="lte" fact="0.8"/>
    </dgm:constrLst>
    <dgm:ruleLst/>
    <dgm:forEach name="Name6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</dgm:constrLst>
        <dgm:ruleLst>
          <dgm:rule type="primFontSz" val="5" fact="NaN" max="NaN"/>
        </dgm:ruleLst>
      </dgm:layoutNode>
      <dgm:forEach name="Name7" axis="ch">
        <dgm:forEach name="Name8" axis="self" ptType="parTrans">
          <dgm:layoutNode name="Name9">
            <dgm:alg type="conn">
              <dgm:param type="dim" val="1D"/>
              <dgm:param type="begPts" val="auto"/>
              <dgm:param type="endPts" val="auto"/>
              <dgm:param type="begSty" val="noArr"/>
              <dgm:param type="endSty" val="no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connDist"/>
              <dgm:constr type="userA" for="ch" refType="connDist"/>
              <dgm:constr type="w" val="1"/>
              <dgm:constr type="h" val="5"/>
              <dgm:constr type="begPad"/>
              <dgm:constr type="endPad"/>
            </dgm:constrLst>
            <dgm:ruleLst/>
            <dgm:layoutNode name="connTx">
              <dgm:alg type="tx">
                <dgm:param type="autoTxRot" val="grav"/>
              </dgm:alg>
              <dgm:shape xmlns:r="http://schemas.openxmlformats.org/officeDocument/2006/relationships" type="rect" r:blip="" hideGeom="1">
                <dgm:adjLst/>
              </dgm:shape>
              <dgm:presOf axis="self"/>
              <dgm:constrLst>
                <dgm:constr type="userA"/>
                <dgm:constr type="w" refType="userA" fact="0.05"/>
                <dgm:constr type="h" refType="userA" fact="0.05"/>
                <dgm:constr type="lMarg" val="1"/>
                <dgm:constr type="rMarg" val="1"/>
                <dgm:constr type="tMarg"/>
                <dgm:constr type="bMarg"/>
              </dgm:constrLst>
              <dgm:ruleLst>
                <dgm:rule type="w" val="NaN" fact="0.8" max="NaN"/>
                <dgm:rule type="h" val="NaN" fact="1" max="NaN"/>
                <dgm:rule type="primFontSz" val="5" fact="NaN" max="NaN"/>
              </dgm:ruleLst>
            </dgm:layoutNode>
          </dgm:layoutNode>
        </dgm:forEach>
        <dgm:forEach name="Name10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9ACFDCBA-0AE1-1046-BA0F-9D8061F1012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1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7435272-1517-B049-B95C-5816711E792F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1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383B195-1287-5A47-8B84-08B57F137554}" type="datetimeFigureOut">
              <a:rPr lang="sv-SE" smtClean="0"/>
              <a:t>2023-10-20</a:t>
            </a:fld>
            <a:endParaRPr lang="sv-S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E864B42-B456-774D-9AFC-7AC0394D416B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699E961-ED36-9744-9410-CE646A1A6DCD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3B8975C-8F7A-B44F-8C6D-70D7DB1A8413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81262341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3884613" y="1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E7EE82B-71A4-BC48-8717-0940F09A17BF}" type="datetimeFigureOut">
              <a:rPr lang="en-GB" smtClean="0"/>
              <a:t>20/10/2023</a:t>
            </a:fld>
            <a:endParaRPr lang="en-GB"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685800" y="4400549"/>
            <a:ext cx="5486400" cy="360045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  <a:endParaRPr lang="en-GB" dirty="0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1B4DABE-419F-EC44-A8E4-36B2ABCB232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489790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800" rtl="0" eaLnBrk="1" latinLnBrk="0" hangingPunct="1">
      <a:defRPr sz="9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342900" algn="l" defTabSz="685800" rtl="0" eaLnBrk="1" latinLnBrk="0" hangingPunct="1">
      <a:defRPr sz="9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685800" algn="l" defTabSz="685800" rtl="0" eaLnBrk="1" latinLnBrk="0" hangingPunct="1">
      <a:defRPr sz="9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028700" algn="l" defTabSz="685800" rtl="0" eaLnBrk="1" latinLnBrk="0" hangingPunct="1">
      <a:defRPr sz="9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371600" algn="l" defTabSz="685800" rtl="0" eaLnBrk="1" latinLnBrk="0" hangingPunct="1">
      <a:defRPr sz="9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B4DABE-419F-EC44-A8E4-36B2ABCB2323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6561160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B4DABE-419F-EC44-A8E4-36B2ABCB2323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6689833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B4DABE-419F-EC44-A8E4-36B2ABCB2323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6861037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B4DABE-419F-EC44-A8E4-36B2ABCB2323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4102673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B4DABE-419F-EC44-A8E4-36B2ABCB2323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8188821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B4DABE-419F-EC44-A8E4-36B2ABCB2323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0689443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B4DABE-419F-EC44-A8E4-36B2ABCB2323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7883146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B4DABE-419F-EC44-A8E4-36B2ABCB2323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7140285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B4DABE-419F-EC44-A8E4-36B2ABCB2323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477589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B4DABE-419F-EC44-A8E4-36B2ABCB2323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902762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06EB9B-E10D-4EC9-BFF6-BB930A31855F}" type="slidenum">
              <a:rPr lang="sv-SE" smtClean="0"/>
              <a:t>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5413137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B4DABE-419F-EC44-A8E4-36B2ABCB2323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605630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B4DABE-419F-EC44-A8E4-36B2ABCB2323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1468667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06EB9B-E10D-4EC9-BFF6-BB930A31855F}" type="slidenum">
              <a:rPr lang="sv-SE" smtClean="0"/>
              <a:t>6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58466269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B4DABE-419F-EC44-A8E4-36B2ABCB2323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5786297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EB0B27-0E57-FC4B-916D-F5F425433F90}" type="slidenum">
              <a:rPr lang="en-SE" smtClean="0"/>
              <a:t>8</a:t>
            </a:fld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166748988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EB0B27-0E57-FC4B-916D-F5F425433F90}" type="slidenum">
              <a:rPr lang="en-SE" smtClean="0"/>
              <a:t>9</a:t>
            </a:fld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24213777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Omslagsbild">
    <p:bg>
      <p:bgPr>
        <a:solidFill>
          <a:srgbClr val="19446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25450" y="1530000"/>
            <a:ext cx="8294324" cy="1400531"/>
          </a:xfrm>
        </p:spPr>
        <p:txBody>
          <a:bodyPr anchor="b"/>
          <a:lstStyle>
            <a:lvl1pPr algn="l">
              <a:defRPr sz="5200">
                <a:solidFill>
                  <a:schemeClr val="bg2"/>
                </a:solidFill>
              </a:defRPr>
            </a:lvl1pPr>
          </a:lstStyle>
          <a:p>
            <a:r>
              <a:rPr lang="sv-SE" noProof="0" dirty="0"/>
              <a:t>Rubrik till presentationen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25450" y="3033850"/>
            <a:ext cx="8294324" cy="1363076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1500">
                <a:solidFill>
                  <a:schemeClr val="bg2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sv-SE" noProof="0" dirty="0"/>
              <a:t>Förnamn Efternamn, Titel  |  Forskargrupp  |  </a:t>
            </a:r>
            <a:r>
              <a:rPr lang="sv-SE" noProof="0" dirty="0" err="1"/>
              <a:t>åååå.mm.dd</a:t>
            </a:r>
            <a:endParaRPr lang="sv-SE" noProof="0" dirty="0"/>
          </a:p>
        </p:txBody>
      </p:sp>
      <p:sp>
        <p:nvSpPr>
          <p:cNvPr id="7" name="Rektangel 3">
            <a:extLst>
              <a:ext uri="{FF2B5EF4-FFF2-40B4-BE49-F238E27FC236}">
                <a16:creationId xmlns:a16="http://schemas.microsoft.com/office/drawing/2014/main" id="{4E17BB8C-FC90-5F49-B52F-11E5C72D3C96}"/>
              </a:ext>
            </a:extLst>
          </p:cNvPr>
          <p:cNvSpPr/>
          <p:nvPr userDrawn="1"/>
        </p:nvSpPr>
        <p:spPr>
          <a:xfrm>
            <a:off x="7856025" y="-1"/>
            <a:ext cx="863749" cy="1111739"/>
          </a:xfrm>
          <a:prstGeom prst="rect">
            <a:avLst/>
          </a:prstGeom>
          <a:solidFill>
            <a:srgbClr val="6C8697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200">
              <a:solidFill>
                <a:srgbClr val="6C8697"/>
              </a:solidFill>
            </a:endParaRPr>
          </a:p>
        </p:txBody>
      </p:sp>
      <p:pic>
        <p:nvPicPr>
          <p:cNvPr id="8" name="Chalmers logotype 4">
            <a:extLst>
              <a:ext uri="{FF2B5EF4-FFF2-40B4-BE49-F238E27FC236}">
                <a16:creationId xmlns:a16="http://schemas.microsoft.com/office/drawing/2014/main" id="{48711BF3-1A07-6B46-B63B-F498A03D390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7979155" y="257793"/>
            <a:ext cx="617489" cy="684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58436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_innehåll_3 bilder_Al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310584" y="193040"/>
            <a:ext cx="4617182" cy="2039997"/>
          </a:xfrm>
        </p:spPr>
        <p:txBody>
          <a:bodyPr/>
          <a:lstStyle>
            <a:lvl1pPr>
              <a:defRPr>
                <a:solidFill>
                  <a:srgbClr val="194461"/>
                </a:solidFill>
              </a:defRPr>
            </a:lvl1pPr>
          </a:lstStyle>
          <a:p>
            <a:r>
              <a:rPr lang="sv-SE" noProof="0"/>
              <a:t>Här lägger du in </a:t>
            </a:r>
            <a:br>
              <a:rPr lang="sv-SE" noProof="0"/>
            </a:br>
            <a:r>
              <a:rPr lang="sv-SE" noProof="0"/>
              <a:t>din rubrik</a:t>
            </a:r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DAD2B67D-B281-694E-9D43-FE3CBAAF8CAD}"/>
              </a:ext>
            </a:extLst>
          </p:cNvPr>
          <p:cNvSpPr>
            <a:spLocks noGrp="1"/>
          </p:cNvSpPr>
          <p:nvPr>
            <p:ph type="pic" sz="quarter" idx="32" hasCustomPrompt="1"/>
          </p:nvPr>
        </p:nvSpPr>
        <p:spPr>
          <a:xfrm>
            <a:off x="198425" y="193040"/>
            <a:ext cx="3770311" cy="2124697"/>
          </a:xfrm>
          <a:prstGeom prst="rect">
            <a:avLst/>
          </a:prstGeom>
          <a:solidFill>
            <a:srgbClr val="DCE4E1"/>
          </a:solidFill>
        </p:spPr>
        <p:txBody>
          <a:bodyPr tIns="360000" anchor="t" anchorCtr="0"/>
          <a:lstStyle>
            <a:lvl1pPr marL="0" indent="0" algn="ctr">
              <a:buNone/>
              <a:defRPr/>
            </a:lvl1pPr>
          </a:lstStyle>
          <a:p>
            <a:r>
              <a:rPr lang="sv-SE" noProof="0" dirty="0"/>
              <a:t>Klicka på ikonen för att lägga till bild</a:t>
            </a:r>
          </a:p>
        </p:txBody>
      </p:sp>
      <p:sp>
        <p:nvSpPr>
          <p:cNvPr id="8" name="Picture Placeholder 3">
            <a:extLst>
              <a:ext uri="{FF2B5EF4-FFF2-40B4-BE49-F238E27FC236}">
                <a16:creationId xmlns:a16="http://schemas.microsoft.com/office/drawing/2014/main" id="{9772286E-0D7F-3443-AFA5-F221E3ACC8D4}"/>
              </a:ext>
            </a:extLst>
          </p:cNvPr>
          <p:cNvSpPr>
            <a:spLocks noGrp="1"/>
          </p:cNvSpPr>
          <p:nvPr>
            <p:ph type="pic" sz="quarter" idx="28" hasCustomPrompt="1"/>
          </p:nvPr>
        </p:nvSpPr>
        <p:spPr>
          <a:xfrm>
            <a:off x="205200" y="2387600"/>
            <a:ext cx="1836000" cy="2395337"/>
          </a:xfrm>
          <a:prstGeom prst="rect">
            <a:avLst/>
          </a:prstGeom>
          <a:solidFill>
            <a:srgbClr val="DCE4E1"/>
          </a:solidFill>
        </p:spPr>
        <p:txBody>
          <a:bodyPr tIns="360000" anchor="t" anchorCtr="0"/>
          <a:lstStyle>
            <a:lvl1pPr marL="0" indent="0" algn="ctr">
              <a:buNone/>
              <a:defRPr/>
            </a:lvl1pPr>
          </a:lstStyle>
          <a:p>
            <a:r>
              <a:rPr lang="sv-SE" noProof="0" dirty="0"/>
              <a:t>Klicka på ikonen för att lägga till bild</a:t>
            </a:r>
          </a:p>
        </p:txBody>
      </p:sp>
      <p:sp>
        <p:nvSpPr>
          <p:cNvPr id="10" name="Picture Placeholder 4">
            <a:extLst>
              <a:ext uri="{FF2B5EF4-FFF2-40B4-BE49-F238E27FC236}">
                <a16:creationId xmlns:a16="http://schemas.microsoft.com/office/drawing/2014/main" id="{F4CC3E62-90FA-914F-8F68-5F15794B02C2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2138400" y="2387600"/>
            <a:ext cx="1836000" cy="2395337"/>
          </a:xfrm>
          <a:prstGeom prst="rect">
            <a:avLst/>
          </a:prstGeom>
          <a:solidFill>
            <a:srgbClr val="DCE4E1"/>
          </a:solidFill>
        </p:spPr>
        <p:txBody>
          <a:bodyPr tIns="360000" anchor="t" anchorCtr="0"/>
          <a:lstStyle>
            <a:lvl1pPr marL="0" indent="0" algn="ctr">
              <a:buNone/>
              <a:defRPr/>
            </a:lvl1pPr>
          </a:lstStyle>
          <a:p>
            <a:r>
              <a:rPr lang="sv-SE" noProof="0" dirty="0"/>
              <a:t>Klicka på ikonen för att lägga till bild</a:t>
            </a:r>
          </a:p>
        </p:txBody>
      </p:sp>
      <p:sp>
        <p:nvSpPr>
          <p:cNvPr id="3" name="Content Placeholder 5"/>
          <p:cNvSpPr>
            <a:spLocks noGrp="1"/>
          </p:cNvSpPr>
          <p:nvPr>
            <p:ph idx="1" hasCustomPrompt="1"/>
          </p:nvPr>
        </p:nvSpPr>
        <p:spPr>
          <a:xfrm>
            <a:off x="4310584" y="2466169"/>
            <a:ext cx="4617182" cy="2316767"/>
          </a:xfrm>
          <a:prstGeom prst="rect">
            <a:avLst/>
          </a:prstGeom>
        </p:spPr>
        <p:txBody>
          <a:bodyPr/>
          <a:lstStyle>
            <a:lvl1pPr marL="126000" indent="-126000">
              <a:lnSpc>
                <a:spcPct val="90000"/>
              </a:lnSpc>
              <a:spcBef>
                <a:spcPts val="600"/>
              </a:spcBef>
              <a:spcAft>
                <a:spcPts val="400"/>
              </a:spcAft>
              <a:buClr>
                <a:schemeClr val="tx1">
                  <a:lumMod val="85000"/>
                  <a:lumOff val="15000"/>
                </a:schemeClr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1pPr>
            <a:lvl2pPr marL="378000" indent="-126000">
              <a:lnSpc>
                <a:spcPct val="90000"/>
              </a:lnSpc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2pPr>
            <a:lvl3pPr marL="576000" indent="-126000">
              <a:lnSpc>
                <a:spcPct val="90000"/>
              </a:lnSpc>
              <a:spcAft>
                <a:spcPts val="200"/>
              </a:spcAft>
              <a:buFont typeface="Arial" panose="020B0604020202020204" pitchFamily="34" charset="0"/>
              <a:buChar char="•"/>
              <a:defRPr/>
            </a:lvl3pPr>
            <a:lvl4pPr marL="648000" indent="0">
              <a:lnSpc>
                <a:spcPct val="90000"/>
              </a:lnSpc>
              <a:buFont typeface="Arial" panose="020B0604020202020204" pitchFamily="34" charset="0"/>
              <a:buNone/>
              <a:defRPr/>
            </a:lvl4pPr>
            <a:lvl5pPr marL="936000" indent="-126000">
              <a:lnSpc>
                <a:spcPct val="90000"/>
              </a:lnSpc>
              <a:buFont typeface="Arial" panose="020B0604020202020204" pitchFamily="34" charset="0"/>
              <a:buChar char="•"/>
              <a:defRPr/>
            </a:lvl5pPr>
            <a:lvl6pPr marL="1714500" indent="0">
              <a:buNone/>
              <a:defRPr/>
            </a:lvl6pPr>
          </a:lstStyle>
          <a:p>
            <a:pPr lvl="0"/>
            <a:r>
              <a:rPr lang="sv-SE" noProof="0" dirty="0"/>
              <a:t>Punktlista en kolumn</a:t>
            </a:r>
          </a:p>
          <a:p>
            <a:pPr lvl="1"/>
            <a:r>
              <a:rPr lang="sv-SE" noProof="0" dirty="0"/>
              <a:t>Andra nivån</a:t>
            </a:r>
          </a:p>
          <a:p>
            <a:pPr lvl="2"/>
            <a:r>
              <a:rPr lang="sv-SE" noProof="0" dirty="0"/>
              <a:t>Tredje nivån</a:t>
            </a:r>
          </a:p>
        </p:txBody>
      </p:sp>
      <p:sp>
        <p:nvSpPr>
          <p:cNvPr id="31" name="Slide Number Placeholder 6">
            <a:extLst>
              <a:ext uri="{FF2B5EF4-FFF2-40B4-BE49-F238E27FC236}">
                <a16:creationId xmlns:a16="http://schemas.microsoft.com/office/drawing/2014/main" id="{268A9C3F-410A-684D-BF8C-D1EE552744E0}"/>
              </a:ext>
            </a:extLst>
          </p:cNvPr>
          <p:cNvSpPr>
            <a:spLocks noGrp="1"/>
          </p:cNvSpPr>
          <p:nvPr>
            <p:ph type="sldNum" sz="quarter" idx="27"/>
          </p:nvPr>
        </p:nvSpPr>
        <p:spPr>
          <a:xfrm>
            <a:off x="205200" y="4852800"/>
            <a:ext cx="216000" cy="176400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988E7F75-8447-2546-BC2C-A9D2B7675F08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839049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_innehåll_4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310584" y="185738"/>
            <a:ext cx="4617182" cy="2047300"/>
          </a:xfrm>
        </p:spPr>
        <p:txBody>
          <a:bodyPr/>
          <a:lstStyle/>
          <a:p>
            <a:r>
              <a:rPr lang="sv-SE" noProof="0"/>
              <a:t>Här lägger du in </a:t>
            </a:r>
            <a:br>
              <a:rPr lang="sv-SE" noProof="0"/>
            </a:br>
            <a:r>
              <a:rPr lang="sv-SE" noProof="0"/>
              <a:t>din rubrik</a:t>
            </a:r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A12C2FA7-C0FC-DD46-84CE-80BA7B31E68C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205200" y="185737"/>
            <a:ext cx="1836000" cy="1580400"/>
          </a:xfrm>
          <a:prstGeom prst="rect">
            <a:avLst/>
          </a:prstGeom>
          <a:solidFill>
            <a:srgbClr val="DCE4E1"/>
          </a:solidFill>
        </p:spPr>
        <p:txBody>
          <a:bodyPr tIns="180000" anchor="t" anchorCtr="0"/>
          <a:lstStyle>
            <a:lvl1pPr marL="0" indent="0" algn="ctr">
              <a:buNone/>
              <a:defRPr/>
            </a:lvl1pPr>
          </a:lstStyle>
          <a:p>
            <a:r>
              <a:rPr lang="sv-SE" noProof="0" dirty="0"/>
              <a:t>Klicka på ikonen för att lägga till bild</a:t>
            </a:r>
          </a:p>
        </p:txBody>
      </p:sp>
      <p:sp>
        <p:nvSpPr>
          <p:cNvPr id="24" name="Picture Placeholder 3">
            <a:extLst>
              <a:ext uri="{FF2B5EF4-FFF2-40B4-BE49-F238E27FC236}">
                <a16:creationId xmlns:a16="http://schemas.microsoft.com/office/drawing/2014/main" id="{9E839DED-9AD7-7F47-85D5-A26FC330559B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205200" y="1851056"/>
            <a:ext cx="1836000" cy="2952000"/>
          </a:xfrm>
          <a:prstGeom prst="rect">
            <a:avLst/>
          </a:prstGeom>
          <a:solidFill>
            <a:srgbClr val="DCE4E1"/>
          </a:solidFill>
        </p:spPr>
        <p:txBody>
          <a:bodyPr tIns="612000" anchor="t" anchorCtr="0"/>
          <a:lstStyle>
            <a:lvl1pPr marL="0" indent="0" algn="ctr">
              <a:buNone/>
              <a:defRPr/>
            </a:lvl1pPr>
          </a:lstStyle>
          <a:p>
            <a:r>
              <a:rPr lang="sv-SE" noProof="0" dirty="0"/>
              <a:t>Klicka på ikonen för att lägga till bild</a:t>
            </a:r>
          </a:p>
        </p:txBody>
      </p:sp>
      <p:sp>
        <p:nvSpPr>
          <p:cNvPr id="16" name="Picture Placeholder 4">
            <a:extLst>
              <a:ext uri="{FF2B5EF4-FFF2-40B4-BE49-F238E27FC236}">
                <a16:creationId xmlns:a16="http://schemas.microsoft.com/office/drawing/2014/main" id="{97B33245-F90A-1E4D-8658-03FEC2CDE68C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2132393" y="185737"/>
            <a:ext cx="1836000" cy="2952000"/>
          </a:xfrm>
          <a:prstGeom prst="rect">
            <a:avLst/>
          </a:prstGeom>
          <a:solidFill>
            <a:srgbClr val="DCE4E1"/>
          </a:solidFill>
        </p:spPr>
        <p:txBody>
          <a:bodyPr tIns="612000" anchor="t" anchorCtr="0"/>
          <a:lstStyle>
            <a:lvl1pPr marL="0" indent="0" algn="ctr">
              <a:buNone/>
              <a:defRPr/>
            </a:lvl1pPr>
          </a:lstStyle>
          <a:p>
            <a:r>
              <a:rPr lang="sv-SE" noProof="0" dirty="0"/>
              <a:t>Klicka på ikonen för att lägga till bild</a:t>
            </a:r>
          </a:p>
        </p:txBody>
      </p:sp>
      <p:sp>
        <p:nvSpPr>
          <p:cNvPr id="22" name="Picture Placeholder 5">
            <a:extLst>
              <a:ext uri="{FF2B5EF4-FFF2-40B4-BE49-F238E27FC236}">
                <a16:creationId xmlns:a16="http://schemas.microsoft.com/office/drawing/2014/main" id="{FBC3278B-7F37-114A-B42B-56F21E985E6B}"/>
              </a:ext>
            </a:extLst>
          </p:cNvPr>
          <p:cNvSpPr>
            <a:spLocks noGrp="1"/>
          </p:cNvSpPr>
          <p:nvPr>
            <p:ph type="pic" sz="quarter" idx="28" hasCustomPrompt="1"/>
          </p:nvPr>
        </p:nvSpPr>
        <p:spPr>
          <a:xfrm>
            <a:off x="2132310" y="3222656"/>
            <a:ext cx="1836000" cy="1580400"/>
          </a:xfrm>
          <a:prstGeom prst="rect">
            <a:avLst/>
          </a:prstGeom>
          <a:solidFill>
            <a:srgbClr val="DCE4E1"/>
          </a:solidFill>
        </p:spPr>
        <p:txBody>
          <a:bodyPr tIns="180000" anchor="t" anchorCtr="0"/>
          <a:lstStyle>
            <a:lvl1pPr marL="0" indent="0" algn="ctr">
              <a:buNone/>
              <a:defRPr/>
            </a:lvl1pPr>
          </a:lstStyle>
          <a:p>
            <a:r>
              <a:rPr lang="sv-SE" noProof="0" dirty="0"/>
              <a:t>Klicka på ikonen för att lägga till bild</a:t>
            </a:r>
          </a:p>
        </p:txBody>
      </p:sp>
      <p:sp>
        <p:nvSpPr>
          <p:cNvPr id="28" name="Content Placeholder 6">
            <a:extLst>
              <a:ext uri="{FF2B5EF4-FFF2-40B4-BE49-F238E27FC236}">
                <a16:creationId xmlns:a16="http://schemas.microsoft.com/office/drawing/2014/main" id="{891E7F83-AED0-BD44-9F65-5AE8A99F4ED6}"/>
              </a:ext>
            </a:extLst>
          </p:cNvPr>
          <p:cNvSpPr>
            <a:spLocks noGrp="1"/>
          </p:cNvSpPr>
          <p:nvPr>
            <p:ph idx="29" hasCustomPrompt="1"/>
          </p:nvPr>
        </p:nvSpPr>
        <p:spPr>
          <a:xfrm>
            <a:off x="4310584" y="2466168"/>
            <a:ext cx="4617182" cy="2336887"/>
          </a:xfrm>
          <a:prstGeom prst="rect">
            <a:avLst/>
          </a:prstGeom>
        </p:spPr>
        <p:txBody>
          <a:bodyPr/>
          <a:lstStyle>
            <a:lvl1pPr marL="126000" indent="-126000">
              <a:buClr>
                <a:schemeClr val="tx1">
                  <a:lumMod val="85000"/>
                  <a:lumOff val="15000"/>
                </a:schemeClr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1pPr>
            <a:lvl2pPr>
              <a:buClr>
                <a:schemeClr val="tx1">
                  <a:lumMod val="85000"/>
                  <a:lumOff val="15000"/>
                </a:schemeClr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tx1">
                  <a:lumMod val="85000"/>
                  <a:lumOff val="15000"/>
                </a:schemeClr>
              </a:buClr>
              <a:defRPr>
                <a:solidFill>
                  <a:schemeClr val="tx1"/>
                </a:solidFill>
              </a:defRPr>
            </a:lvl3pPr>
            <a:lvl4pPr marL="648000" indent="0">
              <a:buNone/>
              <a:defRPr/>
            </a:lvl4pPr>
          </a:lstStyle>
          <a:p>
            <a:pPr lvl="0"/>
            <a:r>
              <a:rPr lang="sv-SE" noProof="0" dirty="0"/>
              <a:t>Punktlista en kolumn</a:t>
            </a:r>
          </a:p>
          <a:p>
            <a:pPr lvl="1"/>
            <a:r>
              <a:rPr lang="sv-SE" noProof="0" dirty="0"/>
              <a:t>Andra nivån</a:t>
            </a:r>
          </a:p>
          <a:p>
            <a:pPr lvl="2"/>
            <a:r>
              <a:rPr lang="sv-SE" noProof="0" dirty="0"/>
              <a:t>Tredje nivån</a:t>
            </a:r>
          </a:p>
        </p:txBody>
      </p:sp>
      <p:sp>
        <p:nvSpPr>
          <p:cNvPr id="31" name="Slide Number Placeholder 7">
            <a:extLst>
              <a:ext uri="{FF2B5EF4-FFF2-40B4-BE49-F238E27FC236}">
                <a16:creationId xmlns:a16="http://schemas.microsoft.com/office/drawing/2014/main" id="{268A9C3F-410A-684D-BF8C-D1EE552744E0}"/>
              </a:ext>
            </a:extLst>
          </p:cNvPr>
          <p:cNvSpPr>
            <a:spLocks noGrp="1"/>
          </p:cNvSpPr>
          <p:nvPr>
            <p:ph type="sldNum" sz="quarter" idx="27"/>
          </p:nvPr>
        </p:nvSpPr>
        <p:spPr>
          <a:xfrm>
            <a:off x="205200" y="4852800"/>
            <a:ext cx="216000" cy="176400"/>
          </a:xfrm>
        </p:spPr>
        <p:txBody>
          <a:bodyPr/>
          <a:lstStyle/>
          <a:p>
            <a:fld id="{988E7F75-8447-2546-BC2C-A9D2B7675F08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384463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ildsi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1">
            <a:extLst>
              <a:ext uri="{FF2B5EF4-FFF2-40B4-BE49-F238E27FC236}">
                <a16:creationId xmlns:a16="http://schemas.microsoft.com/office/drawing/2014/main" id="{5FEE5853-99F1-DE4F-91CE-715D5817D04A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204192" y="292139"/>
            <a:ext cx="2113200" cy="2232000"/>
          </a:xfrm>
          <a:prstGeom prst="rect">
            <a:avLst/>
          </a:prstGeom>
          <a:solidFill>
            <a:srgbClr val="DCE4E1"/>
          </a:solidFill>
        </p:spPr>
        <p:txBody>
          <a:bodyPr tIns="360000" anchor="t" anchorCtr="0"/>
          <a:lstStyle>
            <a:lvl1pPr marL="0" indent="0" algn="ctr">
              <a:buNone/>
              <a:defRPr/>
            </a:lvl1pPr>
          </a:lstStyle>
          <a:p>
            <a:r>
              <a:rPr lang="sv-SE" noProof="0" dirty="0"/>
              <a:t>Klicka på ikonen för att lägga till bild</a:t>
            </a:r>
          </a:p>
        </p:txBody>
      </p:sp>
      <p:sp>
        <p:nvSpPr>
          <p:cNvPr id="19" name="Picture Placeholder 2">
            <a:extLst>
              <a:ext uri="{FF2B5EF4-FFF2-40B4-BE49-F238E27FC236}">
                <a16:creationId xmlns:a16="http://schemas.microsoft.com/office/drawing/2014/main" id="{FAE18EA1-4D38-6F4B-9F56-8E1BB8F9E544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2407289" y="292139"/>
            <a:ext cx="2113200" cy="2232000"/>
          </a:xfrm>
          <a:prstGeom prst="rect">
            <a:avLst/>
          </a:prstGeom>
          <a:solidFill>
            <a:srgbClr val="DCE4E1"/>
          </a:solidFill>
        </p:spPr>
        <p:txBody>
          <a:bodyPr tIns="360000" anchor="t" anchorCtr="0"/>
          <a:lstStyle>
            <a:lvl1pPr marL="0" indent="0" algn="ctr">
              <a:buNone/>
              <a:defRPr/>
            </a:lvl1pPr>
          </a:lstStyle>
          <a:p>
            <a:r>
              <a:rPr lang="sv-SE" noProof="0" dirty="0"/>
              <a:t>Klicka på ikonen för att lägga till bild</a:t>
            </a:r>
          </a:p>
        </p:txBody>
      </p:sp>
      <p:sp>
        <p:nvSpPr>
          <p:cNvPr id="23" name="Picture Placeholder 3">
            <a:extLst>
              <a:ext uri="{FF2B5EF4-FFF2-40B4-BE49-F238E27FC236}">
                <a16:creationId xmlns:a16="http://schemas.microsoft.com/office/drawing/2014/main" id="{C6E577FF-95D9-C94E-BEF2-B6E22E1C4D41}"/>
              </a:ext>
            </a:extLst>
          </p:cNvPr>
          <p:cNvSpPr>
            <a:spLocks noGrp="1"/>
          </p:cNvSpPr>
          <p:nvPr>
            <p:ph type="pic" sz="quarter" idx="28" hasCustomPrompt="1"/>
          </p:nvPr>
        </p:nvSpPr>
        <p:spPr>
          <a:xfrm>
            <a:off x="198018" y="2616885"/>
            <a:ext cx="4317976" cy="2232000"/>
          </a:xfrm>
          <a:prstGeom prst="rect">
            <a:avLst/>
          </a:prstGeom>
          <a:solidFill>
            <a:srgbClr val="DCE4E1"/>
          </a:solidFill>
        </p:spPr>
        <p:txBody>
          <a:bodyPr tIns="360000" anchor="t" anchorCtr="0"/>
          <a:lstStyle>
            <a:lvl1pPr marL="0" indent="0" algn="ctr">
              <a:buNone/>
              <a:defRPr/>
            </a:lvl1pPr>
          </a:lstStyle>
          <a:p>
            <a:r>
              <a:rPr lang="sv-SE" noProof="0" dirty="0"/>
              <a:t>Klicka på ikonen för att lägga till bild</a:t>
            </a:r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46042FDF-139F-0144-8120-894F5EA283DA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0" y="4283345"/>
            <a:ext cx="955400" cy="426564"/>
          </a:xfrm>
          <a:prstGeom prst="rect">
            <a:avLst/>
          </a:prstGeom>
          <a:solidFill>
            <a:srgbClr val="194461"/>
          </a:solidFill>
        </p:spPr>
        <p:txBody>
          <a:bodyPr wrap="none" lIns="216000" tIns="144000" rIns="216000" bIns="72000" anchor="ctr" anchorCtr="0">
            <a:spAutoFit/>
          </a:bodyPr>
          <a:lstStyle>
            <a:lvl1pPr marL="587" indent="0" algn="l">
              <a:lnSpc>
                <a:spcPts val="1500"/>
              </a:lnSpc>
              <a:buFontTx/>
              <a:buNone/>
              <a:defRPr sz="2200" b="0">
                <a:solidFill>
                  <a:schemeClr val="bg1"/>
                </a:solidFill>
              </a:defRPr>
            </a:lvl1pPr>
            <a:lvl2pPr marL="251994" indent="0">
              <a:buFontTx/>
              <a:buNone/>
              <a:defRPr/>
            </a:lvl2pPr>
            <a:lvl3pPr marL="449989" indent="0">
              <a:buFontTx/>
              <a:buNone/>
              <a:defRPr/>
            </a:lvl3pPr>
            <a:lvl4pPr marL="0" indent="0">
              <a:buFontTx/>
              <a:buNone/>
              <a:defRPr/>
            </a:lvl4pPr>
            <a:lvl5pPr marL="0" indent="0">
              <a:buFontTx/>
              <a:buNone/>
              <a:defRPr/>
            </a:lvl5pPr>
          </a:lstStyle>
          <a:p>
            <a:pPr lvl="0"/>
            <a:r>
              <a:rPr lang="sv-SE" noProof="0"/>
              <a:t>Text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297E8B8C-EAF7-2E48-A9C2-C9F1A48CE7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8E7F75-8447-2546-BC2C-A9D2B7675F08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20" name="Picture Placeholder 6">
            <a:extLst>
              <a:ext uri="{FF2B5EF4-FFF2-40B4-BE49-F238E27FC236}">
                <a16:creationId xmlns:a16="http://schemas.microsoft.com/office/drawing/2014/main" id="{54A49390-4D2E-8E43-9BEC-FA0CF6BE418C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4616950" y="292139"/>
            <a:ext cx="4317976" cy="2232000"/>
          </a:xfrm>
          <a:prstGeom prst="rect">
            <a:avLst/>
          </a:prstGeom>
          <a:solidFill>
            <a:srgbClr val="DCE4E1"/>
          </a:solidFill>
        </p:spPr>
        <p:txBody>
          <a:bodyPr tIns="360000" anchor="t" anchorCtr="0"/>
          <a:lstStyle>
            <a:lvl1pPr marL="0" indent="0" algn="ctr">
              <a:buNone/>
              <a:defRPr/>
            </a:lvl1pPr>
          </a:lstStyle>
          <a:p>
            <a:r>
              <a:rPr lang="sv-SE" noProof="0" dirty="0"/>
              <a:t>Klicka på ikonen för att lägga till bild</a:t>
            </a:r>
          </a:p>
        </p:txBody>
      </p:sp>
      <p:sp>
        <p:nvSpPr>
          <p:cNvPr id="21" name="Picture Placeholder 7">
            <a:extLst>
              <a:ext uri="{FF2B5EF4-FFF2-40B4-BE49-F238E27FC236}">
                <a16:creationId xmlns:a16="http://schemas.microsoft.com/office/drawing/2014/main" id="{763ACED5-9836-6842-BB80-8B5839BB93AD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4611788" y="2616885"/>
            <a:ext cx="2113200" cy="2232000"/>
          </a:xfrm>
          <a:prstGeom prst="rect">
            <a:avLst/>
          </a:prstGeom>
          <a:solidFill>
            <a:srgbClr val="DCE4E1"/>
          </a:solidFill>
        </p:spPr>
        <p:txBody>
          <a:bodyPr tIns="360000" anchor="t" anchorCtr="0"/>
          <a:lstStyle>
            <a:lvl1pPr marL="0" indent="0" algn="ctr">
              <a:buNone/>
              <a:defRPr/>
            </a:lvl1pPr>
          </a:lstStyle>
          <a:p>
            <a:r>
              <a:rPr lang="sv-SE" noProof="0" dirty="0"/>
              <a:t>Klicka på ikonen för att lägga till bild</a:t>
            </a:r>
          </a:p>
        </p:txBody>
      </p:sp>
      <p:sp>
        <p:nvSpPr>
          <p:cNvPr id="22" name="Picture Placeholder 8">
            <a:extLst>
              <a:ext uri="{FF2B5EF4-FFF2-40B4-BE49-F238E27FC236}">
                <a16:creationId xmlns:a16="http://schemas.microsoft.com/office/drawing/2014/main" id="{3EF6D6D8-3337-DA40-A3A7-098132936C7B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6814885" y="2616885"/>
            <a:ext cx="2113200" cy="2232000"/>
          </a:xfrm>
          <a:prstGeom prst="rect">
            <a:avLst/>
          </a:prstGeom>
          <a:solidFill>
            <a:srgbClr val="DCE4E1"/>
          </a:solidFill>
        </p:spPr>
        <p:txBody>
          <a:bodyPr tIns="360000" anchor="t" anchorCtr="0"/>
          <a:lstStyle>
            <a:lvl1pPr marL="0" indent="0" algn="ctr">
              <a:buNone/>
              <a:defRPr/>
            </a:lvl1pPr>
          </a:lstStyle>
          <a:p>
            <a:r>
              <a:rPr lang="sv-SE" noProof="0" dirty="0"/>
              <a:t>Klicka på ikonen för att lägga till bild</a:t>
            </a:r>
          </a:p>
        </p:txBody>
      </p:sp>
      <p:sp>
        <p:nvSpPr>
          <p:cNvPr id="12" name="Date Placeholder 9">
            <a:extLst>
              <a:ext uri="{FF2B5EF4-FFF2-40B4-BE49-F238E27FC236}">
                <a16:creationId xmlns:a16="http://schemas.microsoft.com/office/drawing/2014/main" id="{F8281084-3E75-8C47-942E-8D0122568DE9}"/>
              </a:ext>
            </a:extLst>
          </p:cNvPr>
          <p:cNvSpPr txBox="1">
            <a:spLocks/>
          </p:cNvSpPr>
          <p:nvPr userDrawn="1"/>
        </p:nvSpPr>
        <p:spPr>
          <a:xfrm>
            <a:off x="8164769" y="4834979"/>
            <a:ext cx="863749" cy="18096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600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87546AEB-71F4-CD49-AD98-46653C446DDE}" type="datetime1">
              <a:rPr lang="sv-SE" sz="800" smtClean="0">
                <a:solidFill>
                  <a:schemeClr val="tx1"/>
                </a:solidFill>
              </a:rPr>
              <a:pPr algn="r"/>
              <a:t>2023-10-20</a:t>
            </a:fld>
            <a:endParaRPr lang="sv-SE" sz="8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991981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_6 textrut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73071" y="120524"/>
            <a:ext cx="7116598" cy="994172"/>
          </a:xfrm>
        </p:spPr>
        <p:txBody>
          <a:bodyPr/>
          <a:lstStyle>
            <a:lvl1pPr algn="l">
              <a:defRPr/>
            </a:lvl1pPr>
          </a:lstStyle>
          <a:p>
            <a:r>
              <a:rPr lang="sv-SE" noProof="0" dirty="0"/>
              <a:t>Här lägger du in din huvudrubrik</a:t>
            </a:r>
          </a:p>
        </p:txBody>
      </p:sp>
      <p:sp>
        <p:nvSpPr>
          <p:cNvPr id="37" name="Text Placeholder 2">
            <a:extLst>
              <a:ext uri="{FF2B5EF4-FFF2-40B4-BE49-F238E27FC236}">
                <a16:creationId xmlns:a16="http://schemas.microsoft.com/office/drawing/2014/main" id="{54F4AB70-B49C-6041-BED2-2818A5DC525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24632" y="1313117"/>
            <a:ext cx="2499860" cy="423194"/>
          </a:xfr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FontTx/>
              <a:buNone/>
              <a:defRPr b="1"/>
            </a:lvl1pPr>
          </a:lstStyle>
          <a:p>
            <a:pPr lvl="0"/>
            <a:r>
              <a:rPr lang="sv-SE" noProof="0" dirty="0"/>
              <a:t>Här skriver du din rubrik,</a:t>
            </a:r>
            <a:br>
              <a:rPr lang="sv-SE" noProof="0" dirty="0"/>
            </a:br>
            <a:r>
              <a:rPr lang="sv-SE" noProof="0" dirty="0"/>
              <a:t>max två rader</a:t>
            </a:r>
          </a:p>
        </p:txBody>
      </p:sp>
      <p:sp>
        <p:nvSpPr>
          <p:cNvPr id="23" name="Text Placeholder 3">
            <a:extLst>
              <a:ext uri="{FF2B5EF4-FFF2-40B4-BE49-F238E27FC236}">
                <a16:creationId xmlns:a16="http://schemas.microsoft.com/office/drawing/2014/main" id="{DB94D946-9102-914D-A6D9-C51BEF770E0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24632" y="1798145"/>
            <a:ext cx="2499860" cy="1034825"/>
          </a:xfr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1300" b="0"/>
            </a:lvl1pPr>
          </a:lstStyle>
          <a:p>
            <a:pPr lvl="0"/>
            <a:r>
              <a:rPr lang="sv-SE" noProof="0" dirty="0"/>
              <a:t>Här lägger du in din text</a:t>
            </a:r>
          </a:p>
        </p:txBody>
      </p:sp>
      <p:sp>
        <p:nvSpPr>
          <p:cNvPr id="24" name="Text Placeholder 4">
            <a:extLst>
              <a:ext uri="{FF2B5EF4-FFF2-40B4-BE49-F238E27FC236}">
                <a16:creationId xmlns:a16="http://schemas.microsoft.com/office/drawing/2014/main" id="{D11977B0-1909-D74C-8D69-3AF30933571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403004" y="1313117"/>
            <a:ext cx="2499860" cy="423194"/>
          </a:xfr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FontTx/>
              <a:buNone/>
              <a:defRPr b="1"/>
            </a:lvl1pPr>
          </a:lstStyle>
          <a:p>
            <a:pPr lvl="0"/>
            <a:r>
              <a:rPr lang="sv-SE" noProof="0" dirty="0"/>
              <a:t>Här skriver du din rubrik,</a:t>
            </a:r>
            <a:br>
              <a:rPr lang="sv-SE" noProof="0" dirty="0"/>
            </a:br>
            <a:r>
              <a:rPr lang="sv-SE" noProof="0" dirty="0"/>
              <a:t>max två rader</a:t>
            </a:r>
          </a:p>
        </p:txBody>
      </p:sp>
      <p:sp>
        <p:nvSpPr>
          <p:cNvPr id="25" name="Text Placeholder 5">
            <a:extLst>
              <a:ext uri="{FF2B5EF4-FFF2-40B4-BE49-F238E27FC236}">
                <a16:creationId xmlns:a16="http://schemas.microsoft.com/office/drawing/2014/main" id="{DE23250B-AB07-5C49-A47D-E65E4FF4461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403004" y="1798145"/>
            <a:ext cx="2499860" cy="1034825"/>
          </a:xfr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1300" b="0"/>
            </a:lvl1pPr>
          </a:lstStyle>
          <a:p>
            <a:pPr lvl="0"/>
            <a:r>
              <a:rPr lang="sv-SE" noProof="0" dirty="0"/>
              <a:t>Här lägger du in din text</a:t>
            </a:r>
          </a:p>
        </p:txBody>
      </p:sp>
      <p:sp>
        <p:nvSpPr>
          <p:cNvPr id="26" name="Text Placeholder 6">
            <a:extLst>
              <a:ext uri="{FF2B5EF4-FFF2-40B4-BE49-F238E27FC236}">
                <a16:creationId xmlns:a16="http://schemas.microsoft.com/office/drawing/2014/main" id="{D2CFBA58-CF3D-624F-9091-EA04507B5CF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432451" y="1313117"/>
            <a:ext cx="2499860" cy="423194"/>
          </a:xfr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FontTx/>
              <a:buNone/>
              <a:defRPr b="1"/>
            </a:lvl1pPr>
          </a:lstStyle>
          <a:p>
            <a:pPr lvl="0"/>
            <a:r>
              <a:rPr lang="sv-SE" noProof="0" dirty="0"/>
              <a:t>Här skriver du din rubrik,</a:t>
            </a:r>
            <a:br>
              <a:rPr lang="sv-SE" noProof="0" dirty="0"/>
            </a:br>
            <a:r>
              <a:rPr lang="sv-SE" noProof="0" dirty="0"/>
              <a:t>max två rader</a:t>
            </a:r>
          </a:p>
        </p:txBody>
      </p:sp>
      <p:sp>
        <p:nvSpPr>
          <p:cNvPr id="27" name="Text Placeholder 7">
            <a:extLst>
              <a:ext uri="{FF2B5EF4-FFF2-40B4-BE49-F238E27FC236}">
                <a16:creationId xmlns:a16="http://schemas.microsoft.com/office/drawing/2014/main" id="{A8FFBE75-D628-1F48-A430-62ACD5300FD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432451" y="1798145"/>
            <a:ext cx="2499860" cy="1034825"/>
          </a:xfr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1300" b="0"/>
            </a:lvl1pPr>
          </a:lstStyle>
          <a:p>
            <a:pPr lvl="0"/>
            <a:r>
              <a:rPr lang="sv-SE" noProof="0" dirty="0"/>
              <a:t>Här lägger du in din text</a:t>
            </a:r>
          </a:p>
        </p:txBody>
      </p:sp>
      <p:sp>
        <p:nvSpPr>
          <p:cNvPr id="28" name="Text Placeholder 8">
            <a:extLst>
              <a:ext uri="{FF2B5EF4-FFF2-40B4-BE49-F238E27FC236}">
                <a16:creationId xmlns:a16="http://schemas.microsoft.com/office/drawing/2014/main" id="{4B88C858-E5CD-D346-BBD6-08B0ED4CB80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24632" y="3189623"/>
            <a:ext cx="2499860" cy="423194"/>
          </a:xfr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FontTx/>
              <a:buNone/>
              <a:defRPr b="1"/>
            </a:lvl1pPr>
          </a:lstStyle>
          <a:p>
            <a:pPr lvl="0"/>
            <a:r>
              <a:rPr lang="sv-SE" noProof="0" dirty="0"/>
              <a:t>Här skriver du din rubrik,</a:t>
            </a:r>
            <a:br>
              <a:rPr lang="sv-SE" noProof="0" dirty="0"/>
            </a:br>
            <a:r>
              <a:rPr lang="sv-SE" noProof="0" dirty="0"/>
              <a:t>max två rader</a:t>
            </a:r>
          </a:p>
        </p:txBody>
      </p:sp>
      <p:sp>
        <p:nvSpPr>
          <p:cNvPr id="29" name="Text Placeholder 9">
            <a:extLst>
              <a:ext uri="{FF2B5EF4-FFF2-40B4-BE49-F238E27FC236}">
                <a16:creationId xmlns:a16="http://schemas.microsoft.com/office/drawing/2014/main" id="{45FA0FFB-894F-4741-A148-95BE6B063B6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24632" y="3674651"/>
            <a:ext cx="2499860" cy="1034825"/>
          </a:xfr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1300" b="0"/>
            </a:lvl1pPr>
          </a:lstStyle>
          <a:p>
            <a:pPr lvl="0"/>
            <a:r>
              <a:rPr lang="sv-SE" noProof="0" dirty="0"/>
              <a:t>Här lägger du in din text</a:t>
            </a:r>
          </a:p>
        </p:txBody>
      </p:sp>
      <p:sp>
        <p:nvSpPr>
          <p:cNvPr id="30" name="Text Placeholder 10">
            <a:extLst>
              <a:ext uri="{FF2B5EF4-FFF2-40B4-BE49-F238E27FC236}">
                <a16:creationId xmlns:a16="http://schemas.microsoft.com/office/drawing/2014/main" id="{7A09D36E-5681-0D41-A250-9179BE224CEA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395053" y="3189623"/>
            <a:ext cx="2499860" cy="423194"/>
          </a:xfr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FontTx/>
              <a:buNone/>
              <a:defRPr b="1"/>
            </a:lvl1pPr>
          </a:lstStyle>
          <a:p>
            <a:pPr lvl="0"/>
            <a:r>
              <a:rPr lang="sv-SE" noProof="0" dirty="0"/>
              <a:t>Här skriver du din rubrik,</a:t>
            </a:r>
            <a:br>
              <a:rPr lang="sv-SE" noProof="0" dirty="0"/>
            </a:br>
            <a:r>
              <a:rPr lang="sv-SE" noProof="0" dirty="0"/>
              <a:t>max två rader</a:t>
            </a:r>
          </a:p>
        </p:txBody>
      </p:sp>
      <p:sp>
        <p:nvSpPr>
          <p:cNvPr id="31" name="Text Placeholder 11">
            <a:extLst>
              <a:ext uri="{FF2B5EF4-FFF2-40B4-BE49-F238E27FC236}">
                <a16:creationId xmlns:a16="http://schemas.microsoft.com/office/drawing/2014/main" id="{967267D4-738F-1E4C-B22C-3481B9D0E44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395053" y="3674651"/>
            <a:ext cx="2499860" cy="1034825"/>
          </a:xfr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1300" b="0"/>
            </a:lvl1pPr>
          </a:lstStyle>
          <a:p>
            <a:pPr lvl="0"/>
            <a:r>
              <a:rPr lang="sv-SE" noProof="0" dirty="0"/>
              <a:t>Här lägger du in din text</a:t>
            </a:r>
          </a:p>
        </p:txBody>
      </p:sp>
      <p:sp>
        <p:nvSpPr>
          <p:cNvPr id="32" name="Text Placeholder 12">
            <a:extLst>
              <a:ext uri="{FF2B5EF4-FFF2-40B4-BE49-F238E27FC236}">
                <a16:creationId xmlns:a16="http://schemas.microsoft.com/office/drawing/2014/main" id="{8363658A-DE1C-004F-B7D2-72C3CEA5BCA0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432452" y="3189623"/>
            <a:ext cx="2499860" cy="423194"/>
          </a:xfr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FontTx/>
              <a:buNone/>
              <a:defRPr b="1"/>
            </a:lvl1pPr>
          </a:lstStyle>
          <a:p>
            <a:pPr lvl="0"/>
            <a:r>
              <a:rPr lang="sv-SE" noProof="0" dirty="0"/>
              <a:t>Här skriver du din rubrik,</a:t>
            </a:r>
            <a:br>
              <a:rPr lang="sv-SE" noProof="0" dirty="0"/>
            </a:br>
            <a:r>
              <a:rPr lang="sv-SE" noProof="0" dirty="0"/>
              <a:t>max två rader</a:t>
            </a:r>
          </a:p>
        </p:txBody>
      </p:sp>
      <p:sp>
        <p:nvSpPr>
          <p:cNvPr id="33" name="Text Placeholder 13">
            <a:extLst>
              <a:ext uri="{FF2B5EF4-FFF2-40B4-BE49-F238E27FC236}">
                <a16:creationId xmlns:a16="http://schemas.microsoft.com/office/drawing/2014/main" id="{7111B2FB-47FE-9544-A760-2D20BAD9505D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432452" y="3674651"/>
            <a:ext cx="2499860" cy="1034825"/>
          </a:xfr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1300" b="0"/>
            </a:lvl1pPr>
          </a:lstStyle>
          <a:p>
            <a:pPr lvl="0"/>
            <a:r>
              <a:rPr lang="sv-SE" noProof="0" dirty="0"/>
              <a:t>Här lägger du in din text</a:t>
            </a:r>
          </a:p>
        </p:txBody>
      </p:sp>
      <p:sp>
        <p:nvSpPr>
          <p:cNvPr id="18" name="Linje 1">
            <a:extLst>
              <a:ext uri="{FF2B5EF4-FFF2-40B4-BE49-F238E27FC236}">
                <a16:creationId xmlns:a16="http://schemas.microsoft.com/office/drawing/2014/main" id="{41ED65EB-DC68-B449-B69F-ADE841CD9A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V="1">
            <a:off x="3141861" y="1317878"/>
            <a:ext cx="0" cy="3456000"/>
          </a:xfrm>
          <a:prstGeom prst="line">
            <a:avLst/>
          </a:prstGeom>
          <a:ln w="25400">
            <a:solidFill>
              <a:srgbClr val="6C8697"/>
            </a:solidFill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lang="sv-SE" sz="1200" noProof="0"/>
          </a:p>
        </p:txBody>
      </p:sp>
      <p:sp>
        <p:nvSpPr>
          <p:cNvPr id="20" name="Linje 2">
            <a:extLst>
              <a:ext uri="{FF2B5EF4-FFF2-40B4-BE49-F238E27FC236}">
                <a16:creationId xmlns:a16="http://schemas.microsoft.com/office/drawing/2014/main" id="{7EB0FCF9-1BD2-AE46-B3C6-B4314D7129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V="1">
            <a:off x="6192670" y="1317878"/>
            <a:ext cx="0" cy="3456000"/>
          </a:xfrm>
          <a:prstGeom prst="line">
            <a:avLst/>
          </a:prstGeom>
          <a:ln w="25400">
            <a:solidFill>
              <a:srgbClr val="6C8697"/>
            </a:solidFill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lang="sv-SE" sz="1200" noProof="0"/>
          </a:p>
        </p:txBody>
      </p:sp>
      <p:sp>
        <p:nvSpPr>
          <p:cNvPr id="21" name="Linje 3">
            <a:extLst>
              <a:ext uri="{FF2B5EF4-FFF2-40B4-BE49-F238E27FC236}">
                <a16:creationId xmlns:a16="http://schemas.microsoft.com/office/drawing/2014/main" id="{CC56BE36-9B5E-3647-9661-C670538449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506794" y="3006514"/>
            <a:ext cx="2305657" cy="0"/>
          </a:xfrm>
          <a:prstGeom prst="line">
            <a:avLst/>
          </a:prstGeom>
          <a:ln w="25400">
            <a:solidFill>
              <a:srgbClr val="6C8697"/>
            </a:solidFill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lang="sv-SE" sz="1200" noProof="0"/>
          </a:p>
        </p:txBody>
      </p:sp>
      <p:sp>
        <p:nvSpPr>
          <p:cNvPr id="19" name="Linje 4">
            <a:extLst>
              <a:ext uri="{FF2B5EF4-FFF2-40B4-BE49-F238E27FC236}">
                <a16:creationId xmlns:a16="http://schemas.microsoft.com/office/drawing/2014/main" id="{2133F58B-1D28-D345-BF61-BCF1DA957A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376601" y="3006514"/>
            <a:ext cx="2305657" cy="0"/>
          </a:xfrm>
          <a:prstGeom prst="line">
            <a:avLst/>
          </a:prstGeom>
          <a:ln w="25400">
            <a:solidFill>
              <a:srgbClr val="6C8697"/>
            </a:solidFill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lang="sv-SE" sz="1200" noProof="0"/>
          </a:p>
        </p:txBody>
      </p:sp>
      <p:sp>
        <p:nvSpPr>
          <p:cNvPr id="22" name="Linje 5">
            <a:extLst>
              <a:ext uri="{FF2B5EF4-FFF2-40B4-BE49-F238E27FC236}">
                <a16:creationId xmlns:a16="http://schemas.microsoft.com/office/drawing/2014/main" id="{6B0C0E01-79AD-1F41-8CBA-F436EFBB3A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429367" y="3006514"/>
            <a:ext cx="2305657" cy="0"/>
          </a:xfrm>
          <a:prstGeom prst="line">
            <a:avLst/>
          </a:prstGeom>
          <a:ln w="25400">
            <a:solidFill>
              <a:srgbClr val="6C8697"/>
            </a:solidFill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lang="sv-SE" sz="1200" noProof="0"/>
          </a:p>
        </p:txBody>
      </p:sp>
      <p:sp>
        <p:nvSpPr>
          <p:cNvPr id="11" name="Slide Number Placeholder 14">
            <a:extLst>
              <a:ext uri="{FF2B5EF4-FFF2-40B4-BE49-F238E27FC236}">
                <a16:creationId xmlns:a16="http://schemas.microsoft.com/office/drawing/2014/main" id="{3AD28DD6-359E-114F-B54C-990B212E01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8E7F75-8447-2546-BC2C-A9D2B7675F08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7433626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ast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68800" y="120524"/>
            <a:ext cx="7116598" cy="994172"/>
          </a:xfrm>
        </p:spPr>
        <p:txBody>
          <a:bodyPr/>
          <a:lstStyle>
            <a:lvl1pPr algn="l">
              <a:defRPr/>
            </a:lvl1pPr>
          </a:lstStyle>
          <a:p>
            <a:r>
              <a:rPr lang="sv-SE" noProof="0" dirty="0"/>
              <a:t>Här lägger du in din rubrik</a:t>
            </a:r>
          </a:p>
        </p:txBody>
      </p:sp>
      <p:sp>
        <p:nvSpPr>
          <p:cNvPr id="11" name="Slide Number Placeholder 2">
            <a:extLst>
              <a:ext uri="{FF2B5EF4-FFF2-40B4-BE49-F238E27FC236}">
                <a16:creationId xmlns:a16="http://schemas.microsoft.com/office/drawing/2014/main" id="{3AD28DD6-359E-114F-B54C-990B212E01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8E7F75-8447-2546-BC2C-A9D2B7675F08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4799941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Uta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1">
            <a:extLst>
              <a:ext uri="{FF2B5EF4-FFF2-40B4-BE49-F238E27FC236}">
                <a16:creationId xmlns:a16="http://schemas.microsoft.com/office/drawing/2014/main" id="{13B8D5AD-D270-F648-A851-A329A34DC2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988E7F75-8447-2546-BC2C-A9D2B7675F08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8317253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1">
            <a:extLst>
              <a:ext uri="{FF2B5EF4-FFF2-40B4-BE49-F238E27FC236}">
                <a16:creationId xmlns:a16="http://schemas.microsoft.com/office/drawing/2014/main" id="{BCCEBD77-68E6-EB42-AA86-084B9AD2E6F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6602" y="4852800"/>
            <a:ext cx="552198" cy="1764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algn="r"/>
            <a:fld id="{C388E3E2-F5EC-BC41-85B7-08224C0CC293}" type="datetime1">
              <a:rPr lang="sv-SE" smtClean="0"/>
              <a:pPr algn="r"/>
              <a:t>2023-10-20</a:t>
            </a:fld>
            <a:endParaRPr lang="en-GB" dirty="0"/>
          </a:p>
        </p:txBody>
      </p:sp>
      <p:sp>
        <p:nvSpPr>
          <p:cNvPr id="10" name="Slide Number Placeholder 2">
            <a:extLst>
              <a:ext uri="{FF2B5EF4-FFF2-40B4-BE49-F238E27FC236}">
                <a16:creationId xmlns:a16="http://schemas.microsoft.com/office/drawing/2014/main" id="{297E8B8C-EAF7-2E48-A9C2-C9F1A48CE7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8E7F75-8447-2546-BC2C-A9D2B7675F08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7291401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halmers logotyp_slutet av presentationen">
    <p:bg>
      <p:bgPr>
        <a:solidFill>
          <a:srgbClr val="19446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FDA845A-EF3B-3247-9AC2-696EF05DE0C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3232560" y="1087232"/>
            <a:ext cx="2678880" cy="2969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745543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0DAA3-E755-42CC-9236-7DE64489D52D}" type="datetimeFigureOut">
              <a:rPr lang="sv-SE" smtClean="0"/>
              <a:t>2023-10-20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0A22B6-9EF5-4790-B95A-510F948EC111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4022277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_innehåll_utan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68799" y="488229"/>
            <a:ext cx="7038231" cy="994172"/>
          </a:xfrm>
        </p:spPr>
        <p:txBody>
          <a:bodyPr/>
          <a:lstStyle/>
          <a:p>
            <a:r>
              <a:rPr lang="sv-SE" noProof="0" dirty="0"/>
              <a:t>Här lägger du in din rubrik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573720" y="1782305"/>
            <a:ext cx="7886700" cy="2872966"/>
          </a:xfrm>
          <a:prstGeom prst="rect">
            <a:avLst/>
          </a:prstGeom>
        </p:spPr>
        <p:txBody>
          <a:bodyPr/>
          <a:lstStyle>
            <a:lvl1pPr marL="126000" indent="-126000">
              <a:lnSpc>
                <a:spcPct val="90000"/>
              </a:lnSpc>
              <a:spcAft>
                <a:spcPts val="400"/>
              </a:spcAft>
              <a:buClr>
                <a:schemeClr val="tx1">
                  <a:lumMod val="85000"/>
                  <a:lumOff val="15000"/>
                </a:schemeClr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1pPr>
            <a:lvl2pPr marL="378000" indent="-126000">
              <a:lnSpc>
                <a:spcPct val="90000"/>
              </a:lnSpc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2pPr>
            <a:lvl3pPr marL="576000" indent="-126000">
              <a:lnSpc>
                <a:spcPct val="90000"/>
              </a:lnSpc>
              <a:spcAft>
                <a:spcPts val="200"/>
              </a:spcAft>
              <a:buClr>
                <a:schemeClr val="tx1">
                  <a:lumMod val="85000"/>
                  <a:lumOff val="15000"/>
                </a:schemeClr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3pPr>
            <a:lvl4pPr marL="774000" indent="-126000">
              <a:lnSpc>
                <a:spcPct val="90000"/>
              </a:lnSpc>
              <a:buClr>
                <a:schemeClr val="tx1">
                  <a:lumMod val="85000"/>
                  <a:lumOff val="15000"/>
                </a:schemeClr>
              </a:buClr>
              <a:buFont typeface="Arial" panose="020B0604020202020204" pitchFamily="34" charset="0"/>
              <a:buChar char="•"/>
              <a:defRPr sz="900">
                <a:solidFill>
                  <a:schemeClr val="tx1"/>
                </a:solidFill>
              </a:defRPr>
            </a:lvl4pPr>
            <a:lvl5pPr marL="936000" indent="-126000">
              <a:lnSpc>
                <a:spcPct val="90000"/>
              </a:lnSpc>
              <a:buClr>
                <a:schemeClr val="tx1">
                  <a:lumMod val="85000"/>
                  <a:lumOff val="15000"/>
                </a:schemeClr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sv-SE" noProof="0" dirty="0"/>
              <a:t>Punktlista en kolumn</a:t>
            </a:r>
          </a:p>
          <a:p>
            <a:pPr lvl="1"/>
            <a:r>
              <a:rPr lang="sv-SE" noProof="0" dirty="0"/>
              <a:t>Andra nivån</a:t>
            </a:r>
          </a:p>
          <a:p>
            <a:pPr lvl="2"/>
            <a:r>
              <a:rPr lang="sv-SE" noProof="0" dirty="0"/>
              <a:t>Tredje nivån</a:t>
            </a:r>
          </a:p>
          <a:p>
            <a:pPr lvl="3"/>
            <a:r>
              <a:rPr lang="sv-SE" noProof="0" dirty="0"/>
              <a:t>Fjärde nivån</a:t>
            </a:r>
          </a:p>
          <a:p>
            <a:pPr lvl="4"/>
            <a:r>
              <a:rPr lang="sv-SE" noProof="0" dirty="0"/>
              <a:t>Femte nivån</a:t>
            </a:r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AFAEB4D2-F0EE-E947-BE4D-ACB41A9595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8E7F75-8447-2546-BC2C-A9D2B7675F08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644523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_innehåll_underrubrik_utan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68800" y="490290"/>
            <a:ext cx="7038230" cy="993599"/>
          </a:xfrm>
        </p:spPr>
        <p:txBody>
          <a:bodyPr/>
          <a:lstStyle/>
          <a:p>
            <a:r>
              <a:rPr lang="sv-SE" noProof="0"/>
              <a:t>Här lägger du in din rubrik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664B5015-B349-E541-80B4-07E45C1FFA7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68324" y="1544273"/>
            <a:ext cx="7038229" cy="2111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>
                <a:solidFill>
                  <a:schemeClr val="tx1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sv-SE" noProof="0" dirty="0"/>
              <a:t>Här skriver du underrubrik</a:t>
            </a:r>
          </a:p>
        </p:txBody>
      </p:sp>
      <p:sp>
        <p:nvSpPr>
          <p:cNvPr id="3" name="Content Placeholder 3"/>
          <p:cNvSpPr>
            <a:spLocks noGrp="1"/>
          </p:cNvSpPr>
          <p:nvPr>
            <p:ph idx="1" hasCustomPrompt="1"/>
          </p:nvPr>
        </p:nvSpPr>
        <p:spPr>
          <a:xfrm>
            <a:off x="573720" y="2037026"/>
            <a:ext cx="7886700" cy="2616185"/>
          </a:xfrm>
          <a:prstGeom prst="rect">
            <a:avLst/>
          </a:prstGeom>
        </p:spPr>
        <p:txBody>
          <a:bodyPr/>
          <a:lstStyle>
            <a:lvl1pPr marL="126000" indent="-126000">
              <a:lnSpc>
                <a:spcPct val="90000"/>
              </a:lnSpc>
              <a:spcAft>
                <a:spcPts val="400"/>
              </a:spcAft>
              <a:buClr>
                <a:schemeClr val="tx1">
                  <a:lumMod val="85000"/>
                  <a:lumOff val="15000"/>
                </a:schemeClr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1pPr>
            <a:lvl2pPr marL="378000" indent="-126000">
              <a:lnSpc>
                <a:spcPct val="90000"/>
              </a:lnSpc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2pPr>
            <a:lvl3pPr marL="576000" indent="-126000">
              <a:lnSpc>
                <a:spcPct val="90000"/>
              </a:lnSpc>
              <a:spcAft>
                <a:spcPts val="200"/>
              </a:spcAft>
              <a:buClr>
                <a:schemeClr val="tx1">
                  <a:lumMod val="85000"/>
                  <a:lumOff val="15000"/>
                </a:schemeClr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3pPr>
            <a:lvl4pPr marL="774000" indent="-126000">
              <a:lnSpc>
                <a:spcPct val="90000"/>
              </a:lnSpc>
              <a:buClr>
                <a:schemeClr val="tx1">
                  <a:lumMod val="85000"/>
                  <a:lumOff val="15000"/>
                </a:schemeClr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4pPr>
            <a:lvl5pPr marL="936000" indent="-126000">
              <a:lnSpc>
                <a:spcPct val="90000"/>
              </a:lnSpc>
              <a:buClr>
                <a:schemeClr val="tx1">
                  <a:lumMod val="85000"/>
                  <a:lumOff val="15000"/>
                </a:schemeClr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sv-SE" noProof="0" dirty="0"/>
              <a:t>Punktlista en kolumn</a:t>
            </a:r>
          </a:p>
          <a:p>
            <a:pPr lvl="1"/>
            <a:r>
              <a:rPr lang="sv-SE" noProof="0" dirty="0"/>
              <a:t>Andra nivån</a:t>
            </a:r>
          </a:p>
          <a:p>
            <a:pPr lvl="2"/>
            <a:r>
              <a:rPr lang="sv-SE" noProof="0" dirty="0"/>
              <a:t>Tredje nivån</a:t>
            </a:r>
          </a:p>
          <a:p>
            <a:pPr lvl="3"/>
            <a:r>
              <a:rPr lang="sv-SE" noProof="0" dirty="0"/>
              <a:t>Fjärde nivån</a:t>
            </a:r>
          </a:p>
          <a:p>
            <a:pPr lvl="4"/>
            <a:r>
              <a:rPr lang="sv-SE" noProof="0" dirty="0"/>
              <a:t>Femte nivån</a:t>
            </a:r>
          </a:p>
        </p:txBody>
      </p:sp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AFAEB4D2-F0EE-E947-BE4D-ACB41A9595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8E7F75-8447-2546-BC2C-A9D2B7675F08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347689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_2 k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68798" y="487573"/>
            <a:ext cx="7038231" cy="994172"/>
          </a:xfrm>
        </p:spPr>
        <p:txBody>
          <a:bodyPr anchor="b" anchorCtr="0">
            <a:noAutofit/>
          </a:bodyPr>
          <a:lstStyle/>
          <a:p>
            <a:r>
              <a:rPr lang="sv-SE" noProof="0" dirty="0"/>
              <a:t>Här lägger du in din rubrik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568800" y="1782376"/>
            <a:ext cx="2291631" cy="2873551"/>
          </a:xfr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1500"/>
            </a:lvl1pPr>
            <a:lvl2pPr marL="252000" indent="0">
              <a:buFontTx/>
              <a:buNone/>
              <a:defRPr sz="1500"/>
            </a:lvl2pPr>
            <a:lvl3pPr marL="450000" indent="0">
              <a:buFontTx/>
              <a:buNone/>
              <a:defRPr sz="1500"/>
            </a:lvl3pPr>
            <a:lvl4pPr marL="648000" indent="0">
              <a:buFontTx/>
              <a:buNone/>
              <a:defRPr sz="1500"/>
            </a:lvl4pPr>
            <a:lvl5pPr marL="810000" indent="0">
              <a:buFontTx/>
              <a:buNone/>
              <a:defRPr sz="1500"/>
            </a:lvl5pPr>
          </a:lstStyle>
          <a:p>
            <a:pPr lvl="0"/>
            <a:r>
              <a:rPr lang="sv-SE" noProof="0" dirty="0"/>
              <a:t>Ingress en kolumn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3077153" y="1782305"/>
            <a:ext cx="5698800" cy="2872966"/>
          </a:xfr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FontTx/>
              <a:buNone/>
              <a:defRPr/>
            </a:lvl1pPr>
            <a:lvl2pPr marL="252000" indent="0">
              <a:buFontTx/>
              <a:buNone/>
              <a:defRPr/>
            </a:lvl2pPr>
            <a:lvl3pPr marL="450000" indent="0">
              <a:buFontTx/>
              <a:buNone/>
              <a:defRPr/>
            </a:lvl3pPr>
            <a:lvl4pPr marL="648000" indent="0">
              <a:buFontTx/>
              <a:buNone/>
              <a:defRPr/>
            </a:lvl4pPr>
            <a:lvl5pPr marL="810000" indent="0">
              <a:buFontTx/>
              <a:buNone/>
              <a:defRPr/>
            </a:lvl5pPr>
          </a:lstStyle>
          <a:p>
            <a:pPr lvl="0"/>
            <a:r>
              <a:rPr lang="sv-SE" noProof="0" dirty="0"/>
              <a:t>Här finns möjlighet för att lägga in bild, tabell eller diagram </a:t>
            </a:r>
            <a:br>
              <a:rPr lang="sv-SE" noProof="0" dirty="0"/>
            </a:br>
            <a:r>
              <a:rPr lang="sv-SE" noProof="0" dirty="0"/>
              <a:t>genom att klicka på en av dessa ikoner</a:t>
            </a:r>
          </a:p>
        </p:txBody>
      </p:sp>
      <p:sp>
        <p:nvSpPr>
          <p:cNvPr id="7" name="Slide Number Placeholder 4">
            <a:extLst>
              <a:ext uri="{FF2B5EF4-FFF2-40B4-BE49-F238E27FC236}">
                <a16:creationId xmlns:a16="http://schemas.microsoft.com/office/drawing/2014/main" id="{ECCE702F-4052-3B4E-9DAD-35C6CEB57B9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88E7F75-8447-2546-BC2C-A9D2B7675F08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298354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_innehåll_vänster_1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68800" y="490290"/>
            <a:ext cx="7038230" cy="993599"/>
          </a:xfrm>
        </p:spPr>
        <p:txBody>
          <a:bodyPr/>
          <a:lstStyle/>
          <a:p>
            <a:r>
              <a:rPr lang="sv-SE" noProof="0"/>
              <a:t>Här lägger du in din rubrik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664B5015-B349-E541-80B4-07E45C1FFA7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68324" y="1544273"/>
            <a:ext cx="7038229" cy="2111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>
                <a:solidFill>
                  <a:schemeClr val="tx1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sv-SE" noProof="0" dirty="0"/>
              <a:t>Här skriver du underrubrik</a:t>
            </a:r>
          </a:p>
        </p:txBody>
      </p:sp>
      <p:sp>
        <p:nvSpPr>
          <p:cNvPr id="3" name="Content Placeholder 3"/>
          <p:cNvSpPr>
            <a:spLocks noGrp="1"/>
          </p:cNvSpPr>
          <p:nvPr>
            <p:ph idx="1" hasCustomPrompt="1"/>
          </p:nvPr>
        </p:nvSpPr>
        <p:spPr>
          <a:xfrm>
            <a:off x="573720" y="2037026"/>
            <a:ext cx="3925128" cy="2745912"/>
          </a:xfrm>
          <a:prstGeom prst="rect">
            <a:avLst/>
          </a:prstGeom>
        </p:spPr>
        <p:txBody>
          <a:bodyPr/>
          <a:lstStyle>
            <a:lvl1pPr marL="126000" indent="-126000">
              <a:lnSpc>
                <a:spcPct val="90000"/>
              </a:lnSpc>
              <a:spcAft>
                <a:spcPts val="400"/>
              </a:spcAft>
              <a:buClr>
                <a:schemeClr val="tx1">
                  <a:lumMod val="85000"/>
                  <a:lumOff val="15000"/>
                </a:schemeClr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1pPr>
            <a:lvl2pPr marL="378000" indent="-126000">
              <a:lnSpc>
                <a:spcPct val="90000"/>
              </a:lnSpc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2pPr>
            <a:lvl3pPr marL="576000" indent="-126000">
              <a:lnSpc>
                <a:spcPct val="90000"/>
              </a:lnSpc>
              <a:spcAft>
                <a:spcPts val="200"/>
              </a:spcAft>
              <a:buClr>
                <a:schemeClr val="tx1">
                  <a:lumMod val="85000"/>
                  <a:lumOff val="15000"/>
                </a:schemeClr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3pPr>
            <a:lvl4pPr marL="774000" indent="-126000">
              <a:lnSpc>
                <a:spcPct val="90000"/>
              </a:lnSpc>
              <a:buClr>
                <a:schemeClr val="tx1">
                  <a:lumMod val="85000"/>
                  <a:lumOff val="15000"/>
                </a:schemeClr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4pPr>
            <a:lvl5pPr marL="936000" indent="-126000">
              <a:lnSpc>
                <a:spcPct val="90000"/>
              </a:lnSpc>
              <a:buClr>
                <a:schemeClr val="tx1">
                  <a:lumMod val="85000"/>
                  <a:lumOff val="15000"/>
                </a:schemeClr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sv-SE" noProof="0" dirty="0"/>
              <a:t>Punktlista en kolumn</a:t>
            </a:r>
          </a:p>
          <a:p>
            <a:pPr lvl="1"/>
            <a:r>
              <a:rPr lang="sv-SE" noProof="0" dirty="0"/>
              <a:t>Andra nivån</a:t>
            </a:r>
          </a:p>
          <a:p>
            <a:pPr lvl="2"/>
            <a:r>
              <a:rPr lang="sv-SE" noProof="0" dirty="0"/>
              <a:t>Tredje nivån</a:t>
            </a:r>
          </a:p>
          <a:p>
            <a:pPr lvl="3"/>
            <a:r>
              <a:rPr lang="sv-SE" noProof="0" dirty="0"/>
              <a:t>Fjärde nivån</a:t>
            </a:r>
          </a:p>
          <a:p>
            <a:pPr lvl="4"/>
            <a:r>
              <a:rPr lang="sv-SE" noProof="0" dirty="0"/>
              <a:t>Femte nivån</a:t>
            </a:r>
          </a:p>
        </p:txBody>
      </p:sp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AFAEB4D2-F0EE-E947-BE4D-ACB41A9595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8E7F75-8447-2546-BC2C-A9D2B7675F08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Picture Placeholder 4">
            <a:extLst>
              <a:ext uri="{FF2B5EF4-FFF2-40B4-BE49-F238E27FC236}">
                <a16:creationId xmlns:a16="http://schemas.microsoft.com/office/drawing/2014/main" id="{3A05079D-26EA-414D-A6D9-860EBF5EA1C9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4806810" y="2037026"/>
            <a:ext cx="4109399" cy="2745912"/>
          </a:xfrm>
          <a:prstGeom prst="rect">
            <a:avLst/>
          </a:prstGeom>
          <a:solidFill>
            <a:srgbClr val="DCE4E1"/>
          </a:solidFill>
        </p:spPr>
        <p:txBody>
          <a:bodyPr tIns="0" bIns="720000" anchor="b" anchorCtr="0"/>
          <a:lstStyle>
            <a:lvl1pPr marL="0" indent="0" algn="ctr">
              <a:buNone/>
              <a:defRPr/>
            </a:lvl1pPr>
          </a:lstStyle>
          <a:p>
            <a:r>
              <a:rPr lang="sv-SE" noProof="0" dirty="0"/>
              <a:t>Klicka på ikonen för att lägga till bild</a:t>
            </a:r>
          </a:p>
        </p:txBody>
      </p:sp>
    </p:spTree>
    <p:extLst>
      <p:ext uri="{BB962C8B-B14F-4D97-AF65-F5344CB8AC3E}">
        <p14:creationId xmlns:p14="http://schemas.microsoft.com/office/powerpoint/2010/main" val="28987557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_innehåll_3 bilder_Al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310584" y="185738"/>
            <a:ext cx="4617182" cy="2047299"/>
          </a:xfrm>
        </p:spPr>
        <p:txBody>
          <a:bodyPr wrap="square">
            <a:normAutofit/>
          </a:bodyPr>
          <a:lstStyle/>
          <a:p>
            <a:r>
              <a:rPr lang="sv-SE" noProof="0"/>
              <a:t>Här lägger du in </a:t>
            </a:r>
            <a:br>
              <a:rPr lang="sv-SE" noProof="0"/>
            </a:br>
            <a:r>
              <a:rPr lang="sv-SE" noProof="0"/>
              <a:t>din rubrik</a:t>
            </a:r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A12C2FA7-C0FC-DD46-84CE-80BA7B31E68C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205200" y="185738"/>
            <a:ext cx="1836000" cy="2827806"/>
          </a:xfrm>
          <a:prstGeom prst="rect">
            <a:avLst/>
          </a:prstGeom>
          <a:solidFill>
            <a:srgbClr val="DCE4E1"/>
          </a:solidFill>
        </p:spPr>
        <p:txBody>
          <a:bodyPr tIns="612000" anchor="t" anchorCtr="0"/>
          <a:lstStyle>
            <a:lvl1pPr marL="0" indent="0" algn="ctr">
              <a:buNone/>
              <a:defRPr/>
            </a:lvl1pPr>
          </a:lstStyle>
          <a:p>
            <a:r>
              <a:rPr lang="sv-SE" noProof="0" dirty="0"/>
              <a:t>Klicka på ikonen för att lägga till bild</a:t>
            </a:r>
          </a:p>
        </p:txBody>
      </p:sp>
      <p:sp>
        <p:nvSpPr>
          <p:cNvPr id="16" name="Picture Placeholder 3">
            <a:extLst>
              <a:ext uri="{FF2B5EF4-FFF2-40B4-BE49-F238E27FC236}">
                <a16:creationId xmlns:a16="http://schemas.microsoft.com/office/drawing/2014/main" id="{97B33245-F90A-1E4D-8658-03FEC2CDE68C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2138400" y="185738"/>
            <a:ext cx="1836000" cy="2827806"/>
          </a:xfrm>
          <a:prstGeom prst="rect">
            <a:avLst/>
          </a:prstGeom>
          <a:solidFill>
            <a:srgbClr val="DCE4E1"/>
          </a:solidFill>
        </p:spPr>
        <p:txBody>
          <a:bodyPr tIns="612000" anchor="t" anchorCtr="0"/>
          <a:lstStyle>
            <a:lvl1pPr marL="0" indent="0" algn="ctr">
              <a:buNone/>
              <a:defRPr/>
            </a:lvl1pPr>
          </a:lstStyle>
          <a:p>
            <a:r>
              <a:rPr lang="sv-SE" noProof="0" dirty="0"/>
              <a:t>Klicka på ikonen för att lägga till bild</a:t>
            </a:r>
          </a:p>
        </p:txBody>
      </p:sp>
      <p:sp>
        <p:nvSpPr>
          <p:cNvPr id="11" name="Picture Placeholder 4">
            <a:extLst>
              <a:ext uri="{FF2B5EF4-FFF2-40B4-BE49-F238E27FC236}">
                <a16:creationId xmlns:a16="http://schemas.microsoft.com/office/drawing/2014/main" id="{5E5A597A-C5B4-F844-9B0B-A2909CB81E77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205200" y="3107530"/>
            <a:ext cx="3780233" cy="1672213"/>
          </a:xfrm>
          <a:prstGeom prst="rect">
            <a:avLst/>
          </a:prstGeom>
          <a:solidFill>
            <a:srgbClr val="DCE4E1"/>
          </a:solidFill>
        </p:spPr>
        <p:txBody>
          <a:bodyPr tIns="360000" anchor="t" anchorCtr="0"/>
          <a:lstStyle>
            <a:lvl1pPr marL="0" indent="0" algn="ctr">
              <a:buNone/>
              <a:defRPr/>
            </a:lvl1pPr>
          </a:lstStyle>
          <a:p>
            <a:r>
              <a:rPr lang="sv-SE" noProof="0" dirty="0"/>
              <a:t>Klicka på ikonen för att lägga till bild</a:t>
            </a:r>
          </a:p>
        </p:txBody>
      </p:sp>
      <p:sp>
        <p:nvSpPr>
          <p:cNvPr id="3" name="Content Placeholder 5"/>
          <p:cNvSpPr>
            <a:spLocks noGrp="1"/>
          </p:cNvSpPr>
          <p:nvPr>
            <p:ph idx="1" hasCustomPrompt="1"/>
          </p:nvPr>
        </p:nvSpPr>
        <p:spPr>
          <a:xfrm>
            <a:off x="4310584" y="2466170"/>
            <a:ext cx="4617182" cy="2240516"/>
          </a:xfrm>
          <a:prstGeom prst="rect">
            <a:avLst/>
          </a:prstGeom>
        </p:spPr>
        <p:txBody>
          <a:bodyPr/>
          <a:lstStyle>
            <a:lvl1pPr marL="126000" indent="-126000">
              <a:lnSpc>
                <a:spcPct val="90000"/>
              </a:lnSpc>
              <a:spcBef>
                <a:spcPts val="600"/>
              </a:spcBef>
              <a:spcAft>
                <a:spcPts val="400"/>
              </a:spcAft>
              <a:buClr>
                <a:schemeClr val="tx1">
                  <a:lumMod val="85000"/>
                  <a:lumOff val="15000"/>
                </a:schemeClr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1pPr>
            <a:lvl2pPr marL="378000" indent="-126000">
              <a:lnSpc>
                <a:spcPct val="90000"/>
              </a:lnSpc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2pPr>
            <a:lvl3pPr marL="576000" indent="-126000">
              <a:lnSpc>
                <a:spcPct val="90000"/>
              </a:lnSpc>
              <a:spcAft>
                <a:spcPts val="200"/>
              </a:spcAft>
              <a:buClr>
                <a:schemeClr val="tx1">
                  <a:lumMod val="85000"/>
                  <a:lumOff val="15000"/>
                </a:schemeClr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3pPr>
            <a:lvl4pPr marL="774000" indent="-126000">
              <a:lnSpc>
                <a:spcPct val="90000"/>
              </a:lnSpc>
              <a:buClr>
                <a:schemeClr val="tx1">
                  <a:lumMod val="85000"/>
                  <a:lumOff val="15000"/>
                </a:schemeClr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4pPr>
            <a:lvl5pPr marL="936000" indent="-126000">
              <a:lnSpc>
                <a:spcPct val="90000"/>
              </a:lnSpc>
              <a:buClr>
                <a:schemeClr val="tx1">
                  <a:lumMod val="85000"/>
                  <a:lumOff val="15000"/>
                </a:schemeClr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sv-SE" noProof="0" dirty="0"/>
              <a:t>Punktlista en kolumn</a:t>
            </a:r>
          </a:p>
          <a:p>
            <a:pPr lvl="1"/>
            <a:r>
              <a:rPr lang="sv-SE" noProof="0" dirty="0"/>
              <a:t>Andra nivån</a:t>
            </a:r>
          </a:p>
          <a:p>
            <a:pPr lvl="2"/>
            <a:r>
              <a:rPr lang="sv-SE" noProof="0" dirty="0"/>
              <a:t>Tredje nivån</a:t>
            </a:r>
          </a:p>
          <a:p>
            <a:pPr lvl="3"/>
            <a:r>
              <a:rPr lang="sv-SE" noProof="0" dirty="0"/>
              <a:t>Fjärde nivån</a:t>
            </a:r>
          </a:p>
          <a:p>
            <a:pPr lvl="4"/>
            <a:r>
              <a:rPr lang="sv-SE" noProof="0" dirty="0"/>
              <a:t>Femte nivån</a:t>
            </a:r>
          </a:p>
        </p:txBody>
      </p:sp>
      <p:sp>
        <p:nvSpPr>
          <p:cNvPr id="6" name="Slide Number Placeholder 6">
            <a:extLst>
              <a:ext uri="{FF2B5EF4-FFF2-40B4-BE49-F238E27FC236}">
                <a16:creationId xmlns:a16="http://schemas.microsoft.com/office/drawing/2014/main" id="{395F3508-212C-8940-8633-647F498A8280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988E7F75-8447-2546-BC2C-A9D2B7675F08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000633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_innehåll_1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310584" y="185738"/>
            <a:ext cx="4628216" cy="2047299"/>
          </a:xfrm>
        </p:spPr>
        <p:txBody>
          <a:bodyPr/>
          <a:lstStyle/>
          <a:p>
            <a:r>
              <a:rPr lang="sv-SE" noProof="0" dirty="0"/>
              <a:t>Här lägger du in </a:t>
            </a:r>
            <a:br>
              <a:rPr lang="sv-SE" noProof="0" dirty="0"/>
            </a:br>
            <a:r>
              <a:rPr lang="sv-SE" noProof="0" dirty="0"/>
              <a:t>din rubrik</a:t>
            </a:r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A12C2FA7-C0FC-DD46-84CE-80BA7B31E68C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205200" y="185738"/>
            <a:ext cx="3769200" cy="4597200"/>
          </a:xfrm>
          <a:prstGeom prst="rect">
            <a:avLst/>
          </a:prstGeom>
          <a:solidFill>
            <a:srgbClr val="DCE4E1"/>
          </a:solidFill>
        </p:spPr>
        <p:txBody>
          <a:bodyPr tIns="0" bIns="1440000" anchor="b" anchorCtr="0"/>
          <a:lstStyle>
            <a:lvl1pPr marL="0" indent="0" algn="ctr">
              <a:buNone/>
              <a:defRPr/>
            </a:lvl1pPr>
          </a:lstStyle>
          <a:p>
            <a:r>
              <a:rPr lang="sv-SE" noProof="0" dirty="0"/>
              <a:t>Klicka på ikonen för att lägga till bild</a:t>
            </a:r>
          </a:p>
        </p:txBody>
      </p:sp>
      <p:sp>
        <p:nvSpPr>
          <p:cNvPr id="3" name="Content Placeholder 3"/>
          <p:cNvSpPr>
            <a:spLocks noGrp="1"/>
          </p:cNvSpPr>
          <p:nvPr>
            <p:ph idx="1" hasCustomPrompt="1"/>
          </p:nvPr>
        </p:nvSpPr>
        <p:spPr>
          <a:xfrm>
            <a:off x="4310584" y="2466170"/>
            <a:ext cx="4617182" cy="2240516"/>
          </a:xfrm>
          <a:prstGeom prst="rect">
            <a:avLst/>
          </a:prstGeom>
        </p:spPr>
        <p:txBody>
          <a:bodyPr/>
          <a:lstStyle>
            <a:lvl1pPr marL="126000" indent="-126000">
              <a:lnSpc>
                <a:spcPct val="90000"/>
              </a:lnSpc>
              <a:spcAft>
                <a:spcPts val="400"/>
              </a:spcAft>
              <a:buClr>
                <a:schemeClr val="tx1">
                  <a:lumMod val="85000"/>
                  <a:lumOff val="15000"/>
                </a:schemeClr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1pPr>
            <a:lvl2pPr marL="378000" indent="-126000">
              <a:lnSpc>
                <a:spcPct val="90000"/>
              </a:lnSpc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2pPr>
            <a:lvl3pPr marL="576000" indent="-126000">
              <a:lnSpc>
                <a:spcPct val="90000"/>
              </a:lnSpc>
              <a:spcAft>
                <a:spcPts val="200"/>
              </a:spcAft>
              <a:buClr>
                <a:schemeClr val="tx1">
                  <a:lumMod val="85000"/>
                  <a:lumOff val="15000"/>
                </a:schemeClr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3pPr>
            <a:lvl4pPr marL="774000" indent="-126000">
              <a:lnSpc>
                <a:spcPct val="90000"/>
              </a:lnSpc>
              <a:buClr>
                <a:schemeClr val="tx1">
                  <a:lumMod val="85000"/>
                  <a:lumOff val="15000"/>
                </a:schemeClr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4pPr>
            <a:lvl5pPr marL="936000" indent="-126000">
              <a:lnSpc>
                <a:spcPct val="90000"/>
              </a:lnSpc>
              <a:buClr>
                <a:schemeClr val="tx1">
                  <a:lumMod val="85000"/>
                  <a:lumOff val="15000"/>
                </a:schemeClr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5pPr>
            <a:lvl9pPr marL="2743200" indent="0">
              <a:buNone/>
              <a:defRPr/>
            </a:lvl9pPr>
          </a:lstStyle>
          <a:p>
            <a:pPr lvl="0"/>
            <a:r>
              <a:rPr lang="sv-SE" noProof="0" dirty="0"/>
              <a:t>Punktlista en kolumn</a:t>
            </a:r>
          </a:p>
          <a:p>
            <a:pPr lvl="1"/>
            <a:r>
              <a:rPr lang="sv-SE" noProof="0" dirty="0"/>
              <a:t>Andra nivån</a:t>
            </a:r>
          </a:p>
          <a:p>
            <a:pPr lvl="2"/>
            <a:r>
              <a:rPr lang="sv-SE" noProof="0" dirty="0"/>
              <a:t>Tredje nivån</a:t>
            </a:r>
          </a:p>
        </p:txBody>
      </p:sp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12C09499-57AE-D94B-B9E5-906A8CC93B91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988E7F75-8447-2546-BC2C-A9D2B7675F08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602062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_innehåll_3 bilder_Institu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Content Placeholder 1">
            <a:extLst>
              <a:ext uri="{FF2B5EF4-FFF2-40B4-BE49-F238E27FC236}">
                <a16:creationId xmlns:a16="http://schemas.microsoft.com/office/drawing/2014/main" id="{746C504D-4045-874E-93F0-4174EC2B85E6}"/>
              </a:ext>
            </a:extLst>
          </p:cNvPr>
          <p:cNvSpPr>
            <a:spLocks noGrp="1"/>
          </p:cNvSpPr>
          <p:nvPr>
            <p:ph idx="23" hasCustomPrompt="1"/>
          </p:nvPr>
        </p:nvSpPr>
        <p:spPr>
          <a:xfrm>
            <a:off x="4310063" y="940567"/>
            <a:ext cx="2360737" cy="257175"/>
          </a:xfrm>
          <a:prstGeom prst="rect">
            <a:avLst/>
          </a:prstGeom>
        </p:spPr>
        <p:txBody>
          <a:bodyPr anchor="b" anchorCtr="0"/>
          <a:lstStyle>
            <a:lvl1pPr marL="0" indent="0">
              <a:buNone/>
              <a:defRPr sz="1600" b="1">
                <a:solidFill>
                  <a:srgbClr val="194461"/>
                </a:solidFill>
              </a:defRPr>
            </a:lvl1pPr>
            <a:lvl4pPr marL="0" indent="0">
              <a:buNone/>
              <a:defRPr/>
            </a:lvl4pPr>
          </a:lstStyle>
          <a:p>
            <a:pPr lvl="0"/>
            <a:r>
              <a:rPr lang="sv-SE" noProof="0" dirty="0"/>
              <a:t>Institutionen för</a:t>
            </a:r>
          </a:p>
        </p:txBody>
      </p:sp>
      <p:sp>
        <p:nvSpPr>
          <p:cNvPr id="2" name="Title 2"/>
          <p:cNvSpPr>
            <a:spLocks noGrp="1"/>
          </p:cNvSpPr>
          <p:nvPr>
            <p:ph type="title" hasCustomPrompt="1"/>
          </p:nvPr>
        </p:nvSpPr>
        <p:spPr>
          <a:xfrm>
            <a:off x="4310584" y="752992"/>
            <a:ext cx="4617182" cy="1360030"/>
          </a:xfrm>
        </p:spPr>
        <p:txBody>
          <a:bodyPr/>
          <a:lstStyle>
            <a:lvl1pPr>
              <a:defRPr>
                <a:solidFill>
                  <a:srgbClr val="194461"/>
                </a:solidFill>
              </a:defRPr>
            </a:lvl1pPr>
          </a:lstStyle>
          <a:p>
            <a:r>
              <a:rPr lang="sv-SE" noProof="0" dirty="0"/>
              <a:t>Här lägger du in </a:t>
            </a:r>
            <a:br>
              <a:rPr lang="sv-SE" noProof="0" dirty="0"/>
            </a:br>
            <a:r>
              <a:rPr lang="sv-SE" noProof="0" dirty="0"/>
              <a:t>din rubrik</a:t>
            </a:r>
          </a:p>
        </p:txBody>
      </p:sp>
      <p:sp>
        <p:nvSpPr>
          <p:cNvPr id="9" name="Picture Placeholder 3">
            <a:extLst>
              <a:ext uri="{FF2B5EF4-FFF2-40B4-BE49-F238E27FC236}">
                <a16:creationId xmlns:a16="http://schemas.microsoft.com/office/drawing/2014/main" id="{A12C2FA7-C0FC-DD46-84CE-80BA7B31E68C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205200" y="185738"/>
            <a:ext cx="1836000" cy="2004009"/>
          </a:xfrm>
          <a:prstGeom prst="rect">
            <a:avLst/>
          </a:prstGeom>
          <a:solidFill>
            <a:srgbClr val="DCE4E1"/>
          </a:solidFill>
        </p:spPr>
        <p:txBody>
          <a:bodyPr tIns="360000" anchor="t" anchorCtr="0"/>
          <a:lstStyle>
            <a:lvl1pPr marL="0" indent="0" algn="ctr">
              <a:buNone/>
              <a:defRPr/>
            </a:lvl1pPr>
          </a:lstStyle>
          <a:p>
            <a:r>
              <a:rPr lang="sv-SE" noProof="0" dirty="0"/>
              <a:t>Klicka på ikonen för att lägga till bild</a:t>
            </a:r>
          </a:p>
        </p:txBody>
      </p:sp>
      <p:sp>
        <p:nvSpPr>
          <p:cNvPr id="16" name="Picture Placeholder 4">
            <a:extLst>
              <a:ext uri="{FF2B5EF4-FFF2-40B4-BE49-F238E27FC236}">
                <a16:creationId xmlns:a16="http://schemas.microsoft.com/office/drawing/2014/main" id="{97B33245-F90A-1E4D-8658-03FEC2CDE68C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2138400" y="185738"/>
            <a:ext cx="1836000" cy="2004009"/>
          </a:xfrm>
          <a:prstGeom prst="rect">
            <a:avLst/>
          </a:prstGeom>
          <a:solidFill>
            <a:srgbClr val="DCE4E1"/>
          </a:solidFill>
        </p:spPr>
        <p:txBody>
          <a:bodyPr tIns="360000" anchor="t" anchorCtr="0"/>
          <a:lstStyle>
            <a:lvl1pPr marL="0" indent="0" algn="ctr">
              <a:buNone/>
              <a:defRPr/>
            </a:lvl1pPr>
          </a:lstStyle>
          <a:p>
            <a:r>
              <a:rPr lang="sv-SE" noProof="0" dirty="0"/>
              <a:t>Klicka på ikonen för att lägga till bild</a:t>
            </a:r>
          </a:p>
        </p:txBody>
      </p:sp>
      <p:sp>
        <p:nvSpPr>
          <p:cNvPr id="24" name="Picture Placeholder 5">
            <a:extLst>
              <a:ext uri="{FF2B5EF4-FFF2-40B4-BE49-F238E27FC236}">
                <a16:creationId xmlns:a16="http://schemas.microsoft.com/office/drawing/2014/main" id="{9E839DED-9AD7-7F47-85D5-A26FC330559B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205200" y="2277979"/>
            <a:ext cx="3769200" cy="2504958"/>
          </a:xfrm>
          <a:prstGeom prst="rect">
            <a:avLst/>
          </a:prstGeom>
          <a:solidFill>
            <a:srgbClr val="DCE4E1"/>
          </a:solidFill>
        </p:spPr>
        <p:txBody>
          <a:bodyPr tIns="612000" anchor="t" anchorCtr="0"/>
          <a:lstStyle>
            <a:lvl1pPr marL="0" indent="0" algn="ctr">
              <a:buNone/>
              <a:defRPr/>
            </a:lvl1pPr>
          </a:lstStyle>
          <a:p>
            <a:r>
              <a:rPr lang="sv-SE" noProof="0" dirty="0"/>
              <a:t>Klicka på ikonen för att lägga till bild</a:t>
            </a:r>
          </a:p>
        </p:txBody>
      </p:sp>
      <p:sp>
        <p:nvSpPr>
          <p:cNvPr id="3" name="Content Placeholder 6"/>
          <p:cNvSpPr>
            <a:spLocks noGrp="1"/>
          </p:cNvSpPr>
          <p:nvPr>
            <p:ph idx="1" hasCustomPrompt="1"/>
          </p:nvPr>
        </p:nvSpPr>
        <p:spPr>
          <a:xfrm>
            <a:off x="4310584" y="2281373"/>
            <a:ext cx="4617182" cy="856274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90000"/>
              </a:lnSpc>
              <a:spcAft>
                <a:spcPts val="400"/>
              </a:spcAft>
              <a:buClr>
                <a:schemeClr val="tx1">
                  <a:lumMod val="85000"/>
                  <a:lumOff val="15000"/>
                </a:schemeClr>
              </a:buClr>
              <a:buFontTx/>
              <a:buNone/>
              <a:defRPr>
                <a:solidFill>
                  <a:schemeClr val="tx1"/>
                </a:solidFill>
              </a:defRPr>
            </a:lvl1pPr>
            <a:lvl2pPr marL="378000" indent="-126000">
              <a:lnSpc>
                <a:spcPct val="90000"/>
              </a:lnSpc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2pPr>
            <a:lvl3pPr marL="576000" indent="-126000">
              <a:lnSpc>
                <a:spcPct val="90000"/>
              </a:lnSpc>
              <a:spcAft>
                <a:spcPts val="200"/>
              </a:spcAft>
              <a:buFont typeface="Arial" panose="020B0604020202020204" pitchFamily="34" charset="0"/>
              <a:buChar char="•"/>
              <a:defRPr/>
            </a:lvl3pPr>
            <a:lvl4pPr marL="648000" indent="0">
              <a:lnSpc>
                <a:spcPct val="90000"/>
              </a:lnSpc>
              <a:buFont typeface="Arial" panose="020B0604020202020204" pitchFamily="34" charset="0"/>
              <a:buNone/>
              <a:defRPr/>
            </a:lvl4pPr>
            <a:lvl5pPr marL="936000" indent="-126000">
              <a:lnSpc>
                <a:spcPct val="90000"/>
              </a:lnSpc>
              <a:buFont typeface="Arial" panose="020B0604020202020204" pitchFamily="34" charset="0"/>
              <a:buChar char="•"/>
              <a:defRPr/>
            </a:lvl5pPr>
            <a:lvl6pPr marL="1714500" indent="0">
              <a:buNone/>
              <a:defRPr/>
            </a:lvl6pPr>
          </a:lstStyle>
          <a:p>
            <a:pPr lvl="0"/>
            <a:r>
              <a:rPr lang="sv-SE" noProof="0" dirty="0"/>
              <a:t>Ingress en kolumn</a:t>
            </a:r>
          </a:p>
          <a:p>
            <a:pPr lvl="1"/>
            <a:r>
              <a:rPr lang="sv-SE" noProof="0" dirty="0"/>
              <a:t>Andra nivån</a:t>
            </a:r>
          </a:p>
        </p:txBody>
      </p:sp>
      <p:sp>
        <p:nvSpPr>
          <p:cNvPr id="23" name="Text Placeholder 7">
            <a:extLst>
              <a:ext uri="{FF2B5EF4-FFF2-40B4-BE49-F238E27FC236}">
                <a16:creationId xmlns:a16="http://schemas.microsoft.com/office/drawing/2014/main" id="{E90DF472-2B52-B648-86BA-E002A3B5E8F2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310063" y="3395249"/>
            <a:ext cx="4629150" cy="25717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300" b="1">
                <a:solidFill>
                  <a:schemeClr val="tx1"/>
                </a:solidFill>
              </a:defRPr>
            </a:lvl1pPr>
            <a:lvl2pPr marL="0" indent="0">
              <a:buFontTx/>
              <a:buNone/>
              <a:defRPr sz="1300" b="1"/>
            </a:lvl2pPr>
            <a:lvl3pPr marL="0" indent="0">
              <a:buFontTx/>
              <a:buNone/>
              <a:defRPr sz="1300" b="1"/>
            </a:lvl3pPr>
            <a:lvl4pPr marL="0" indent="0">
              <a:buFontTx/>
              <a:buNone/>
              <a:defRPr sz="1300" b="1"/>
            </a:lvl4pPr>
            <a:lvl5pPr marL="0" indent="0">
              <a:buFontTx/>
              <a:buNone/>
              <a:defRPr sz="1300" b="1"/>
            </a:lvl5pPr>
          </a:lstStyle>
          <a:p>
            <a:pPr lvl="0"/>
            <a:r>
              <a:rPr lang="sv-SE" noProof="0" dirty="0"/>
              <a:t>Divisioner</a:t>
            </a:r>
          </a:p>
        </p:txBody>
      </p:sp>
      <p:sp>
        <p:nvSpPr>
          <p:cNvPr id="27" name="Text Placeholder 8">
            <a:extLst>
              <a:ext uri="{FF2B5EF4-FFF2-40B4-BE49-F238E27FC236}">
                <a16:creationId xmlns:a16="http://schemas.microsoft.com/office/drawing/2014/main" id="{97B49F1B-85A6-A647-9F5F-A010E7ED9DEF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310064" y="3724507"/>
            <a:ext cx="2268000" cy="105843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80000"/>
              </a:lnSpc>
              <a:spcBef>
                <a:spcPts val="0"/>
              </a:spcBef>
              <a:spcAft>
                <a:spcPts val="300"/>
              </a:spcAft>
              <a:buFontTx/>
              <a:buNone/>
              <a:defRPr sz="1200">
                <a:solidFill>
                  <a:schemeClr val="tx1"/>
                </a:solidFill>
              </a:defRPr>
            </a:lvl1pPr>
            <a:lvl2pPr marL="0" indent="0">
              <a:lnSpc>
                <a:spcPct val="100000"/>
              </a:lnSpc>
              <a:spcAft>
                <a:spcPts val="800"/>
              </a:spcAft>
              <a:buFontTx/>
              <a:buNone/>
              <a:defRPr sz="1150"/>
            </a:lvl2pPr>
            <a:lvl3pPr marL="0" indent="0">
              <a:lnSpc>
                <a:spcPct val="100000"/>
              </a:lnSpc>
              <a:spcAft>
                <a:spcPts val="800"/>
              </a:spcAft>
              <a:buFontTx/>
              <a:buNone/>
              <a:defRPr sz="1150"/>
            </a:lvl3pPr>
            <a:lvl4pPr marL="0" indent="0">
              <a:lnSpc>
                <a:spcPct val="100000"/>
              </a:lnSpc>
              <a:spcAft>
                <a:spcPts val="800"/>
              </a:spcAft>
              <a:buFontTx/>
              <a:buNone/>
              <a:defRPr sz="1150"/>
            </a:lvl4pPr>
            <a:lvl5pPr marL="0" indent="0">
              <a:lnSpc>
                <a:spcPct val="100000"/>
              </a:lnSpc>
              <a:spcAft>
                <a:spcPts val="800"/>
              </a:spcAft>
              <a:buFontTx/>
              <a:buNone/>
              <a:defRPr sz="1150"/>
            </a:lvl5pPr>
          </a:lstStyle>
          <a:p>
            <a:pPr lvl="0"/>
            <a:r>
              <a:rPr lang="sv-SE" noProof="0" dirty="0"/>
              <a:t>Här lägger du in din text</a:t>
            </a:r>
          </a:p>
        </p:txBody>
      </p:sp>
      <p:sp>
        <p:nvSpPr>
          <p:cNvPr id="29" name="Text Placeholder 9">
            <a:extLst>
              <a:ext uri="{FF2B5EF4-FFF2-40B4-BE49-F238E27FC236}">
                <a16:creationId xmlns:a16="http://schemas.microsoft.com/office/drawing/2014/main" id="{EDBC0CD4-68F0-E74A-8F83-B8EB39840D01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670800" y="3724507"/>
            <a:ext cx="2268000" cy="105863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80000"/>
              </a:lnSpc>
              <a:spcBef>
                <a:spcPts val="0"/>
              </a:spcBef>
              <a:spcAft>
                <a:spcPts val="300"/>
              </a:spcAft>
              <a:buFontTx/>
              <a:buNone/>
              <a:defRPr sz="1200">
                <a:solidFill>
                  <a:schemeClr val="tx1"/>
                </a:solidFill>
              </a:defRPr>
            </a:lvl1pPr>
            <a:lvl2pPr marL="0" indent="0">
              <a:lnSpc>
                <a:spcPct val="100000"/>
              </a:lnSpc>
              <a:spcAft>
                <a:spcPts val="800"/>
              </a:spcAft>
              <a:buFontTx/>
              <a:buNone/>
              <a:defRPr sz="1150"/>
            </a:lvl2pPr>
            <a:lvl3pPr marL="0" indent="0">
              <a:lnSpc>
                <a:spcPct val="100000"/>
              </a:lnSpc>
              <a:spcAft>
                <a:spcPts val="800"/>
              </a:spcAft>
              <a:buFontTx/>
              <a:buNone/>
              <a:defRPr sz="1150"/>
            </a:lvl3pPr>
            <a:lvl4pPr marL="0" indent="0">
              <a:lnSpc>
                <a:spcPct val="100000"/>
              </a:lnSpc>
              <a:spcAft>
                <a:spcPts val="800"/>
              </a:spcAft>
              <a:buFontTx/>
              <a:buNone/>
              <a:defRPr sz="1150"/>
            </a:lvl4pPr>
            <a:lvl5pPr marL="0" indent="0">
              <a:lnSpc>
                <a:spcPct val="100000"/>
              </a:lnSpc>
              <a:spcAft>
                <a:spcPts val="800"/>
              </a:spcAft>
              <a:buFontTx/>
              <a:buNone/>
              <a:defRPr sz="1150"/>
            </a:lvl5pPr>
          </a:lstStyle>
          <a:p>
            <a:pPr lvl="0"/>
            <a:r>
              <a:rPr lang="sv-SE" noProof="0" dirty="0"/>
              <a:t>Här lägger du in din text</a:t>
            </a:r>
          </a:p>
        </p:txBody>
      </p:sp>
      <p:sp>
        <p:nvSpPr>
          <p:cNvPr id="31" name="Slide Number Placeholder 10">
            <a:extLst>
              <a:ext uri="{FF2B5EF4-FFF2-40B4-BE49-F238E27FC236}">
                <a16:creationId xmlns:a16="http://schemas.microsoft.com/office/drawing/2014/main" id="{268A9C3F-410A-684D-BF8C-D1EE552744E0}"/>
              </a:ext>
            </a:extLst>
          </p:cNvPr>
          <p:cNvSpPr>
            <a:spLocks noGrp="1"/>
          </p:cNvSpPr>
          <p:nvPr>
            <p:ph type="sldNum" sz="quarter" idx="27"/>
          </p:nvPr>
        </p:nvSpPr>
        <p:spPr>
          <a:xfrm>
            <a:off x="205200" y="4852800"/>
            <a:ext cx="216000" cy="176400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988E7F75-8447-2546-BC2C-A9D2B7675F08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715962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_innehåll_3 bilder_Forskningsinfrastruktu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310584" y="185738"/>
            <a:ext cx="4617182" cy="2047299"/>
          </a:xfrm>
        </p:spPr>
        <p:txBody>
          <a:bodyPr/>
          <a:lstStyle>
            <a:lvl1pPr>
              <a:defRPr sz="3200"/>
            </a:lvl1pPr>
          </a:lstStyle>
          <a:p>
            <a:r>
              <a:rPr lang="sv-SE" noProof="0"/>
              <a:t>Här lägger du in </a:t>
            </a:r>
            <a:br>
              <a:rPr lang="sv-SE" noProof="0"/>
            </a:br>
            <a:r>
              <a:rPr lang="sv-SE" noProof="0"/>
              <a:t>din rubrik</a:t>
            </a:r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A12C2FA7-C0FC-DD46-84CE-80BA7B31E68C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246222" y="185738"/>
            <a:ext cx="1836000" cy="2827806"/>
          </a:xfrm>
          <a:prstGeom prst="rect">
            <a:avLst/>
          </a:prstGeom>
          <a:solidFill>
            <a:srgbClr val="DCE4E1"/>
          </a:solidFill>
        </p:spPr>
        <p:txBody>
          <a:bodyPr tIns="612000" anchor="t" anchorCtr="0"/>
          <a:lstStyle>
            <a:lvl1pPr marL="0" indent="0" algn="ctr">
              <a:buNone/>
              <a:defRPr/>
            </a:lvl1pPr>
          </a:lstStyle>
          <a:p>
            <a:r>
              <a:rPr lang="sv-SE" noProof="0" dirty="0"/>
              <a:t>Klicka på ikonen för att lägga till bild</a:t>
            </a:r>
          </a:p>
        </p:txBody>
      </p:sp>
      <p:sp>
        <p:nvSpPr>
          <p:cNvPr id="16" name="Picture Placeholder 3">
            <a:extLst>
              <a:ext uri="{FF2B5EF4-FFF2-40B4-BE49-F238E27FC236}">
                <a16:creationId xmlns:a16="http://schemas.microsoft.com/office/drawing/2014/main" id="{97B33245-F90A-1E4D-8658-03FEC2CDE68C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2179422" y="185738"/>
            <a:ext cx="1836000" cy="2827806"/>
          </a:xfrm>
          <a:prstGeom prst="rect">
            <a:avLst/>
          </a:prstGeom>
          <a:solidFill>
            <a:srgbClr val="DCE4E1"/>
          </a:solidFill>
        </p:spPr>
        <p:txBody>
          <a:bodyPr tIns="612000" anchor="t" anchorCtr="0"/>
          <a:lstStyle>
            <a:lvl1pPr marL="0" indent="0" algn="ctr">
              <a:buNone/>
              <a:defRPr/>
            </a:lvl1pPr>
          </a:lstStyle>
          <a:p>
            <a:r>
              <a:rPr lang="sv-SE" noProof="0" dirty="0"/>
              <a:t>Klicka på ikonen för att lägga till bild</a:t>
            </a:r>
          </a:p>
        </p:txBody>
      </p:sp>
      <p:sp>
        <p:nvSpPr>
          <p:cNvPr id="11" name="Picture Placeholder 4">
            <a:extLst>
              <a:ext uri="{FF2B5EF4-FFF2-40B4-BE49-F238E27FC236}">
                <a16:creationId xmlns:a16="http://schemas.microsoft.com/office/drawing/2014/main" id="{5E5A597A-C5B4-F844-9B0B-A2909CB81E77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246222" y="3107530"/>
            <a:ext cx="3780233" cy="1672213"/>
          </a:xfrm>
          <a:prstGeom prst="rect">
            <a:avLst/>
          </a:prstGeom>
          <a:solidFill>
            <a:srgbClr val="DCE4E1"/>
          </a:solidFill>
        </p:spPr>
        <p:txBody>
          <a:bodyPr tIns="360000" anchor="t" anchorCtr="0"/>
          <a:lstStyle>
            <a:lvl1pPr marL="0" indent="0" algn="ctr">
              <a:buNone/>
              <a:defRPr/>
            </a:lvl1pPr>
          </a:lstStyle>
          <a:p>
            <a:r>
              <a:rPr lang="sv-SE" noProof="0" dirty="0"/>
              <a:t>Klicka på ikonen för att lägga till bild</a:t>
            </a:r>
          </a:p>
        </p:txBody>
      </p:sp>
      <p:sp>
        <p:nvSpPr>
          <p:cNvPr id="3" name="Content Placeholder 5"/>
          <p:cNvSpPr>
            <a:spLocks noGrp="1"/>
          </p:cNvSpPr>
          <p:nvPr>
            <p:ph idx="1" hasCustomPrompt="1"/>
          </p:nvPr>
        </p:nvSpPr>
        <p:spPr>
          <a:xfrm>
            <a:off x="4310584" y="2466170"/>
            <a:ext cx="4617182" cy="2240516"/>
          </a:xfrm>
          <a:prstGeom prst="rect">
            <a:avLst/>
          </a:prstGeom>
        </p:spPr>
        <p:txBody>
          <a:bodyPr/>
          <a:lstStyle>
            <a:lvl1pPr marL="126000" indent="-126000">
              <a:lnSpc>
                <a:spcPct val="90000"/>
              </a:lnSpc>
              <a:spcBef>
                <a:spcPts val="600"/>
              </a:spcBef>
              <a:spcAft>
                <a:spcPts val="400"/>
              </a:spcAft>
              <a:buClr>
                <a:schemeClr val="tx1">
                  <a:lumMod val="85000"/>
                  <a:lumOff val="15000"/>
                </a:schemeClr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1pPr>
            <a:lvl2pPr marL="378000" indent="-126000">
              <a:lnSpc>
                <a:spcPct val="90000"/>
              </a:lnSpc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2pPr>
            <a:lvl3pPr marL="576000" indent="-126000">
              <a:lnSpc>
                <a:spcPct val="90000"/>
              </a:lnSpc>
              <a:spcAft>
                <a:spcPts val="200"/>
              </a:spcAft>
              <a:buClr>
                <a:schemeClr val="tx1">
                  <a:lumMod val="85000"/>
                  <a:lumOff val="15000"/>
                </a:schemeClr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3pPr>
            <a:lvl4pPr marL="774000" indent="-126000">
              <a:lnSpc>
                <a:spcPct val="90000"/>
              </a:lnSpc>
              <a:buClr>
                <a:schemeClr val="tx1">
                  <a:lumMod val="85000"/>
                  <a:lumOff val="15000"/>
                </a:schemeClr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4pPr>
            <a:lvl5pPr marL="936000" indent="-126000">
              <a:lnSpc>
                <a:spcPct val="90000"/>
              </a:lnSpc>
              <a:buClr>
                <a:schemeClr val="tx1">
                  <a:lumMod val="85000"/>
                  <a:lumOff val="15000"/>
                </a:schemeClr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sv-SE" noProof="0" dirty="0"/>
              <a:t>Punktlista en kolumn</a:t>
            </a:r>
          </a:p>
          <a:p>
            <a:pPr lvl="1"/>
            <a:r>
              <a:rPr lang="sv-SE" noProof="0" dirty="0"/>
              <a:t>Andra nivån</a:t>
            </a:r>
          </a:p>
          <a:p>
            <a:pPr lvl="2"/>
            <a:r>
              <a:rPr lang="sv-SE" noProof="0" dirty="0"/>
              <a:t>Tredje nivån</a:t>
            </a:r>
          </a:p>
          <a:p>
            <a:pPr lvl="3"/>
            <a:r>
              <a:rPr lang="sv-SE" noProof="0" dirty="0"/>
              <a:t>Fjärde nivån</a:t>
            </a:r>
          </a:p>
          <a:p>
            <a:pPr lvl="4"/>
            <a:r>
              <a:rPr lang="sv-SE" noProof="0" dirty="0"/>
              <a:t>Femte nivån</a:t>
            </a:r>
          </a:p>
        </p:txBody>
      </p:sp>
      <p:sp>
        <p:nvSpPr>
          <p:cNvPr id="6" name="Slide Number Placeholder 6">
            <a:extLst>
              <a:ext uri="{FF2B5EF4-FFF2-40B4-BE49-F238E27FC236}">
                <a16:creationId xmlns:a16="http://schemas.microsoft.com/office/drawing/2014/main" id="{395F3508-212C-8940-8633-647F498A8280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988E7F75-8447-2546-BC2C-A9D2B7675F08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27FD5CA9-F98F-5148-B23A-9CE3140EE6B0}"/>
              </a:ext>
            </a:extLst>
          </p:cNvPr>
          <p:cNvSpPr txBox="1"/>
          <p:nvPr userDrawn="1"/>
        </p:nvSpPr>
        <p:spPr>
          <a:xfrm rot="16200000">
            <a:off x="-2173892" y="2359629"/>
            <a:ext cx="4594005" cy="246221"/>
          </a:xfrm>
          <a:prstGeom prst="rect">
            <a:avLst/>
          </a:prstGeom>
          <a:solidFill>
            <a:schemeClr val="accent2"/>
          </a:solidFill>
        </p:spPr>
        <p:txBody>
          <a:bodyPr wrap="square" lIns="1764000" rIns="72000" rtlCol="0" anchor="ctr" anchorCtr="0">
            <a:spAutoFit/>
          </a:bodyPr>
          <a:lstStyle/>
          <a:p>
            <a:pPr algn="l"/>
            <a:r>
              <a:rPr lang="sv-SE" sz="1000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Forskningsinfrastruktur</a:t>
            </a:r>
          </a:p>
        </p:txBody>
      </p:sp>
    </p:spTree>
    <p:extLst>
      <p:ext uri="{BB962C8B-B14F-4D97-AF65-F5344CB8AC3E}">
        <p14:creationId xmlns:p14="http://schemas.microsoft.com/office/powerpoint/2010/main" val="38040528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68799" y="530176"/>
            <a:ext cx="6796020" cy="994172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sv-SE" noProof="0" dirty="0"/>
              <a:t>Skriv din rubrik här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73720" y="1814787"/>
            <a:ext cx="7886700" cy="285887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sv-SE" noProof="0" dirty="0"/>
              <a:t>Punktlista en kolumn</a:t>
            </a:r>
          </a:p>
          <a:p>
            <a:pPr lvl="1"/>
            <a:r>
              <a:rPr lang="sv-SE" noProof="0" dirty="0"/>
              <a:t>Andra nivån</a:t>
            </a:r>
          </a:p>
          <a:p>
            <a:pPr lvl="2"/>
            <a:r>
              <a:rPr lang="sv-SE" noProof="0" dirty="0"/>
              <a:t>Tredje nivån</a:t>
            </a:r>
          </a:p>
          <a:p>
            <a:pPr lvl="3"/>
            <a:r>
              <a:rPr lang="sv-SE" noProof="0" dirty="0"/>
              <a:t>Fjärde nivån</a:t>
            </a:r>
          </a:p>
          <a:p>
            <a:pPr lvl="4"/>
            <a:r>
              <a:rPr lang="sv-SE" noProof="0" dirty="0"/>
              <a:t>Femte nivån</a:t>
            </a:r>
          </a:p>
        </p:txBody>
      </p:sp>
      <p:sp>
        <p:nvSpPr>
          <p:cNvPr id="4" name="Date Placeholder 3" hidden="1"/>
          <p:cNvSpPr>
            <a:spLocks noGrp="1"/>
          </p:cNvSpPr>
          <p:nvPr>
            <p:ph type="dt" sz="half" idx="2"/>
          </p:nvPr>
        </p:nvSpPr>
        <p:spPr>
          <a:xfrm>
            <a:off x="8386602" y="4852800"/>
            <a:ext cx="552198" cy="1764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r"/>
            <a:fld id="{30C1B5A8-D4C9-A343-A66A-ADE24DD64E79}" type="datetime1">
              <a:rPr lang="sv-SE" smtClean="0"/>
              <a:pPr algn="r"/>
              <a:t>2023-10-20</a:t>
            </a:fld>
            <a:endParaRPr lang="en-GB"/>
          </a:p>
        </p:txBody>
      </p:sp>
      <p:sp>
        <p:nvSpPr>
          <p:cNvPr id="10" name="Date Placeholder 4">
            <a:extLst>
              <a:ext uri="{FF2B5EF4-FFF2-40B4-BE49-F238E27FC236}">
                <a16:creationId xmlns:a16="http://schemas.microsoft.com/office/drawing/2014/main" id="{11C1D607-A217-544C-8CE2-63FA74E92CAD}"/>
              </a:ext>
            </a:extLst>
          </p:cNvPr>
          <p:cNvSpPr txBox="1">
            <a:spLocks/>
          </p:cNvSpPr>
          <p:nvPr userDrawn="1"/>
        </p:nvSpPr>
        <p:spPr>
          <a:xfrm>
            <a:off x="8164769" y="4834979"/>
            <a:ext cx="863749" cy="18096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600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87546AEB-71F4-CD49-AD98-46653C446DDE}" type="datetime1">
              <a:rPr lang="sv-SE" sz="800" smtClean="0">
                <a:solidFill>
                  <a:schemeClr val="tx1"/>
                </a:solidFill>
              </a:rPr>
              <a:pPr algn="r"/>
              <a:t>2023-10-20</a:t>
            </a:fld>
            <a:endParaRPr lang="sv-SE" sz="800">
              <a:solidFill>
                <a:schemeClr val="tx1"/>
              </a:solidFill>
            </a:endParaRPr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205200" y="4852800"/>
            <a:ext cx="216000" cy="1764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988E7F75-8447-2546-BC2C-A9D2B7675F08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9" name="Rectangle 7">
            <a:extLst>
              <a:ext uri="{FF2B5EF4-FFF2-40B4-BE49-F238E27FC236}">
                <a16:creationId xmlns:a16="http://schemas.microsoft.com/office/drawing/2014/main" id="{08670E98-2DB1-864E-BCC7-BB6E6DFBA590}"/>
              </a:ext>
            </a:extLst>
          </p:cNvPr>
          <p:cNvSpPr/>
          <p:nvPr userDrawn="1"/>
        </p:nvSpPr>
        <p:spPr>
          <a:xfrm>
            <a:off x="7856025" y="-1"/>
            <a:ext cx="863749" cy="1111739"/>
          </a:xfrm>
          <a:prstGeom prst="rect">
            <a:avLst/>
          </a:prstGeom>
          <a:solidFill>
            <a:srgbClr val="6C8697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200">
              <a:solidFill>
                <a:srgbClr val="6C8697"/>
              </a:solidFill>
            </a:endParaRPr>
          </a:p>
        </p:txBody>
      </p:sp>
      <p:pic>
        <p:nvPicPr>
          <p:cNvPr id="16" name="Chalmers logotype 8">
            <a:extLst>
              <a:ext uri="{FF2B5EF4-FFF2-40B4-BE49-F238E27FC236}">
                <a16:creationId xmlns:a16="http://schemas.microsoft.com/office/drawing/2014/main" id="{B00FE33B-CEE3-9C45-9455-42E295308AEC}"/>
              </a:ext>
            </a:extLst>
          </p:cNvPr>
          <p:cNvPicPr>
            <a:picLocks noChangeAspect="1"/>
          </p:cNvPicPr>
          <p:nvPr userDrawn="1"/>
        </p:nvPicPr>
        <p:blipFill>
          <a:blip r:embed="rId20"/>
          <a:srcRect/>
          <a:stretch/>
        </p:blipFill>
        <p:spPr>
          <a:xfrm>
            <a:off x="7979155" y="257793"/>
            <a:ext cx="617489" cy="684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04770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62" r:id="rId2"/>
    <p:sldLayoutId id="2147483680" r:id="rId3"/>
    <p:sldLayoutId id="2147483704" r:id="rId4"/>
    <p:sldLayoutId id="2147483724" r:id="rId5"/>
    <p:sldLayoutId id="2147483677" r:id="rId6"/>
    <p:sldLayoutId id="2147483669" r:id="rId7"/>
    <p:sldLayoutId id="2147483678" r:id="rId8"/>
    <p:sldLayoutId id="2147483717" r:id="rId9"/>
    <p:sldLayoutId id="2147483723" r:id="rId10"/>
    <p:sldLayoutId id="2147483685" r:id="rId11"/>
    <p:sldLayoutId id="2147483673" r:id="rId12"/>
    <p:sldLayoutId id="2147483706" r:id="rId13"/>
    <p:sldLayoutId id="2147483705" r:id="rId14"/>
    <p:sldLayoutId id="2147483667" r:id="rId15"/>
    <p:sldLayoutId id="2147483687" r:id="rId16"/>
    <p:sldLayoutId id="2147483688" r:id="rId17"/>
    <p:sldLayoutId id="2147483725" r:id="rId18"/>
  </p:sldLayoutIdLst>
  <p:hf hdr="0"/>
  <p:txStyles>
    <p:titleStyle>
      <a:lvl1pPr algn="l" defTabSz="685800" rtl="0" eaLnBrk="1" latinLnBrk="0" hangingPunct="1">
        <a:lnSpc>
          <a:spcPct val="84000"/>
        </a:lnSpc>
        <a:spcBef>
          <a:spcPct val="0"/>
        </a:spcBef>
        <a:buNone/>
        <a:defRPr sz="3200" b="1" kern="1200" spc="-80" baseline="0">
          <a:solidFill>
            <a:srgbClr val="19446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126000" indent="-126000" algn="l" defTabSz="685800" rtl="0" eaLnBrk="1" latinLnBrk="0" hangingPunct="1">
        <a:lnSpc>
          <a:spcPct val="90000"/>
        </a:lnSpc>
        <a:spcBef>
          <a:spcPts val="600"/>
        </a:spcBef>
        <a:spcAft>
          <a:spcPts val="400"/>
        </a:spcAft>
        <a:buFont typeface="Arial" panose="020B0604020202020204" pitchFamily="34" charset="0"/>
        <a:buChar char="•"/>
        <a:tabLst>
          <a:tab pos="1020763" algn="l"/>
        </a:tabLst>
        <a:defRPr sz="15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378000" indent="-126000" algn="l" defTabSz="685800" rtl="0" eaLnBrk="1" latinLnBrk="0" hangingPunct="1">
        <a:lnSpc>
          <a:spcPct val="90000"/>
        </a:lnSpc>
        <a:spcBef>
          <a:spcPts val="0"/>
        </a:spcBef>
        <a:spcAft>
          <a:spcPts val="600"/>
        </a:spcAft>
        <a:buClr>
          <a:schemeClr val="tx1">
            <a:lumMod val="85000"/>
            <a:lumOff val="15000"/>
          </a:schemeClr>
        </a:buClr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576000" indent="-126000" algn="l" defTabSz="685800" rtl="0" eaLnBrk="1" latinLnBrk="0" hangingPunct="1">
        <a:lnSpc>
          <a:spcPct val="90000"/>
        </a:lnSpc>
        <a:spcBef>
          <a:spcPts val="0"/>
        </a:spcBef>
        <a:spcAft>
          <a:spcPts val="200"/>
        </a:spcAft>
        <a:buFont typeface="Arial" panose="020B0604020202020204" pitchFamily="34" charset="0"/>
        <a:buChar char="•"/>
        <a:defRPr sz="11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774000" indent="-126000" algn="l" defTabSz="685800" rtl="0" eaLnBrk="1" latinLnBrk="0" hangingPunct="1">
        <a:lnSpc>
          <a:spcPct val="90000"/>
        </a:lnSpc>
        <a:spcBef>
          <a:spcPts val="0"/>
        </a:spcBef>
        <a:spcAft>
          <a:spcPts val="200"/>
        </a:spcAft>
        <a:buFont typeface="Arial" panose="020B0604020202020204" pitchFamily="34" charset="0"/>
        <a:buChar char="•"/>
        <a:defRPr sz="9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936000" indent="-126000" algn="l" defTabSz="685800" rtl="0" eaLnBrk="1" latinLnBrk="0" hangingPunct="1">
        <a:lnSpc>
          <a:spcPct val="90000"/>
        </a:lnSpc>
        <a:spcBef>
          <a:spcPts val="0"/>
        </a:spcBef>
        <a:spcAft>
          <a:spcPts val="0"/>
        </a:spcAft>
        <a:buFont typeface="Arial" panose="020B0604020202020204" pitchFamily="34" charset="0"/>
        <a:buChar char="•"/>
        <a:defRPr sz="9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620" userDrawn="1">
          <p15:clr>
            <a:srgbClr val="F26B43"/>
          </p15:clr>
        </p15:guide>
        <p15:guide id="2" pos="288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hyperlink" Target="mailto:yamazaki@chalmers.se" TargetMode="External"/><Relationship Id="rId5" Type="http://schemas.openxmlformats.org/officeDocument/2006/relationships/hyperlink" Target="mailto:mahans@chalmers.se" TargetMode="External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slideLayout" Target="../slideLayouts/slideLayout18.xml"/><Relationship Id="rId7" Type="http://schemas.openxmlformats.org/officeDocument/2006/relationships/diagramQuickStyle" Target="../diagrams/quickStyle1.xml"/><Relationship Id="rId12" Type="http://schemas.openxmlformats.org/officeDocument/2006/relationships/image" Target="../media/image2.png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diagramLayout" Target="../diagrams/layout1.xml"/><Relationship Id="rId11" Type="http://schemas.openxmlformats.org/officeDocument/2006/relationships/image" Target="../media/image10.png"/><Relationship Id="rId5" Type="http://schemas.openxmlformats.org/officeDocument/2006/relationships/diagramData" Target="../diagrams/data1.xml"/><Relationship Id="rId10" Type="http://schemas.openxmlformats.org/officeDocument/2006/relationships/image" Target="../media/image9.png"/><Relationship Id="rId4" Type="http://schemas.openxmlformats.org/officeDocument/2006/relationships/notesSlide" Target="../notesSlides/notesSlide11.xml"/><Relationship Id="rId9" Type="http://schemas.microsoft.com/office/2007/relationships/diagramDrawing" Target="../diagrams/drawing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mailto:jonasson@chalmers.se" TargetMode="External"/><Relationship Id="rId2" Type="http://schemas.openxmlformats.org/officeDocument/2006/relationships/hyperlink" Target="mailto:hallnas@chalmers.se" TargetMode="External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4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2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microsoft.com/office/2007/relationships/media" Target="../media/media6.m4a"/><Relationship Id="rId7" Type="http://schemas.openxmlformats.org/officeDocument/2006/relationships/image" Target="../media/image6.png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notesSlide" Target="../notesSlides/notesSlide5.xml"/><Relationship Id="rId5" Type="http://schemas.openxmlformats.org/officeDocument/2006/relationships/slideLayout" Target="../slideLayouts/slideLayout18.xml"/><Relationship Id="rId4" Type="http://schemas.openxmlformats.org/officeDocument/2006/relationships/audio" Target="../media/media6.m4a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microsoft.com/office/2007/relationships/media" Target="../media/media8.m4a"/><Relationship Id="rId7" Type="http://schemas.openxmlformats.org/officeDocument/2006/relationships/image" Target="../media/image7.png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6" Type="http://schemas.openxmlformats.org/officeDocument/2006/relationships/notesSlide" Target="../notesSlides/notesSlide6.xml"/><Relationship Id="rId5" Type="http://schemas.openxmlformats.org/officeDocument/2006/relationships/slideLayout" Target="../slideLayouts/slideLayout18.xml"/><Relationship Id="rId4" Type="http://schemas.openxmlformats.org/officeDocument/2006/relationships/audio" Target="../media/media8.m4a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2.png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56827A-72C6-7644-81CF-2914EC4E57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24838" y="1265019"/>
            <a:ext cx="8294324" cy="1400531"/>
          </a:xfrm>
        </p:spPr>
        <p:txBody>
          <a:bodyPr/>
          <a:lstStyle/>
          <a:p>
            <a:r>
              <a:rPr lang="sv-SE" sz="4000" dirty="0"/>
              <a:t>Introduktion till kommunikationsinslaget i matematisk orientering </a:t>
            </a:r>
            <a:br>
              <a:rPr lang="sv-SE" sz="4000" dirty="0"/>
            </a:br>
            <a:r>
              <a:rPr lang="sv-SE" sz="2800" dirty="0"/>
              <a:t>(MVE235 och MMG200)</a:t>
            </a:r>
            <a:endParaRPr lang="en-SE" sz="2800" dirty="0"/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10B7C0E9-9F78-E94D-8DE2-00F8706ED12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24838" y="3198950"/>
            <a:ext cx="8294324" cy="1944550"/>
          </a:xfrm>
        </p:spPr>
        <p:txBody>
          <a:bodyPr/>
          <a:lstStyle/>
          <a:p>
            <a:endParaRPr lang="en-SE" sz="2000" dirty="0"/>
          </a:p>
          <a:p>
            <a:r>
              <a:rPr lang="en-SE" sz="2400" dirty="0"/>
              <a:t>Hans Malmström och Katarina </a:t>
            </a:r>
            <a:r>
              <a:rPr lang="sv-SE" sz="2400"/>
              <a:t>Gustavsson Yamazaki</a:t>
            </a:r>
            <a:endParaRPr lang="en-SE" sz="2400" dirty="0"/>
          </a:p>
          <a:p>
            <a:r>
              <a:rPr lang="en-SE" sz="2400" dirty="0"/>
              <a:t>Fackspråk och kommunikation</a:t>
            </a:r>
          </a:p>
          <a:p>
            <a:r>
              <a:rPr lang="en-SE" sz="2400" dirty="0"/>
              <a:t>Inst. </a:t>
            </a:r>
            <a:r>
              <a:rPr lang="en-US" sz="2400" dirty="0"/>
              <a:t>F</a:t>
            </a:r>
            <a:r>
              <a:rPr lang="en-SE" sz="2400" dirty="0"/>
              <a:t>ör Vetenskapens kommunikation och lärande</a:t>
            </a:r>
          </a:p>
          <a:p>
            <a:r>
              <a:rPr lang="en-SE" sz="2400" dirty="0">
                <a:solidFill>
                  <a:schemeClr val="bg1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mahans@chalmers.se</a:t>
            </a:r>
            <a:r>
              <a:rPr lang="en-SE" sz="2400" dirty="0">
                <a:solidFill>
                  <a:schemeClr val="bg1"/>
                </a:solidFill>
              </a:rPr>
              <a:t> </a:t>
            </a:r>
            <a:r>
              <a:rPr lang="sv-SE" sz="2400" dirty="0">
                <a:solidFill>
                  <a:schemeClr val="bg1"/>
                </a:solidFill>
              </a:rPr>
              <a:t>och </a:t>
            </a:r>
            <a:r>
              <a:rPr lang="sv-SE" sz="2400" dirty="0">
                <a:solidFill>
                  <a:schemeClr val="bg1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yamazaki@chalmers.se</a:t>
            </a:r>
            <a:endParaRPr lang="sv-SE" sz="2400" dirty="0">
              <a:solidFill>
                <a:schemeClr val="bg1"/>
              </a:solidFill>
            </a:endParaRPr>
          </a:p>
          <a:p>
            <a:endParaRPr lang="en-SE" sz="2400" dirty="0">
              <a:solidFill>
                <a:schemeClr val="bg1"/>
              </a:solidFill>
            </a:endParaRPr>
          </a:p>
          <a:p>
            <a:endParaRPr lang="en-SE" sz="2000" dirty="0"/>
          </a:p>
        </p:txBody>
      </p:sp>
      <p:pic>
        <p:nvPicPr>
          <p:cNvPr id="4" name="Audio Recording 22 Oct 2021 at 08:26:28" descr="Audio Recording 22 Oct 2021 at 08:26:28">
            <a:hlinkClick r:id="" action="ppaction://media"/>
            <a:extLst>
              <a:ext uri="{FF2B5EF4-FFF2-40B4-BE49-F238E27FC236}">
                <a16:creationId xmlns:a16="http://schemas.microsoft.com/office/drawing/2014/main" id="{20C07BBC-6413-B24B-81D6-1E84305C061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906362" y="417122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781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13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200" y="-113799"/>
            <a:ext cx="6172200" cy="857250"/>
          </a:xfrm>
        </p:spPr>
        <p:txBody>
          <a:bodyPr/>
          <a:lstStyle/>
          <a:p>
            <a:r>
              <a:rPr lang="sv-SE" dirty="0"/>
              <a:t>Er uppgift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3200" y="1195007"/>
            <a:ext cx="8581571" cy="3948493"/>
          </a:xfrm>
        </p:spPr>
        <p:txBody>
          <a:bodyPr>
            <a:normAutofit fontScale="47500" lnSpcReduction="20000"/>
          </a:bodyPr>
          <a:lstStyle/>
          <a:p>
            <a:r>
              <a:rPr lang="sv-SE" sz="3400" dirty="0"/>
              <a:t>Ni skriver en text av sammanfattande karaktär med utgångspunkt i de föreläsningar som hålls under My-dagen och löpande under kursen.</a:t>
            </a:r>
          </a:p>
          <a:p>
            <a:r>
              <a:rPr lang="sv-SE" sz="3400" dirty="0"/>
              <a:t>Ni ska </a:t>
            </a:r>
            <a:r>
              <a:rPr lang="sv-SE" sz="3400" b="1" dirty="0"/>
              <a:t>syntetisera</a:t>
            </a:r>
            <a:r>
              <a:rPr lang="sv-SE" sz="3400" dirty="0"/>
              <a:t> central och stödjande information från olika föreläsningar till en sammanhängande text med en tydlig central idé vars </a:t>
            </a:r>
            <a:r>
              <a:rPr lang="sv-SE" sz="3400" b="1" dirty="0"/>
              <a:t>syfte</a:t>
            </a:r>
            <a:r>
              <a:rPr lang="sv-SE" sz="3400" dirty="0"/>
              <a:t> antingen är (i) att redogöra för hur matematikämnet utvecklats, påverkar och interagerar med andra vetenskaper och samhället i stort, eller (ii) att redogöra för några av matematikens centrala idéer och dessas koppling till tillämpningen av matematik i samhälle och/eller industri.</a:t>
            </a:r>
          </a:p>
          <a:p>
            <a:endParaRPr lang="sv-SE" sz="3400" dirty="0"/>
          </a:p>
          <a:p>
            <a:r>
              <a:rPr lang="sv-SE" sz="3400" dirty="0"/>
              <a:t>En på ytan enkel uppgift…lyssna…sammanfatta…skriva ett slags ”sammanställning”/syntes</a:t>
            </a:r>
          </a:p>
          <a:p>
            <a:endParaRPr lang="sv-SE" sz="3400" dirty="0"/>
          </a:p>
          <a:p>
            <a:r>
              <a:rPr lang="sv-SE" sz="3400" dirty="0"/>
              <a:t>Utmaningen finns på flera plan</a:t>
            </a:r>
          </a:p>
          <a:p>
            <a:pPr lvl="1"/>
            <a:r>
              <a:rPr lang="sv-SE" sz="3400" dirty="0"/>
              <a:t>Akademins förväntningar på kvalitativ text (utifrån textens tre dimensioner och en ”klarspråksprincip”)</a:t>
            </a:r>
          </a:p>
          <a:p>
            <a:pPr lvl="1"/>
            <a:r>
              <a:rPr lang="sv-SE" sz="3400" dirty="0"/>
              <a:t>Ovana att skriva ”om” matematik</a:t>
            </a:r>
          </a:p>
          <a:p>
            <a:pPr lvl="1"/>
            <a:r>
              <a:rPr lang="sv-SE" sz="3400" dirty="0"/>
              <a:t>Syntes </a:t>
            </a:r>
          </a:p>
          <a:p>
            <a:pPr marL="0" indent="0">
              <a:buNone/>
            </a:pPr>
            <a:endParaRPr lang="sv-SE" sz="2000" dirty="0"/>
          </a:p>
          <a:p>
            <a:endParaRPr lang="sv-SE" dirty="0"/>
          </a:p>
          <a:p>
            <a:endParaRPr lang="sv-SE" dirty="0"/>
          </a:p>
        </p:txBody>
      </p:sp>
      <p:pic>
        <p:nvPicPr>
          <p:cNvPr id="4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C2429EAE-AB87-1A41-A6BA-3C9F69AEBA3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442200" y="3993649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2846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839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-42111" y="1272340"/>
          <a:ext cx="6172200" cy="33944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2619727" y="803527"/>
            <a:ext cx="1404156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 err="1"/>
              <a:t>Inledning</a:t>
            </a:r>
            <a:endParaRPr lang="en-US" sz="1350" dirty="0"/>
          </a:p>
        </p:txBody>
      </p:sp>
      <p:sp>
        <p:nvSpPr>
          <p:cNvPr id="7" name="TextBox 6"/>
          <p:cNvSpPr txBox="1"/>
          <p:nvPr/>
        </p:nvSpPr>
        <p:spPr>
          <a:xfrm>
            <a:off x="2627784" y="4773441"/>
            <a:ext cx="1404156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 err="1"/>
              <a:t>Avslutning</a:t>
            </a:r>
            <a:endParaRPr lang="en-US" sz="1350" dirty="0"/>
          </a:p>
        </p:txBody>
      </p:sp>
      <p:sp>
        <p:nvSpPr>
          <p:cNvPr id="8" name="Rectangle 7"/>
          <p:cNvSpPr/>
          <p:nvPr/>
        </p:nvSpPr>
        <p:spPr>
          <a:xfrm>
            <a:off x="1117031" y="859857"/>
            <a:ext cx="4104456" cy="4219437"/>
          </a:xfrm>
          <a:prstGeom prst="rect">
            <a:avLst/>
          </a:prstGeom>
          <a:solidFill>
            <a:schemeClr val="accent1">
              <a:alpha val="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91" t="4502"/>
          <a:stretch/>
        </p:blipFill>
        <p:spPr>
          <a:xfrm>
            <a:off x="5512967" y="850271"/>
            <a:ext cx="1885748" cy="179339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20A7AE7-66BB-D54F-8CB1-CFB27E1C614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04429" y="64206"/>
            <a:ext cx="5517363" cy="631807"/>
          </a:xfrm>
          <a:prstGeom prst="rect">
            <a:avLst/>
          </a:prstGeom>
        </p:spPr>
      </p:pic>
      <p:pic>
        <p:nvPicPr>
          <p:cNvPr id="12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4E8A61EF-A9E4-FE45-BF84-8AD7DC9BD7E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6992315" y="4260412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9338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345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" y="-185708"/>
            <a:ext cx="6172200" cy="857250"/>
          </a:xfrm>
        </p:spPr>
        <p:txBody>
          <a:bodyPr/>
          <a:lstStyle/>
          <a:p>
            <a:r>
              <a:rPr lang="sv-SE" dirty="0"/>
              <a:t>Mål för momentet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300" y="863497"/>
            <a:ext cx="7620000" cy="3815688"/>
          </a:xfrm>
        </p:spPr>
        <p:txBody>
          <a:bodyPr>
            <a:normAutofit/>
          </a:bodyPr>
          <a:lstStyle/>
          <a:p>
            <a:pPr marL="257175" lvl="1" indent="-257175"/>
            <a:endParaRPr lang="sv-SE" sz="2400" dirty="0"/>
          </a:p>
          <a:p>
            <a:pPr marL="342900" lvl="1" indent="-342900"/>
            <a:r>
              <a:rPr lang="sv-SE" sz="2400" dirty="0"/>
              <a:t>Färdigheter som skribenter, läsare och lyssnare av akademisk text</a:t>
            </a:r>
          </a:p>
          <a:p>
            <a:pPr marL="342900" lvl="1" indent="-342900"/>
            <a:endParaRPr lang="sv-SE" sz="2400" dirty="0"/>
          </a:p>
          <a:p>
            <a:pPr marL="342900" lvl="1" indent="-342900"/>
            <a:r>
              <a:rPr lang="sv-SE" sz="2400" dirty="0"/>
              <a:t>Kunskap och reflektion: förväntningar och krav på akademisk text</a:t>
            </a:r>
          </a:p>
          <a:p>
            <a:pPr marL="342900" lvl="1" indent="-342900"/>
            <a:endParaRPr lang="sv-SE" sz="2400" dirty="0"/>
          </a:p>
          <a:p>
            <a:pPr marL="342900" lvl="1" indent="-342900"/>
            <a:r>
              <a:rPr lang="sv-SE" sz="2400" dirty="0"/>
              <a:t>Matematikämnets hantering av akademiskt fackspråk</a:t>
            </a:r>
          </a:p>
        </p:txBody>
      </p:sp>
      <p:pic>
        <p:nvPicPr>
          <p:cNvPr id="4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8A28FAB2-7A31-7341-BC3B-1AEBE5AC8C2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514281" y="427278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7036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46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8299" y="-244524"/>
            <a:ext cx="6796020" cy="994172"/>
          </a:xfrm>
        </p:spPr>
        <p:txBody>
          <a:bodyPr/>
          <a:lstStyle/>
          <a:p>
            <a:r>
              <a:rPr lang="sv-SE" dirty="0"/>
              <a:t>Hur når ni målen?	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8299" y="1142311"/>
            <a:ext cx="7886700" cy="3912289"/>
          </a:xfrm>
        </p:spPr>
        <p:txBody>
          <a:bodyPr>
            <a:noAutofit/>
          </a:bodyPr>
          <a:lstStyle/>
          <a:p>
            <a:pPr marL="385763" indent="-385763">
              <a:buFont typeface="+mj-lt"/>
              <a:buAutoNum type="arabicPeriod"/>
            </a:pPr>
            <a:r>
              <a:rPr lang="sv-SE" sz="2400" dirty="0">
                <a:solidFill>
                  <a:schemeClr val="bg1">
                    <a:lumMod val="65000"/>
                  </a:schemeClr>
                </a:solidFill>
              </a:rPr>
              <a:t>Dagens introduktion</a:t>
            </a:r>
          </a:p>
          <a:p>
            <a:pPr marL="385763" indent="-385763">
              <a:buFont typeface="+mj-lt"/>
              <a:buAutoNum type="arabicPeriod"/>
            </a:pPr>
            <a:r>
              <a:rPr lang="sv-SE" sz="2400" dirty="0"/>
              <a:t>My-dagens föreläsningar och övriga föreläsningar</a:t>
            </a:r>
          </a:p>
          <a:p>
            <a:pPr marL="385763" indent="-385763">
              <a:buFont typeface="+mj-lt"/>
              <a:buAutoNum type="arabicPeriod"/>
            </a:pPr>
            <a:r>
              <a:rPr lang="sv-SE" sz="2400" dirty="0"/>
              <a:t>Fackspråksföreläsning och övning </a:t>
            </a:r>
          </a:p>
          <a:p>
            <a:pPr marL="385763" indent="-385763">
              <a:buFont typeface="+mj-lt"/>
              <a:buAutoNum type="arabicPeriod"/>
            </a:pPr>
            <a:r>
              <a:rPr lang="sv-SE" sz="2400" dirty="0"/>
              <a:t>Skrivarbete </a:t>
            </a:r>
          </a:p>
          <a:p>
            <a:pPr marL="385763" indent="-385763">
              <a:buFont typeface="+mj-lt"/>
              <a:buAutoNum type="arabicPeriod"/>
            </a:pPr>
            <a:r>
              <a:rPr lang="sv-SE" sz="2400" dirty="0"/>
              <a:t>Textseminarium </a:t>
            </a:r>
          </a:p>
          <a:p>
            <a:pPr marL="385763" indent="-385763">
              <a:buFont typeface="+mj-lt"/>
              <a:buAutoNum type="arabicPeriod"/>
            </a:pPr>
            <a:r>
              <a:rPr lang="sv-SE" sz="2400" dirty="0"/>
              <a:t>Slutgiltig bearbetning av texten</a:t>
            </a:r>
          </a:p>
          <a:p>
            <a:pPr marL="385763" indent="-385763">
              <a:buFont typeface="+mj-lt"/>
              <a:buAutoNum type="arabicPeriod"/>
            </a:pPr>
            <a:r>
              <a:rPr lang="sv-SE" sz="2400" dirty="0"/>
              <a:t>Frivillig (</a:t>
            </a:r>
            <a:r>
              <a:rPr lang="sv-SE" sz="2400" dirty="0" err="1"/>
              <a:t>drop</a:t>
            </a:r>
            <a:r>
              <a:rPr lang="sv-SE" sz="2400" dirty="0"/>
              <a:t>-in) handledning</a:t>
            </a:r>
          </a:p>
          <a:p>
            <a:pPr marL="385763" indent="-385763">
              <a:buFont typeface="+mj-lt"/>
              <a:buAutoNum type="arabicPeriod"/>
            </a:pPr>
            <a:r>
              <a:rPr lang="sv-SE" sz="2400" b="1" dirty="0"/>
              <a:t>Slutinlämning i december</a:t>
            </a:r>
          </a:p>
        </p:txBody>
      </p:sp>
      <p:pic>
        <p:nvPicPr>
          <p:cNvPr id="5" name="Audio Recording 22 Oct 2021 at 08:33:43" descr="Audio Recording 22 Oct 2021 at 08:33:43">
            <a:hlinkClick r:id="" action="ppaction://media"/>
            <a:extLst>
              <a:ext uri="{FF2B5EF4-FFF2-40B4-BE49-F238E27FC236}">
                <a16:creationId xmlns:a16="http://schemas.microsoft.com/office/drawing/2014/main" id="{B5E6B03B-491E-6542-92BA-F6806EB6326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390206" y="4001189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8646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69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4799" y="-295324"/>
            <a:ext cx="6796020" cy="994172"/>
          </a:xfrm>
        </p:spPr>
        <p:txBody>
          <a:bodyPr/>
          <a:lstStyle/>
          <a:p>
            <a:r>
              <a:rPr lang="sv-SE" dirty="0"/>
              <a:t>Utgångspunkter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4799" y="976587"/>
            <a:ext cx="7886700" cy="3867262"/>
          </a:xfrm>
        </p:spPr>
        <p:txBody>
          <a:bodyPr>
            <a:normAutofit fontScale="92500" lnSpcReduction="20000"/>
          </a:bodyPr>
          <a:lstStyle/>
          <a:p>
            <a:endParaRPr lang="sv-SE" sz="3200" dirty="0"/>
          </a:p>
          <a:p>
            <a:r>
              <a:rPr lang="sv-SE" sz="2400" b="1" dirty="0"/>
              <a:t>My-dagens föreläsningar</a:t>
            </a:r>
          </a:p>
          <a:p>
            <a:endParaRPr lang="sv-SE" sz="2400" b="1" dirty="0"/>
          </a:p>
          <a:p>
            <a:r>
              <a:rPr lang="sv-SE" sz="2400" b="1" dirty="0"/>
              <a:t>Utnyttja frågestunden</a:t>
            </a:r>
          </a:p>
          <a:p>
            <a:endParaRPr lang="sv-SE" sz="2400" dirty="0"/>
          </a:p>
          <a:p>
            <a:r>
              <a:rPr lang="sv-SE" sz="2400" b="0" i="0" dirty="0">
                <a:effectLst/>
                <a:latin typeface="Arial" panose="020B0604020202020204" pitchFamily="34" charset="0"/>
              </a:rPr>
              <a:t>Med utgångspunkt från My-dagens föreläsningar och föreläsningsserien under kursen skriver ni en </a:t>
            </a:r>
            <a:r>
              <a:rPr lang="sv-SE" sz="2400" b="1" dirty="0">
                <a:effectLst/>
                <a:latin typeface="Arial" panose="020B0604020202020204" pitchFamily="34" charset="0"/>
              </a:rPr>
              <a:t>sammanfattande text </a:t>
            </a:r>
            <a:r>
              <a:rPr lang="sv-SE" sz="2400" b="1" i="1" dirty="0">
                <a:effectLst/>
                <a:latin typeface="Arial" panose="020B0604020202020204" pitchFamily="34" charset="0"/>
              </a:rPr>
              <a:t>– </a:t>
            </a:r>
            <a:r>
              <a:rPr lang="sv-SE" sz="2400" b="1" i="0" dirty="0">
                <a:effectLst/>
                <a:latin typeface="Arial" panose="020B0604020202020204" pitchFamily="34" charset="0"/>
              </a:rPr>
              <a:t>en syntes</a:t>
            </a:r>
            <a:endParaRPr lang="sv-SE" sz="2400" b="1" dirty="0"/>
          </a:p>
          <a:p>
            <a:endParaRPr lang="sv-SE" sz="2400" b="1" dirty="0"/>
          </a:p>
          <a:p>
            <a:r>
              <a:rPr lang="sv-SE" sz="2400" dirty="0"/>
              <a:t>Komplettera med </a:t>
            </a:r>
            <a:r>
              <a:rPr lang="sv-SE" sz="2400" b="1" dirty="0"/>
              <a:t>ytterligare källor</a:t>
            </a:r>
            <a:r>
              <a:rPr lang="sv-SE" sz="2400" dirty="0"/>
              <a:t>, om ni vill, för att stärka er syntes</a:t>
            </a:r>
          </a:p>
          <a:p>
            <a:endParaRPr lang="sv-SE" dirty="0"/>
          </a:p>
        </p:txBody>
      </p:sp>
      <p:pic>
        <p:nvPicPr>
          <p:cNvPr id="4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F4A5C831-A776-A24C-988D-7306963D454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201499" y="3760513"/>
            <a:ext cx="812800" cy="812800"/>
          </a:xfrm>
          <a:prstGeom prst="rect">
            <a:avLst/>
          </a:prstGeom>
        </p:spPr>
      </p:pic>
      <p:sp>
        <p:nvSpPr>
          <p:cNvPr id="5" name="textruta 4">
            <a:extLst>
              <a:ext uri="{FF2B5EF4-FFF2-40B4-BE49-F238E27FC236}">
                <a16:creationId xmlns:a16="http://schemas.microsoft.com/office/drawing/2014/main" id="{566429CB-20A6-4029-9569-E57EE5D5CA35}"/>
              </a:ext>
            </a:extLst>
          </p:cNvPr>
          <p:cNvSpPr txBox="1"/>
          <p:nvPr/>
        </p:nvSpPr>
        <p:spPr>
          <a:xfrm>
            <a:off x="4137829" y="1348488"/>
            <a:ext cx="3871638" cy="1106845"/>
          </a:xfrm>
          <a:prstGeom prst="rect">
            <a:avLst/>
          </a:prstGeom>
          <a:solidFill>
            <a:srgbClr val="FFC000"/>
          </a:solidFill>
        </p:spPr>
        <p:txBody>
          <a:bodyPr wrap="square" lIns="0" tIns="0" rIns="0" bIns="0" rtlCol="0" anchor="t" anchorCtr="0">
            <a:spAutoFit/>
          </a:bodyPr>
          <a:lstStyle/>
          <a:p>
            <a:pPr algn="l">
              <a:lnSpc>
                <a:spcPct val="90000"/>
              </a:lnSpc>
              <a:spcBef>
                <a:spcPts val="600"/>
              </a:spcBef>
              <a:spcAft>
                <a:spcPts val="400"/>
              </a:spcAft>
            </a:pPr>
            <a:r>
              <a:rPr lang="sv-SE" sz="2000" b="1" dirty="0">
                <a:latin typeface="Arial" panose="020B0604020202020204" pitchFamily="34" charset="0"/>
                <a:cs typeface="Arial" panose="020B0604020202020204" pitchFamily="34" charset="0"/>
              </a:rPr>
              <a:t>OBS! Se Canvas och instruktion för uppdaterade och aktuella utgångspunkter för 20232!</a:t>
            </a:r>
          </a:p>
        </p:txBody>
      </p:sp>
    </p:spTree>
    <p:extLst>
      <p:ext uri="{BB962C8B-B14F-4D97-AF65-F5344CB8AC3E}">
        <p14:creationId xmlns:p14="http://schemas.microsoft.com/office/powerpoint/2010/main" val="3970642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61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0357" y="1062816"/>
            <a:ext cx="6172200" cy="4698522"/>
          </a:xfrm>
        </p:spPr>
        <p:txBody>
          <a:bodyPr>
            <a:normAutofit/>
          </a:bodyPr>
          <a:lstStyle/>
          <a:p>
            <a:pPr marL="385763" indent="-385763">
              <a:buFont typeface="+mj-lt"/>
              <a:buAutoNum type="arabicPeriod"/>
            </a:pPr>
            <a:r>
              <a:rPr lang="en-US" b="1" dirty="0">
                <a:highlight>
                  <a:srgbClr val="FFFF00"/>
                </a:highlight>
              </a:rPr>
              <a:t>Ta </a:t>
            </a:r>
            <a:r>
              <a:rPr lang="en-US" b="1" dirty="0" err="1">
                <a:highlight>
                  <a:srgbClr val="FFFF00"/>
                </a:highlight>
              </a:rPr>
              <a:t>anteckningar</a:t>
            </a:r>
            <a:r>
              <a:rPr lang="en-US" dirty="0">
                <a:highlight>
                  <a:srgbClr val="FFFF00"/>
                </a:highlight>
              </a:rPr>
              <a:t> </a:t>
            </a:r>
            <a:r>
              <a:rPr lang="en-US" dirty="0" err="1">
                <a:highlight>
                  <a:srgbClr val="FFFF00"/>
                </a:highlight>
              </a:rPr>
              <a:t>i</a:t>
            </a:r>
            <a:r>
              <a:rPr lang="en-US" dirty="0">
                <a:highlight>
                  <a:srgbClr val="FFFF00"/>
                </a:highlight>
              </a:rPr>
              <a:t> </a:t>
            </a:r>
            <a:r>
              <a:rPr lang="en-US" dirty="0" err="1">
                <a:highlight>
                  <a:srgbClr val="FFFF00"/>
                </a:highlight>
              </a:rPr>
              <a:t>samband</a:t>
            </a:r>
            <a:r>
              <a:rPr lang="en-US" dirty="0">
                <a:highlight>
                  <a:srgbClr val="FFFF00"/>
                </a:highlight>
              </a:rPr>
              <a:t> med </a:t>
            </a:r>
            <a:r>
              <a:rPr lang="en-US" dirty="0" err="1">
                <a:highlight>
                  <a:srgbClr val="FFFF00"/>
                </a:highlight>
              </a:rPr>
              <a:t>föreläsningarna</a:t>
            </a:r>
            <a:r>
              <a:rPr lang="en-US" dirty="0">
                <a:highlight>
                  <a:srgbClr val="FFFF00"/>
                </a:highlight>
              </a:rPr>
              <a:t> och diskussionerna under My-</a:t>
            </a:r>
            <a:r>
              <a:rPr lang="en-US" dirty="0" err="1">
                <a:highlight>
                  <a:srgbClr val="FFFF00"/>
                </a:highlight>
              </a:rPr>
              <a:t>dagen</a:t>
            </a:r>
            <a:endParaRPr lang="en-US" dirty="0">
              <a:highlight>
                <a:srgbClr val="FFFF00"/>
              </a:highlight>
            </a:endParaRPr>
          </a:p>
          <a:p>
            <a:pPr marL="385763" indent="-385763">
              <a:buFont typeface="+mj-lt"/>
              <a:buAutoNum type="arabicPeriod"/>
            </a:pPr>
            <a:r>
              <a:rPr lang="en-US" b="1" dirty="0" err="1"/>
              <a:t>Skriv</a:t>
            </a:r>
            <a:r>
              <a:rPr lang="en-US" b="1" dirty="0"/>
              <a:t> rent </a:t>
            </a:r>
            <a:r>
              <a:rPr lang="en-US" b="1" dirty="0" err="1"/>
              <a:t>anteckningarna</a:t>
            </a:r>
            <a:r>
              <a:rPr lang="en-US" b="1" dirty="0"/>
              <a:t> </a:t>
            </a:r>
            <a:r>
              <a:rPr lang="en-US" b="1" dirty="0" err="1"/>
              <a:t>så</a:t>
            </a:r>
            <a:r>
              <a:rPr lang="en-US" b="1" dirty="0"/>
              <a:t> fort du </a:t>
            </a:r>
            <a:r>
              <a:rPr lang="en-US" b="1" dirty="0" err="1"/>
              <a:t>kan</a:t>
            </a:r>
            <a:r>
              <a:rPr lang="en-US" b="1" dirty="0"/>
              <a:t>, </a:t>
            </a:r>
            <a:r>
              <a:rPr lang="en-US" b="1" dirty="0" err="1"/>
              <a:t>gärna</a:t>
            </a:r>
            <a:r>
              <a:rPr lang="en-US" b="1" dirty="0"/>
              <a:t> </a:t>
            </a:r>
            <a:r>
              <a:rPr lang="en-US" b="1" dirty="0" err="1"/>
              <a:t>redan</a:t>
            </a:r>
            <a:r>
              <a:rPr lang="en-US" b="1" dirty="0"/>
              <a:t> </a:t>
            </a:r>
            <a:r>
              <a:rPr lang="en-US" b="1" dirty="0" err="1"/>
              <a:t>i</a:t>
            </a:r>
            <a:r>
              <a:rPr lang="en-US" b="1" dirty="0"/>
              <a:t> </a:t>
            </a:r>
            <a:r>
              <a:rPr lang="en-US" b="1" dirty="0" err="1"/>
              <a:t>slutet</a:t>
            </a:r>
            <a:r>
              <a:rPr lang="en-US" b="1" dirty="0"/>
              <a:t> av My-</a:t>
            </a:r>
            <a:r>
              <a:rPr lang="en-US" b="1" dirty="0" err="1"/>
              <a:t>dagen</a:t>
            </a:r>
            <a:endParaRPr lang="en-US" b="1" dirty="0"/>
          </a:p>
          <a:p>
            <a:pPr marL="385763" indent="-385763">
              <a:buFont typeface="+mj-lt"/>
              <a:buAutoNum type="arabicPeriod"/>
            </a:pPr>
            <a:r>
              <a:rPr lang="en-US" dirty="0" err="1"/>
              <a:t>Skriv</a:t>
            </a:r>
            <a:r>
              <a:rPr lang="en-US" dirty="0"/>
              <a:t> </a:t>
            </a:r>
            <a:r>
              <a:rPr lang="en-US" b="1" dirty="0"/>
              <a:t>en </a:t>
            </a:r>
            <a:r>
              <a:rPr lang="en-US" b="1" dirty="0" err="1"/>
              <a:t>första</a:t>
            </a:r>
            <a:r>
              <a:rPr lang="en-US" b="1" dirty="0"/>
              <a:t> </a:t>
            </a:r>
            <a:r>
              <a:rPr lang="en-US" b="1" dirty="0" err="1"/>
              <a:t>sammanfattning</a:t>
            </a:r>
            <a:r>
              <a:rPr lang="en-US" dirty="0"/>
              <a:t> </a:t>
            </a:r>
            <a:r>
              <a:rPr lang="en-US" dirty="0" err="1"/>
              <a:t>om</a:t>
            </a:r>
            <a:r>
              <a:rPr lang="en-US" dirty="0"/>
              <a:t> </a:t>
            </a:r>
            <a:r>
              <a:rPr lang="en-US" dirty="0" err="1"/>
              <a:t>varje</a:t>
            </a:r>
            <a:r>
              <a:rPr lang="en-US" dirty="0"/>
              <a:t> </a:t>
            </a:r>
            <a:r>
              <a:rPr lang="en-US" b="1" dirty="0" err="1"/>
              <a:t>bärande</a:t>
            </a:r>
            <a:r>
              <a:rPr lang="en-US" b="1" dirty="0"/>
              <a:t> </a:t>
            </a:r>
            <a:r>
              <a:rPr lang="en-US" b="1" dirty="0" err="1"/>
              <a:t>idé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ursprungsinformationen</a:t>
            </a:r>
            <a:r>
              <a:rPr lang="en-US" dirty="0"/>
              <a:t> </a:t>
            </a:r>
          </a:p>
          <a:p>
            <a:pPr marL="385763" indent="-385763">
              <a:buFont typeface="+mj-lt"/>
              <a:buAutoNum type="arabicPeriod"/>
            </a:pPr>
            <a:r>
              <a:rPr lang="en-US" dirty="0" err="1"/>
              <a:t>Försök</a:t>
            </a:r>
            <a:r>
              <a:rPr lang="en-US" dirty="0"/>
              <a:t> </a:t>
            </a:r>
            <a:r>
              <a:rPr lang="en-US" dirty="0" err="1"/>
              <a:t>att</a:t>
            </a:r>
            <a:r>
              <a:rPr lang="en-US" dirty="0"/>
              <a:t> </a:t>
            </a:r>
            <a:r>
              <a:rPr lang="en-US" b="1" dirty="0" err="1"/>
              <a:t>formulera</a:t>
            </a:r>
            <a:r>
              <a:rPr lang="en-US" b="1" dirty="0"/>
              <a:t> </a:t>
            </a:r>
            <a:r>
              <a:rPr lang="en-US" b="1" dirty="0" err="1"/>
              <a:t>huvudpunkten</a:t>
            </a:r>
            <a:r>
              <a:rPr lang="en-US" b="1" dirty="0"/>
              <a:t> </a:t>
            </a:r>
            <a:r>
              <a:rPr lang="en-US" b="1" dirty="0" err="1"/>
              <a:t>i</a:t>
            </a:r>
            <a:r>
              <a:rPr lang="en-US" b="1" dirty="0"/>
              <a:t> </a:t>
            </a:r>
            <a:r>
              <a:rPr lang="en-US" b="1" dirty="0" err="1"/>
              <a:t>ursprungsinformationen</a:t>
            </a:r>
            <a:r>
              <a:rPr lang="en-US" dirty="0"/>
              <a:t> </a:t>
            </a:r>
            <a:r>
              <a:rPr lang="en-US" b="1" dirty="0" err="1"/>
              <a:t>i</a:t>
            </a:r>
            <a:r>
              <a:rPr lang="en-US" b="1" dirty="0"/>
              <a:t> en </a:t>
            </a:r>
            <a:r>
              <a:rPr lang="en-US" b="1" dirty="0" err="1"/>
              <a:t>enda</a:t>
            </a:r>
            <a:r>
              <a:rPr lang="en-US" b="1" dirty="0"/>
              <a:t> </a:t>
            </a:r>
            <a:r>
              <a:rPr lang="en-US" b="1" dirty="0" err="1"/>
              <a:t>mening</a:t>
            </a:r>
            <a:endParaRPr lang="en-US" b="1" dirty="0"/>
          </a:p>
          <a:p>
            <a:pPr marL="385763" indent="-385763">
              <a:buFont typeface="+mj-lt"/>
              <a:buAutoNum type="arabicPeriod"/>
            </a:pPr>
            <a:r>
              <a:rPr lang="en-US" dirty="0" err="1"/>
              <a:t>Senare</a:t>
            </a:r>
            <a:r>
              <a:rPr lang="en-US" dirty="0"/>
              <a:t> under </a:t>
            </a:r>
            <a:r>
              <a:rPr lang="en-US" dirty="0" err="1"/>
              <a:t>processen</a:t>
            </a:r>
            <a:r>
              <a:rPr lang="en-US" dirty="0"/>
              <a:t> behöver du </a:t>
            </a:r>
            <a:r>
              <a:rPr lang="en-US" dirty="0" err="1"/>
              <a:t>överväga</a:t>
            </a:r>
            <a:r>
              <a:rPr lang="en-US" dirty="0"/>
              <a:t> </a:t>
            </a:r>
            <a:r>
              <a:rPr lang="en-US" dirty="0" err="1"/>
              <a:t>hur</a:t>
            </a:r>
            <a:r>
              <a:rPr lang="en-US" dirty="0"/>
              <a:t> </a:t>
            </a:r>
            <a:r>
              <a:rPr lang="en-US" dirty="0" err="1"/>
              <a:t>dina</a:t>
            </a:r>
            <a:r>
              <a:rPr lang="en-US" dirty="0"/>
              <a:t> </a:t>
            </a:r>
            <a:r>
              <a:rPr lang="en-US" dirty="0" err="1"/>
              <a:t>sammanfattningar</a:t>
            </a:r>
            <a:r>
              <a:rPr lang="en-US" dirty="0"/>
              <a:t> kan </a:t>
            </a:r>
            <a:r>
              <a:rPr lang="en-US" b="1" dirty="0"/>
              <a:t>syntetiseras till EN text, men </a:t>
            </a:r>
            <a:r>
              <a:rPr lang="en-US" b="1" dirty="0" err="1"/>
              <a:t>en</a:t>
            </a:r>
            <a:r>
              <a:rPr lang="en-US" b="1" dirty="0"/>
              <a:t> </a:t>
            </a:r>
            <a:r>
              <a:rPr lang="en-US" b="1" dirty="0" err="1"/>
              <a:t>bärande</a:t>
            </a:r>
            <a:r>
              <a:rPr lang="en-US" b="1" dirty="0"/>
              <a:t> </a:t>
            </a:r>
            <a:r>
              <a:rPr lang="en-US" b="1" dirty="0" err="1"/>
              <a:t>idé</a:t>
            </a:r>
            <a:r>
              <a:rPr lang="en-US" b="1" dirty="0"/>
              <a:t> (</a:t>
            </a:r>
            <a:r>
              <a:rPr lang="en-US" b="1" dirty="0" err="1"/>
              <a:t>utifrån</a:t>
            </a:r>
            <a:r>
              <a:rPr lang="en-US" b="1" dirty="0"/>
              <a:t> </a:t>
            </a:r>
            <a:r>
              <a:rPr lang="en-US" b="1" dirty="0" err="1"/>
              <a:t>ett</a:t>
            </a:r>
            <a:r>
              <a:rPr lang="en-US" b="1" dirty="0"/>
              <a:t> </a:t>
            </a:r>
            <a:r>
              <a:rPr lang="en-US" b="1" dirty="0" err="1"/>
              <a:t>syfte</a:t>
            </a:r>
            <a:r>
              <a:rPr lang="en-US" b="1" dirty="0"/>
              <a:t>)</a:t>
            </a:r>
          </a:p>
          <a:p>
            <a:pPr marL="385763" indent="-385763">
              <a:buFont typeface="+mj-lt"/>
              <a:buAutoNum type="arabicPeriod"/>
            </a:pPr>
            <a:r>
              <a:rPr lang="en-US" b="1" dirty="0" err="1"/>
              <a:t>Komplettera</a:t>
            </a:r>
            <a:r>
              <a:rPr lang="en-US" b="1" dirty="0"/>
              <a:t> med </a:t>
            </a:r>
            <a:r>
              <a:rPr lang="en-US" b="1" dirty="0" err="1"/>
              <a:t>skriftliga</a:t>
            </a:r>
            <a:r>
              <a:rPr lang="en-US" b="1" dirty="0"/>
              <a:t> </a:t>
            </a:r>
            <a:r>
              <a:rPr lang="en-US" b="1" dirty="0" err="1"/>
              <a:t>källor</a:t>
            </a:r>
            <a:r>
              <a:rPr lang="en-US" b="1" dirty="0"/>
              <a:t> om </a:t>
            </a:r>
            <a:r>
              <a:rPr lang="en-US" b="1" dirty="0" err="1"/>
              <a:t>ni</a:t>
            </a:r>
            <a:r>
              <a:rPr lang="en-US" b="1" dirty="0"/>
              <a:t> </a:t>
            </a:r>
            <a:r>
              <a:rPr lang="en-US" b="1" dirty="0" err="1"/>
              <a:t>vill</a:t>
            </a:r>
            <a:r>
              <a:rPr lang="en-US" b="1" dirty="0"/>
              <a:t>, </a:t>
            </a:r>
            <a:r>
              <a:rPr lang="en-US" dirty="0"/>
              <a:t>men </a:t>
            </a:r>
            <a:r>
              <a:rPr lang="en-US" dirty="0" err="1"/>
              <a:t>innehållet</a:t>
            </a:r>
            <a:r>
              <a:rPr lang="en-US" dirty="0"/>
              <a:t> ska </a:t>
            </a:r>
            <a:r>
              <a:rPr lang="en-US" dirty="0" err="1"/>
              <a:t>huvudsakligen</a:t>
            </a:r>
            <a:r>
              <a:rPr lang="en-US" dirty="0"/>
              <a:t> </a:t>
            </a:r>
            <a:r>
              <a:rPr lang="en-US" dirty="0" err="1"/>
              <a:t>speglas</a:t>
            </a:r>
            <a:r>
              <a:rPr lang="en-US" dirty="0"/>
              <a:t> av My-</a:t>
            </a:r>
            <a:r>
              <a:rPr lang="en-US" dirty="0" err="1"/>
              <a:t>dagens</a:t>
            </a:r>
            <a:r>
              <a:rPr lang="en-US" dirty="0"/>
              <a:t> </a:t>
            </a:r>
            <a:r>
              <a:rPr lang="en-US" dirty="0" err="1"/>
              <a:t>föreläsningar</a:t>
            </a:r>
            <a:endParaRPr lang="en-US" dirty="0"/>
          </a:p>
          <a:p>
            <a:pPr lvl="0"/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sv-SE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443F4A1-972A-804C-A417-F11A9369C2CA}"/>
              </a:ext>
            </a:extLst>
          </p:cNvPr>
          <p:cNvSpPr txBox="1"/>
          <p:nvPr/>
        </p:nvSpPr>
        <p:spPr>
          <a:xfrm>
            <a:off x="197708" y="284205"/>
            <a:ext cx="8291384" cy="387798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algn="l">
              <a:lnSpc>
                <a:spcPct val="90000"/>
              </a:lnSpc>
              <a:spcBef>
                <a:spcPts val="600"/>
              </a:spcBef>
              <a:spcAft>
                <a:spcPts val="400"/>
              </a:spcAft>
            </a:pPr>
            <a:r>
              <a:rPr lang="en-SE" sz="2800" dirty="0">
                <a:latin typeface="Arial" panose="020B0604020202020204" pitchFamily="34" charset="0"/>
                <a:cs typeface="Arial" panose="020B0604020202020204" pitchFamily="34" charset="0"/>
              </a:rPr>
              <a:t>TIPS FÖR ATT UNDERLÄTTA SKRIVANDET</a:t>
            </a:r>
          </a:p>
        </p:txBody>
      </p:sp>
    </p:spTree>
    <p:extLst>
      <p:ext uri="{BB962C8B-B14F-4D97-AF65-F5344CB8AC3E}">
        <p14:creationId xmlns:p14="http://schemas.microsoft.com/office/powerpoint/2010/main" val="2795666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399" y="-282624"/>
            <a:ext cx="6796020" cy="994172"/>
          </a:xfrm>
        </p:spPr>
        <p:txBody>
          <a:bodyPr>
            <a:normAutofit/>
          </a:bodyPr>
          <a:lstStyle/>
          <a:p>
            <a:r>
              <a:rPr lang="sv-SE" dirty="0"/>
              <a:t>Mottagaren då?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9399" y="1142311"/>
            <a:ext cx="7886700" cy="2858877"/>
          </a:xfrm>
        </p:spPr>
        <p:txBody>
          <a:bodyPr/>
          <a:lstStyle/>
          <a:p>
            <a:endParaRPr lang="sv-SE" dirty="0"/>
          </a:p>
          <a:p>
            <a:r>
              <a:rPr lang="sv-SE" sz="2400" dirty="0"/>
              <a:t>Potentiella studenter på programmet i teknisk matematik/matematikprogrammet</a:t>
            </a:r>
          </a:p>
          <a:p>
            <a:endParaRPr lang="sv-SE" sz="2400" dirty="0"/>
          </a:p>
          <a:p>
            <a:r>
              <a:rPr lang="sv-SE" sz="2400" dirty="0"/>
              <a:t>Era texter ska följaktligen ha en intresseväckande prägel (men akta er för en ”</a:t>
            </a:r>
            <a:r>
              <a:rPr lang="sv-SE" sz="2400" dirty="0" err="1"/>
              <a:t>catchy</a:t>
            </a:r>
            <a:r>
              <a:rPr lang="sv-SE" sz="2400" dirty="0"/>
              <a:t>” alltför personlig stil!) </a:t>
            </a:r>
          </a:p>
          <a:p>
            <a:endParaRPr lang="sv-SE" dirty="0"/>
          </a:p>
        </p:txBody>
      </p:sp>
      <p:pic>
        <p:nvPicPr>
          <p:cNvPr id="4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4E5D97C9-ADA7-E54F-8650-7E68753F2C0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193005" y="420421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7576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00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0199" y="-269924"/>
            <a:ext cx="6796020" cy="994172"/>
          </a:xfrm>
        </p:spPr>
        <p:txBody>
          <a:bodyPr/>
          <a:lstStyle/>
          <a:p>
            <a:r>
              <a:rPr lang="en-US" dirty="0" err="1"/>
              <a:t>Formaliakrav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340198" y="1143000"/>
            <a:ext cx="8499001" cy="3759147"/>
          </a:xfrm>
        </p:spPr>
        <p:txBody>
          <a:bodyPr>
            <a:normAutofit/>
          </a:bodyPr>
          <a:lstStyle/>
          <a:p>
            <a:r>
              <a:rPr lang="en-US" sz="2000" dirty="0" err="1"/>
              <a:t>Textens</a:t>
            </a:r>
            <a:r>
              <a:rPr lang="en-US" sz="2000" dirty="0"/>
              <a:t> </a:t>
            </a:r>
            <a:r>
              <a:rPr lang="en-US" sz="2000" dirty="0" err="1"/>
              <a:t>längd</a:t>
            </a:r>
            <a:r>
              <a:rPr lang="en-US" sz="2000" dirty="0"/>
              <a:t> ska </a:t>
            </a:r>
            <a:r>
              <a:rPr lang="en-US" sz="2000" dirty="0" err="1"/>
              <a:t>vara</a:t>
            </a:r>
            <a:r>
              <a:rPr lang="en-US" sz="2000" dirty="0"/>
              <a:t> </a:t>
            </a:r>
            <a:r>
              <a:rPr lang="en-US" sz="2000" dirty="0" err="1"/>
              <a:t>maximalt</a:t>
            </a:r>
            <a:r>
              <a:rPr lang="en-US" sz="2000" dirty="0"/>
              <a:t> 9000 </a:t>
            </a:r>
            <a:r>
              <a:rPr lang="en-US" sz="2000" b="1" dirty="0" err="1"/>
              <a:t>tecken</a:t>
            </a:r>
            <a:r>
              <a:rPr lang="en-US" sz="2000" dirty="0"/>
              <a:t> (</a:t>
            </a:r>
            <a:r>
              <a:rPr lang="en-US" sz="2000" dirty="0" err="1"/>
              <a:t>inklusive</a:t>
            </a:r>
            <a:r>
              <a:rPr lang="en-US" sz="2000" dirty="0"/>
              <a:t> </a:t>
            </a:r>
            <a:r>
              <a:rPr lang="en-US" sz="2000" dirty="0" err="1"/>
              <a:t>blanksteg</a:t>
            </a:r>
            <a:r>
              <a:rPr lang="en-US" sz="2000" dirty="0"/>
              <a:t>)</a:t>
            </a:r>
          </a:p>
          <a:p>
            <a:r>
              <a:rPr lang="en-US" sz="2000" dirty="0" err="1"/>
              <a:t>Minst</a:t>
            </a:r>
            <a:r>
              <a:rPr lang="en-US" sz="2000" dirty="0"/>
              <a:t> 3 </a:t>
            </a:r>
            <a:r>
              <a:rPr lang="en-US" sz="2000" dirty="0" err="1"/>
              <a:t>olika</a:t>
            </a:r>
            <a:r>
              <a:rPr lang="en-US" sz="2000" dirty="0"/>
              <a:t> former/</a:t>
            </a:r>
            <a:r>
              <a:rPr lang="en-US" sz="2000" dirty="0" err="1"/>
              <a:t>matematiska</a:t>
            </a:r>
            <a:r>
              <a:rPr lang="en-US" sz="2000" dirty="0"/>
              <a:t> figurer </a:t>
            </a:r>
            <a:r>
              <a:rPr lang="en-US" sz="2000" dirty="0" err="1"/>
              <a:t>omfattande</a:t>
            </a:r>
            <a:r>
              <a:rPr lang="en-US" sz="2000" dirty="0"/>
              <a:t> </a:t>
            </a:r>
            <a:r>
              <a:rPr lang="en-US" sz="2000" dirty="0" err="1"/>
              <a:t>totalt</a:t>
            </a:r>
            <a:r>
              <a:rPr lang="en-US" sz="2000" dirty="0"/>
              <a:t> </a:t>
            </a:r>
            <a:r>
              <a:rPr lang="en-US" sz="2000" dirty="0" err="1"/>
              <a:t>minst</a:t>
            </a:r>
            <a:r>
              <a:rPr lang="en-US" sz="2000" dirty="0"/>
              <a:t> 10 </a:t>
            </a:r>
            <a:r>
              <a:rPr lang="en-US" sz="2000" dirty="0" err="1"/>
              <a:t>rader</a:t>
            </a:r>
            <a:r>
              <a:rPr lang="en-US" sz="2000" dirty="0"/>
              <a:t> text.</a:t>
            </a:r>
          </a:p>
          <a:p>
            <a:r>
              <a:rPr lang="en-US" sz="2000" dirty="0" err="1"/>
              <a:t>Använd</a:t>
            </a:r>
            <a:r>
              <a:rPr lang="en-US" sz="2000" dirty="0"/>
              <a:t> </a:t>
            </a:r>
            <a:r>
              <a:rPr lang="en-US" sz="2000" dirty="0" err="1"/>
              <a:t>LaTex</a:t>
            </a:r>
            <a:endParaRPr lang="en-US" sz="2000" dirty="0"/>
          </a:p>
          <a:p>
            <a:r>
              <a:rPr lang="en-US" sz="2000" dirty="0" err="1"/>
              <a:t>Skriv</a:t>
            </a:r>
            <a:r>
              <a:rPr lang="en-US" sz="2000" dirty="0"/>
              <a:t> </a:t>
            </a:r>
            <a:r>
              <a:rPr lang="en-US" sz="2000" dirty="0" err="1"/>
              <a:t>i</a:t>
            </a:r>
            <a:r>
              <a:rPr lang="en-US" sz="2000" dirty="0"/>
              <a:t> </a:t>
            </a:r>
            <a:r>
              <a:rPr lang="en-US" sz="2000" dirty="0" err="1"/>
              <a:t>en</a:t>
            </a:r>
            <a:r>
              <a:rPr lang="en-US" sz="2000" dirty="0"/>
              <a:t> </a:t>
            </a:r>
            <a:r>
              <a:rPr lang="en-US" sz="2000" dirty="0" err="1"/>
              <a:t>spalt</a:t>
            </a:r>
            <a:r>
              <a:rPr lang="en-US" sz="2000" dirty="0"/>
              <a:t>/</a:t>
            </a:r>
            <a:r>
              <a:rPr lang="en-US" sz="2000" dirty="0" err="1"/>
              <a:t>kolumn</a:t>
            </a:r>
            <a:endParaRPr lang="en-US" sz="2000" dirty="0"/>
          </a:p>
          <a:p>
            <a:r>
              <a:rPr lang="en-US" sz="2000" dirty="0" err="1"/>
              <a:t>Använd</a:t>
            </a:r>
            <a:r>
              <a:rPr lang="en-US" sz="2000" dirty="0"/>
              <a:t> </a:t>
            </a:r>
            <a:r>
              <a:rPr lang="en-US" sz="2000" dirty="0" err="1"/>
              <a:t>ett</a:t>
            </a:r>
            <a:r>
              <a:rPr lang="en-US" sz="2000" dirty="0"/>
              <a:t> </a:t>
            </a:r>
            <a:r>
              <a:rPr lang="en-US" sz="2000" dirty="0" err="1"/>
              <a:t>standardtypsnitt</a:t>
            </a:r>
            <a:r>
              <a:rPr lang="en-US" sz="2000" dirty="0"/>
              <a:t> </a:t>
            </a:r>
            <a:r>
              <a:rPr lang="en-US" sz="2000" dirty="0" err="1"/>
              <a:t>i</a:t>
            </a:r>
            <a:r>
              <a:rPr lang="en-US" sz="2000" dirty="0"/>
              <a:t> normal </a:t>
            </a:r>
            <a:r>
              <a:rPr lang="en-US" sz="2000" dirty="0" err="1"/>
              <a:t>storlek</a:t>
            </a:r>
            <a:r>
              <a:rPr lang="en-US" sz="2000" dirty="0"/>
              <a:t> (12)</a:t>
            </a:r>
          </a:p>
          <a:p>
            <a:r>
              <a:rPr lang="en-US" sz="2000" dirty="0" err="1"/>
              <a:t>Formatera</a:t>
            </a:r>
            <a:r>
              <a:rPr lang="en-US" sz="2000" dirty="0"/>
              <a:t> </a:t>
            </a:r>
            <a:r>
              <a:rPr lang="en-US" sz="2000" dirty="0" err="1"/>
              <a:t>dokumentet</a:t>
            </a:r>
            <a:r>
              <a:rPr lang="en-US" sz="2000" dirty="0"/>
              <a:t> med </a:t>
            </a:r>
            <a:r>
              <a:rPr lang="en-US" sz="2000" dirty="0" err="1"/>
              <a:t>radavstånd</a:t>
            </a:r>
            <a:r>
              <a:rPr lang="en-US" sz="2000" dirty="0"/>
              <a:t> 1,5 </a:t>
            </a:r>
            <a:r>
              <a:rPr lang="en-US" sz="2000" dirty="0" err="1"/>
              <a:t>och</a:t>
            </a:r>
            <a:r>
              <a:rPr lang="en-US" sz="2000" dirty="0"/>
              <a:t> ha </a:t>
            </a:r>
            <a:r>
              <a:rPr lang="en-US" sz="2000" dirty="0" err="1"/>
              <a:t>marginaler</a:t>
            </a:r>
            <a:r>
              <a:rPr lang="en-US" sz="2000" dirty="0"/>
              <a:t> om </a:t>
            </a:r>
            <a:r>
              <a:rPr lang="en-US" sz="2000" dirty="0" err="1"/>
              <a:t>minst</a:t>
            </a:r>
            <a:r>
              <a:rPr lang="en-US" sz="2000" dirty="0"/>
              <a:t> 1,5 cm </a:t>
            </a:r>
            <a:r>
              <a:rPr lang="en-US" sz="2000" dirty="0" err="1"/>
              <a:t>på</a:t>
            </a:r>
            <a:r>
              <a:rPr lang="en-US" sz="2000" dirty="0"/>
              <a:t> </a:t>
            </a:r>
            <a:r>
              <a:rPr lang="en-US" sz="2000" dirty="0" err="1"/>
              <a:t>dokuments</a:t>
            </a:r>
            <a:r>
              <a:rPr lang="en-US" sz="2000" dirty="0"/>
              <a:t> </a:t>
            </a:r>
            <a:r>
              <a:rPr lang="en-US" sz="2000" dirty="0" err="1"/>
              <a:t>båda</a:t>
            </a:r>
            <a:r>
              <a:rPr lang="en-US" sz="2000" dirty="0"/>
              <a:t> </a:t>
            </a:r>
            <a:r>
              <a:rPr lang="en-US" sz="2000" dirty="0" err="1"/>
              <a:t>sidor</a:t>
            </a:r>
            <a:endParaRPr lang="en-US" sz="2000" dirty="0"/>
          </a:p>
          <a:p>
            <a:r>
              <a:rPr lang="en-US" sz="2000" dirty="0" err="1"/>
              <a:t>Lämna</a:t>
            </a:r>
            <a:r>
              <a:rPr lang="en-US" sz="2000" dirty="0"/>
              <a:t> in </a:t>
            </a:r>
            <a:r>
              <a:rPr lang="en-US" sz="2000" dirty="0" err="1"/>
              <a:t>uppgiften</a:t>
            </a:r>
            <a:r>
              <a:rPr lang="en-US" sz="2000" dirty="0"/>
              <a:t> </a:t>
            </a:r>
            <a:r>
              <a:rPr lang="en-US" sz="2000" dirty="0" err="1"/>
              <a:t>som</a:t>
            </a:r>
            <a:r>
              <a:rPr lang="en-US" sz="2000" dirty="0"/>
              <a:t> pdf-fil via Canvas</a:t>
            </a:r>
          </a:p>
          <a:p>
            <a:endParaRPr lang="en-US" dirty="0"/>
          </a:p>
        </p:txBody>
      </p:sp>
      <p:pic>
        <p:nvPicPr>
          <p:cNvPr id="3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D35C6260-F16F-FE4B-B835-1A76BDEE535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908800" y="408934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6130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49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0199" y="-219124"/>
            <a:ext cx="6796020" cy="994172"/>
          </a:xfrm>
        </p:spPr>
        <p:txBody>
          <a:bodyPr/>
          <a:lstStyle/>
          <a:p>
            <a:r>
              <a:rPr lang="sv-SE" dirty="0"/>
              <a:t>Nästa steg (fackspråk)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0199" y="895176"/>
            <a:ext cx="7886700" cy="4140889"/>
          </a:xfrm>
        </p:spPr>
        <p:txBody>
          <a:bodyPr>
            <a:normAutofit/>
          </a:bodyPr>
          <a:lstStyle/>
          <a:p>
            <a:endParaRPr lang="sv-SE" b="1" dirty="0"/>
          </a:p>
          <a:p>
            <a:r>
              <a:rPr lang="sv-SE" sz="2000" b="1" dirty="0"/>
              <a:t>Fackspråksföreläsning 1</a:t>
            </a:r>
            <a:endParaRPr lang="sv-SE" sz="2000" dirty="0"/>
          </a:p>
          <a:p>
            <a:pPr lvl="1"/>
            <a:r>
              <a:rPr lang="sv-SE" sz="2000" dirty="0"/>
              <a:t>31/10 (15.15 – 17.00)</a:t>
            </a:r>
          </a:p>
          <a:p>
            <a:pPr lvl="1"/>
            <a:r>
              <a:rPr lang="sv-SE" sz="2000" i="1" dirty="0"/>
              <a:t>Skriva (och sammanfatta) är användbara och centrala matematikkompetenser, men hur blir en matematiktext vårdad, enkel och begriplig?</a:t>
            </a:r>
            <a:endParaRPr lang="sv-SE" sz="2000" b="1" i="1" dirty="0"/>
          </a:p>
          <a:p>
            <a:endParaRPr lang="sv-SE" sz="2000" b="1" dirty="0"/>
          </a:p>
          <a:p>
            <a:r>
              <a:rPr lang="sv-SE" sz="2000" b="1" dirty="0"/>
              <a:t>Fackspråksföreläsning 2 </a:t>
            </a:r>
          </a:p>
          <a:p>
            <a:pPr lvl="1"/>
            <a:r>
              <a:rPr lang="sv-SE" sz="2000" dirty="0"/>
              <a:t>7/11 (15.15 – 17.00)</a:t>
            </a:r>
          </a:p>
          <a:p>
            <a:pPr lvl="1"/>
            <a:r>
              <a:rPr lang="en-US" sz="2000" dirty="0" err="1"/>
              <a:t>Övningsseminarium</a:t>
            </a:r>
            <a:r>
              <a:rPr lang="en-US" sz="2000" dirty="0"/>
              <a:t>: </a:t>
            </a:r>
            <a:r>
              <a:rPr lang="en-US" sz="2000" i="1" dirty="0"/>
              <a:t>“</a:t>
            </a:r>
            <a:r>
              <a:rPr lang="sv-SE" sz="2000" i="1" dirty="0"/>
              <a:t>Syntesskrivande”</a:t>
            </a:r>
          </a:p>
          <a:p>
            <a:endParaRPr lang="sv-SE" sz="2000" dirty="0"/>
          </a:p>
          <a:p>
            <a:pPr marL="0" indent="0">
              <a:buNone/>
            </a:pP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69037232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4A5544-955C-BC45-860B-639FA0FD40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3735" y="182880"/>
            <a:ext cx="7886700" cy="4381564"/>
          </a:xfrm>
        </p:spPr>
        <p:txBody>
          <a:bodyPr>
            <a:normAutofit lnSpcReduction="10000"/>
          </a:bodyPr>
          <a:lstStyle/>
          <a:p>
            <a:endParaRPr lang="sv-SE" dirty="0"/>
          </a:p>
          <a:p>
            <a:pPr marL="0" indent="0">
              <a:buNone/>
            </a:pPr>
            <a:r>
              <a:rPr lang="sv-SE" sz="2200" dirty="0"/>
              <a:t>Har ni frågor – hör av er till:</a:t>
            </a:r>
          </a:p>
          <a:p>
            <a:pPr marL="0" indent="0">
              <a:buNone/>
            </a:pPr>
            <a:endParaRPr lang="sv-SE" sz="2200" dirty="0"/>
          </a:p>
          <a:p>
            <a:pPr marL="0" indent="0">
              <a:buNone/>
            </a:pPr>
            <a:r>
              <a:rPr lang="sv-SE" sz="2200" dirty="0"/>
              <a:t>Martin </a:t>
            </a:r>
            <a:r>
              <a:rPr lang="sv-SE" sz="2200" dirty="0" err="1"/>
              <a:t>Hallnäs</a:t>
            </a:r>
            <a:r>
              <a:rPr lang="sv-SE" sz="2200" dirty="0"/>
              <a:t> (</a:t>
            </a:r>
            <a:r>
              <a:rPr lang="sv-SE" sz="2200" dirty="0">
                <a:hlinkClick r:id="rId2"/>
              </a:rPr>
              <a:t>hallnas@chalmers.se</a:t>
            </a:r>
            <a:r>
              <a:rPr lang="sv-SE" sz="2200" dirty="0"/>
              <a:t>): </a:t>
            </a:r>
          </a:p>
          <a:p>
            <a:pPr marL="0" indent="0">
              <a:buNone/>
            </a:pPr>
            <a:r>
              <a:rPr lang="sv-SE" sz="2200" b="1" dirty="0"/>
              <a:t>kursrelaterade frågor, examination, MMG200</a:t>
            </a:r>
          </a:p>
          <a:p>
            <a:pPr marL="0" indent="0">
              <a:buNone/>
            </a:pPr>
            <a:endParaRPr lang="sv-SE" sz="2200" b="1" dirty="0"/>
          </a:p>
          <a:p>
            <a:pPr marL="0" indent="0">
              <a:buNone/>
            </a:pPr>
            <a:r>
              <a:rPr lang="sv-SE" sz="2200" dirty="0"/>
              <a:t>Johan Jonasson (</a:t>
            </a:r>
            <a:r>
              <a:rPr lang="sv-SE" sz="2200" dirty="0">
                <a:hlinkClick r:id="rId3"/>
              </a:rPr>
              <a:t>jonasson@chalmers.se</a:t>
            </a:r>
            <a:r>
              <a:rPr lang="sv-SE" sz="2200" dirty="0"/>
              <a:t>):</a:t>
            </a:r>
          </a:p>
          <a:p>
            <a:pPr marL="0" indent="0">
              <a:buNone/>
            </a:pPr>
            <a:r>
              <a:rPr lang="sv-SE" sz="2200" b="1" dirty="0"/>
              <a:t>kursrelaterade frågor, examination, MVE235</a:t>
            </a:r>
          </a:p>
          <a:p>
            <a:pPr marL="0" indent="0">
              <a:buNone/>
            </a:pPr>
            <a:endParaRPr lang="sv-SE" sz="2200" dirty="0"/>
          </a:p>
          <a:p>
            <a:pPr marL="0" indent="0">
              <a:buNone/>
            </a:pPr>
            <a:r>
              <a:rPr lang="sv-SE" sz="2200" dirty="0"/>
              <a:t>Katarina Gustavsson Yamazaki (yamazaki@chalmers.se)</a:t>
            </a:r>
          </a:p>
          <a:p>
            <a:pPr marL="0" indent="0">
              <a:buNone/>
            </a:pPr>
            <a:r>
              <a:rPr lang="sv-SE" sz="2200" b="1" dirty="0"/>
              <a:t>skrivuppgiften, text- och språkfrågor</a:t>
            </a:r>
          </a:p>
          <a:p>
            <a:pPr marL="0" indent="0">
              <a:buNone/>
            </a:pP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9419251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6280" y="-497086"/>
            <a:ext cx="6796020" cy="994172"/>
          </a:xfrm>
        </p:spPr>
        <p:txBody>
          <a:bodyPr/>
          <a:lstStyle/>
          <a:p>
            <a:r>
              <a:rPr lang="en-US" dirty="0" err="1"/>
              <a:t>Kommunicerar</a:t>
            </a:r>
            <a:r>
              <a:rPr lang="en-US" dirty="0"/>
              <a:t> </a:t>
            </a:r>
            <a:r>
              <a:rPr lang="en-US" dirty="0" err="1"/>
              <a:t>matematiker</a:t>
            </a:r>
            <a:r>
              <a:rPr lang="en-US" dirty="0"/>
              <a:t>?</a:t>
            </a:r>
          </a:p>
        </p:txBody>
      </p:sp>
      <p:pic>
        <p:nvPicPr>
          <p:cNvPr id="9" name="Content Placeholder 8" descr="Text&#10;&#10;Description automatically generated">
            <a:extLst>
              <a:ext uri="{FF2B5EF4-FFF2-40B4-BE49-F238E27FC236}">
                <a16:creationId xmlns:a16="http://schemas.microsoft.com/office/drawing/2014/main" id="{B0D48FBE-2E37-934A-8564-B100B5657A4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4516438" y="620590"/>
            <a:ext cx="3702917" cy="3978248"/>
          </a:xfrm>
        </p:spPr>
      </p:pic>
      <p:pic>
        <p:nvPicPr>
          <p:cNvPr id="12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1146327D-B006-EF4B-9797-DC2CBB74794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406555" y="3928836"/>
            <a:ext cx="812800" cy="812800"/>
          </a:xfrm>
          <a:prstGeom prst="rect">
            <a:avLst/>
          </a:prstGeom>
        </p:spPr>
      </p:pic>
      <p:pic>
        <p:nvPicPr>
          <p:cNvPr id="5" name="Content Placeholder 15" descr="Text&#10;&#10;Description automatically generated">
            <a:extLst>
              <a:ext uri="{FF2B5EF4-FFF2-40B4-BE49-F238E27FC236}">
                <a16:creationId xmlns:a16="http://schemas.microsoft.com/office/drawing/2014/main" id="{D1656FED-4546-2745-893F-02E52AB83B97}"/>
              </a:ext>
            </a:extLst>
          </p:cNvPr>
          <p:cNvPicPr>
            <a:picLocks noGrp="1"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6280" y="620590"/>
            <a:ext cx="4375146" cy="3902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2591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07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EEC308F-25CD-C348-9EAC-DBAE42A1087D}"/>
              </a:ext>
            </a:extLst>
          </p:cNvPr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SE" dirty="0"/>
              <a:t>Logotype</a:t>
            </a:r>
          </a:p>
        </p:txBody>
      </p:sp>
    </p:spTree>
    <p:extLst>
      <p:ext uri="{BB962C8B-B14F-4D97-AF65-F5344CB8AC3E}">
        <p14:creationId xmlns:p14="http://schemas.microsoft.com/office/powerpoint/2010/main" val="20531076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9984" y="-56679"/>
            <a:ext cx="6603770" cy="857250"/>
          </a:xfrm>
        </p:spPr>
        <p:txBody>
          <a:bodyPr>
            <a:normAutofit/>
          </a:bodyPr>
          <a:lstStyle/>
          <a:p>
            <a:pPr algn="l"/>
            <a:r>
              <a:rPr lang="en-US" sz="2400" dirty="0" err="1"/>
              <a:t>En</a:t>
            </a:r>
            <a:r>
              <a:rPr lang="en-US" sz="2400" dirty="0"/>
              <a:t> </a:t>
            </a:r>
            <a:r>
              <a:rPr lang="en-US" sz="2400" dirty="0" err="1"/>
              <a:t>röst</a:t>
            </a:r>
            <a:r>
              <a:rPr lang="en-US" sz="2400" dirty="0"/>
              <a:t> </a:t>
            </a:r>
            <a:r>
              <a:rPr lang="en-US" sz="2400" dirty="0" err="1"/>
              <a:t>från</a:t>
            </a:r>
            <a:r>
              <a:rPr lang="en-US" sz="2400" dirty="0"/>
              <a:t> er </a:t>
            </a:r>
            <a:r>
              <a:rPr lang="en-US" sz="2400" dirty="0" err="1"/>
              <a:t>disciplin</a:t>
            </a:r>
            <a:r>
              <a:rPr lang="en-US" sz="2400" dirty="0"/>
              <a:t> (Ravi Vakil, professor </a:t>
            </a:r>
            <a:r>
              <a:rPr lang="en-US" sz="2400" dirty="0" err="1"/>
              <a:t>i</a:t>
            </a:r>
            <a:r>
              <a:rPr lang="en-US" sz="2400" dirty="0"/>
              <a:t> </a:t>
            </a:r>
            <a:r>
              <a:rPr lang="en-US" sz="2400" dirty="0" err="1"/>
              <a:t>matematik</a:t>
            </a:r>
            <a:r>
              <a:rPr lang="en-US" sz="2400" dirty="0"/>
              <a:t> </a:t>
            </a:r>
            <a:r>
              <a:rPr lang="en-US" sz="2400" dirty="0" err="1"/>
              <a:t>på</a:t>
            </a:r>
            <a:r>
              <a:rPr lang="en-US" sz="2400" dirty="0"/>
              <a:t> Stanford University)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728828" y="1216460"/>
            <a:ext cx="37530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/>
              <a:t>“</a:t>
            </a:r>
            <a:r>
              <a:rPr lang="en-US" sz="1200" i="1" dirty="0" err="1"/>
              <a:t>Skrivande</a:t>
            </a:r>
            <a:r>
              <a:rPr lang="en-US" sz="1200" i="1" dirty="0"/>
              <a:t> </a:t>
            </a:r>
            <a:r>
              <a:rPr lang="en-US" sz="1200" i="1" dirty="0" err="1"/>
              <a:t>är</a:t>
            </a:r>
            <a:r>
              <a:rPr lang="en-US" sz="1200" i="1" dirty="0"/>
              <a:t> </a:t>
            </a:r>
            <a:r>
              <a:rPr lang="en-US" sz="1200" i="1" dirty="0" err="1"/>
              <a:t>mer</a:t>
            </a:r>
            <a:r>
              <a:rPr lang="en-US" sz="1200" i="1" dirty="0"/>
              <a:t> </a:t>
            </a:r>
            <a:r>
              <a:rPr lang="en-US" sz="1200" i="1" dirty="0" err="1"/>
              <a:t>centralt</a:t>
            </a:r>
            <a:r>
              <a:rPr lang="en-US" sz="1200" i="1" dirty="0"/>
              <a:t> </a:t>
            </a:r>
            <a:r>
              <a:rPr lang="en-US" sz="1200" i="1" dirty="0" err="1"/>
              <a:t>för</a:t>
            </a:r>
            <a:r>
              <a:rPr lang="en-US" sz="1200" i="1" dirty="0"/>
              <a:t> </a:t>
            </a:r>
            <a:r>
              <a:rPr lang="en-US" sz="1200" i="1" dirty="0" err="1"/>
              <a:t>matematik</a:t>
            </a:r>
            <a:r>
              <a:rPr lang="en-US" sz="1200" i="1" dirty="0"/>
              <a:t> </a:t>
            </a:r>
            <a:r>
              <a:rPr lang="en-US" sz="1200" i="1" dirty="0" err="1"/>
              <a:t>än</a:t>
            </a:r>
            <a:r>
              <a:rPr lang="en-US" sz="1200" i="1" dirty="0"/>
              <a:t> </a:t>
            </a:r>
            <a:r>
              <a:rPr lang="en-US" sz="1200" i="1" dirty="0" err="1"/>
              <a:t>för</a:t>
            </a:r>
            <a:r>
              <a:rPr lang="en-US" sz="1200" i="1" dirty="0"/>
              <a:t> </a:t>
            </a:r>
            <a:r>
              <a:rPr lang="en-US" sz="1200" i="1" dirty="0" err="1"/>
              <a:t>andra</a:t>
            </a:r>
            <a:r>
              <a:rPr lang="en-US" sz="1200" i="1" dirty="0"/>
              <a:t> discipliner</a:t>
            </a:r>
            <a:r>
              <a:rPr lang="mr-IN" sz="1200" i="1" dirty="0"/>
              <a:t>…</a:t>
            </a:r>
            <a:r>
              <a:rPr lang="sv-SE" sz="1200" i="1" dirty="0"/>
              <a:t>att övertyga och få människor att förstå är en avgörande och viktig del av matematiken</a:t>
            </a:r>
            <a:r>
              <a:rPr lang="mr-IN" sz="1200" i="1" dirty="0"/>
              <a:t>…</a:t>
            </a:r>
            <a:r>
              <a:rPr lang="sv-SE" sz="1200" i="1" dirty="0"/>
              <a:t>När du skriver ner en idé, klart, tydligt, och på ett övertygande sätt, det är först DÅ du inser var svagheterna i ditt resonemang finns.”   </a:t>
            </a:r>
            <a:endParaRPr lang="en-US" sz="1200" i="1" dirty="0"/>
          </a:p>
        </p:txBody>
      </p:sp>
      <p:sp>
        <p:nvSpPr>
          <p:cNvPr id="7" name="TextBox 6"/>
          <p:cNvSpPr txBox="1"/>
          <p:nvPr/>
        </p:nvSpPr>
        <p:spPr>
          <a:xfrm>
            <a:off x="4728828" y="2565128"/>
            <a:ext cx="372641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/>
              <a:t>“</a:t>
            </a:r>
            <a:r>
              <a:rPr lang="en-US" sz="1200" i="1" dirty="0" err="1"/>
              <a:t>Matematik</a:t>
            </a:r>
            <a:r>
              <a:rPr lang="en-US" sz="1200" i="1" dirty="0"/>
              <a:t> </a:t>
            </a:r>
            <a:r>
              <a:rPr lang="en-US" sz="1200" i="1" dirty="0" err="1"/>
              <a:t>handlar</a:t>
            </a:r>
            <a:r>
              <a:rPr lang="en-US" sz="1200" i="1" dirty="0"/>
              <a:t> </a:t>
            </a:r>
            <a:r>
              <a:rPr lang="en-US" sz="1200" i="1" dirty="0" err="1"/>
              <a:t>inte</a:t>
            </a:r>
            <a:r>
              <a:rPr lang="en-US" sz="1200" i="1" dirty="0"/>
              <a:t> </a:t>
            </a:r>
            <a:r>
              <a:rPr lang="en-US" sz="1200" i="1" dirty="0" err="1"/>
              <a:t>alls</a:t>
            </a:r>
            <a:r>
              <a:rPr lang="en-US" sz="1200" i="1" dirty="0"/>
              <a:t> bara om </a:t>
            </a:r>
            <a:r>
              <a:rPr lang="en-US" sz="1200" i="1" dirty="0" err="1"/>
              <a:t>att</a:t>
            </a:r>
            <a:r>
              <a:rPr lang="en-US" sz="1200" i="1" dirty="0"/>
              <a:t> </a:t>
            </a:r>
            <a:r>
              <a:rPr lang="en-US" sz="1200" i="1" dirty="0" err="1"/>
              <a:t>hitta</a:t>
            </a:r>
            <a:r>
              <a:rPr lang="en-US" sz="1200" i="1" dirty="0"/>
              <a:t>/</a:t>
            </a:r>
            <a:r>
              <a:rPr lang="en-US" sz="1200" i="1" dirty="0" err="1"/>
              <a:t>förstå</a:t>
            </a:r>
            <a:r>
              <a:rPr lang="en-US" sz="1200" i="1" dirty="0"/>
              <a:t> </a:t>
            </a:r>
            <a:r>
              <a:rPr lang="en-US" sz="1200" i="1" dirty="0" err="1"/>
              <a:t>vad</a:t>
            </a:r>
            <a:r>
              <a:rPr lang="en-US" sz="1200" i="1" dirty="0"/>
              <a:t> </a:t>
            </a:r>
            <a:r>
              <a:rPr lang="en-US" sz="1200" i="1" dirty="0" err="1"/>
              <a:t>som</a:t>
            </a:r>
            <a:r>
              <a:rPr lang="en-US" sz="1200" i="1" dirty="0"/>
              <a:t> </a:t>
            </a:r>
            <a:r>
              <a:rPr lang="en-US" sz="1200" i="1" dirty="0" err="1"/>
              <a:t>är</a:t>
            </a:r>
            <a:r>
              <a:rPr lang="en-US" sz="1200" i="1" dirty="0"/>
              <a:t> </a:t>
            </a:r>
            <a:r>
              <a:rPr lang="en-US" sz="1200" i="1" dirty="0" err="1"/>
              <a:t>sant</a:t>
            </a:r>
            <a:r>
              <a:rPr lang="mr-IN" sz="1200" i="1" dirty="0"/>
              <a:t>…</a:t>
            </a:r>
            <a:r>
              <a:rPr lang="sv-SE" sz="1200" i="1" dirty="0"/>
              <a:t>men, om du har en fantastisk idé och ingen förstår dig, så räknas den inte; om du har en fantastisk idé och inte lyckas förmedla varför din lösning är så vacker, så räknas den inte." </a:t>
            </a:r>
            <a:endParaRPr lang="en-US" sz="1200" i="1" dirty="0"/>
          </a:p>
        </p:txBody>
      </p:sp>
      <p:pic>
        <p:nvPicPr>
          <p:cNvPr id="9" name="Ravi Vakil 01.mp4" descr="Ravi Vakil 01.mp4">
            <a:hlinkClick r:id="" action="ppaction://media"/>
            <a:extLst>
              <a:ext uri="{FF2B5EF4-FFF2-40B4-BE49-F238E27FC236}">
                <a16:creationId xmlns:a16="http://schemas.microsoft.com/office/drawing/2014/main" id="{85C01E80-7CF1-FB4A-8F3D-1FDA6C75EB05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2265" y="1821559"/>
            <a:ext cx="4449735" cy="2502802"/>
          </a:xfr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10A41F9-22E2-8244-9D74-557777AC9F0E}"/>
              </a:ext>
            </a:extLst>
          </p:cNvPr>
          <p:cNvSpPr txBox="1"/>
          <p:nvPr/>
        </p:nvSpPr>
        <p:spPr>
          <a:xfrm>
            <a:off x="4742139" y="3729130"/>
            <a:ext cx="37264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/>
              <a:t>“</a:t>
            </a:r>
            <a:r>
              <a:rPr lang="sv-SE" sz="1200" i="1" dirty="0"/>
              <a:t>När du skriver ner en idé, tydligt, koncist och övertygande…det är då du upptäcker var svagheterna i ditt resonemang finns…</a:t>
            </a:r>
            <a:endParaRPr lang="en-US" sz="1200" i="1" dirty="0"/>
          </a:p>
        </p:txBody>
      </p:sp>
    </p:spTree>
    <p:extLst>
      <p:ext uri="{BB962C8B-B14F-4D97-AF65-F5344CB8AC3E}">
        <p14:creationId xmlns:p14="http://schemas.microsoft.com/office/powerpoint/2010/main" val="378597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449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8799" y="249957"/>
            <a:ext cx="6796020" cy="994172"/>
          </a:xfrm>
        </p:spPr>
        <p:txBody>
          <a:bodyPr/>
          <a:lstStyle/>
          <a:p>
            <a:r>
              <a:rPr lang="en-US" dirty="0" err="1"/>
              <a:t>Skrivande</a:t>
            </a:r>
            <a:r>
              <a:rPr lang="en-US" dirty="0"/>
              <a:t> </a:t>
            </a:r>
            <a:r>
              <a:rPr lang="en-US" dirty="0" err="1"/>
              <a:t>som</a:t>
            </a:r>
            <a:r>
              <a:rPr lang="en-US" dirty="0"/>
              <a:t> “motor” </a:t>
            </a:r>
            <a:r>
              <a:rPr lang="en-US" dirty="0" err="1"/>
              <a:t>för</a:t>
            </a:r>
            <a:r>
              <a:rPr lang="en-US" dirty="0"/>
              <a:t> </a:t>
            </a:r>
            <a:r>
              <a:rPr lang="en-US" dirty="0" err="1"/>
              <a:t>kunskaputveckling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/>
              <a:t>”students’ participation in [communication] about their mathematical activity (including reasoning, interpreting, and meaning-making) is essential for their developing rich, connected mathematical understandings” 	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sz="1650" dirty="0"/>
              <a:t>Silverman, J., &amp; Thompson, P. W. (2008). Toward a framework for the development of mathematical knowledge for teaching. </a:t>
            </a:r>
            <a:r>
              <a:rPr lang="en-US" sz="1650" i="1" dirty="0"/>
              <a:t>Journal of Mathematics Teacher Education, 11</a:t>
            </a:r>
            <a:r>
              <a:rPr lang="en-US" sz="1650" dirty="0"/>
              <a:t>, 499-511 </a:t>
            </a:r>
          </a:p>
          <a:p>
            <a:endParaRPr lang="en-US" dirty="0"/>
          </a:p>
        </p:txBody>
      </p:sp>
      <p:pic>
        <p:nvPicPr>
          <p:cNvPr id="5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828631F0-6780-9B46-855A-BEBBFB0E480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159522" y="4267264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9189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68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Ravi Vakil 02.mp4" descr="Ravi Vakil 02.mp4">
            <a:hlinkClick r:id="" action="ppaction://media"/>
            <a:extLst>
              <a:ext uri="{FF2B5EF4-FFF2-40B4-BE49-F238E27FC236}">
                <a16:creationId xmlns:a16="http://schemas.microsoft.com/office/drawing/2014/main" id="{70375CAB-893A-8C4A-A6C6-17787591F671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13200" y="1559870"/>
            <a:ext cx="5083175" cy="2859087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E58701-9D16-A94A-BACA-034FC2C1DB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120FEE-FCC2-DC47-B77D-08E6F8157303}" type="datetime1">
              <a:rPr lang="sv-SE" smtClean="0"/>
              <a:t>2023-10-20</a:t>
            </a:fld>
            <a:endParaRPr lang="sv-S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7C1CE0-79C4-854A-BE30-3396D7DEFE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C252A1-C74F-8F4F-A49F-95FB963543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0A22B6-9EF5-4790-B95A-510F948EC111}" type="slidenum">
              <a:rPr lang="sv-SE" smtClean="0"/>
              <a:t>5</a:t>
            </a:fld>
            <a:endParaRPr lang="sv-SE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E28E6FAA-2F77-9E4F-AB6A-9387627842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9984" y="-56679"/>
            <a:ext cx="6603770" cy="857250"/>
          </a:xfrm>
        </p:spPr>
        <p:txBody>
          <a:bodyPr>
            <a:normAutofit/>
          </a:bodyPr>
          <a:lstStyle/>
          <a:p>
            <a:pPr algn="l"/>
            <a:r>
              <a:rPr lang="en-US" sz="2400" dirty="0" err="1"/>
              <a:t>En</a:t>
            </a:r>
            <a:r>
              <a:rPr lang="en-US" sz="2400" dirty="0"/>
              <a:t> </a:t>
            </a:r>
            <a:r>
              <a:rPr lang="en-US" sz="2400" dirty="0" err="1"/>
              <a:t>röst</a:t>
            </a:r>
            <a:r>
              <a:rPr lang="en-US" sz="2400" dirty="0"/>
              <a:t> </a:t>
            </a:r>
            <a:r>
              <a:rPr lang="en-US" sz="2400" dirty="0" err="1"/>
              <a:t>från</a:t>
            </a:r>
            <a:r>
              <a:rPr lang="en-US" sz="2400" dirty="0"/>
              <a:t> er </a:t>
            </a:r>
            <a:r>
              <a:rPr lang="en-US" sz="2400" dirty="0" err="1"/>
              <a:t>disciplin</a:t>
            </a:r>
            <a:r>
              <a:rPr lang="en-US" sz="2400" dirty="0"/>
              <a:t> (Ravi Vakil, professor </a:t>
            </a:r>
            <a:r>
              <a:rPr lang="en-US" sz="2400" dirty="0" err="1"/>
              <a:t>i</a:t>
            </a:r>
            <a:r>
              <a:rPr lang="en-US" sz="2400" dirty="0"/>
              <a:t> </a:t>
            </a:r>
            <a:r>
              <a:rPr lang="en-US" sz="2400" dirty="0" err="1"/>
              <a:t>matematik</a:t>
            </a:r>
            <a:r>
              <a:rPr lang="en-US" sz="2400" dirty="0"/>
              <a:t> </a:t>
            </a:r>
            <a:r>
              <a:rPr lang="en-US" sz="2400" dirty="0" err="1"/>
              <a:t>på</a:t>
            </a:r>
            <a:r>
              <a:rPr lang="en-US" sz="2400" dirty="0"/>
              <a:t> Stanford University)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EA3E8FC-34B0-A14D-AF88-84D6D3795F9E}"/>
              </a:ext>
            </a:extLst>
          </p:cNvPr>
          <p:cNvSpPr txBox="1"/>
          <p:nvPr/>
        </p:nvSpPr>
        <p:spPr>
          <a:xfrm>
            <a:off x="6064451" y="2156251"/>
            <a:ext cx="2766349" cy="830997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algn="l">
              <a:lnSpc>
                <a:spcPct val="90000"/>
              </a:lnSpc>
              <a:spcBef>
                <a:spcPts val="600"/>
              </a:spcBef>
              <a:spcAft>
                <a:spcPts val="400"/>
              </a:spcAft>
            </a:pPr>
            <a:r>
              <a:rPr lang="en-SE" sz="1500" dirty="0">
                <a:latin typeface="Arial" panose="020B0604020202020204" pitchFamily="34" charset="0"/>
                <a:cs typeface="Arial" panose="020B0604020202020204" pitchFamily="34" charset="0"/>
              </a:rPr>
              <a:t>“…En tydlig korrelation mellan förmågan att </a:t>
            </a:r>
            <a:r>
              <a:rPr lang="en-SE" sz="1500" b="1" dirty="0">
                <a:latin typeface="Arial" panose="020B0604020202020204" pitchFamily="34" charset="0"/>
                <a:cs typeface="Arial" panose="020B0604020202020204" pitchFamily="34" charset="0"/>
              </a:rPr>
              <a:t>skriva bra </a:t>
            </a:r>
            <a:r>
              <a:rPr lang="en-SE" sz="1500" dirty="0">
                <a:latin typeface="Arial" panose="020B0604020202020204" pitchFamily="34" charset="0"/>
                <a:cs typeface="Arial" panose="020B0604020202020204" pitchFamily="34" charset="0"/>
              </a:rPr>
              <a:t>om matematik och att </a:t>
            </a:r>
            <a:r>
              <a:rPr lang="en-SE" sz="1500" b="1" dirty="0">
                <a:latin typeface="Arial" panose="020B0604020202020204" pitchFamily="34" charset="0"/>
                <a:cs typeface="Arial" panose="020B0604020202020204" pitchFamily="34" charset="0"/>
              </a:rPr>
              <a:t>vara</a:t>
            </a:r>
            <a:r>
              <a:rPr lang="en-SE" sz="1500" dirty="0">
                <a:latin typeface="Arial" panose="020B0604020202020204" pitchFamily="34" charset="0"/>
                <a:cs typeface="Arial" panose="020B0604020202020204" pitchFamily="34" charset="0"/>
              </a:rPr>
              <a:t> en bra matematiker…”</a:t>
            </a:r>
          </a:p>
        </p:txBody>
      </p:sp>
      <p:pic>
        <p:nvPicPr>
          <p:cNvPr id="10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6F3126C2-1DF4-8B47-9EC8-D56422F6042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403380" y="41282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457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38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791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9256" y="-303110"/>
            <a:ext cx="7582138" cy="994172"/>
          </a:xfrm>
        </p:spPr>
        <p:txBody>
          <a:bodyPr>
            <a:normAutofit/>
          </a:bodyPr>
          <a:lstStyle/>
          <a:p>
            <a:r>
              <a:rPr lang="en-US" sz="2800" dirty="0" err="1"/>
              <a:t>Akademiskt</a:t>
            </a:r>
            <a:r>
              <a:rPr lang="en-US" sz="2800" dirty="0"/>
              <a:t> </a:t>
            </a:r>
            <a:r>
              <a:rPr lang="en-US" sz="2800" dirty="0" err="1"/>
              <a:t>arbete</a:t>
            </a:r>
            <a:r>
              <a:rPr lang="en-US" sz="2800" dirty="0"/>
              <a:t> = </a:t>
            </a:r>
            <a:r>
              <a:rPr lang="en-US" sz="2800" dirty="0" err="1"/>
              <a:t>kommunikationsarbete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9256" y="691062"/>
            <a:ext cx="4558718" cy="4323389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endParaRPr lang="en-US" sz="2000" dirty="0"/>
          </a:p>
          <a:p>
            <a:r>
              <a:rPr lang="en-US" sz="2400" dirty="0" err="1"/>
              <a:t>Språk</a:t>
            </a:r>
            <a:r>
              <a:rPr lang="en-US" sz="2400" dirty="0"/>
              <a:t> </a:t>
            </a:r>
            <a:r>
              <a:rPr lang="en-US" sz="2400" dirty="0" err="1"/>
              <a:t>och</a:t>
            </a:r>
            <a:r>
              <a:rPr lang="en-US" sz="2400" dirty="0"/>
              <a:t> </a:t>
            </a:r>
            <a:r>
              <a:rPr lang="en-US" sz="2400" dirty="0" err="1"/>
              <a:t>kommunikation</a:t>
            </a:r>
            <a:r>
              <a:rPr lang="en-US" sz="2400" dirty="0"/>
              <a:t> </a:t>
            </a:r>
            <a:r>
              <a:rPr lang="en-US" sz="2400" dirty="0" err="1"/>
              <a:t>kring</a:t>
            </a:r>
            <a:r>
              <a:rPr lang="en-US" sz="2400" dirty="0"/>
              <a:t> </a:t>
            </a:r>
            <a:r>
              <a:rPr lang="en-US" sz="2400" dirty="0" err="1"/>
              <a:t>matematik</a:t>
            </a:r>
            <a:r>
              <a:rPr lang="en-US" sz="2400" dirty="0"/>
              <a:t> </a:t>
            </a:r>
            <a:r>
              <a:rPr lang="en-US" sz="2400" dirty="0" err="1"/>
              <a:t>är</a:t>
            </a:r>
            <a:r>
              <a:rPr lang="en-US" sz="2400" dirty="0"/>
              <a:t> </a:t>
            </a:r>
            <a:r>
              <a:rPr lang="en-US" sz="2400" dirty="0" err="1"/>
              <a:t>synnerligen</a:t>
            </a:r>
            <a:r>
              <a:rPr lang="en-US" sz="2400" dirty="0"/>
              <a:t> </a:t>
            </a:r>
            <a:r>
              <a:rPr lang="en-US" sz="2400" dirty="0" err="1"/>
              <a:t>viktiga</a:t>
            </a:r>
            <a:r>
              <a:rPr lang="en-US" sz="2400" dirty="0"/>
              <a:t> </a:t>
            </a:r>
            <a:r>
              <a:rPr lang="en-US" sz="2400" dirty="0" err="1"/>
              <a:t>verktyg</a:t>
            </a:r>
            <a:r>
              <a:rPr lang="en-US" sz="2400" dirty="0"/>
              <a:t> </a:t>
            </a:r>
            <a:r>
              <a:rPr lang="en-US" sz="2400" dirty="0" err="1"/>
              <a:t>för</a:t>
            </a:r>
            <a:r>
              <a:rPr lang="en-US" sz="2400" dirty="0"/>
              <a:t> </a:t>
            </a:r>
            <a:r>
              <a:rPr lang="en-US" sz="2400" dirty="0" err="1"/>
              <a:t>att</a:t>
            </a:r>
            <a:r>
              <a:rPr lang="en-US" sz="2400" dirty="0"/>
              <a:t> </a:t>
            </a:r>
            <a:r>
              <a:rPr lang="en-US" sz="2400" dirty="0" err="1"/>
              <a:t>förhålla</a:t>
            </a:r>
            <a:r>
              <a:rPr lang="en-US" sz="2400" dirty="0"/>
              <a:t> sig till, </a:t>
            </a:r>
            <a:r>
              <a:rPr lang="en-US" sz="2400" dirty="0" err="1"/>
              <a:t>beskriva</a:t>
            </a:r>
            <a:r>
              <a:rPr lang="en-US" sz="2400" dirty="0"/>
              <a:t>, </a:t>
            </a:r>
            <a:r>
              <a:rPr lang="en-US" sz="2400" dirty="0" err="1"/>
              <a:t>analysera</a:t>
            </a:r>
            <a:r>
              <a:rPr lang="en-US" sz="2400" dirty="0"/>
              <a:t> </a:t>
            </a:r>
            <a:r>
              <a:rPr lang="en-US" sz="2400" dirty="0" err="1"/>
              <a:t>och</a:t>
            </a:r>
            <a:r>
              <a:rPr lang="en-US" sz="2400" dirty="0"/>
              <a:t> </a:t>
            </a:r>
            <a:r>
              <a:rPr lang="en-US" sz="2400" dirty="0" err="1"/>
              <a:t>diskutera</a:t>
            </a:r>
            <a:r>
              <a:rPr lang="en-US" sz="2400" dirty="0"/>
              <a:t> </a:t>
            </a:r>
            <a:r>
              <a:rPr lang="en-US" sz="2400" dirty="0" err="1"/>
              <a:t>matematik</a:t>
            </a:r>
            <a:endParaRPr lang="en-US" sz="2400" dirty="0"/>
          </a:p>
          <a:p>
            <a:r>
              <a:rPr lang="en-US" sz="2400" dirty="0" err="1"/>
              <a:t>Språket</a:t>
            </a:r>
            <a:r>
              <a:rPr lang="en-US" sz="2400" dirty="0"/>
              <a:t> </a:t>
            </a:r>
            <a:r>
              <a:rPr lang="en-US" sz="2400" dirty="0" err="1"/>
              <a:t>är</a:t>
            </a:r>
            <a:r>
              <a:rPr lang="en-US" sz="2400" dirty="0"/>
              <a:t> </a:t>
            </a:r>
            <a:r>
              <a:rPr lang="en-US" sz="2400" dirty="0" err="1"/>
              <a:t>helt</a:t>
            </a:r>
            <a:r>
              <a:rPr lang="en-US" sz="2400" dirty="0"/>
              <a:t> </a:t>
            </a:r>
            <a:r>
              <a:rPr lang="en-US" sz="2400" dirty="0" err="1"/>
              <a:t>centralt</a:t>
            </a:r>
            <a:r>
              <a:rPr lang="en-US" sz="2400" dirty="0"/>
              <a:t> </a:t>
            </a:r>
            <a:r>
              <a:rPr lang="en-US" sz="2400" dirty="0" err="1"/>
              <a:t>när</a:t>
            </a:r>
            <a:r>
              <a:rPr lang="en-US" sz="2400" dirty="0"/>
              <a:t> vi </a:t>
            </a:r>
            <a:r>
              <a:rPr lang="en-US" sz="2400" dirty="0" err="1"/>
              <a:t>ska</a:t>
            </a:r>
            <a:r>
              <a:rPr lang="en-US" sz="2400" dirty="0"/>
              <a:t> </a:t>
            </a:r>
            <a:r>
              <a:rPr lang="en-US" sz="2400" dirty="0" err="1"/>
              <a:t>förmedla</a:t>
            </a:r>
            <a:r>
              <a:rPr lang="en-US" sz="2400" dirty="0"/>
              <a:t> </a:t>
            </a:r>
            <a:r>
              <a:rPr lang="en-US" sz="2400" dirty="0" err="1"/>
              <a:t>och</a:t>
            </a:r>
            <a:r>
              <a:rPr lang="en-US" sz="2400" dirty="0"/>
              <a:t> </a:t>
            </a:r>
            <a:r>
              <a:rPr lang="en-US" sz="2400" dirty="0" err="1"/>
              <a:t>rapportera</a:t>
            </a:r>
            <a:r>
              <a:rPr lang="en-US" sz="2400" dirty="0"/>
              <a:t> </a:t>
            </a:r>
            <a:r>
              <a:rPr lang="en-US" sz="2400" dirty="0" err="1"/>
              <a:t>resultat</a:t>
            </a:r>
            <a:r>
              <a:rPr lang="en-US" sz="2400" dirty="0"/>
              <a:t> </a:t>
            </a:r>
            <a:r>
              <a:rPr lang="en-US" sz="2400" dirty="0" err="1"/>
              <a:t>från</a:t>
            </a:r>
            <a:r>
              <a:rPr lang="en-US" sz="2400" dirty="0"/>
              <a:t> </a:t>
            </a:r>
            <a:r>
              <a:rPr lang="en-US" sz="2400" dirty="0" err="1"/>
              <a:t>uppgifter</a:t>
            </a:r>
            <a:r>
              <a:rPr lang="en-US" sz="2400" dirty="0"/>
              <a:t> </a:t>
            </a:r>
            <a:r>
              <a:rPr lang="en-US" sz="2400" dirty="0" err="1"/>
              <a:t>och</a:t>
            </a:r>
            <a:r>
              <a:rPr lang="en-US" sz="2400" dirty="0"/>
              <a:t> </a:t>
            </a:r>
            <a:r>
              <a:rPr lang="en-US" sz="2400" dirty="0" err="1"/>
              <a:t>undersökningar</a:t>
            </a:r>
            <a:endParaRPr lang="en-US" sz="2400" dirty="0"/>
          </a:p>
          <a:p>
            <a:r>
              <a:rPr lang="en-US" sz="2400" dirty="0"/>
              <a:t>…</a:t>
            </a:r>
            <a:r>
              <a:rPr lang="en-US" sz="2400" dirty="0" err="1"/>
              <a:t>att</a:t>
            </a:r>
            <a:r>
              <a:rPr lang="en-US" sz="2400" dirty="0"/>
              <a:t> </a:t>
            </a:r>
            <a:r>
              <a:rPr lang="en-US" sz="2400" dirty="0" err="1"/>
              <a:t>förstå</a:t>
            </a:r>
            <a:r>
              <a:rPr lang="en-US" sz="2400" dirty="0"/>
              <a:t> </a:t>
            </a:r>
            <a:r>
              <a:rPr lang="en-US" sz="2400" dirty="0" err="1"/>
              <a:t>och</a:t>
            </a:r>
            <a:r>
              <a:rPr lang="en-US" sz="2400" dirty="0"/>
              <a:t> </a:t>
            </a:r>
            <a:r>
              <a:rPr lang="en-US" sz="2400" dirty="0" err="1"/>
              <a:t>möta</a:t>
            </a:r>
            <a:r>
              <a:rPr lang="en-US" sz="2400" dirty="0"/>
              <a:t> </a:t>
            </a:r>
            <a:r>
              <a:rPr lang="en-US" sz="2400" dirty="0" err="1"/>
              <a:t>krav</a:t>
            </a:r>
            <a:r>
              <a:rPr lang="en-US" sz="2400" dirty="0"/>
              <a:t> </a:t>
            </a:r>
            <a:r>
              <a:rPr lang="en-US" sz="2400" dirty="0" err="1"/>
              <a:t>och</a:t>
            </a:r>
            <a:r>
              <a:rPr lang="en-US" sz="2400" dirty="0"/>
              <a:t> </a:t>
            </a:r>
            <a:r>
              <a:rPr lang="en-US" sz="2400" dirty="0" err="1"/>
              <a:t>förväntningar</a:t>
            </a:r>
            <a:r>
              <a:rPr lang="en-US" sz="2400" dirty="0"/>
              <a:t> </a:t>
            </a:r>
            <a:r>
              <a:rPr lang="en-US" sz="2400" dirty="0" err="1"/>
              <a:t>på</a:t>
            </a:r>
            <a:r>
              <a:rPr lang="en-US" sz="2400" dirty="0"/>
              <a:t> </a:t>
            </a:r>
            <a:r>
              <a:rPr lang="en-US" sz="2400" dirty="0" err="1"/>
              <a:t>språkhantering</a:t>
            </a:r>
            <a:r>
              <a:rPr lang="en-US" sz="2400" dirty="0"/>
              <a:t> </a:t>
            </a:r>
            <a:r>
              <a:rPr lang="en-US" sz="2400" dirty="0" err="1"/>
              <a:t>är</a:t>
            </a:r>
            <a:r>
              <a:rPr lang="en-US" sz="2400" dirty="0"/>
              <a:t> </a:t>
            </a:r>
            <a:r>
              <a:rPr lang="en-US" sz="2400" dirty="0" err="1"/>
              <a:t>därför</a:t>
            </a:r>
            <a:r>
              <a:rPr lang="en-US" sz="2400" dirty="0"/>
              <a:t> en </a:t>
            </a:r>
            <a:r>
              <a:rPr lang="en-US" sz="2400" dirty="0" err="1"/>
              <a:t>viktig</a:t>
            </a:r>
            <a:r>
              <a:rPr lang="en-US" sz="2400" dirty="0"/>
              <a:t> </a:t>
            </a:r>
            <a:r>
              <a:rPr lang="en-US" sz="2400" dirty="0" err="1"/>
              <a:t>och</a:t>
            </a:r>
            <a:r>
              <a:rPr lang="en-US" sz="2400" dirty="0"/>
              <a:t> central del </a:t>
            </a:r>
            <a:r>
              <a:rPr lang="en-US" sz="2400" dirty="0" err="1"/>
              <a:t>i</a:t>
            </a:r>
            <a:r>
              <a:rPr lang="en-US" sz="2400" dirty="0"/>
              <a:t> </a:t>
            </a:r>
            <a:r>
              <a:rPr lang="en-US" sz="2400" dirty="0" err="1"/>
              <a:t>er</a:t>
            </a:r>
            <a:r>
              <a:rPr lang="en-US" sz="2400" dirty="0"/>
              <a:t> </a:t>
            </a:r>
            <a:r>
              <a:rPr lang="en-US" sz="2400" dirty="0" err="1"/>
              <a:t>utbildning</a:t>
            </a:r>
            <a:endParaRPr lang="en-US" sz="2400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Susan Holmes 01.mp4" descr="Susan Holmes 01.mp4">
            <a:hlinkClick r:id="" action="ppaction://media"/>
            <a:extLst>
              <a:ext uri="{FF2B5EF4-FFF2-40B4-BE49-F238E27FC236}">
                <a16:creationId xmlns:a16="http://schemas.microsoft.com/office/drawing/2014/main" id="{23CA9876-F8E5-834E-8F66-17C5D1393BE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014452" y="1749038"/>
            <a:ext cx="3924328" cy="220743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0451934-8453-1B4B-99F0-56405464FFF8}"/>
              </a:ext>
            </a:extLst>
          </p:cNvPr>
          <p:cNvSpPr txBox="1"/>
          <p:nvPr/>
        </p:nvSpPr>
        <p:spPr>
          <a:xfrm>
            <a:off x="5118514" y="1420762"/>
            <a:ext cx="3776230" cy="166199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algn="l">
              <a:lnSpc>
                <a:spcPct val="90000"/>
              </a:lnSpc>
              <a:spcBef>
                <a:spcPts val="600"/>
              </a:spcBef>
              <a:spcAft>
                <a:spcPts val="400"/>
              </a:spcAft>
            </a:pPr>
            <a:r>
              <a:rPr lang="en-SE" sz="1200" dirty="0">
                <a:latin typeface="Arial" panose="020B0604020202020204" pitchFamily="34" charset="0"/>
                <a:cs typeface="Arial" panose="020B0604020202020204" pitchFamily="34" charset="0"/>
              </a:rPr>
              <a:t>Susan Holmes, professor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statistik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, Stanford University</a:t>
            </a:r>
            <a:endParaRPr lang="en-SE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F92DFBC9-A9E5-6A4B-A31F-272B68E1D99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424994" y="42164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1054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53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734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28600" y="-165100"/>
            <a:ext cx="7467600" cy="1109306"/>
          </a:xfrm>
        </p:spPr>
        <p:txBody>
          <a:bodyPr>
            <a:normAutofit/>
          </a:bodyPr>
          <a:lstStyle/>
          <a:p>
            <a:r>
              <a:rPr lang="sv-SE" sz="2800" dirty="0"/>
              <a:t>Avdelningen för fackspråk och kommunikation på Chalmers 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228600" y="1190092"/>
            <a:ext cx="7467600" cy="3585298"/>
          </a:xfrm>
        </p:spPr>
        <p:txBody>
          <a:bodyPr>
            <a:normAutofit/>
          </a:bodyPr>
          <a:lstStyle/>
          <a:p>
            <a:r>
              <a:rPr lang="sv-SE" sz="2400" dirty="0"/>
              <a:t>Förbereder studenter för akademiens och yrkeslivets kommunikationskrav</a:t>
            </a:r>
          </a:p>
          <a:p>
            <a:r>
              <a:rPr lang="sv-SE" sz="2400" dirty="0"/>
              <a:t>Jobbar med </a:t>
            </a:r>
            <a:r>
              <a:rPr lang="sv-SE" sz="2400" b="1" dirty="0"/>
              <a:t>integrerad</a:t>
            </a:r>
            <a:r>
              <a:rPr lang="sv-SE" sz="2400" dirty="0"/>
              <a:t> undervisning om akademisk och teknisk kommunikation tillsammans med ämnesföreträdare på hela Chalmers (och GU)</a:t>
            </a:r>
          </a:p>
          <a:p>
            <a:r>
              <a:rPr lang="sv-SE" sz="2400" dirty="0"/>
              <a:t>Finns med på alla nivåer – från år 1 till master- och forskarnivå</a:t>
            </a:r>
          </a:p>
          <a:p>
            <a:r>
              <a:rPr lang="sv-SE" sz="2400" dirty="0"/>
              <a:t>På svenska och engelska – skriftligt och muntligt</a:t>
            </a:r>
          </a:p>
          <a:p>
            <a:endParaRPr lang="sv-SE" dirty="0"/>
          </a:p>
          <a:p>
            <a:pPr lvl="1"/>
            <a:endParaRPr lang="sv-SE" dirty="0"/>
          </a:p>
        </p:txBody>
      </p:sp>
      <p:pic>
        <p:nvPicPr>
          <p:cNvPr id="3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164F270A-1597-F244-A352-2EE64533103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810500" y="3670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8721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93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>
            <a:spLocks noGrp="1"/>
          </p:cNvSpPr>
          <p:nvPr>
            <p:ph type="title"/>
          </p:nvPr>
        </p:nvSpPr>
        <p:spPr>
          <a:xfrm>
            <a:off x="573720" y="-27250"/>
            <a:ext cx="6796020" cy="994172"/>
          </a:xfrm>
        </p:spPr>
        <p:txBody>
          <a:bodyPr/>
          <a:lstStyle/>
          <a:p>
            <a:r>
              <a:rPr lang="sv-SE" altLang="sv-SE" sz="2700" dirty="0"/>
              <a:t>…och samarbetet med Fackspråk är unikt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357587"/>
            <a:ext cx="7886700" cy="2858877"/>
          </a:xfrm>
        </p:spPr>
        <p:txBody>
          <a:bodyPr>
            <a:normAutofit lnSpcReduction="10000"/>
          </a:bodyPr>
          <a:lstStyle/>
          <a:p>
            <a:pPr>
              <a:buFont typeface="Arial" charset="0"/>
              <a:buChar char="•"/>
              <a:defRPr/>
            </a:pPr>
            <a:r>
              <a:rPr lang="sv-SE" sz="2400" dirty="0"/>
              <a:t>Verksamheten är den enda av sitt slag på ett svenskt lärosäte</a:t>
            </a:r>
          </a:p>
          <a:p>
            <a:pPr>
              <a:buFont typeface="Arial" charset="0"/>
              <a:buChar char="•"/>
              <a:defRPr/>
            </a:pPr>
            <a:r>
              <a:rPr lang="sv-SE" sz="2400" dirty="0"/>
              <a:t>Inget annat universitet erbjuder och satsar i samma utsträckning på </a:t>
            </a:r>
            <a:r>
              <a:rPr lang="sv-SE" sz="2400" i="1" dirty="0"/>
              <a:t>integrerad</a:t>
            </a:r>
            <a:r>
              <a:rPr lang="sv-SE" sz="2400" dirty="0"/>
              <a:t> undervisning om språk och kommunikation</a:t>
            </a:r>
          </a:p>
          <a:p>
            <a:pPr>
              <a:buFont typeface="Arial" charset="0"/>
              <a:buChar char="•"/>
              <a:defRPr/>
            </a:pPr>
            <a:r>
              <a:rPr lang="sv-SE" sz="2400" dirty="0"/>
              <a:t>Det ger resultat vilket visats i utvärderingar av verksamheten vid Chalmers och inte minst i kommentarer från studenter och ämneskollegor</a:t>
            </a:r>
          </a:p>
        </p:txBody>
      </p:sp>
      <p:pic>
        <p:nvPicPr>
          <p:cNvPr id="2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13E82330-4D31-7340-A46C-EE825BF1D6C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369740" y="403225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1813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39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D7978B0E-54CB-0C4D-9E0C-621B701A286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4110" y="613552"/>
            <a:ext cx="5343524" cy="3072524"/>
          </a:xfrm>
          <a:prstGeom prst="rect">
            <a:avLst/>
          </a:prstGeom>
        </p:spPr>
      </p:pic>
      <p:pic>
        <p:nvPicPr>
          <p:cNvPr id="2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F7EBE478-4A92-CD43-ABE9-D3820ABAAA2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047634" y="412354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0319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79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Tema">
  <a:themeElements>
    <a:clrScheme name="Chalmers PPT mall 27feb">
      <a:dk1>
        <a:srgbClr val="262626"/>
      </a:dk1>
      <a:lt1>
        <a:srgbClr val="FFFFFF"/>
      </a:lt1>
      <a:dk2>
        <a:srgbClr val="003050"/>
      </a:dk2>
      <a:lt2>
        <a:srgbClr val="FFFFFF"/>
      </a:lt2>
      <a:accent1>
        <a:srgbClr val="00A99D"/>
      </a:accent1>
      <a:accent2>
        <a:srgbClr val="194461"/>
      </a:accent2>
      <a:accent3>
        <a:srgbClr val="6C8697"/>
      </a:accent3>
      <a:accent4>
        <a:srgbClr val="BBD7DF"/>
      </a:accent4>
      <a:accent5>
        <a:srgbClr val="194461"/>
      </a:accent5>
      <a:accent6>
        <a:srgbClr val="6C8697"/>
      </a:accent6>
      <a:hlink>
        <a:srgbClr val="262626"/>
      </a:hlink>
      <a:folHlink>
        <a:srgbClr val="5D6F79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-t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lIns="0" tIns="0" rIns="0" bIns="0" rtlCol="0" anchor="t" anchorCtr="0">
        <a:spAutoFit/>
      </a:bodyPr>
      <a:lstStyle>
        <a:defPPr algn="l">
          <a:lnSpc>
            <a:spcPct val="90000"/>
          </a:lnSpc>
          <a:spcBef>
            <a:spcPts val="600"/>
          </a:spcBef>
          <a:spcAft>
            <a:spcPts val="400"/>
          </a:spcAft>
          <a:defRPr sz="1500" dirty="0" smtClean="0">
            <a:latin typeface="Arial" panose="020B0604020202020204" pitchFamily="34" charset="0"/>
            <a:cs typeface="Arial" panose="020B0604020202020204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6" id="{E9A97869-4155-0E4F-9810-E9C3593AEE4F}" vid="{3D362520-2D8D-D144-BE5D-4250676D98B4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Chalmers PowerPointmall_200424</Template>
  <TotalTime>1416</TotalTime>
  <Words>1052</Words>
  <Application>Microsoft Office PowerPoint</Application>
  <PresentationFormat>On-screen Show (16:9)</PresentationFormat>
  <Paragraphs>137</Paragraphs>
  <Slides>20</Slides>
  <Notes>17</Notes>
  <HiddenSlides>0</HiddenSlides>
  <MMClips>18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3" baseType="lpstr">
      <vt:lpstr>Arial</vt:lpstr>
      <vt:lpstr>Calibri</vt:lpstr>
      <vt:lpstr>Tema</vt:lpstr>
      <vt:lpstr>Introduktion till kommunikationsinslaget i matematisk orientering  (MVE235 och MMG200)</vt:lpstr>
      <vt:lpstr>Kommunicerar matematiker?</vt:lpstr>
      <vt:lpstr>En röst från er disciplin (Ravi Vakil, professor i matematik på Stanford University)</vt:lpstr>
      <vt:lpstr>Skrivande som “motor” för kunskaputveckling</vt:lpstr>
      <vt:lpstr>En röst från er disciplin (Ravi Vakil, professor i matematik på Stanford University)</vt:lpstr>
      <vt:lpstr>Akademiskt arbete = kommunikationsarbete</vt:lpstr>
      <vt:lpstr>Avdelningen för fackspråk och kommunikation på Chalmers </vt:lpstr>
      <vt:lpstr>…och samarbetet med Fackspråk är unikt</vt:lpstr>
      <vt:lpstr>PowerPoint Presentation</vt:lpstr>
      <vt:lpstr>Er uppgift</vt:lpstr>
      <vt:lpstr>PowerPoint Presentation</vt:lpstr>
      <vt:lpstr>Mål för momentet</vt:lpstr>
      <vt:lpstr>Hur når ni målen? </vt:lpstr>
      <vt:lpstr>Utgångspunkter</vt:lpstr>
      <vt:lpstr>PowerPoint Presentation</vt:lpstr>
      <vt:lpstr>Mottagaren då?</vt:lpstr>
      <vt:lpstr>Formaliakrav</vt:lpstr>
      <vt:lpstr>Nästa steg (fackspråk)</vt:lpstr>
      <vt:lpstr>PowerPoint Presentation</vt:lpstr>
      <vt:lpstr>Logotype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Rubrik till presentationen</dc:title>
  <dc:subject/>
  <dc:creator>Anne Berit Heieraas</dc:creator>
  <cp:keywords/>
  <dc:description/>
  <cp:lastModifiedBy>Katarina Gustavsson Yamazaki</cp:lastModifiedBy>
  <cp:revision>57</cp:revision>
  <cp:lastPrinted>2019-12-04T16:23:48Z</cp:lastPrinted>
  <dcterms:created xsi:type="dcterms:W3CDTF">2020-05-08T07:15:23Z</dcterms:created>
  <dcterms:modified xsi:type="dcterms:W3CDTF">2023-10-20T08:57:05Z</dcterms:modified>
  <cp:category/>
</cp:coreProperties>
</file>