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88" r:id="rId2"/>
    <p:sldMasterId id="2147483746" r:id="rId3"/>
  </p:sldMasterIdLst>
  <p:notesMasterIdLst>
    <p:notesMasterId r:id="rId76"/>
  </p:notesMasterIdLst>
  <p:handoutMasterIdLst>
    <p:handoutMasterId r:id="rId77"/>
  </p:handoutMasterIdLst>
  <p:sldIdLst>
    <p:sldId id="256" r:id="rId4"/>
    <p:sldId id="374" r:id="rId5"/>
    <p:sldId id="523" r:id="rId6"/>
    <p:sldId id="524" r:id="rId7"/>
    <p:sldId id="407" r:id="rId8"/>
    <p:sldId id="391" r:id="rId9"/>
    <p:sldId id="382" r:id="rId10"/>
    <p:sldId id="344" r:id="rId11"/>
    <p:sldId id="378" r:id="rId12"/>
    <p:sldId id="381" r:id="rId13"/>
    <p:sldId id="428" r:id="rId14"/>
    <p:sldId id="383" r:id="rId15"/>
    <p:sldId id="373" r:id="rId16"/>
    <p:sldId id="409" r:id="rId17"/>
    <p:sldId id="384" r:id="rId18"/>
    <p:sldId id="434" r:id="rId19"/>
    <p:sldId id="412" r:id="rId20"/>
    <p:sldId id="436" r:id="rId21"/>
    <p:sldId id="437" r:id="rId22"/>
    <p:sldId id="438" r:id="rId23"/>
    <p:sldId id="435" r:id="rId24"/>
    <p:sldId id="439" r:id="rId25"/>
    <p:sldId id="440" r:id="rId26"/>
    <p:sldId id="413" r:id="rId27"/>
    <p:sldId id="469" r:id="rId28"/>
    <p:sldId id="345" r:id="rId29"/>
    <p:sldId id="346" r:id="rId30"/>
    <p:sldId id="347" r:id="rId31"/>
    <p:sldId id="348" r:id="rId32"/>
    <p:sldId id="349" r:id="rId33"/>
    <p:sldId id="350" r:id="rId34"/>
    <p:sldId id="351" r:id="rId35"/>
    <p:sldId id="432" r:id="rId36"/>
    <p:sldId id="525" r:id="rId37"/>
    <p:sldId id="366" r:id="rId38"/>
    <p:sldId id="474" r:id="rId39"/>
    <p:sldId id="478" r:id="rId40"/>
    <p:sldId id="479" r:id="rId41"/>
    <p:sldId id="480" r:id="rId42"/>
    <p:sldId id="489" r:id="rId43"/>
    <p:sldId id="490" r:id="rId44"/>
    <p:sldId id="516" r:id="rId45"/>
    <p:sldId id="517" r:id="rId46"/>
    <p:sldId id="518" r:id="rId47"/>
    <p:sldId id="519" r:id="rId48"/>
    <p:sldId id="491" r:id="rId49"/>
    <p:sldId id="492" r:id="rId50"/>
    <p:sldId id="493" r:id="rId51"/>
    <p:sldId id="494" r:id="rId52"/>
    <p:sldId id="495" r:id="rId53"/>
    <p:sldId id="496" r:id="rId54"/>
    <p:sldId id="497" r:id="rId55"/>
    <p:sldId id="498" r:id="rId56"/>
    <p:sldId id="499" r:id="rId57"/>
    <p:sldId id="500" r:id="rId58"/>
    <p:sldId id="520" r:id="rId59"/>
    <p:sldId id="522" r:id="rId60"/>
    <p:sldId id="501" r:id="rId61"/>
    <p:sldId id="512" r:id="rId62"/>
    <p:sldId id="513" r:id="rId63"/>
    <p:sldId id="514" r:id="rId64"/>
    <p:sldId id="515" r:id="rId65"/>
    <p:sldId id="521" r:id="rId66"/>
    <p:sldId id="502" r:id="rId67"/>
    <p:sldId id="503" r:id="rId68"/>
    <p:sldId id="506" r:id="rId69"/>
    <p:sldId id="468" r:id="rId70"/>
    <p:sldId id="429" r:id="rId71"/>
    <p:sldId id="466" r:id="rId72"/>
    <p:sldId id="508" r:id="rId73"/>
    <p:sldId id="509" r:id="rId74"/>
    <p:sldId id="510" r:id="rId75"/>
  </p:sldIdLst>
  <p:sldSz cx="9144000" cy="6858000" type="screen4x3"/>
  <p:notesSz cx="6794500" cy="9931400"/>
  <p:defaultTextStyle>
    <a:defPPr>
      <a:defRPr lang="en-GB"/>
    </a:defPPr>
    <a:lvl1pPr algn="l" rtl="0" eaLnBrk="0" fontAlgn="base" hangingPunct="0">
      <a:spcBef>
        <a:spcPct val="0"/>
      </a:spcBef>
      <a:spcAft>
        <a:spcPct val="0"/>
      </a:spcAft>
      <a:defRPr sz="2000" kern="1200">
        <a:solidFill>
          <a:schemeClr val="tx1"/>
        </a:solidFill>
        <a:latin typeface="Lucida Sans Unicode" panose="020B060203050402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Lucida Sans Unicode" panose="020B060203050402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Lucida Sans Unicode" panose="020B060203050402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Lucida Sans Unicode" panose="020B060203050402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Lucida Sans Unicode" panose="020B0602030504020204" pitchFamily="34" charset="0"/>
        <a:ea typeface="+mn-ea"/>
        <a:cs typeface="+mn-cs"/>
      </a:defRPr>
    </a:lvl5pPr>
    <a:lvl6pPr marL="2286000" algn="l" defTabSz="914400" rtl="0" eaLnBrk="1" latinLnBrk="0" hangingPunct="1">
      <a:defRPr sz="2000" kern="1200">
        <a:solidFill>
          <a:schemeClr val="tx1"/>
        </a:solidFill>
        <a:latin typeface="Lucida Sans Unicode" panose="020B0602030504020204" pitchFamily="34" charset="0"/>
        <a:ea typeface="+mn-ea"/>
        <a:cs typeface="+mn-cs"/>
      </a:defRPr>
    </a:lvl6pPr>
    <a:lvl7pPr marL="2743200" algn="l" defTabSz="914400" rtl="0" eaLnBrk="1" latinLnBrk="0" hangingPunct="1">
      <a:defRPr sz="2000" kern="1200">
        <a:solidFill>
          <a:schemeClr val="tx1"/>
        </a:solidFill>
        <a:latin typeface="Lucida Sans Unicode" panose="020B0602030504020204" pitchFamily="34" charset="0"/>
        <a:ea typeface="+mn-ea"/>
        <a:cs typeface="+mn-cs"/>
      </a:defRPr>
    </a:lvl7pPr>
    <a:lvl8pPr marL="3200400" algn="l" defTabSz="914400" rtl="0" eaLnBrk="1" latinLnBrk="0" hangingPunct="1">
      <a:defRPr sz="2000" kern="1200">
        <a:solidFill>
          <a:schemeClr val="tx1"/>
        </a:solidFill>
        <a:latin typeface="Lucida Sans Unicode" panose="020B0602030504020204" pitchFamily="34" charset="0"/>
        <a:ea typeface="+mn-ea"/>
        <a:cs typeface="+mn-cs"/>
      </a:defRPr>
    </a:lvl8pPr>
    <a:lvl9pPr marL="3657600" algn="l" defTabSz="914400" rtl="0" eaLnBrk="1" latinLnBrk="0" hangingPunct="1">
      <a:defRPr sz="2000" kern="1200">
        <a:solidFill>
          <a:schemeClr val="tx1"/>
        </a:solidFill>
        <a:latin typeface="Lucida Sans Unicode" panose="020B0602030504020204" pitchFamily="34" charset="0"/>
        <a:ea typeface="+mn-ea"/>
        <a:cs typeface="+mn-cs"/>
      </a:defRPr>
    </a:lvl9pPr>
  </p:defaultTextStyle>
  <p:extLst>
    <p:ext uri="{521415D9-36F7-43E2-AB2F-B90AF26B5E84}">
      <p14:sectionLst xmlns:p14="http://schemas.microsoft.com/office/powerpoint/2010/main">
        <p14:section name="Default Section" id="{DCD6AAC0-EF55-486A-AE33-C0D2D1C4D9FA}">
          <p14:sldIdLst>
            <p14:sldId id="256"/>
            <p14:sldId id="374"/>
            <p14:sldId id="523"/>
            <p14:sldId id="524"/>
            <p14:sldId id="407"/>
            <p14:sldId id="391"/>
            <p14:sldId id="382"/>
            <p14:sldId id="344"/>
            <p14:sldId id="378"/>
            <p14:sldId id="381"/>
            <p14:sldId id="428"/>
            <p14:sldId id="383"/>
            <p14:sldId id="373"/>
            <p14:sldId id="409"/>
            <p14:sldId id="384"/>
            <p14:sldId id="434"/>
            <p14:sldId id="412"/>
            <p14:sldId id="436"/>
            <p14:sldId id="437"/>
            <p14:sldId id="438"/>
            <p14:sldId id="435"/>
            <p14:sldId id="439"/>
            <p14:sldId id="440"/>
            <p14:sldId id="413"/>
            <p14:sldId id="469"/>
            <p14:sldId id="345"/>
            <p14:sldId id="346"/>
            <p14:sldId id="347"/>
            <p14:sldId id="348"/>
            <p14:sldId id="349"/>
            <p14:sldId id="350"/>
            <p14:sldId id="351"/>
            <p14:sldId id="432"/>
            <p14:sldId id="525"/>
            <p14:sldId id="366"/>
          </p14:sldIdLst>
        </p14:section>
        <p14:section name="Untitled Section" id="{A9307657-65A7-48E1-8796-DC7EAD1BD66D}">
          <p14:sldIdLst>
            <p14:sldId id="474"/>
            <p14:sldId id="478"/>
            <p14:sldId id="479"/>
            <p14:sldId id="480"/>
            <p14:sldId id="489"/>
            <p14:sldId id="490"/>
            <p14:sldId id="516"/>
            <p14:sldId id="517"/>
            <p14:sldId id="518"/>
            <p14:sldId id="519"/>
            <p14:sldId id="491"/>
            <p14:sldId id="492"/>
            <p14:sldId id="493"/>
            <p14:sldId id="494"/>
            <p14:sldId id="495"/>
            <p14:sldId id="496"/>
            <p14:sldId id="497"/>
            <p14:sldId id="498"/>
            <p14:sldId id="499"/>
            <p14:sldId id="500"/>
            <p14:sldId id="520"/>
            <p14:sldId id="522"/>
            <p14:sldId id="501"/>
            <p14:sldId id="512"/>
            <p14:sldId id="513"/>
            <p14:sldId id="514"/>
            <p14:sldId id="515"/>
            <p14:sldId id="521"/>
            <p14:sldId id="502"/>
            <p14:sldId id="503"/>
            <p14:sldId id="506"/>
            <p14:sldId id="468"/>
            <p14:sldId id="429"/>
            <p14:sldId id="466"/>
            <p14:sldId id="508"/>
            <p14:sldId id="509"/>
            <p14:sldId id="51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0F6FA"/>
    <a:srgbClr val="66FFFF"/>
    <a:srgbClr val="DEF1F2"/>
    <a:srgbClr val="FADDA2"/>
    <a:srgbClr val="CDF9B5"/>
    <a:srgbClr val="D2FAD4"/>
    <a:srgbClr val="D9EA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1" autoAdjust="0"/>
    <p:restoredTop sz="86218" autoAdjust="0"/>
  </p:normalViewPr>
  <p:slideViewPr>
    <p:cSldViewPr>
      <p:cViewPr>
        <p:scale>
          <a:sx n="100" d="100"/>
          <a:sy n="100" d="100"/>
        </p:scale>
        <p:origin x="1836" y="31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50" d="100"/>
        <a:sy n="150" d="100"/>
      </p:scale>
      <p:origin x="0" y="-1938"/>
    </p:cViewPr>
  </p:sorterViewPr>
  <p:notesViewPr>
    <p:cSldViewPr>
      <p:cViewPr varScale="1">
        <p:scale>
          <a:sx n="65" d="100"/>
          <a:sy n="65" d="100"/>
        </p:scale>
        <p:origin x="-2004"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71" tIns="47786" rIns="95571" bIns="47786" numCol="1" anchor="t" anchorCtr="0" compatLnSpc="1">
            <a:prstTxWarp prst="textNoShape">
              <a:avLst/>
            </a:prstTxWarp>
          </a:bodyPr>
          <a:lstStyle>
            <a:lvl1pPr defTabSz="955830" eaLnBrk="1" hangingPunct="1">
              <a:lnSpc>
                <a:spcPct val="100000"/>
              </a:lnSpc>
              <a:defRPr sz="1300">
                <a:latin typeface="Times New Roman" pitchFamily="18" charset="0"/>
              </a:defRPr>
            </a:lvl1pPr>
          </a:lstStyle>
          <a:p>
            <a:pPr>
              <a:defRPr/>
            </a:pPr>
            <a:endParaRPr lang="en-GB"/>
          </a:p>
        </p:txBody>
      </p:sp>
      <p:sp>
        <p:nvSpPr>
          <p:cNvPr id="4099" name="Rectangle 3"/>
          <p:cNvSpPr>
            <a:spLocks noGrp="1" noChangeArrowheads="1"/>
          </p:cNvSpPr>
          <p:nvPr>
            <p:ph type="dt" sz="quarter" idx="1"/>
          </p:nvPr>
        </p:nvSpPr>
        <p:spPr bwMode="auto">
          <a:xfrm>
            <a:off x="3849688" y="0"/>
            <a:ext cx="2944812"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71" tIns="47786" rIns="95571" bIns="47786" numCol="1" anchor="t" anchorCtr="0" compatLnSpc="1">
            <a:prstTxWarp prst="textNoShape">
              <a:avLst/>
            </a:prstTxWarp>
          </a:bodyPr>
          <a:lstStyle>
            <a:lvl1pPr algn="r" defTabSz="955830" eaLnBrk="1" hangingPunct="1">
              <a:lnSpc>
                <a:spcPct val="100000"/>
              </a:lnSpc>
              <a:defRPr sz="1300">
                <a:latin typeface="Times New Roman" pitchFamily="18" charset="0"/>
              </a:defRPr>
            </a:lvl1pPr>
          </a:lstStyle>
          <a:p>
            <a:pPr>
              <a:defRPr/>
            </a:pPr>
            <a:endParaRPr lang="en-GB"/>
          </a:p>
        </p:txBody>
      </p:sp>
      <p:sp>
        <p:nvSpPr>
          <p:cNvPr id="4100" name="Rectangle 4"/>
          <p:cNvSpPr>
            <a:spLocks noGrp="1" noChangeArrowheads="1"/>
          </p:cNvSpPr>
          <p:nvPr>
            <p:ph type="ftr" sz="quarter" idx="2"/>
          </p:nvPr>
        </p:nvSpPr>
        <p:spPr bwMode="auto">
          <a:xfrm>
            <a:off x="0" y="9436100"/>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71" tIns="47786" rIns="95571" bIns="47786" numCol="1" anchor="b" anchorCtr="0" compatLnSpc="1">
            <a:prstTxWarp prst="textNoShape">
              <a:avLst/>
            </a:prstTxWarp>
          </a:bodyPr>
          <a:lstStyle>
            <a:lvl1pPr defTabSz="955830" eaLnBrk="1" hangingPunct="1">
              <a:lnSpc>
                <a:spcPct val="100000"/>
              </a:lnSpc>
              <a:defRPr sz="1300">
                <a:latin typeface="Times New Roman" pitchFamily="18" charset="0"/>
              </a:defRPr>
            </a:lvl1pPr>
          </a:lstStyle>
          <a:p>
            <a:pPr>
              <a:defRPr/>
            </a:pPr>
            <a:endParaRPr lang="en-GB"/>
          </a:p>
        </p:txBody>
      </p:sp>
      <p:sp>
        <p:nvSpPr>
          <p:cNvPr id="4101" name="Rectangle 5"/>
          <p:cNvSpPr>
            <a:spLocks noGrp="1" noChangeArrowheads="1"/>
          </p:cNvSpPr>
          <p:nvPr>
            <p:ph type="sldNum" sz="quarter" idx="3"/>
          </p:nvPr>
        </p:nvSpPr>
        <p:spPr bwMode="auto">
          <a:xfrm>
            <a:off x="3849688" y="9436100"/>
            <a:ext cx="2944812"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71" tIns="47786" rIns="95571" bIns="47786" numCol="1" anchor="b" anchorCtr="0" compatLnSpc="1">
            <a:prstTxWarp prst="textNoShape">
              <a:avLst/>
            </a:prstTxWarp>
          </a:bodyPr>
          <a:lstStyle>
            <a:lvl1pPr algn="r" defTabSz="955675" eaLnBrk="1" hangingPunct="1">
              <a:lnSpc>
                <a:spcPct val="100000"/>
              </a:lnSpc>
              <a:defRPr sz="1300">
                <a:latin typeface="Times New Roman" panose="02020603050405020304" pitchFamily="18" charset="0"/>
              </a:defRPr>
            </a:lvl1pPr>
          </a:lstStyle>
          <a:p>
            <a:pPr>
              <a:defRPr/>
            </a:pPr>
            <a:fld id="{2B63ACBD-1186-42C1-A31B-BB1EA99EFC15}" type="slidenum">
              <a:rPr lang="en-GB" altLang="sv-SE"/>
              <a:pPr>
                <a:defRPr/>
              </a:pPr>
              <a:t>‹#›</a:t>
            </a:fld>
            <a:endParaRPr lang="en-GB" altLang="sv-SE"/>
          </a:p>
        </p:txBody>
      </p:sp>
    </p:spTree>
    <p:extLst>
      <p:ext uri="{BB962C8B-B14F-4D97-AF65-F5344CB8AC3E}">
        <p14:creationId xmlns:p14="http://schemas.microsoft.com/office/powerpoint/2010/main" val="890039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71" tIns="47786" rIns="95571" bIns="47786" numCol="1" anchor="t" anchorCtr="0" compatLnSpc="1">
            <a:prstTxWarp prst="textNoShape">
              <a:avLst/>
            </a:prstTxWarp>
          </a:bodyPr>
          <a:lstStyle>
            <a:lvl1pPr defTabSz="955830" eaLnBrk="1" hangingPunct="1">
              <a:lnSpc>
                <a:spcPct val="100000"/>
              </a:lnSpc>
              <a:defRPr sz="1300">
                <a:latin typeface="Times New Roman" pitchFamily="18" charset="0"/>
              </a:defRPr>
            </a:lvl1pPr>
          </a:lstStyle>
          <a:p>
            <a:pPr>
              <a:defRPr/>
            </a:pPr>
            <a:endParaRPr lang="en-GB"/>
          </a:p>
        </p:txBody>
      </p:sp>
      <p:sp>
        <p:nvSpPr>
          <p:cNvPr id="3075" name="Rectangle 3"/>
          <p:cNvSpPr>
            <a:spLocks noGrp="1" noChangeArrowheads="1"/>
          </p:cNvSpPr>
          <p:nvPr>
            <p:ph type="dt" idx="1"/>
          </p:nvPr>
        </p:nvSpPr>
        <p:spPr bwMode="auto">
          <a:xfrm>
            <a:off x="3849688" y="0"/>
            <a:ext cx="2944812"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71" tIns="47786" rIns="95571" bIns="47786" numCol="1" anchor="t" anchorCtr="0" compatLnSpc="1">
            <a:prstTxWarp prst="textNoShape">
              <a:avLst/>
            </a:prstTxWarp>
          </a:bodyPr>
          <a:lstStyle>
            <a:lvl1pPr algn="r" defTabSz="955830" eaLnBrk="1" hangingPunct="1">
              <a:lnSpc>
                <a:spcPct val="100000"/>
              </a:lnSpc>
              <a:defRPr sz="1300">
                <a:latin typeface="Times New Roman" pitchFamily="18" charset="0"/>
              </a:defRPr>
            </a:lvl1pPr>
          </a:lstStyle>
          <a:p>
            <a:pPr>
              <a:defRPr/>
            </a:pPr>
            <a:endParaRPr lang="en-GB"/>
          </a:p>
        </p:txBody>
      </p:sp>
      <p:sp>
        <p:nvSpPr>
          <p:cNvPr id="17412" name="Rectangle 4"/>
          <p:cNvSpPr>
            <a:spLocks noChangeArrowheads="1" noTextEdit="1"/>
          </p:cNvSpPr>
          <p:nvPr>
            <p:ph type="sldImg" idx="2"/>
          </p:nvPr>
        </p:nvSpPr>
        <p:spPr bwMode="auto">
          <a:xfrm>
            <a:off x="915988" y="746125"/>
            <a:ext cx="4962525" cy="37226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04875" y="4716463"/>
            <a:ext cx="4984750" cy="446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71" tIns="47786" rIns="95571" bIns="47786"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9436100"/>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71" tIns="47786" rIns="95571" bIns="47786" numCol="1" anchor="b" anchorCtr="0" compatLnSpc="1">
            <a:prstTxWarp prst="textNoShape">
              <a:avLst/>
            </a:prstTxWarp>
          </a:bodyPr>
          <a:lstStyle>
            <a:lvl1pPr defTabSz="955830" eaLnBrk="1" hangingPunct="1">
              <a:lnSpc>
                <a:spcPct val="100000"/>
              </a:lnSpc>
              <a:defRPr sz="1300">
                <a:latin typeface="Times New Roman" pitchFamily="18" charset="0"/>
              </a:defRPr>
            </a:lvl1pPr>
          </a:lstStyle>
          <a:p>
            <a:pPr>
              <a:defRPr/>
            </a:pPr>
            <a:endParaRPr lang="en-GB"/>
          </a:p>
        </p:txBody>
      </p:sp>
      <p:sp>
        <p:nvSpPr>
          <p:cNvPr id="3079" name="Rectangle 7"/>
          <p:cNvSpPr>
            <a:spLocks noGrp="1" noChangeArrowheads="1"/>
          </p:cNvSpPr>
          <p:nvPr>
            <p:ph type="sldNum" sz="quarter" idx="5"/>
          </p:nvPr>
        </p:nvSpPr>
        <p:spPr bwMode="auto">
          <a:xfrm>
            <a:off x="3849688" y="9436100"/>
            <a:ext cx="2944812"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71" tIns="47786" rIns="95571" bIns="47786" numCol="1" anchor="b" anchorCtr="0" compatLnSpc="1">
            <a:prstTxWarp prst="textNoShape">
              <a:avLst/>
            </a:prstTxWarp>
          </a:bodyPr>
          <a:lstStyle>
            <a:lvl1pPr algn="r" defTabSz="955675" eaLnBrk="1" hangingPunct="1">
              <a:lnSpc>
                <a:spcPct val="100000"/>
              </a:lnSpc>
              <a:defRPr sz="1300">
                <a:latin typeface="Times New Roman" panose="02020603050405020304" pitchFamily="18" charset="0"/>
              </a:defRPr>
            </a:lvl1pPr>
          </a:lstStyle>
          <a:p>
            <a:pPr>
              <a:defRPr/>
            </a:pPr>
            <a:fld id="{1809BAFB-56A4-415E-8244-F3F68A77A785}" type="slidenum">
              <a:rPr lang="en-GB" altLang="sv-SE"/>
              <a:pPr>
                <a:defRPr/>
              </a:pPr>
              <a:t>‹#›</a:t>
            </a:fld>
            <a:endParaRPr lang="en-GB" altLang="sv-SE"/>
          </a:p>
        </p:txBody>
      </p:sp>
    </p:spTree>
    <p:extLst>
      <p:ext uri="{BB962C8B-B14F-4D97-AF65-F5344CB8AC3E}">
        <p14:creationId xmlns:p14="http://schemas.microsoft.com/office/powerpoint/2010/main" val="88571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defTabSz="955675">
              <a:spcBef>
                <a:spcPct val="30000"/>
              </a:spcBef>
              <a:defRPr sz="1200">
                <a:solidFill>
                  <a:schemeClr val="tx1"/>
                </a:solidFill>
                <a:latin typeface="Times New Roman" panose="02020603050405020304" pitchFamily="18" charset="0"/>
              </a:defRPr>
            </a:lvl1pPr>
            <a:lvl2pPr marL="742950" indent="-285750" defTabSz="955675">
              <a:spcBef>
                <a:spcPct val="30000"/>
              </a:spcBef>
              <a:defRPr sz="1200">
                <a:solidFill>
                  <a:schemeClr val="tx1"/>
                </a:solidFill>
                <a:latin typeface="Times New Roman" panose="02020603050405020304" pitchFamily="18" charset="0"/>
              </a:defRPr>
            </a:lvl2pPr>
            <a:lvl3pPr marL="1143000" indent="-228600" defTabSz="955675">
              <a:spcBef>
                <a:spcPct val="30000"/>
              </a:spcBef>
              <a:defRPr sz="1200">
                <a:solidFill>
                  <a:schemeClr val="tx1"/>
                </a:solidFill>
                <a:latin typeface="Times New Roman" panose="02020603050405020304" pitchFamily="18" charset="0"/>
              </a:defRPr>
            </a:lvl3pPr>
            <a:lvl4pPr marL="1600200" indent="-228600" defTabSz="955675">
              <a:spcBef>
                <a:spcPct val="30000"/>
              </a:spcBef>
              <a:defRPr sz="1200">
                <a:solidFill>
                  <a:schemeClr val="tx1"/>
                </a:solidFill>
                <a:latin typeface="Times New Roman" panose="02020603050405020304" pitchFamily="18" charset="0"/>
              </a:defRPr>
            </a:lvl4pPr>
            <a:lvl5pPr marL="2057400" indent="-228600" defTabSz="955675">
              <a:spcBef>
                <a:spcPct val="30000"/>
              </a:spcBef>
              <a:defRPr sz="1200">
                <a:solidFill>
                  <a:schemeClr val="tx1"/>
                </a:solidFill>
                <a:latin typeface="Times New Roman" panose="02020603050405020304" pitchFamily="18" charset="0"/>
              </a:defRPr>
            </a:lvl5pPr>
            <a:lvl6pPr marL="2514600" indent="-228600" defTabSz="9556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56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56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56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DA8E8D2-BD2B-4932-BEB9-2C223B2F0EEB}" type="slidenum">
              <a:rPr lang="en-GB" altLang="sv-SE" sz="1300" smtClean="0"/>
              <a:pPr>
                <a:spcBef>
                  <a:spcPct val="0"/>
                </a:spcBef>
              </a:pPr>
              <a:t>1</a:t>
            </a:fld>
            <a:endParaRPr lang="en-GB" altLang="sv-SE" sz="1300" smtClean="0"/>
          </a:p>
        </p:txBody>
      </p:sp>
      <p:sp>
        <p:nvSpPr>
          <p:cNvPr id="20483" name="Rectangle 1026"/>
          <p:cNvSpPr>
            <a:spLocks noChangeArrowheads="1" noTextEdit="1"/>
          </p:cNvSpPr>
          <p:nvPr>
            <p:ph type="sldImg"/>
          </p:nvPr>
        </p:nvSpPr>
        <p:spPr>
          <a:ln/>
        </p:spPr>
      </p:sp>
      <p:sp>
        <p:nvSpPr>
          <p:cNvPr id="20484" name="Rectangle 1027"/>
          <p:cNvSpPr>
            <a:spLocks noGrp="1" noChangeArrowheads="1"/>
          </p:cNvSpPr>
          <p:nvPr>
            <p:ph type="body" idx="1"/>
          </p:nvPr>
        </p:nvSpPr>
        <p:spPr>
          <a:noFill/>
        </p:spPr>
        <p:txBody>
          <a:bodyPr/>
          <a:lstStyle/>
          <a:p>
            <a:pPr eaLnBrk="1" hangingPunct="1"/>
            <a:endParaRPr lang="nl-NL" altLang="sv-SE" smtClean="0"/>
          </a:p>
        </p:txBody>
      </p:sp>
    </p:spTree>
    <p:extLst>
      <p:ext uri="{BB962C8B-B14F-4D97-AF65-F5344CB8AC3E}">
        <p14:creationId xmlns:p14="http://schemas.microsoft.com/office/powerpoint/2010/main" val="626941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55675">
              <a:spcBef>
                <a:spcPct val="30000"/>
              </a:spcBef>
              <a:defRPr sz="1200">
                <a:solidFill>
                  <a:schemeClr val="tx1"/>
                </a:solidFill>
                <a:latin typeface="Times New Roman" panose="02020603050405020304" pitchFamily="18" charset="0"/>
              </a:defRPr>
            </a:lvl1pPr>
            <a:lvl2pPr marL="742950" indent="-285750" defTabSz="955675">
              <a:spcBef>
                <a:spcPct val="30000"/>
              </a:spcBef>
              <a:defRPr sz="1200">
                <a:solidFill>
                  <a:schemeClr val="tx1"/>
                </a:solidFill>
                <a:latin typeface="Times New Roman" panose="02020603050405020304" pitchFamily="18" charset="0"/>
              </a:defRPr>
            </a:lvl2pPr>
            <a:lvl3pPr marL="1143000" indent="-228600" defTabSz="955675">
              <a:spcBef>
                <a:spcPct val="30000"/>
              </a:spcBef>
              <a:defRPr sz="1200">
                <a:solidFill>
                  <a:schemeClr val="tx1"/>
                </a:solidFill>
                <a:latin typeface="Times New Roman" panose="02020603050405020304" pitchFamily="18" charset="0"/>
              </a:defRPr>
            </a:lvl3pPr>
            <a:lvl4pPr marL="1600200" indent="-228600" defTabSz="955675">
              <a:spcBef>
                <a:spcPct val="30000"/>
              </a:spcBef>
              <a:defRPr sz="1200">
                <a:solidFill>
                  <a:schemeClr val="tx1"/>
                </a:solidFill>
                <a:latin typeface="Times New Roman" panose="02020603050405020304" pitchFamily="18" charset="0"/>
              </a:defRPr>
            </a:lvl4pPr>
            <a:lvl5pPr marL="2057400" indent="-228600" defTabSz="955675">
              <a:spcBef>
                <a:spcPct val="30000"/>
              </a:spcBef>
              <a:defRPr sz="1200">
                <a:solidFill>
                  <a:schemeClr val="tx1"/>
                </a:solidFill>
                <a:latin typeface="Times New Roman" panose="02020603050405020304" pitchFamily="18" charset="0"/>
              </a:defRPr>
            </a:lvl5pPr>
            <a:lvl6pPr marL="2514600" indent="-228600" defTabSz="9556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56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56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56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42D5F99-9116-4F26-AED6-850AF19368FD}" type="slidenum">
              <a:rPr lang="en-GB" altLang="sv-SE" sz="1300" smtClean="0"/>
              <a:pPr>
                <a:spcBef>
                  <a:spcPct val="0"/>
                </a:spcBef>
              </a:pPr>
              <a:t>10</a:t>
            </a:fld>
            <a:endParaRPr lang="en-GB" altLang="sv-SE" sz="1300" smtClean="0"/>
          </a:p>
        </p:txBody>
      </p:sp>
      <p:sp>
        <p:nvSpPr>
          <p:cNvPr id="45059" name="Rectangle 2"/>
          <p:cNvSpPr>
            <a:spLocks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nl-NL" altLang="sv-SE" smtClean="0"/>
          </a:p>
        </p:txBody>
      </p:sp>
    </p:spTree>
    <p:extLst>
      <p:ext uri="{BB962C8B-B14F-4D97-AF65-F5344CB8AC3E}">
        <p14:creationId xmlns:p14="http://schemas.microsoft.com/office/powerpoint/2010/main" val="2765668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55675">
              <a:spcBef>
                <a:spcPct val="30000"/>
              </a:spcBef>
              <a:defRPr sz="1200">
                <a:solidFill>
                  <a:schemeClr val="tx1"/>
                </a:solidFill>
                <a:latin typeface="Times New Roman" panose="02020603050405020304" pitchFamily="18" charset="0"/>
              </a:defRPr>
            </a:lvl1pPr>
            <a:lvl2pPr marL="742950" indent="-285750" defTabSz="955675">
              <a:spcBef>
                <a:spcPct val="30000"/>
              </a:spcBef>
              <a:defRPr sz="1200">
                <a:solidFill>
                  <a:schemeClr val="tx1"/>
                </a:solidFill>
                <a:latin typeface="Times New Roman" panose="02020603050405020304" pitchFamily="18" charset="0"/>
              </a:defRPr>
            </a:lvl2pPr>
            <a:lvl3pPr marL="1143000" indent="-228600" defTabSz="955675">
              <a:spcBef>
                <a:spcPct val="30000"/>
              </a:spcBef>
              <a:defRPr sz="1200">
                <a:solidFill>
                  <a:schemeClr val="tx1"/>
                </a:solidFill>
                <a:latin typeface="Times New Roman" panose="02020603050405020304" pitchFamily="18" charset="0"/>
              </a:defRPr>
            </a:lvl3pPr>
            <a:lvl4pPr marL="1600200" indent="-228600" defTabSz="955675">
              <a:spcBef>
                <a:spcPct val="30000"/>
              </a:spcBef>
              <a:defRPr sz="1200">
                <a:solidFill>
                  <a:schemeClr val="tx1"/>
                </a:solidFill>
                <a:latin typeface="Times New Roman" panose="02020603050405020304" pitchFamily="18" charset="0"/>
              </a:defRPr>
            </a:lvl4pPr>
            <a:lvl5pPr marL="2057400" indent="-228600" defTabSz="955675">
              <a:spcBef>
                <a:spcPct val="30000"/>
              </a:spcBef>
              <a:defRPr sz="1200">
                <a:solidFill>
                  <a:schemeClr val="tx1"/>
                </a:solidFill>
                <a:latin typeface="Times New Roman" panose="02020603050405020304" pitchFamily="18" charset="0"/>
              </a:defRPr>
            </a:lvl5pPr>
            <a:lvl6pPr marL="2514600" indent="-228600" defTabSz="9556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56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56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56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FADD3A6-8005-451D-A2F1-8BF877D11ABE}" type="slidenum">
              <a:rPr lang="en-GB" altLang="sv-SE" sz="1300" smtClean="0"/>
              <a:pPr>
                <a:spcBef>
                  <a:spcPct val="0"/>
                </a:spcBef>
              </a:pPr>
              <a:t>12</a:t>
            </a:fld>
            <a:endParaRPr lang="en-GB" altLang="sv-SE" sz="1300" smtClean="0"/>
          </a:p>
        </p:txBody>
      </p:sp>
      <p:sp>
        <p:nvSpPr>
          <p:cNvPr id="48131" name="Rectangle 2"/>
          <p:cNvSpPr>
            <a:spLocks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nl-NL" altLang="sv-SE" smtClean="0"/>
          </a:p>
        </p:txBody>
      </p:sp>
    </p:spTree>
    <p:extLst>
      <p:ext uri="{BB962C8B-B14F-4D97-AF65-F5344CB8AC3E}">
        <p14:creationId xmlns:p14="http://schemas.microsoft.com/office/powerpoint/2010/main" val="1210459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55675">
              <a:spcBef>
                <a:spcPct val="30000"/>
              </a:spcBef>
              <a:defRPr sz="1200">
                <a:solidFill>
                  <a:schemeClr val="tx1"/>
                </a:solidFill>
                <a:latin typeface="Times New Roman" panose="02020603050405020304" pitchFamily="18" charset="0"/>
              </a:defRPr>
            </a:lvl1pPr>
            <a:lvl2pPr marL="742950" indent="-285750" defTabSz="955675">
              <a:spcBef>
                <a:spcPct val="30000"/>
              </a:spcBef>
              <a:defRPr sz="1200">
                <a:solidFill>
                  <a:schemeClr val="tx1"/>
                </a:solidFill>
                <a:latin typeface="Times New Roman" panose="02020603050405020304" pitchFamily="18" charset="0"/>
              </a:defRPr>
            </a:lvl2pPr>
            <a:lvl3pPr marL="1143000" indent="-228600" defTabSz="955675">
              <a:spcBef>
                <a:spcPct val="30000"/>
              </a:spcBef>
              <a:defRPr sz="1200">
                <a:solidFill>
                  <a:schemeClr val="tx1"/>
                </a:solidFill>
                <a:latin typeface="Times New Roman" panose="02020603050405020304" pitchFamily="18" charset="0"/>
              </a:defRPr>
            </a:lvl3pPr>
            <a:lvl4pPr marL="1600200" indent="-228600" defTabSz="955675">
              <a:spcBef>
                <a:spcPct val="30000"/>
              </a:spcBef>
              <a:defRPr sz="1200">
                <a:solidFill>
                  <a:schemeClr val="tx1"/>
                </a:solidFill>
                <a:latin typeface="Times New Roman" panose="02020603050405020304" pitchFamily="18" charset="0"/>
              </a:defRPr>
            </a:lvl4pPr>
            <a:lvl5pPr marL="2057400" indent="-228600" defTabSz="955675">
              <a:spcBef>
                <a:spcPct val="30000"/>
              </a:spcBef>
              <a:defRPr sz="1200">
                <a:solidFill>
                  <a:schemeClr val="tx1"/>
                </a:solidFill>
                <a:latin typeface="Times New Roman" panose="02020603050405020304" pitchFamily="18" charset="0"/>
              </a:defRPr>
            </a:lvl5pPr>
            <a:lvl6pPr marL="2514600" indent="-228600" defTabSz="9556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56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56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56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3998B6D-1498-42A5-B629-298B4F8FDB9C}" type="slidenum">
              <a:rPr lang="en-GB" altLang="sv-SE" sz="1300" smtClean="0"/>
              <a:pPr>
                <a:spcBef>
                  <a:spcPct val="0"/>
                </a:spcBef>
              </a:pPr>
              <a:t>13</a:t>
            </a:fld>
            <a:endParaRPr lang="en-GB" altLang="sv-SE" sz="1300" smtClean="0"/>
          </a:p>
        </p:txBody>
      </p:sp>
      <p:sp>
        <p:nvSpPr>
          <p:cNvPr id="50179" name="Rectangle 2"/>
          <p:cNvSpPr>
            <a:spLocks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nl-NL" altLang="sv-SE" smtClean="0"/>
          </a:p>
        </p:txBody>
      </p:sp>
    </p:spTree>
    <p:extLst>
      <p:ext uri="{BB962C8B-B14F-4D97-AF65-F5344CB8AC3E}">
        <p14:creationId xmlns:p14="http://schemas.microsoft.com/office/powerpoint/2010/main" val="950437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55675">
              <a:spcBef>
                <a:spcPct val="30000"/>
              </a:spcBef>
              <a:defRPr sz="1200">
                <a:solidFill>
                  <a:schemeClr val="tx1"/>
                </a:solidFill>
                <a:latin typeface="Times New Roman" panose="02020603050405020304" pitchFamily="18" charset="0"/>
              </a:defRPr>
            </a:lvl1pPr>
            <a:lvl2pPr marL="742950" indent="-285750" defTabSz="955675">
              <a:spcBef>
                <a:spcPct val="30000"/>
              </a:spcBef>
              <a:defRPr sz="1200">
                <a:solidFill>
                  <a:schemeClr val="tx1"/>
                </a:solidFill>
                <a:latin typeface="Times New Roman" panose="02020603050405020304" pitchFamily="18" charset="0"/>
              </a:defRPr>
            </a:lvl2pPr>
            <a:lvl3pPr marL="1143000" indent="-228600" defTabSz="955675">
              <a:spcBef>
                <a:spcPct val="30000"/>
              </a:spcBef>
              <a:defRPr sz="1200">
                <a:solidFill>
                  <a:schemeClr val="tx1"/>
                </a:solidFill>
                <a:latin typeface="Times New Roman" panose="02020603050405020304" pitchFamily="18" charset="0"/>
              </a:defRPr>
            </a:lvl3pPr>
            <a:lvl4pPr marL="1600200" indent="-228600" defTabSz="955675">
              <a:spcBef>
                <a:spcPct val="30000"/>
              </a:spcBef>
              <a:defRPr sz="1200">
                <a:solidFill>
                  <a:schemeClr val="tx1"/>
                </a:solidFill>
                <a:latin typeface="Times New Roman" panose="02020603050405020304" pitchFamily="18" charset="0"/>
              </a:defRPr>
            </a:lvl4pPr>
            <a:lvl5pPr marL="2057400" indent="-228600" defTabSz="955675">
              <a:spcBef>
                <a:spcPct val="30000"/>
              </a:spcBef>
              <a:defRPr sz="1200">
                <a:solidFill>
                  <a:schemeClr val="tx1"/>
                </a:solidFill>
                <a:latin typeface="Times New Roman" panose="02020603050405020304" pitchFamily="18" charset="0"/>
              </a:defRPr>
            </a:lvl5pPr>
            <a:lvl6pPr marL="2514600" indent="-228600" defTabSz="9556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56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56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56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F2D294A-113F-48ED-A087-D7ECDCFD239C}" type="slidenum">
              <a:rPr lang="en-GB" altLang="sv-SE" sz="1300" smtClean="0"/>
              <a:pPr>
                <a:spcBef>
                  <a:spcPct val="0"/>
                </a:spcBef>
              </a:pPr>
              <a:t>14</a:t>
            </a:fld>
            <a:endParaRPr lang="en-GB" altLang="sv-SE" sz="1300" smtClean="0"/>
          </a:p>
        </p:txBody>
      </p:sp>
      <p:sp>
        <p:nvSpPr>
          <p:cNvPr id="52227" name="Rectangle 2"/>
          <p:cNvSpPr>
            <a:spLocks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nl-NL" altLang="sv-SE" smtClean="0"/>
          </a:p>
        </p:txBody>
      </p:sp>
    </p:spTree>
    <p:extLst>
      <p:ext uri="{BB962C8B-B14F-4D97-AF65-F5344CB8AC3E}">
        <p14:creationId xmlns:p14="http://schemas.microsoft.com/office/powerpoint/2010/main" val="1969282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55675">
              <a:spcBef>
                <a:spcPct val="30000"/>
              </a:spcBef>
              <a:defRPr sz="1200">
                <a:solidFill>
                  <a:schemeClr val="tx1"/>
                </a:solidFill>
                <a:latin typeface="Times New Roman" panose="02020603050405020304" pitchFamily="18" charset="0"/>
              </a:defRPr>
            </a:lvl1pPr>
            <a:lvl2pPr marL="742950" indent="-285750" defTabSz="955675">
              <a:spcBef>
                <a:spcPct val="30000"/>
              </a:spcBef>
              <a:defRPr sz="1200">
                <a:solidFill>
                  <a:schemeClr val="tx1"/>
                </a:solidFill>
                <a:latin typeface="Times New Roman" panose="02020603050405020304" pitchFamily="18" charset="0"/>
              </a:defRPr>
            </a:lvl2pPr>
            <a:lvl3pPr marL="1143000" indent="-228600" defTabSz="955675">
              <a:spcBef>
                <a:spcPct val="30000"/>
              </a:spcBef>
              <a:defRPr sz="1200">
                <a:solidFill>
                  <a:schemeClr val="tx1"/>
                </a:solidFill>
                <a:latin typeface="Times New Roman" panose="02020603050405020304" pitchFamily="18" charset="0"/>
              </a:defRPr>
            </a:lvl3pPr>
            <a:lvl4pPr marL="1600200" indent="-228600" defTabSz="955675">
              <a:spcBef>
                <a:spcPct val="30000"/>
              </a:spcBef>
              <a:defRPr sz="1200">
                <a:solidFill>
                  <a:schemeClr val="tx1"/>
                </a:solidFill>
                <a:latin typeface="Times New Roman" panose="02020603050405020304" pitchFamily="18" charset="0"/>
              </a:defRPr>
            </a:lvl4pPr>
            <a:lvl5pPr marL="2057400" indent="-228600" defTabSz="955675">
              <a:spcBef>
                <a:spcPct val="30000"/>
              </a:spcBef>
              <a:defRPr sz="1200">
                <a:solidFill>
                  <a:schemeClr val="tx1"/>
                </a:solidFill>
                <a:latin typeface="Times New Roman" panose="02020603050405020304" pitchFamily="18" charset="0"/>
              </a:defRPr>
            </a:lvl5pPr>
            <a:lvl6pPr marL="2514600" indent="-228600" defTabSz="9556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56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56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56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F5B4F93-D38C-429B-A70E-C46A31A71DA6}" type="slidenum">
              <a:rPr lang="en-GB" altLang="sv-SE" sz="1300" smtClean="0"/>
              <a:pPr>
                <a:spcBef>
                  <a:spcPct val="0"/>
                </a:spcBef>
              </a:pPr>
              <a:t>15</a:t>
            </a:fld>
            <a:endParaRPr lang="en-GB" altLang="sv-SE" sz="1300" smtClean="0"/>
          </a:p>
        </p:txBody>
      </p:sp>
      <p:sp>
        <p:nvSpPr>
          <p:cNvPr id="54275" name="Rectangle 2"/>
          <p:cNvSpPr>
            <a:spLocks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nl-NL" altLang="sv-SE" smtClean="0"/>
          </a:p>
        </p:txBody>
      </p:sp>
    </p:spTree>
    <p:extLst>
      <p:ext uri="{BB962C8B-B14F-4D97-AF65-F5344CB8AC3E}">
        <p14:creationId xmlns:p14="http://schemas.microsoft.com/office/powerpoint/2010/main" val="214391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55675">
              <a:spcBef>
                <a:spcPct val="30000"/>
              </a:spcBef>
              <a:defRPr sz="1200">
                <a:solidFill>
                  <a:schemeClr val="tx1"/>
                </a:solidFill>
                <a:latin typeface="Times New Roman" panose="02020603050405020304" pitchFamily="18" charset="0"/>
              </a:defRPr>
            </a:lvl1pPr>
            <a:lvl2pPr marL="742950" indent="-285750" defTabSz="955675">
              <a:spcBef>
                <a:spcPct val="30000"/>
              </a:spcBef>
              <a:defRPr sz="1200">
                <a:solidFill>
                  <a:schemeClr val="tx1"/>
                </a:solidFill>
                <a:latin typeface="Times New Roman" panose="02020603050405020304" pitchFamily="18" charset="0"/>
              </a:defRPr>
            </a:lvl2pPr>
            <a:lvl3pPr marL="1143000" indent="-228600" defTabSz="955675">
              <a:spcBef>
                <a:spcPct val="30000"/>
              </a:spcBef>
              <a:defRPr sz="1200">
                <a:solidFill>
                  <a:schemeClr val="tx1"/>
                </a:solidFill>
                <a:latin typeface="Times New Roman" panose="02020603050405020304" pitchFamily="18" charset="0"/>
              </a:defRPr>
            </a:lvl3pPr>
            <a:lvl4pPr marL="1600200" indent="-228600" defTabSz="955675">
              <a:spcBef>
                <a:spcPct val="30000"/>
              </a:spcBef>
              <a:defRPr sz="1200">
                <a:solidFill>
                  <a:schemeClr val="tx1"/>
                </a:solidFill>
                <a:latin typeface="Times New Roman" panose="02020603050405020304" pitchFamily="18" charset="0"/>
              </a:defRPr>
            </a:lvl4pPr>
            <a:lvl5pPr marL="2057400" indent="-228600" defTabSz="955675">
              <a:spcBef>
                <a:spcPct val="30000"/>
              </a:spcBef>
              <a:defRPr sz="1200">
                <a:solidFill>
                  <a:schemeClr val="tx1"/>
                </a:solidFill>
                <a:latin typeface="Times New Roman" panose="02020603050405020304" pitchFamily="18" charset="0"/>
              </a:defRPr>
            </a:lvl5pPr>
            <a:lvl6pPr marL="2514600" indent="-228600" defTabSz="9556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56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56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56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C309088-D420-48C8-9963-E2C4FC7F4629}" type="slidenum">
              <a:rPr lang="en-GB" altLang="sv-SE" sz="1300" smtClean="0"/>
              <a:pPr>
                <a:spcBef>
                  <a:spcPct val="0"/>
                </a:spcBef>
              </a:pPr>
              <a:t>17</a:t>
            </a:fld>
            <a:endParaRPr lang="en-GB" altLang="sv-SE" sz="1300" smtClean="0"/>
          </a:p>
        </p:txBody>
      </p:sp>
      <p:sp>
        <p:nvSpPr>
          <p:cNvPr id="57347" name="Rectangle 2"/>
          <p:cNvSpPr>
            <a:spLocks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nl-NL" altLang="sv-SE" smtClean="0"/>
          </a:p>
        </p:txBody>
      </p:sp>
    </p:spTree>
    <p:extLst>
      <p:ext uri="{BB962C8B-B14F-4D97-AF65-F5344CB8AC3E}">
        <p14:creationId xmlns:p14="http://schemas.microsoft.com/office/powerpoint/2010/main" val="865130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55675">
              <a:spcBef>
                <a:spcPct val="30000"/>
              </a:spcBef>
              <a:defRPr sz="1200">
                <a:solidFill>
                  <a:schemeClr val="tx1"/>
                </a:solidFill>
                <a:latin typeface="Times New Roman" panose="02020603050405020304" pitchFamily="18" charset="0"/>
              </a:defRPr>
            </a:lvl1pPr>
            <a:lvl2pPr marL="742950" indent="-285750" defTabSz="955675">
              <a:spcBef>
                <a:spcPct val="30000"/>
              </a:spcBef>
              <a:defRPr sz="1200">
                <a:solidFill>
                  <a:schemeClr val="tx1"/>
                </a:solidFill>
                <a:latin typeface="Times New Roman" panose="02020603050405020304" pitchFamily="18" charset="0"/>
              </a:defRPr>
            </a:lvl2pPr>
            <a:lvl3pPr marL="1143000" indent="-228600" defTabSz="955675">
              <a:spcBef>
                <a:spcPct val="30000"/>
              </a:spcBef>
              <a:defRPr sz="1200">
                <a:solidFill>
                  <a:schemeClr val="tx1"/>
                </a:solidFill>
                <a:latin typeface="Times New Roman" panose="02020603050405020304" pitchFamily="18" charset="0"/>
              </a:defRPr>
            </a:lvl3pPr>
            <a:lvl4pPr marL="1600200" indent="-228600" defTabSz="955675">
              <a:spcBef>
                <a:spcPct val="30000"/>
              </a:spcBef>
              <a:defRPr sz="1200">
                <a:solidFill>
                  <a:schemeClr val="tx1"/>
                </a:solidFill>
                <a:latin typeface="Times New Roman" panose="02020603050405020304" pitchFamily="18" charset="0"/>
              </a:defRPr>
            </a:lvl4pPr>
            <a:lvl5pPr marL="2057400" indent="-228600" defTabSz="955675">
              <a:spcBef>
                <a:spcPct val="30000"/>
              </a:spcBef>
              <a:defRPr sz="1200">
                <a:solidFill>
                  <a:schemeClr val="tx1"/>
                </a:solidFill>
                <a:latin typeface="Times New Roman" panose="02020603050405020304" pitchFamily="18" charset="0"/>
              </a:defRPr>
            </a:lvl5pPr>
            <a:lvl6pPr marL="2514600" indent="-228600" defTabSz="9556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56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56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56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F337AD7-059B-43EB-99DB-B28E3E7C0087}" type="slidenum">
              <a:rPr lang="en-US" altLang="sv-SE" sz="1300" smtClean="0"/>
              <a:pPr>
                <a:spcBef>
                  <a:spcPct val="0"/>
                </a:spcBef>
              </a:pPr>
              <a:t>18</a:t>
            </a:fld>
            <a:endParaRPr lang="en-US" altLang="sv-SE" sz="1300" smtClean="0"/>
          </a:p>
        </p:txBody>
      </p:sp>
      <p:sp>
        <p:nvSpPr>
          <p:cNvPr id="59395" name="Rectangle 2"/>
          <p:cNvSpPr>
            <a:spLocks noGrp="1" noRot="1" noChangeAspect="1" noChangeArrowheads="1" noTextEdit="1"/>
          </p:cNvSpPr>
          <p:nvPr>
            <p:ph type="sldImg"/>
          </p:nvPr>
        </p:nvSpPr>
        <p:spPr>
          <a:xfrm>
            <a:off x="1289050" y="993775"/>
            <a:ext cx="4216400" cy="3163888"/>
          </a:xfrm>
          <a:ln/>
        </p:spPr>
      </p:sp>
      <p:sp>
        <p:nvSpPr>
          <p:cNvPr id="59396" name="Rectangle 3"/>
          <p:cNvSpPr>
            <a:spLocks noGrp="1" noChangeArrowheads="1"/>
          </p:cNvSpPr>
          <p:nvPr>
            <p:ph type="body" idx="1"/>
          </p:nvPr>
        </p:nvSpPr>
        <p:spPr>
          <a:xfrm>
            <a:off x="455613" y="4303713"/>
            <a:ext cx="5889625" cy="4881562"/>
          </a:xfrm>
          <a:noFill/>
        </p:spPr>
        <p:txBody>
          <a:bodyPr lIns="93545" tIns="46773" rIns="93545" bIns="46773"/>
          <a:lstStyle/>
          <a:p>
            <a:endParaRPr lang="nl-NL" altLang="sv-SE" smtClean="0"/>
          </a:p>
        </p:txBody>
      </p:sp>
    </p:spTree>
    <p:extLst>
      <p:ext uri="{BB962C8B-B14F-4D97-AF65-F5344CB8AC3E}">
        <p14:creationId xmlns:p14="http://schemas.microsoft.com/office/powerpoint/2010/main" val="4133264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55675">
              <a:spcBef>
                <a:spcPct val="30000"/>
              </a:spcBef>
              <a:defRPr sz="1200">
                <a:solidFill>
                  <a:schemeClr val="tx1"/>
                </a:solidFill>
                <a:latin typeface="Times New Roman" panose="02020603050405020304" pitchFamily="18" charset="0"/>
              </a:defRPr>
            </a:lvl1pPr>
            <a:lvl2pPr marL="742950" indent="-285750" defTabSz="955675">
              <a:spcBef>
                <a:spcPct val="30000"/>
              </a:spcBef>
              <a:defRPr sz="1200">
                <a:solidFill>
                  <a:schemeClr val="tx1"/>
                </a:solidFill>
                <a:latin typeface="Times New Roman" panose="02020603050405020304" pitchFamily="18" charset="0"/>
              </a:defRPr>
            </a:lvl2pPr>
            <a:lvl3pPr marL="1143000" indent="-228600" defTabSz="955675">
              <a:spcBef>
                <a:spcPct val="30000"/>
              </a:spcBef>
              <a:defRPr sz="1200">
                <a:solidFill>
                  <a:schemeClr val="tx1"/>
                </a:solidFill>
                <a:latin typeface="Times New Roman" panose="02020603050405020304" pitchFamily="18" charset="0"/>
              </a:defRPr>
            </a:lvl3pPr>
            <a:lvl4pPr marL="1600200" indent="-228600" defTabSz="955675">
              <a:spcBef>
                <a:spcPct val="30000"/>
              </a:spcBef>
              <a:defRPr sz="1200">
                <a:solidFill>
                  <a:schemeClr val="tx1"/>
                </a:solidFill>
                <a:latin typeface="Times New Roman" panose="02020603050405020304" pitchFamily="18" charset="0"/>
              </a:defRPr>
            </a:lvl4pPr>
            <a:lvl5pPr marL="2057400" indent="-228600" defTabSz="955675">
              <a:spcBef>
                <a:spcPct val="30000"/>
              </a:spcBef>
              <a:defRPr sz="1200">
                <a:solidFill>
                  <a:schemeClr val="tx1"/>
                </a:solidFill>
                <a:latin typeface="Times New Roman" panose="02020603050405020304" pitchFamily="18" charset="0"/>
              </a:defRPr>
            </a:lvl5pPr>
            <a:lvl6pPr marL="2514600" indent="-228600" defTabSz="9556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56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56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56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93C551B-051A-4508-903C-D114D66D7417}" type="slidenum">
              <a:rPr lang="en-US" altLang="sv-SE" sz="1300" smtClean="0"/>
              <a:pPr>
                <a:spcBef>
                  <a:spcPct val="0"/>
                </a:spcBef>
              </a:pPr>
              <a:t>19</a:t>
            </a:fld>
            <a:endParaRPr lang="en-US" altLang="sv-SE" sz="1300" smtClean="0"/>
          </a:p>
        </p:txBody>
      </p:sp>
      <p:sp>
        <p:nvSpPr>
          <p:cNvPr id="61443" name="Rectangle 2"/>
          <p:cNvSpPr>
            <a:spLocks noGrp="1" noRot="1" noChangeAspect="1" noChangeArrowheads="1" noTextEdit="1"/>
          </p:cNvSpPr>
          <p:nvPr>
            <p:ph type="sldImg"/>
          </p:nvPr>
        </p:nvSpPr>
        <p:spPr>
          <a:xfrm>
            <a:off x="1289050" y="993775"/>
            <a:ext cx="4216400" cy="3163888"/>
          </a:xfrm>
          <a:ln/>
        </p:spPr>
      </p:sp>
      <p:sp>
        <p:nvSpPr>
          <p:cNvPr id="61444" name="Rectangle 3"/>
          <p:cNvSpPr>
            <a:spLocks noGrp="1" noChangeArrowheads="1"/>
          </p:cNvSpPr>
          <p:nvPr>
            <p:ph type="body" idx="1"/>
          </p:nvPr>
        </p:nvSpPr>
        <p:spPr>
          <a:xfrm>
            <a:off x="455613" y="4303713"/>
            <a:ext cx="5889625" cy="4881562"/>
          </a:xfrm>
          <a:noFill/>
        </p:spPr>
        <p:txBody>
          <a:bodyPr lIns="93545" tIns="46773" rIns="93545" bIns="46773"/>
          <a:lstStyle/>
          <a:p>
            <a:endParaRPr lang="nl-NL" altLang="sv-SE" smtClean="0"/>
          </a:p>
        </p:txBody>
      </p:sp>
    </p:spTree>
    <p:extLst>
      <p:ext uri="{BB962C8B-B14F-4D97-AF65-F5344CB8AC3E}">
        <p14:creationId xmlns:p14="http://schemas.microsoft.com/office/powerpoint/2010/main" val="3473297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55675">
              <a:spcBef>
                <a:spcPct val="30000"/>
              </a:spcBef>
              <a:defRPr sz="1200">
                <a:solidFill>
                  <a:schemeClr val="tx1"/>
                </a:solidFill>
                <a:latin typeface="Times New Roman" panose="02020603050405020304" pitchFamily="18" charset="0"/>
              </a:defRPr>
            </a:lvl1pPr>
            <a:lvl2pPr marL="742950" indent="-285750" defTabSz="955675">
              <a:spcBef>
                <a:spcPct val="30000"/>
              </a:spcBef>
              <a:defRPr sz="1200">
                <a:solidFill>
                  <a:schemeClr val="tx1"/>
                </a:solidFill>
                <a:latin typeface="Times New Roman" panose="02020603050405020304" pitchFamily="18" charset="0"/>
              </a:defRPr>
            </a:lvl2pPr>
            <a:lvl3pPr marL="1143000" indent="-228600" defTabSz="955675">
              <a:spcBef>
                <a:spcPct val="30000"/>
              </a:spcBef>
              <a:defRPr sz="1200">
                <a:solidFill>
                  <a:schemeClr val="tx1"/>
                </a:solidFill>
                <a:latin typeface="Times New Roman" panose="02020603050405020304" pitchFamily="18" charset="0"/>
              </a:defRPr>
            </a:lvl3pPr>
            <a:lvl4pPr marL="1600200" indent="-228600" defTabSz="955675">
              <a:spcBef>
                <a:spcPct val="30000"/>
              </a:spcBef>
              <a:defRPr sz="1200">
                <a:solidFill>
                  <a:schemeClr val="tx1"/>
                </a:solidFill>
                <a:latin typeface="Times New Roman" panose="02020603050405020304" pitchFamily="18" charset="0"/>
              </a:defRPr>
            </a:lvl4pPr>
            <a:lvl5pPr marL="2057400" indent="-228600" defTabSz="955675">
              <a:spcBef>
                <a:spcPct val="30000"/>
              </a:spcBef>
              <a:defRPr sz="1200">
                <a:solidFill>
                  <a:schemeClr val="tx1"/>
                </a:solidFill>
                <a:latin typeface="Times New Roman" panose="02020603050405020304" pitchFamily="18" charset="0"/>
              </a:defRPr>
            </a:lvl5pPr>
            <a:lvl6pPr marL="2514600" indent="-228600" defTabSz="9556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56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56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56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A2AB0E7-E440-4BCB-AC96-DDB568BCBF66}" type="slidenum">
              <a:rPr lang="en-US" altLang="sv-SE" sz="1300" smtClean="0"/>
              <a:pPr>
                <a:spcBef>
                  <a:spcPct val="0"/>
                </a:spcBef>
              </a:pPr>
              <a:t>20</a:t>
            </a:fld>
            <a:endParaRPr lang="en-US" altLang="sv-SE" sz="1300" smtClean="0"/>
          </a:p>
        </p:txBody>
      </p:sp>
      <p:sp>
        <p:nvSpPr>
          <p:cNvPr id="63491" name="Rectangle 2"/>
          <p:cNvSpPr>
            <a:spLocks noGrp="1" noRot="1" noChangeAspect="1" noChangeArrowheads="1" noTextEdit="1"/>
          </p:cNvSpPr>
          <p:nvPr>
            <p:ph type="sldImg"/>
          </p:nvPr>
        </p:nvSpPr>
        <p:spPr>
          <a:xfrm>
            <a:off x="1289050" y="993775"/>
            <a:ext cx="4216400" cy="3163888"/>
          </a:xfrm>
          <a:ln/>
        </p:spPr>
      </p:sp>
      <p:sp>
        <p:nvSpPr>
          <p:cNvPr id="63492" name="Rectangle 3"/>
          <p:cNvSpPr>
            <a:spLocks noGrp="1" noChangeArrowheads="1"/>
          </p:cNvSpPr>
          <p:nvPr>
            <p:ph type="body" idx="1"/>
          </p:nvPr>
        </p:nvSpPr>
        <p:spPr>
          <a:xfrm>
            <a:off x="455613" y="4303713"/>
            <a:ext cx="5889625" cy="4881562"/>
          </a:xfrm>
          <a:noFill/>
        </p:spPr>
        <p:txBody>
          <a:bodyPr lIns="93545" tIns="46773" rIns="93545" bIns="46773"/>
          <a:lstStyle/>
          <a:p>
            <a:endParaRPr lang="nl-NL" altLang="sv-SE" smtClean="0"/>
          </a:p>
        </p:txBody>
      </p:sp>
    </p:spTree>
    <p:extLst>
      <p:ext uri="{BB962C8B-B14F-4D97-AF65-F5344CB8AC3E}">
        <p14:creationId xmlns:p14="http://schemas.microsoft.com/office/powerpoint/2010/main" val="27046128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defTabSz="955675">
              <a:spcBef>
                <a:spcPct val="30000"/>
              </a:spcBef>
              <a:defRPr sz="1200">
                <a:solidFill>
                  <a:schemeClr val="tx1"/>
                </a:solidFill>
                <a:latin typeface="Times New Roman" panose="02020603050405020304" pitchFamily="18" charset="0"/>
              </a:defRPr>
            </a:lvl1pPr>
            <a:lvl2pPr marL="742950" indent="-285750" defTabSz="955675">
              <a:spcBef>
                <a:spcPct val="30000"/>
              </a:spcBef>
              <a:defRPr sz="1200">
                <a:solidFill>
                  <a:schemeClr val="tx1"/>
                </a:solidFill>
                <a:latin typeface="Times New Roman" panose="02020603050405020304" pitchFamily="18" charset="0"/>
              </a:defRPr>
            </a:lvl2pPr>
            <a:lvl3pPr marL="1143000" indent="-228600" defTabSz="955675">
              <a:spcBef>
                <a:spcPct val="30000"/>
              </a:spcBef>
              <a:defRPr sz="1200">
                <a:solidFill>
                  <a:schemeClr val="tx1"/>
                </a:solidFill>
                <a:latin typeface="Times New Roman" panose="02020603050405020304" pitchFamily="18" charset="0"/>
              </a:defRPr>
            </a:lvl3pPr>
            <a:lvl4pPr marL="1600200" indent="-228600" defTabSz="955675">
              <a:spcBef>
                <a:spcPct val="30000"/>
              </a:spcBef>
              <a:defRPr sz="1200">
                <a:solidFill>
                  <a:schemeClr val="tx1"/>
                </a:solidFill>
                <a:latin typeface="Times New Roman" panose="02020603050405020304" pitchFamily="18" charset="0"/>
              </a:defRPr>
            </a:lvl4pPr>
            <a:lvl5pPr marL="2057400" indent="-228600" defTabSz="955675">
              <a:spcBef>
                <a:spcPct val="30000"/>
              </a:spcBef>
              <a:defRPr sz="1200">
                <a:solidFill>
                  <a:schemeClr val="tx1"/>
                </a:solidFill>
                <a:latin typeface="Times New Roman" panose="02020603050405020304" pitchFamily="18" charset="0"/>
              </a:defRPr>
            </a:lvl5pPr>
            <a:lvl6pPr marL="2514600" indent="-228600" defTabSz="9556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56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56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56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D740552-581E-43C0-9DF2-D02E0E39AF19}" type="slidenum">
              <a:rPr lang="en-GB" altLang="sv-SE" sz="1300" smtClean="0"/>
              <a:pPr>
                <a:spcBef>
                  <a:spcPct val="0"/>
                </a:spcBef>
              </a:pPr>
              <a:t>21</a:t>
            </a:fld>
            <a:endParaRPr lang="en-GB" altLang="sv-SE" sz="1300" smtClean="0"/>
          </a:p>
        </p:txBody>
      </p:sp>
      <p:sp>
        <p:nvSpPr>
          <p:cNvPr id="65539" name="Rectangle 2"/>
          <p:cNvSpPr>
            <a:spLocks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nl-NL" altLang="sv-SE" smtClean="0"/>
          </a:p>
        </p:txBody>
      </p:sp>
    </p:spTree>
    <p:extLst>
      <p:ext uri="{BB962C8B-B14F-4D97-AF65-F5344CB8AC3E}">
        <p14:creationId xmlns:p14="http://schemas.microsoft.com/office/powerpoint/2010/main" val="1846822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defTabSz="955675">
              <a:spcBef>
                <a:spcPct val="30000"/>
              </a:spcBef>
              <a:defRPr sz="1200">
                <a:solidFill>
                  <a:schemeClr val="tx1"/>
                </a:solidFill>
                <a:latin typeface="Times New Roman" panose="02020603050405020304" pitchFamily="18" charset="0"/>
              </a:defRPr>
            </a:lvl1pPr>
            <a:lvl2pPr marL="742950" indent="-285750" defTabSz="955675">
              <a:spcBef>
                <a:spcPct val="30000"/>
              </a:spcBef>
              <a:defRPr sz="1200">
                <a:solidFill>
                  <a:schemeClr val="tx1"/>
                </a:solidFill>
                <a:latin typeface="Times New Roman" panose="02020603050405020304" pitchFamily="18" charset="0"/>
              </a:defRPr>
            </a:lvl2pPr>
            <a:lvl3pPr marL="1143000" indent="-228600" defTabSz="955675">
              <a:spcBef>
                <a:spcPct val="30000"/>
              </a:spcBef>
              <a:defRPr sz="1200">
                <a:solidFill>
                  <a:schemeClr val="tx1"/>
                </a:solidFill>
                <a:latin typeface="Times New Roman" panose="02020603050405020304" pitchFamily="18" charset="0"/>
              </a:defRPr>
            </a:lvl3pPr>
            <a:lvl4pPr marL="1600200" indent="-228600" defTabSz="955675">
              <a:spcBef>
                <a:spcPct val="30000"/>
              </a:spcBef>
              <a:defRPr sz="1200">
                <a:solidFill>
                  <a:schemeClr val="tx1"/>
                </a:solidFill>
                <a:latin typeface="Times New Roman" panose="02020603050405020304" pitchFamily="18" charset="0"/>
              </a:defRPr>
            </a:lvl4pPr>
            <a:lvl5pPr marL="2057400" indent="-228600" defTabSz="955675">
              <a:spcBef>
                <a:spcPct val="30000"/>
              </a:spcBef>
              <a:defRPr sz="1200">
                <a:solidFill>
                  <a:schemeClr val="tx1"/>
                </a:solidFill>
                <a:latin typeface="Times New Roman" panose="02020603050405020304" pitchFamily="18" charset="0"/>
              </a:defRPr>
            </a:lvl5pPr>
            <a:lvl6pPr marL="2514600" indent="-228600" defTabSz="9556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56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56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56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8E07543-F164-4DA2-BF9C-B4E438EFE1FE}" type="slidenum">
              <a:rPr lang="en-GB" altLang="sv-SE" sz="1300" smtClean="0"/>
              <a:pPr>
                <a:spcBef>
                  <a:spcPct val="0"/>
                </a:spcBef>
              </a:pPr>
              <a:t>2</a:t>
            </a:fld>
            <a:endParaRPr lang="en-GB" altLang="sv-SE" sz="1300" smtClean="0"/>
          </a:p>
        </p:txBody>
      </p:sp>
      <p:sp>
        <p:nvSpPr>
          <p:cNvPr id="28675" name="Rectangle 2"/>
          <p:cNvSpPr>
            <a:spLocks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nl-NL" altLang="sv-SE" smtClean="0"/>
          </a:p>
        </p:txBody>
      </p:sp>
    </p:spTree>
    <p:extLst>
      <p:ext uri="{BB962C8B-B14F-4D97-AF65-F5344CB8AC3E}">
        <p14:creationId xmlns:p14="http://schemas.microsoft.com/office/powerpoint/2010/main" val="1117772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55675">
              <a:spcBef>
                <a:spcPct val="30000"/>
              </a:spcBef>
              <a:defRPr sz="1200">
                <a:solidFill>
                  <a:schemeClr val="tx1"/>
                </a:solidFill>
                <a:latin typeface="Times New Roman" panose="02020603050405020304" pitchFamily="18" charset="0"/>
              </a:defRPr>
            </a:lvl1pPr>
            <a:lvl2pPr marL="742950" indent="-285750" defTabSz="955675">
              <a:spcBef>
                <a:spcPct val="30000"/>
              </a:spcBef>
              <a:defRPr sz="1200">
                <a:solidFill>
                  <a:schemeClr val="tx1"/>
                </a:solidFill>
                <a:latin typeface="Times New Roman" panose="02020603050405020304" pitchFamily="18" charset="0"/>
              </a:defRPr>
            </a:lvl2pPr>
            <a:lvl3pPr marL="1143000" indent="-228600" defTabSz="955675">
              <a:spcBef>
                <a:spcPct val="30000"/>
              </a:spcBef>
              <a:defRPr sz="1200">
                <a:solidFill>
                  <a:schemeClr val="tx1"/>
                </a:solidFill>
                <a:latin typeface="Times New Roman" panose="02020603050405020304" pitchFamily="18" charset="0"/>
              </a:defRPr>
            </a:lvl3pPr>
            <a:lvl4pPr marL="1600200" indent="-228600" defTabSz="955675">
              <a:spcBef>
                <a:spcPct val="30000"/>
              </a:spcBef>
              <a:defRPr sz="1200">
                <a:solidFill>
                  <a:schemeClr val="tx1"/>
                </a:solidFill>
                <a:latin typeface="Times New Roman" panose="02020603050405020304" pitchFamily="18" charset="0"/>
              </a:defRPr>
            </a:lvl4pPr>
            <a:lvl5pPr marL="2057400" indent="-228600" defTabSz="955675">
              <a:spcBef>
                <a:spcPct val="30000"/>
              </a:spcBef>
              <a:defRPr sz="1200">
                <a:solidFill>
                  <a:schemeClr val="tx1"/>
                </a:solidFill>
                <a:latin typeface="Times New Roman" panose="02020603050405020304" pitchFamily="18" charset="0"/>
              </a:defRPr>
            </a:lvl5pPr>
            <a:lvl6pPr marL="2514600" indent="-228600" defTabSz="9556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56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56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56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146A1B0-C3C9-4D22-B183-DBE331A60DC2}" type="slidenum">
              <a:rPr lang="en-US" altLang="sv-SE" sz="1300" smtClean="0"/>
              <a:pPr>
                <a:spcBef>
                  <a:spcPct val="0"/>
                </a:spcBef>
              </a:pPr>
              <a:t>23</a:t>
            </a:fld>
            <a:endParaRPr lang="en-US" altLang="sv-SE" sz="1300" smtClean="0"/>
          </a:p>
        </p:txBody>
      </p:sp>
      <p:sp>
        <p:nvSpPr>
          <p:cNvPr id="68611" name="Rectangle 2"/>
          <p:cNvSpPr>
            <a:spLocks noGrp="1" noRot="1" noChangeAspect="1" noChangeArrowheads="1" noTextEdit="1"/>
          </p:cNvSpPr>
          <p:nvPr>
            <p:ph type="sldImg"/>
          </p:nvPr>
        </p:nvSpPr>
        <p:spPr>
          <a:xfrm>
            <a:off x="1289050" y="993775"/>
            <a:ext cx="4216400" cy="3163888"/>
          </a:xfrm>
          <a:ln/>
        </p:spPr>
      </p:sp>
      <p:sp>
        <p:nvSpPr>
          <p:cNvPr id="68612" name="Rectangle 3"/>
          <p:cNvSpPr>
            <a:spLocks noGrp="1" noChangeArrowheads="1"/>
          </p:cNvSpPr>
          <p:nvPr>
            <p:ph type="body" idx="1"/>
          </p:nvPr>
        </p:nvSpPr>
        <p:spPr>
          <a:xfrm>
            <a:off x="455613" y="4303713"/>
            <a:ext cx="5889625" cy="4881562"/>
          </a:xfrm>
          <a:noFill/>
        </p:spPr>
        <p:txBody>
          <a:bodyPr lIns="93545" tIns="46773" rIns="93545" bIns="46773"/>
          <a:lstStyle/>
          <a:p>
            <a:endParaRPr lang="nl-NL" altLang="sv-SE" smtClean="0"/>
          </a:p>
        </p:txBody>
      </p:sp>
    </p:spTree>
    <p:extLst>
      <p:ext uri="{BB962C8B-B14F-4D97-AF65-F5344CB8AC3E}">
        <p14:creationId xmlns:p14="http://schemas.microsoft.com/office/powerpoint/2010/main" val="3489806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55675">
              <a:spcBef>
                <a:spcPct val="30000"/>
              </a:spcBef>
              <a:defRPr sz="1200">
                <a:solidFill>
                  <a:schemeClr val="tx1"/>
                </a:solidFill>
                <a:latin typeface="Times New Roman" panose="02020603050405020304" pitchFamily="18" charset="0"/>
              </a:defRPr>
            </a:lvl1pPr>
            <a:lvl2pPr marL="742950" indent="-285750" defTabSz="955675">
              <a:spcBef>
                <a:spcPct val="30000"/>
              </a:spcBef>
              <a:defRPr sz="1200">
                <a:solidFill>
                  <a:schemeClr val="tx1"/>
                </a:solidFill>
                <a:latin typeface="Times New Roman" panose="02020603050405020304" pitchFamily="18" charset="0"/>
              </a:defRPr>
            </a:lvl2pPr>
            <a:lvl3pPr marL="1143000" indent="-228600" defTabSz="955675">
              <a:spcBef>
                <a:spcPct val="30000"/>
              </a:spcBef>
              <a:defRPr sz="1200">
                <a:solidFill>
                  <a:schemeClr val="tx1"/>
                </a:solidFill>
                <a:latin typeface="Times New Roman" panose="02020603050405020304" pitchFamily="18" charset="0"/>
              </a:defRPr>
            </a:lvl3pPr>
            <a:lvl4pPr marL="1600200" indent="-228600" defTabSz="955675">
              <a:spcBef>
                <a:spcPct val="30000"/>
              </a:spcBef>
              <a:defRPr sz="1200">
                <a:solidFill>
                  <a:schemeClr val="tx1"/>
                </a:solidFill>
                <a:latin typeface="Times New Roman" panose="02020603050405020304" pitchFamily="18" charset="0"/>
              </a:defRPr>
            </a:lvl4pPr>
            <a:lvl5pPr marL="2057400" indent="-228600" defTabSz="955675">
              <a:spcBef>
                <a:spcPct val="30000"/>
              </a:spcBef>
              <a:defRPr sz="1200">
                <a:solidFill>
                  <a:schemeClr val="tx1"/>
                </a:solidFill>
                <a:latin typeface="Times New Roman" panose="02020603050405020304" pitchFamily="18" charset="0"/>
              </a:defRPr>
            </a:lvl5pPr>
            <a:lvl6pPr marL="2514600" indent="-228600" defTabSz="9556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56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56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56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0C0C9D8-274D-4677-AE51-E8D6314EF179}" type="slidenum">
              <a:rPr lang="en-GB" altLang="sv-SE" sz="1300" smtClean="0"/>
              <a:pPr>
                <a:spcBef>
                  <a:spcPct val="0"/>
                </a:spcBef>
              </a:pPr>
              <a:t>24</a:t>
            </a:fld>
            <a:endParaRPr lang="en-GB" altLang="sv-SE" sz="1300" smtClean="0"/>
          </a:p>
        </p:txBody>
      </p:sp>
      <p:sp>
        <p:nvSpPr>
          <p:cNvPr id="70659" name="Rectangle 2"/>
          <p:cNvSpPr>
            <a:spLocks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nl-NL" altLang="sv-SE" smtClean="0"/>
          </a:p>
        </p:txBody>
      </p:sp>
    </p:spTree>
    <p:extLst>
      <p:ext uri="{BB962C8B-B14F-4D97-AF65-F5344CB8AC3E}">
        <p14:creationId xmlns:p14="http://schemas.microsoft.com/office/powerpoint/2010/main" val="11629784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defTabSz="955675">
              <a:spcBef>
                <a:spcPct val="30000"/>
              </a:spcBef>
              <a:defRPr sz="1200">
                <a:solidFill>
                  <a:schemeClr val="tx1"/>
                </a:solidFill>
                <a:latin typeface="Times New Roman" panose="02020603050405020304" pitchFamily="18" charset="0"/>
              </a:defRPr>
            </a:lvl1pPr>
            <a:lvl2pPr marL="742950" indent="-285750" defTabSz="955675">
              <a:spcBef>
                <a:spcPct val="30000"/>
              </a:spcBef>
              <a:defRPr sz="1200">
                <a:solidFill>
                  <a:schemeClr val="tx1"/>
                </a:solidFill>
                <a:latin typeface="Times New Roman" panose="02020603050405020304" pitchFamily="18" charset="0"/>
              </a:defRPr>
            </a:lvl2pPr>
            <a:lvl3pPr marL="1143000" indent="-228600" defTabSz="955675">
              <a:spcBef>
                <a:spcPct val="30000"/>
              </a:spcBef>
              <a:defRPr sz="1200">
                <a:solidFill>
                  <a:schemeClr val="tx1"/>
                </a:solidFill>
                <a:latin typeface="Times New Roman" panose="02020603050405020304" pitchFamily="18" charset="0"/>
              </a:defRPr>
            </a:lvl3pPr>
            <a:lvl4pPr marL="1600200" indent="-228600" defTabSz="955675">
              <a:spcBef>
                <a:spcPct val="30000"/>
              </a:spcBef>
              <a:defRPr sz="1200">
                <a:solidFill>
                  <a:schemeClr val="tx1"/>
                </a:solidFill>
                <a:latin typeface="Times New Roman" panose="02020603050405020304" pitchFamily="18" charset="0"/>
              </a:defRPr>
            </a:lvl4pPr>
            <a:lvl5pPr marL="2057400" indent="-228600" defTabSz="955675">
              <a:spcBef>
                <a:spcPct val="30000"/>
              </a:spcBef>
              <a:defRPr sz="1200">
                <a:solidFill>
                  <a:schemeClr val="tx1"/>
                </a:solidFill>
                <a:latin typeface="Times New Roman" panose="02020603050405020304" pitchFamily="18" charset="0"/>
              </a:defRPr>
            </a:lvl5pPr>
            <a:lvl6pPr marL="2514600" indent="-228600" defTabSz="9556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56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56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56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CBF929D-54DB-4EB2-89D5-EB299AC0FAB8}" type="slidenum">
              <a:rPr lang="en-GB" altLang="sv-SE" sz="1300" smtClean="0"/>
              <a:pPr>
                <a:spcBef>
                  <a:spcPct val="0"/>
                </a:spcBef>
              </a:pPr>
              <a:t>26</a:t>
            </a:fld>
            <a:endParaRPr lang="en-GB" altLang="sv-SE" sz="1300" smtClean="0"/>
          </a:p>
        </p:txBody>
      </p:sp>
      <p:sp>
        <p:nvSpPr>
          <p:cNvPr id="73731" name="Rectangle 2"/>
          <p:cNvSpPr>
            <a:spLocks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nl-NL" altLang="sv-SE" smtClean="0"/>
          </a:p>
        </p:txBody>
      </p:sp>
    </p:spTree>
    <p:extLst>
      <p:ext uri="{BB962C8B-B14F-4D97-AF65-F5344CB8AC3E}">
        <p14:creationId xmlns:p14="http://schemas.microsoft.com/office/powerpoint/2010/main" val="5394498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defTabSz="955675">
              <a:spcBef>
                <a:spcPct val="30000"/>
              </a:spcBef>
              <a:defRPr sz="1200">
                <a:solidFill>
                  <a:schemeClr val="tx1"/>
                </a:solidFill>
                <a:latin typeface="Times New Roman" panose="02020603050405020304" pitchFamily="18" charset="0"/>
              </a:defRPr>
            </a:lvl1pPr>
            <a:lvl2pPr marL="742950" indent="-285750" defTabSz="955675">
              <a:spcBef>
                <a:spcPct val="30000"/>
              </a:spcBef>
              <a:defRPr sz="1200">
                <a:solidFill>
                  <a:schemeClr val="tx1"/>
                </a:solidFill>
                <a:latin typeface="Times New Roman" panose="02020603050405020304" pitchFamily="18" charset="0"/>
              </a:defRPr>
            </a:lvl2pPr>
            <a:lvl3pPr marL="1143000" indent="-228600" defTabSz="955675">
              <a:spcBef>
                <a:spcPct val="30000"/>
              </a:spcBef>
              <a:defRPr sz="1200">
                <a:solidFill>
                  <a:schemeClr val="tx1"/>
                </a:solidFill>
                <a:latin typeface="Times New Roman" panose="02020603050405020304" pitchFamily="18" charset="0"/>
              </a:defRPr>
            </a:lvl3pPr>
            <a:lvl4pPr marL="1600200" indent="-228600" defTabSz="955675">
              <a:spcBef>
                <a:spcPct val="30000"/>
              </a:spcBef>
              <a:defRPr sz="1200">
                <a:solidFill>
                  <a:schemeClr val="tx1"/>
                </a:solidFill>
                <a:latin typeface="Times New Roman" panose="02020603050405020304" pitchFamily="18" charset="0"/>
              </a:defRPr>
            </a:lvl4pPr>
            <a:lvl5pPr marL="2057400" indent="-228600" defTabSz="955675">
              <a:spcBef>
                <a:spcPct val="30000"/>
              </a:spcBef>
              <a:defRPr sz="1200">
                <a:solidFill>
                  <a:schemeClr val="tx1"/>
                </a:solidFill>
                <a:latin typeface="Times New Roman" panose="02020603050405020304" pitchFamily="18" charset="0"/>
              </a:defRPr>
            </a:lvl5pPr>
            <a:lvl6pPr marL="2514600" indent="-228600" defTabSz="9556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56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56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56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9E4DF09-3A0D-4074-8CD2-F29AB777E284}" type="slidenum">
              <a:rPr lang="en-GB" altLang="sv-SE" sz="1300" smtClean="0"/>
              <a:pPr>
                <a:spcBef>
                  <a:spcPct val="0"/>
                </a:spcBef>
              </a:pPr>
              <a:t>27</a:t>
            </a:fld>
            <a:endParaRPr lang="en-GB" altLang="sv-SE" sz="1300" smtClean="0"/>
          </a:p>
        </p:txBody>
      </p:sp>
      <p:sp>
        <p:nvSpPr>
          <p:cNvPr id="75779" name="Rectangle 2"/>
          <p:cNvSpPr>
            <a:spLocks noChangeArrowheads="1" noTextEdit="1"/>
          </p:cNvSpPr>
          <p:nvPr>
            <p:ph type="sldImg"/>
          </p:nvPr>
        </p:nvSpPr>
        <p:spPr>
          <a:solidFill>
            <a:srgbClr val="FFFFFF"/>
          </a:solidFill>
          <a:ln/>
        </p:spPr>
      </p:sp>
      <p:sp>
        <p:nvSpPr>
          <p:cNvPr id="75780"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sv-SE" smtClean="0"/>
              <a:t>Note that the exponential distribution is memoryless: the expected time is independent of any previous activity</a:t>
            </a:r>
            <a:endParaRPr lang="en-GB" altLang="sv-SE" smtClean="0"/>
          </a:p>
        </p:txBody>
      </p:sp>
    </p:spTree>
    <p:extLst>
      <p:ext uri="{BB962C8B-B14F-4D97-AF65-F5344CB8AC3E}">
        <p14:creationId xmlns:p14="http://schemas.microsoft.com/office/powerpoint/2010/main" val="15784491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defTabSz="955675">
              <a:spcBef>
                <a:spcPct val="30000"/>
              </a:spcBef>
              <a:defRPr sz="1200">
                <a:solidFill>
                  <a:schemeClr val="tx1"/>
                </a:solidFill>
                <a:latin typeface="Times New Roman" panose="02020603050405020304" pitchFamily="18" charset="0"/>
              </a:defRPr>
            </a:lvl1pPr>
            <a:lvl2pPr marL="742950" indent="-285750" defTabSz="955675">
              <a:spcBef>
                <a:spcPct val="30000"/>
              </a:spcBef>
              <a:defRPr sz="1200">
                <a:solidFill>
                  <a:schemeClr val="tx1"/>
                </a:solidFill>
                <a:latin typeface="Times New Roman" panose="02020603050405020304" pitchFamily="18" charset="0"/>
              </a:defRPr>
            </a:lvl2pPr>
            <a:lvl3pPr marL="1143000" indent="-228600" defTabSz="955675">
              <a:spcBef>
                <a:spcPct val="30000"/>
              </a:spcBef>
              <a:defRPr sz="1200">
                <a:solidFill>
                  <a:schemeClr val="tx1"/>
                </a:solidFill>
                <a:latin typeface="Times New Roman" panose="02020603050405020304" pitchFamily="18" charset="0"/>
              </a:defRPr>
            </a:lvl3pPr>
            <a:lvl4pPr marL="1600200" indent="-228600" defTabSz="955675">
              <a:spcBef>
                <a:spcPct val="30000"/>
              </a:spcBef>
              <a:defRPr sz="1200">
                <a:solidFill>
                  <a:schemeClr val="tx1"/>
                </a:solidFill>
                <a:latin typeface="Times New Roman" panose="02020603050405020304" pitchFamily="18" charset="0"/>
              </a:defRPr>
            </a:lvl4pPr>
            <a:lvl5pPr marL="2057400" indent="-228600" defTabSz="955675">
              <a:spcBef>
                <a:spcPct val="30000"/>
              </a:spcBef>
              <a:defRPr sz="1200">
                <a:solidFill>
                  <a:schemeClr val="tx1"/>
                </a:solidFill>
                <a:latin typeface="Times New Roman" panose="02020603050405020304" pitchFamily="18" charset="0"/>
              </a:defRPr>
            </a:lvl5pPr>
            <a:lvl6pPr marL="2514600" indent="-228600" defTabSz="9556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56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56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56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F0B0D55-B70B-4AA0-BC9C-BB1C0B3960F9}" type="slidenum">
              <a:rPr lang="en-GB" altLang="sv-SE" sz="1300" smtClean="0"/>
              <a:pPr>
                <a:spcBef>
                  <a:spcPct val="0"/>
                </a:spcBef>
              </a:pPr>
              <a:t>28</a:t>
            </a:fld>
            <a:endParaRPr lang="en-GB" altLang="sv-SE" sz="1300" smtClean="0"/>
          </a:p>
        </p:txBody>
      </p:sp>
      <p:sp>
        <p:nvSpPr>
          <p:cNvPr id="77827" name="Rectangle 2"/>
          <p:cNvSpPr>
            <a:spLocks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endParaRPr lang="nl-NL" altLang="sv-SE" smtClean="0"/>
          </a:p>
        </p:txBody>
      </p:sp>
    </p:spTree>
    <p:extLst>
      <p:ext uri="{BB962C8B-B14F-4D97-AF65-F5344CB8AC3E}">
        <p14:creationId xmlns:p14="http://schemas.microsoft.com/office/powerpoint/2010/main" val="32218432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defTabSz="955675">
              <a:spcBef>
                <a:spcPct val="30000"/>
              </a:spcBef>
              <a:defRPr sz="1200">
                <a:solidFill>
                  <a:schemeClr val="tx1"/>
                </a:solidFill>
                <a:latin typeface="Times New Roman" panose="02020603050405020304" pitchFamily="18" charset="0"/>
              </a:defRPr>
            </a:lvl1pPr>
            <a:lvl2pPr marL="742950" indent="-285750" defTabSz="955675">
              <a:spcBef>
                <a:spcPct val="30000"/>
              </a:spcBef>
              <a:defRPr sz="1200">
                <a:solidFill>
                  <a:schemeClr val="tx1"/>
                </a:solidFill>
                <a:latin typeface="Times New Roman" panose="02020603050405020304" pitchFamily="18" charset="0"/>
              </a:defRPr>
            </a:lvl2pPr>
            <a:lvl3pPr marL="1143000" indent="-228600" defTabSz="955675">
              <a:spcBef>
                <a:spcPct val="30000"/>
              </a:spcBef>
              <a:defRPr sz="1200">
                <a:solidFill>
                  <a:schemeClr val="tx1"/>
                </a:solidFill>
                <a:latin typeface="Times New Roman" panose="02020603050405020304" pitchFamily="18" charset="0"/>
              </a:defRPr>
            </a:lvl3pPr>
            <a:lvl4pPr marL="1600200" indent="-228600" defTabSz="955675">
              <a:spcBef>
                <a:spcPct val="30000"/>
              </a:spcBef>
              <a:defRPr sz="1200">
                <a:solidFill>
                  <a:schemeClr val="tx1"/>
                </a:solidFill>
                <a:latin typeface="Times New Roman" panose="02020603050405020304" pitchFamily="18" charset="0"/>
              </a:defRPr>
            </a:lvl4pPr>
            <a:lvl5pPr marL="2057400" indent="-228600" defTabSz="955675">
              <a:spcBef>
                <a:spcPct val="30000"/>
              </a:spcBef>
              <a:defRPr sz="1200">
                <a:solidFill>
                  <a:schemeClr val="tx1"/>
                </a:solidFill>
                <a:latin typeface="Times New Roman" panose="02020603050405020304" pitchFamily="18" charset="0"/>
              </a:defRPr>
            </a:lvl5pPr>
            <a:lvl6pPr marL="2514600" indent="-228600" defTabSz="9556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56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56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56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5EC6AB9-EC03-4139-B9F9-2D5AD34A0DD9}" type="slidenum">
              <a:rPr lang="en-GB" altLang="sv-SE" sz="1300" smtClean="0"/>
              <a:pPr>
                <a:spcBef>
                  <a:spcPct val="0"/>
                </a:spcBef>
              </a:pPr>
              <a:t>29</a:t>
            </a:fld>
            <a:endParaRPr lang="en-GB" altLang="sv-SE" sz="1300" smtClean="0"/>
          </a:p>
        </p:txBody>
      </p:sp>
      <p:sp>
        <p:nvSpPr>
          <p:cNvPr id="79875" name="Rectangle 2"/>
          <p:cNvSpPr>
            <a:spLocks noChangeArrowheads="1" noTextEdit="1"/>
          </p:cNvSpPr>
          <p:nvPr>
            <p:ph type="sldImg"/>
          </p:nvPr>
        </p:nvSpPr>
        <p:spPr>
          <a:solidFill>
            <a:srgbClr val="FFFFFF"/>
          </a:solidFill>
          <a:ln/>
        </p:spPr>
      </p:sp>
      <p:sp>
        <p:nvSpPr>
          <p:cNvPr id="79876"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sv-SE" smtClean="0"/>
              <a:t>Population = jobs in queue &amp; jobs being processed</a:t>
            </a:r>
            <a:endParaRPr lang="en-GB" altLang="sv-SE" smtClean="0"/>
          </a:p>
        </p:txBody>
      </p:sp>
    </p:spTree>
    <p:extLst>
      <p:ext uri="{BB962C8B-B14F-4D97-AF65-F5344CB8AC3E}">
        <p14:creationId xmlns:p14="http://schemas.microsoft.com/office/powerpoint/2010/main" val="13090381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55675">
              <a:spcBef>
                <a:spcPct val="30000"/>
              </a:spcBef>
              <a:defRPr sz="1200">
                <a:solidFill>
                  <a:schemeClr val="tx1"/>
                </a:solidFill>
                <a:latin typeface="Times New Roman" panose="02020603050405020304" pitchFamily="18" charset="0"/>
              </a:defRPr>
            </a:lvl1pPr>
            <a:lvl2pPr marL="742950" indent="-285750" defTabSz="955675">
              <a:spcBef>
                <a:spcPct val="30000"/>
              </a:spcBef>
              <a:defRPr sz="1200">
                <a:solidFill>
                  <a:schemeClr val="tx1"/>
                </a:solidFill>
                <a:latin typeface="Times New Roman" panose="02020603050405020304" pitchFamily="18" charset="0"/>
              </a:defRPr>
            </a:lvl2pPr>
            <a:lvl3pPr marL="1143000" indent="-228600" defTabSz="955675">
              <a:spcBef>
                <a:spcPct val="30000"/>
              </a:spcBef>
              <a:defRPr sz="1200">
                <a:solidFill>
                  <a:schemeClr val="tx1"/>
                </a:solidFill>
                <a:latin typeface="Times New Roman" panose="02020603050405020304" pitchFamily="18" charset="0"/>
              </a:defRPr>
            </a:lvl3pPr>
            <a:lvl4pPr marL="1600200" indent="-228600" defTabSz="955675">
              <a:spcBef>
                <a:spcPct val="30000"/>
              </a:spcBef>
              <a:defRPr sz="1200">
                <a:solidFill>
                  <a:schemeClr val="tx1"/>
                </a:solidFill>
                <a:latin typeface="Times New Roman" panose="02020603050405020304" pitchFamily="18" charset="0"/>
              </a:defRPr>
            </a:lvl4pPr>
            <a:lvl5pPr marL="2057400" indent="-228600" defTabSz="955675">
              <a:spcBef>
                <a:spcPct val="30000"/>
              </a:spcBef>
              <a:defRPr sz="1200">
                <a:solidFill>
                  <a:schemeClr val="tx1"/>
                </a:solidFill>
                <a:latin typeface="Times New Roman" panose="02020603050405020304" pitchFamily="18" charset="0"/>
              </a:defRPr>
            </a:lvl5pPr>
            <a:lvl6pPr marL="2514600" indent="-228600" defTabSz="9556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56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56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56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202EC89-C4BC-4994-AC10-DA9A6E8CD12A}" type="slidenum">
              <a:rPr lang="en-GB" altLang="sv-SE" sz="1300" smtClean="0"/>
              <a:pPr>
                <a:spcBef>
                  <a:spcPct val="0"/>
                </a:spcBef>
              </a:pPr>
              <a:t>30</a:t>
            </a:fld>
            <a:endParaRPr lang="en-GB" altLang="sv-SE" sz="1300" smtClean="0"/>
          </a:p>
        </p:txBody>
      </p:sp>
      <p:sp>
        <p:nvSpPr>
          <p:cNvPr id="81923" name="Rectangle 2"/>
          <p:cNvSpPr>
            <a:spLocks noChangeArrowheads="1" noTextEdit="1"/>
          </p:cNvSpPr>
          <p:nvPr>
            <p:ph type="sldImg"/>
          </p:nvPr>
        </p:nvSpPr>
        <p:spPr>
          <a:solidFill>
            <a:srgbClr val="FFFFFF"/>
          </a:solidFill>
          <a:ln/>
        </p:spPr>
      </p:sp>
      <p:sp>
        <p:nvSpPr>
          <p:cNvPr id="81924"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sv-SE" smtClean="0"/>
              <a:t>Population = jobs in queue &amp; jobs being processed</a:t>
            </a:r>
            <a:endParaRPr lang="en-GB" altLang="sv-SE" smtClean="0"/>
          </a:p>
        </p:txBody>
      </p:sp>
    </p:spTree>
    <p:extLst>
      <p:ext uri="{BB962C8B-B14F-4D97-AF65-F5344CB8AC3E}">
        <p14:creationId xmlns:p14="http://schemas.microsoft.com/office/powerpoint/2010/main" val="38910098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defTabSz="955675">
              <a:spcBef>
                <a:spcPct val="30000"/>
              </a:spcBef>
              <a:defRPr sz="1200">
                <a:solidFill>
                  <a:schemeClr val="tx1"/>
                </a:solidFill>
                <a:latin typeface="Times New Roman" panose="02020603050405020304" pitchFamily="18" charset="0"/>
              </a:defRPr>
            </a:lvl1pPr>
            <a:lvl2pPr marL="742950" indent="-285750" defTabSz="955675">
              <a:spcBef>
                <a:spcPct val="30000"/>
              </a:spcBef>
              <a:defRPr sz="1200">
                <a:solidFill>
                  <a:schemeClr val="tx1"/>
                </a:solidFill>
                <a:latin typeface="Times New Roman" panose="02020603050405020304" pitchFamily="18" charset="0"/>
              </a:defRPr>
            </a:lvl2pPr>
            <a:lvl3pPr marL="1143000" indent="-228600" defTabSz="955675">
              <a:spcBef>
                <a:spcPct val="30000"/>
              </a:spcBef>
              <a:defRPr sz="1200">
                <a:solidFill>
                  <a:schemeClr val="tx1"/>
                </a:solidFill>
                <a:latin typeface="Times New Roman" panose="02020603050405020304" pitchFamily="18" charset="0"/>
              </a:defRPr>
            </a:lvl3pPr>
            <a:lvl4pPr marL="1600200" indent="-228600" defTabSz="955675">
              <a:spcBef>
                <a:spcPct val="30000"/>
              </a:spcBef>
              <a:defRPr sz="1200">
                <a:solidFill>
                  <a:schemeClr val="tx1"/>
                </a:solidFill>
                <a:latin typeface="Times New Roman" panose="02020603050405020304" pitchFamily="18" charset="0"/>
              </a:defRPr>
            </a:lvl4pPr>
            <a:lvl5pPr marL="2057400" indent="-228600" defTabSz="955675">
              <a:spcBef>
                <a:spcPct val="30000"/>
              </a:spcBef>
              <a:defRPr sz="1200">
                <a:solidFill>
                  <a:schemeClr val="tx1"/>
                </a:solidFill>
                <a:latin typeface="Times New Roman" panose="02020603050405020304" pitchFamily="18" charset="0"/>
              </a:defRPr>
            </a:lvl5pPr>
            <a:lvl6pPr marL="2514600" indent="-228600" defTabSz="9556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56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56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56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94D922B-5E70-4C57-8983-9C27EE61AEDC}" type="slidenum">
              <a:rPr lang="en-GB" altLang="sv-SE" sz="1300" smtClean="0"/>
              <a:pPr>
                <a:spcBef>
                  <a:spcPct val="0"/>
                </a:spcBef>
              </a:pPr>
              <a:t>31</a:t>
            </a:fld>
            <a:endParaRPr lang="en-GB" altLang="sv-SE" sz="1300" smtClean="0"/>
          </a:p>
        </p:txBody>
      </p:sp>
      <p:sp>
        <p:nvSpPr>
          <p:cNvPr id="83971" name="Rectangle 2"/>
          <p:cNvSpPr>
            <a:spLocks noChangeArrowheads="1" noTextEdit="1"/>
          </p:cNvSpPr>
          <p:nvPr>
            <p:ph type="sldImg"/>
          </p:nvPr>
        </p:nvSpPr>
        <p:spPr>
          <a:solidFill>
            <a:srgbClr val="FFFFFF"/>
          </a:solidFill>
          <a:ln/>
        </p:spPr>
      </p:sp>
      <p:sp>
        <p:nvSpPr>
          <p:cNvPr id="83972"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sv-SE" smtClean="0"/>
              <a:t>Population = jobs in queue &amp; jobs being processed</a:t>
            </a:r>
            <a:endParaRPr lang="en-GB" altLang="sv-SE" smtClean="0"/>
          </a:p>
        </p:txBody>
      </p:sp>
    </p:spTree>
    <p:extLst>
      <p:ext uri="{BB962C8B-B14F-4D97-AF65-F5344CB8AC3E}">
        <p14:creationId xmlns:p14="http://schemas.microsoft.com/office/powerpoint/2010/main" val="27506295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defTabSz="955675">
              <a:spcBef>
                <a:spcPct val="30000"/>
              </a:spcBef>
              <a:defRPr sz="1200">
                <a:solidFill>
                  <a:schemeClr val="tx1"/>
                </a:solidFill>
                <a:latin typeface="Times New Roman" panose="02020603050405020304" pitchFamily="18" charset="0"/>
              </a:defRPr>
            </a:lvl1pPr>
            <a:lvl2pPr marL="742950" indent="-285750" defTabSz="955675">
              <a:spcBef>
                <a:spcPct val="30000"/>
              </a:spcBef>
              <a:defRPr sz="1200">
                <a:solidFill>
                  <a:schemeClr val="tx1"/>
                </a:solidFill>
                <a:latin typeface="Times New Roman" panose="02020603050405020304" pitchFamily="18" charset="0"/>
              </a:defRPr>
            </a:lvl2pPr>
            <a:lvl3pPr marL="1143000" indent="-228600" defTabSz="955675">
              <a:spcBef>
                <a:spcPct val="30000"/>
              </a:spcBef>
              <a:defRPr sz="1200">
                <a:solidFill>
                  <a:schemeClr val="tx1"/>
                </a:solidFill>
                <a:latin typeface="Times New Roman" panose="02020603050405020304" pitchFamily="18" charset="0"/>
              </a:defRPr>
            </a:lvl3pPr>
            <a:lvl4pPr marL="1600200" indent="-228600" defTabSz="955675">
              <a:spcBef>
                <a:spcPct val="30000"/>
              </a:spcBef>
              <a:defRPr sz="1200">
                <a:solidFill>
                  <a:schemeClr val="tx1"/>
                </a:solidFill>
                <a:latin typeface="Times New Roman" panose="02020603050405020304" pitchFamily="18" charset="0"/>
              </a:defRPr>
            </a:lvl4pPr>
            <a:lvl5pPr marL="2057400" indent="-228600" defTabSz="955675">
              <a:spcBef>
                <a:spcPct val="30000"/>
              </a:spcBef>
              <a:defRPr sz="1200">
                <a:solidFill>
                  <a:schemeClr val="tx1"/>
                </a:solidFill>
                <a:latin typeface="Times New Roman" panose="02020603050405020304" pitchFamily="18" charset="0"/>
              </a:defRPr>
            </a:lvl5pPr>
            <a:lvl6pPr marL="2514600" indent="-228600" defTabSz="9556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56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56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56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56BA7D5-5E64-4A1C-8D00-7257304E674F}" type="slidenum">
              <a:rPr lang="en-GB" altLang="sv-SE" sz="1300" smtClean="0"/>
              <a:pPr>
                <a:spcBef>
                  <a:spcPct val="0"/>
                </a:spcBef>
              </a:pPr>
              <a:t>32</a:t>
            </a:fld>
            <a:endParaRPr lang="en-GB" altLang="sv-SE" sz="1300" smtClean="0"/>
          </a:p>
        </p:txBody>
      </p:sp>
      <p:sp>
        <p:nvSpPr>
          <p:cNvPr id="86019" name="Rectangle 2"/>
          <p:cNvSpPr>
            <a:spLocks noChangeArrowheads="1" noTextEdit="1"/>
          </p:cNvSpPr>
          <p:nvPr>
            <p:ph type="sldImg"/>
          </p:nvPr>
        </p:nvSpPr>
        <p:spPr>
          <a:solidFill>
            <a:srgbClr val="FFFFFF"/>
          </a:solidFill>
          <a:ln/>
        </p:spPr>
      </p:sp>
      <p:sp>
        <p:nvSpPr>
          <p:cNvPr id="86020"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sv-SE" smtClean="0"/>
              <a:t>Population = jobs in queue &amp; jobs being processed</a:t>
            </a:r>
            <a:endParaRPr lang="en-GB" altLang="sv-SE" smtClean="0"/>
          </a:p>
        </p:txBody>
      </p:sp>
    </p:spTree>
    <p:extLst>
      <p:ext uri="{BB962C8B-B14F-4D97-AF65-F5344CB8AC3E}">
        <p14:creationId xmlns:p14="http://schemas.microsoft.com/office/powerpoint/2010/main" val="38112472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55675">
              <a:spcBef>
                <a:spcPct val="30000"/>
              </a:spcBef>
              <a:defRPr sz="1200">
                <a:solidFill>
                  <a:schemeClr val="tx1"/>
                </a:solidFill>
                <a:latin typeface="Times New Roman" panose="02020603050405020304" pitchFamily="18" charset="0"/>
              </a:defRPr>
            </a:lvl1pPr>
            <a:lvl2pPr marL="742950" indent="-285750" defTabSz="955675">
              <a:spcBef>
                <a:spcPct val="30000"/>
              </a:spcBef>
              <a:defRPr sz="1200">
                <a:solidFill>
                  <a:schemeClr val="tx1"/>
                </a:solidFill>
                <a:latin typeface="Times New Roman" panose="02020603050405020304" pitchFamily="18" charset="0"/>
              </a:defRPr>
            </a:lvl2pPr>
            <a:lvl3pPr marL="1143000" indent="-228600" defTabSz="955675">
              <a:spcBef>
                <a:spcPct val="30000"/>
              </a:spcBef>
              <a:defRPr sz="1200">
                <a:solidFill>
                  <a:schemeClr val="tx1"/>
                </a:solidFill>
                <a:latin typeface="Times New Roman" panose="02020603050405020304" pitchFamily="18" charset="0"/>
              </a:defRPr>
            </a:lvl3pPr>
            <a:lvl4pPr marL="1600200" indent="-228600" defTabSz="955675">
              <a:spcBef>
                <a:spcPct val="30000"/>
              </a:spcBef>
              <a:defRPr sz="1200">
                <a:solidFill>
                  <a:schemeClr val="tx1"/>
                </a:solidFill>
                <a:latin typeface="Times New Roman" panose="02020603050405020304" pitchFamily="18" charset="0"/>
              </a:defRPr>
            </a:lvl4pPr>
            <a:lvl5pPr marL="2057400" indent="-228600" defTabSz="955675">
              <a:spcBef>
                <a:spcPct val="30000"/>
              </a:spcBef>
              <a:defRPr sz="1200">
                <a:solidFill>
                  <a:schemeClr val="tx1"/>
                </a:solidFill>
                <a:latin typeface="Times New Roman" panose="02020603050405020304" pitchFamily="18" charset="0"/>
              </a:defRPr>
            </a:lvl5pPr>
            <a:lvl6pPr marL="2514600" indent="-228600" defTabSz="9556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56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56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56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DA06C1E-C548-462D-9194-9C4B82E262A0}" type="slidenum">
              <a:rPr lang="en-GB" altLang="sv-SE" smtClean="0">
                <a:solidFill>
                  <a:srgbClr val="000000"/>
                </a:solidFill>
              </a:rPr>
              <a:pPr>
                <a:spcBef>
                  <a:spcPct val="0"/>
                </a:spcBef>
              </a:pPr>
              <a:t>34</a:t>
            </a:fld>
            <a:endParaRPr lang="en-GB" altLang="sv-SE" smtClean="0">
              <a:solidFill>
                <a:srgbClr val="000000"/>
              </a:solidFill>
            </a:endParaRPr>
          </a:p>
        </p:txBody>
      </p:sp>
      <p:sp>
        <p:nvSpPr>
          <p:cNvPr id="26627" name="Rectangle 2"/>
          <p:cNvSpPr>
            <a:spLocks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nl-NL" altLang="sv-SE" smtClean="0"/>
          </a:p>
        </p:txBody>
      </p:sp>
    </p:spTree>
    <p:extLst>
      <p:ext uri="{BB962C8B-B14F-4D97-AF65-F5344CB8AC3E}">
        <p14:creationId xmlns:p14="http://schemas.microsoft.com/office/powerpoint/2010/main" val="951386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defTabSz="955675">
              <a:spcBef>
                <a:spcPct val="30000"/>
              </a:spcBef>
              <a:defRPr sz="1200">
                <a:solidFill>
                  <a:schemeClr val="tx1"/>
                </a:solidFill>
                <a:latin typeface="Times New Roman" panose="02020603050405020304" pitchFamily="18" charset="0"/>
              </a:defRPr>
            </a:lvl1pPr>
            <a:lvl2pPr marL="742950" indent="-285750" defTabSz="955675">
              <a:spcBef>
                <a:spcPct val="30000"/>
              </a:spcBef>
              <a:defRPr sz="1200">
                <a:solidFill>
                  <a:schemeClr val="tx1"/>
                </a:solidFill>
                <a:latin typeface="Times New Roman" panose="02020603050405020304" pitchFamily="18" charset="0"/>
              </a:defRPr>
            </a:lvl2pPr>
            <a:lvl3pPr marL="1143000" indent="-228600" defTabSz="955675">
              <a:spcBef>
                <a:spcPct val="30000"/>
              </a:spcBef>
              <a:defRPr sz="1200">
                <a:solidFill>
                  <a:schemeClr val="tx1"/>
                </a:solidFill>
                <a:latin typeface="Times New Roman" panose="02020603050405020304" pitchFamily="18" charset="0"/>
              </a:defRPr>
            </a:lvl3pPr>
            <a:lvl4pPr marL="1600200" indent="-228600" defTabSz="955675">
              <a:spcBef>
                <a:spcPct val="30000"/>
              </a:spcBef>
              <a:defRPr sz="1200">
                <a:solidFill>
                  <a:schemeClr val="tx1"/>
                </a:solidFill>
                <a:latin typeface="Times New Roman" panose="02020603050405020304" pitchFamily="18" charset="0"/>
              </a:defRPr>
            </a:lvl4pPr>
            <a:lvl5pPr marL="2057400" indent="-228600" defTabSz="955675">
              <a:spcBef>
                <a:spcPct val="30000"/>
              </a:spcBef>
              <a:defRPr sz="1200">
                <a:solidFill>
                  <a:schemeClr val="tx1"/>
                </a:solidFill>
                <a:latin typeface="Times New Roman" panose="02020603050405020304" pitchFamily="18" charset="0"/>
              </a:defRPr>
            </a:lvl5pPr>
            <a:lvl6pPr marL="2514600" indent="-228600" defTabSz="9556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56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56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56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3C9E194-6D5C-46B7-810B-E2A3A8C2C3DD}" type="slidenum">
              <a:rPr lang="en-GB" altLang="en-US" smtClean="0">
                <a:solidFill>
                  <a:srgbClr val="000000"/>
                </a:solidFill>
              </a:rPr>
              <a:pPr>
                <a:spcBef>
                  <a:spcPct val="0"/>
                </a:spcBef>
              </a:pPr>
              <a:t>3</a:t>
            </a:fld>
            <a:endParaRPr lang="en-GB" altLang="en-US" smtClean="0">
              <a:solidFill>
                <a:srgbClr val="000000"/>
              </a:solidFill>
            </a:endParaRPr>
          </a:p>
        </p:txBody>
      </p:sp>
      <p:sp>
        <p:nvSpPr>
          <p:cNvPr id="30723" name="Rectangle 2"/>
          <p:cNvSpPr>
            <a:spLocks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spcBef>
                <a:spcPct val="20000"/>
              </a:spcBef>
            </a:pPr>
            <a:r>
              <a:rPr lang="nl-NL" altLang="en-US" smtClean="0">
                <a:solidFill>
                  <a:srgbClr val="000000"/>
                </a:solidFill>
              </a:rPr>
              <a:t>B. Boehm, Software Engineering Economics</a:t>
            </a:r>
            <a:endParaRPr lang="en-GB" altLang="en-US" smtClean="0">
              <a:solidFill>
                <a:srgbClr val="000000"/>
              </a:solidFill>
            </a:endParaRPr>
          </a:p>
          <a:p>
            <a:pPr eaLnBrk="1" hangingPunct="1"/>
            <a:endParaRPr lang="nl-NL" altLang="en-US" smtClean="0"/>
          </a:p>
        </p:txBody>
      </p:sp>
    </p:spTree>
    <p:extLst>
      <p:ext uri="{BB962C8B-B14F-4D97-AF65-F5344CB8AC3E}">
        <p14:creationId xmlns:p14="http://schemas.microsoft.com/office/powerpoint/2010/main" val="28886389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defTabSz="955675">
              <a:spcBef>
                <a:spcPct val="30000"/>
              </a:spcBef>
              <a:defRPr sz="1200">
                <a:solidFill>
                  <a:schemeClr val="tx1"/>
                </a:solidFill>
                <a:latin typeface="Times New Roman" panose="02020603050405020304" pitchFamily="18" charset="0"/>
              </a:defRPr>
            </a:lvl1pPr>
            <a:lvl2pPr marL="742950" indent="-285750" defTabSz="955675">
              <a:spcBef>
                <a:spcPct val="30000"/>
              </a:spcBef>
              <a:defRPr sz="1200">
                <a:solidFill>
                  <a:schemeClr val="tx1"/>
                </a:solidFill>
                <a:latin typeface="Times New Roman" panose="02020603050405020304" pitchFamily="18" charset="0"/>
              </a:defRPr>
            </a:lvl2pPr>
            <a:lvl3pPr marL="1143000" indent="-228600" defTabSz="955675">
              <a:spcBef>
                <a:spcPct val="30000"/>
              </a:spcBef>
              <a:defRPr sz="1200">
                <a:solidFill>
                  <a:schemeClr val="tx1"/>
                </a:solidFill>
                <a:latin typeface="Times New Roman" panose="02020603050405020304" pitchFamily="18" charset="0"/>
              </a:defRPr>
            </a:lvl3pPr>
            <a:lvl4pPr marL="1600200" indent="-228600" defTabSz="955675">
              <a:spcBef>
                <a:spcPct val="30000"/>
              </a:spcBef>
              <a:defRPr sz="1200">
                <a:solidFill>
                  <a:schemeClr val="tx1"/>
                </a:solidFill>
                <a:latin typeface="Times New Roman" panose="02020603050405020304" pitchFamily="18" charset="0"/>
              </a:defRPr>
            </a:lvl4pPr>
            <a:lvl5pPr marL="2057400" indent="-228600" defTabSz="955675">
              <a:spcBef>
                <a:spcPct val="30000"/>
              </a:spcBef>
              <a:defRPr sz="1200">
                <a:solidFill>
                  <a:schemeClr val="tx1"/>
                </a:solidFill>
                <a:latin typeface="Times New Roman" panose="02020603050405020304" pitchFamily="18" charset="0"/>
              </a:defRPr>
            </a:lvl5pPr>
            <a:lvl6pPr marL="2514600" indent="-228600" defTabSz="9556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56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56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56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F1C74DB-1162-4395-86E4-23CEEE74024A}" type="slidenum">
              <a:rPr lang="en-GB" altLang="sv-SE" sz="1300" smtClean="0"/>
              <a:pPr>
                <a:spcBef>
                  <a:spcPct val="0"/>
                </a:spcBef>
              </a:pPr>
              <a:t>35</a:t>
            </a:fld>
            <a:endParaRPr lang="en-GB" altLang="sv-SE" sz="1300" smtClean="0"/>
          </a:p>
        </p:txBody>
      </p:sp>
      <p:sp>
        <p:nvSpPr>
          <p:cNvPr id="89091" name="Rectangle 2"/>
          <p:cNvSpPr>
            <a:spLocks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endParaRPr lang="nl-NL" altLang="sv-SE" smtClean="0"/>
          </a:p>
        </p:txBody>
      </p:sp>
    </p:spTree>
    <p:extLst>
      <p:ext uri="{BB962C8B-B14F-4D97-AF65-F5344CB8AC3E}">
        <p14:creationId xmlns:p14="http://schemas.microsoft.com/office/powerpoint/2010/main" val="36790260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defTabSz="955675">
              <a:spcBef>
                <a:spcPct val="30000"/>
              </a:spcBef>
              <a:defRPr sz="1200">
                <a:solidFill>
                  <a:schemeClr val="tx1"/>
                </a:solidFill>
                <a:latin typeface="Times New Roman" panose="02020603050405020304" pitchFamily="18" charset="0"/>
              </a:defRPr>
            </a:lvl1pPr>
            <a:lvl2pPr marL="742950" indent="-285750" defTabSz="955675">
              <a:spcBef>
                <a:spcPct val="30000"/>
              </a:spcBef>
              <a:defRPr sz="1200">
                <a:solidFill>
                  <a:schemeClr val="tx1"/>
                </a:solidFill>
                <a:latin typeface="Times New Roman" panose="02020603050405020304" pitchFamily="18" charset="0"/>
              </a:defRPr>
            </a:lvl2pPr>
            <a:lvl3pPr marL="1143000" indent="-228600" defTabSz="955675">
              <a:spcBef>
                <a:spcPct val="30000"/>
              </a:spcBef>
              <a:defRPr sz="1200">
                <a:solidFill>
                  <a:schemeClr val="tx1"/>
                </a:solidFill>
                <a:latin typeface="Times New Roman" panose="02020603050405020304" pitchFamily="18" charset="0"/>
              </a:defRPr>
            </a:lvl3pPr>
            <a:lvl4pPr marL="1600200" indent="-228600" defTabSz="955675">
              <a:spcBef>
                <a:spcPct val="30000"/>
              </a:spcBef>
              <a:defRPr sz="1200">
                <a:solidFill>
                  <a:schemeClr val="tx1"/>
                </a:solidFill>
                <a:latin typeface="Times New Roman" panose="02020603050405020304" pitchFamily="18" charset="0"/>
              </a:defRPr>
            </a:lvl4pPr>
            <a:lvl5pPr marL="2057400" indent="-228600" defTabSz="955675">
              <a:spcBef>
                <a:spcPct val="30000"/>
              </a:spcBef>
              <a:defRPr sz="1200">
                <a:solidFill>
                  <a:schemeClr val="tx1"/>
                </a:solidFill>
                <a:latin typeface="Times New Roman" panose="02020603050405020304" pitchFamily="18" charset="0"/>
              </a:defRPr>
            </a:lvl5pPr>
            <a:lvl6pPr marL="2514600" indent="-228600" defTabSz="9556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56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56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56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4D3A65B-D68A-4634-AE4B-C9DA94F625C6}" type="slidenum">
              <a:rPr lang="en-GB" altLang="sv-SE" smtClean="0"/>
              <a:pPr>
                <a:spcBef>
                  <a:spcPct val="0"/>
                </a:spcBef>
              </a:pPr>
              <a:t>36</a:t>
            </a:fld>
            <a:endParaRPr lang="en-GB" altLang="sv-SE" smtClean="0"/>
          </a:p>
        </p:txBody>
      </p:sp>
      <p:sp>
        <p:nvSpPr>
          <p:cNvPr id="91139" name="Rectangle 1026"/>
          <p:cNvSpPr>
            <a:spLocks noChangeArrowheads="1" noTextEdit="1"/>
          </p:cNvSpPr>
          <p:nvPr>
            <p:ph type="sldImg"/>
          </p:nvPr>
        </p:nvSpPr>
        <p:spPr>
          <a:ln/>
        </p:spPr>
      </p:sp>
      <p:sp>
        <p:nvSpPr>
          <p:cNvPr id="91140" name="Rectangle 1027"/>
          <p:cNvSpPr>
            <a:spLocks noGrp="1" noChangeArrowheads="1"/>
          </p:cNvSpPr>
          <p:nvPr>
            <p:ph type="body" idx="1"/>
          </p:nvPr>
        </p:nvSpPr>
        <p:spPr>
          <a:noFill/>
        </p:spPr>
        <p:txBody>
          <a:bodyPr/>
          <a:lstStyle/>
          <a:p>
            <a:pPr eaLnBrk="1" hangingPunct="1"/>
            <a:endParaRPr lang="nl-NL" altLang="sv-SE" smtClean="0"/>
          </a:p>
        </p:txBody>
      </p:sp>
    </p:spTree>
    <p:extLst>
      <p:ext uri="{BB962C8B-B14F-4D97-AF65-F5344CB8AC3E}">
        <p14:creationId xmlns:p14="http://schemas.microsoft.com/office/powerpoint/2010/main" val="20237394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defTabSz="955675">
              <a:spcBef>
                <a:spcPct val="30000"/>
              </a:spcBef>
              <a:defRPr sz="1200">
                <a:solidFill>
                  <a:schemeClr val="tx1"/>
                </a:solidFill>
                <a:latin typeface="Times New Roman" panose="02020603050405020304" pitchFamily="18" charset="0"/>
              </a:defRPr>
            </a:lvl1pPr>
            <a:lvl2pPr marL="742950" indent="-285750" defTabSz="955675">
              <a:spcBef>
                <a:spcPct val="30000"/>
              </a:spcBef>
              <a:defRPr sz="1200">
                <a:solidFill>
                  <a:schemeClr val="tx1"/>
                </a:solidFill>
                <a:latin typeface="Times New Roman" panose="02020603050405020304" pitchFamily="18" charset="0"/>
              </a:defRPr>
            </a:lvl2pPr>
            <a:lvl3pPr marL="1143000" indent="-228600" defTabSz="955675">
              <a:spcBef>
                <a:spcPct val="30000"/>
              </a:spcBef>
              <a:defRPr sz="1200">
                <a:solidFill>
                  <a:schemeClr val="tx1"/>
                </a:solidFill>
                <a:latin typeface="Times New Roman" panose="02020603050405020304" pitchFamily="18" charset="0"/>
              </a:defRPr>
            </a:lvl3pPr>
            <a:lvl4pPr marL="1600200" indent="-228600" defTabSz="955675">
              <a:spcBef>
                <a:spcPct val="30000"/>
              </a:spcBef>
              <a:defRPr sz="1200">
                <a:solidFill>
                  <a:schemeClr val="tx1"/>
                </a:solidFill>
                <a:latin typeface="Times New Roman" panose="02020603050405020304" pitchFamily="18" charset="0"/>
              </a:defRPr>
            </a:lvl4pPr>
            <a:lvl5pPr marL="2057400" indent="-228600" defTabSz="955675">
              <a:spcBef>
                <a:spcPct val="30000"/>
              </a:spcBef>
              <a:defRPr sz="1200">
                <a:solidFill>
                  <a:schemeClr val="tx1"/>
                </a:solidFill>
                <a:latin typeface="Times New Roman" panose="02020603050405020304" pitchFamily="18" charset="0"/>
              </a:defRPr>
            </a:lvl5pPr>
            <a:lvl6pPr marL="2514600" indent="-228600" defTabSz="9556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56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56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56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D3D8E64-EAB5-42E3-8720-EB3D453AEE80}" type="slidenum">
              <a:rPr lang="en-GB" altLang="sv-SE" smtClean="0"/>
              <a:pPr>
                <a:spcBef>
                  <a:spcPct val="0"/>
                </a:spcBef>
              </a:pPr>
              <a:t>37</a:t>
            </a:fld>
            <a:endParaRPr lang="en-GB" altLang="sv-SE" smtClean="0"/>
          </a:p>
        </p:txBody>
      </p:sp>
      <p:sp>
        <p:nvSpPr>
          <p:cNvPr id="93187" name="Rectangle 2"/>
          <p:cNvSpPr>
            <a:spLocks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endParaRPr lang="nl-NL" altLang="sv-SE" smtClean="0"/>
          </a:p>
        </p:txBody>
      </p:sp>
    </p:spTree>
    <p:extLst>
      <p:ext uri="{BB962C8B-B14F-4D97-AF65-F5344CB8AC3E}">
        <p14:creationId xmlns:p14="http://schemas.microsoft.com/office/powerpoint/2010/main" val="35682675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defTabSz="955675">
              <a:spcBef>
                <a:spcPct val="30000"/>
              </a:spcBef>
              <a:defRPr sz="1200">
                <a:solidFill>
                  <a:schemeClr val="tx1"/>
                </a:solidFill>
                <a:latin typeface="Times New Roman" panose="02020603050405020304" pitchFamily="18" charset="0"/>
              </a:defRPr>
            </a:lvl1pPr>
            <a:lvl2pPr marL="742950" indent="-285750" defTabSz="955675">
              <a:spcBef>
                <a:spcPct val="30000"/>
              </a:spcBef>
              <a:defRPr sz="1200">
                <a:solidFill>
                  <a:schemeClr val="tx1"/>
                </a:solidFill>
                <a:latin typeface="Times New Roman" panose="02020603050405020304" pitchFamily="18" charset="0"/>
              </a:defRPr>
            </a:lvl2pPr>
            <a:lvl3pPr marL="1143000" indent="-228600" defTabSz="955675">
              <a:spcBef>
                <a:spcPct val="30000"/>
              </a:spcBef>
              <a:defRPr sz="1200">
                <a:solidFill>
                  <a:schemeClr val="tx1"/>
                </a:solidFill>
                <a:latin typeface="Times New Roman" panose="02020603050405020304" pitchFamily="18" charset="0"/>
              </a:defRPr>
            </a:lvl3pPr>
            <a:lvl4pPr marL="1600200" indent="-228600" defTabSz="955675">
              <a:spcBef>
                <a:spcPct val="30000"/>
              </a:spcBef>
              <a:defRPr sz="1200">
                <a:solidFill>
                  <a:schemeClr val="tx1"/>
                </a:solidFill>
                <a:latin typeface="Times New Roman" panose="02020603050405020304" pitchFamily="18" charset="0"/>
              </a:defRPr>
            </a:lvl4pPr>
            <a:lvl5pPr marL="2057400" indent="-228600" defTabSz="955675">
              <a:spcBef>
                <a:spcPct val="30000"/>
              </a:spcBef>
              <a:defRPr sz="1200">
                <a:solidFill>
                  <a:schemeClr val="tx1"/>
                </a:solidFill>
                <a:latin typeface="Times New Roman" panose="02020603050405020304" pitchFamily="18" charset="0"/>
              </a:defRPr>
            </a:lvl5pPr>
            <a:lvl6pPr marL="2514600" indent="-228600" defTabSz="9556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56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56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56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D2A46B4-A4E4-4688-8A35-68B7F4D99427}" type="slidenum">
              <a:rPr lang="en-GB" altLang="sv-SE" smtClean="0"/>
              <a:pPr>
                <a:spcBef>
                  <a:spcPct val="0"/>
                </a:spcBef>
              </a:pPr>
              <a:t>40</a:t>
            </a:fld>
            <a:endParaRPr lang="en-GB" altLang="sv-SE" smtClean="0"/>
          </a:p>
        </p:txBody>
      </p:sp>
      <p:sp>
        <p:nvSpPr>
          <p:cNvPr id="97283" name="Rectangle 2"/>
          <p:cNvSpPr>
            <a:spLocks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endParaRPr lang="nl-NL" altLang="sv-SE" smtClean="0"/>
          </a:p>
        </p:txBody>
      </p:sp>
    </p:spTree>
    <p:extLst>
      <p:ext uri="{BB962C8B-B14F-4D97-AF65-F5344CB8AC3E}">
        <p14:creationId xmlns:p14="http://schemas.microsoft.com/office/powerpoint/2010/main" val="34386603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defTabSz="955675">
              <a:spcBef>
                <a:spcPct val="30000"/>
              </a:spcBef>
              <a:defRPr sz="1200">
                <a:solidFill>
                  <a:schemeClr val="tx1"/>
                </a:solidFill>
                <a:latin typeface="Times New Roman" panose="02020603050405020304" pitchFamily="18" charset="0"/>
              </a:defRPr>
            </a:lvl1pPr>
            <a:lvl2pPr marL="742950" indent="-285750" defTabSz="955675">
              <a:spcBef>
                <a:spcPct val="30000"/>
              </a:spcBef>
              <a:defRPr sz="1200">
                <a:solidFill>
                  <a:schemeClr val="tx1"/>
                </a:solidFill>
                <a:latin typeface="Times New Roman" panose="02020603050405020304" pitchFamily="18" charset="0"/>
              </a:defRPr>
            </a:lvl2pPr>
            <a:lvl3pPr marL="1143000" indent="-228600" defTabSz="955675">
              <a:spcBef>
                <a:spcPct val="30000"/>
              </a:spcBef>
              <a:defRPr sz="1200">
                <a:solidFill>
                  <a:schemeClr val="tx1"/>
                </a:solidFill>
                <a:latin typeface="Times New Roman" panose="02020603050405020304" pitchFamily="18" charset="0"/>
              </a:defRPr>
            </a:lvl3pPr>
            <a:lvl4pPr marL="1600200" indent="-228600" defTabSz="955675">
              <a:spcBef>
                <a:spcPct val="30000"/>
              </a:spcBef>
              <a:defRPr sz="1200">
                <a:solidFill>
                  <a:schemeClr val="tx1"/>
                </a:solidFill>
                <a:latin typeface="Times New Roman" panose="02020603050405020304" pitchFamily="18" charset="0"/>
              </a:defRPr>
            </a:lvl4pPr>
            <a:lvl5pPr marL="2057400" indent="-228600" defTabSz="955675">
              <a:spcBef>
                <a:spcPct val="30000"/>
              </a:spcBef>
              <a:defRPr sz="1200">
                <a:solidFill>
                  <a:schemeClr val="tx1"/>
                </a:solidFill>
                <a:latin typeface="Times New Roman" panose="02020603050405020304" pitchFamily="18" charset="0"/>
              </a:defRPr>
            </a:lvl5pPr>
            <a:lvl6pPr marL="2514600" indent="-228600" defTabSz="9556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56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56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56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B98B70B-3EB3-451A-8245-3A9D6D7A2A25}" type="slidenum">
              <a:rPr lang="en-GB" altLang="sv-SE" smtClean="0"/>
              <a:pPr>
                <a:spcBef>
                  <a:spcPct val="0"/>
                </a:spcBef>
              </a:pPr>
              <a:t>41</a:t>
            </a:fld>
            <a:endParaRPr lang="en-GB" altLang="sv-SE" smtClean="0"/>
          </a:p>
        </p:txBody>
      </p:sp>
      <p:sp>
        <p:nvSpPr>
          <p:cNvPr id="99331" name="Rectangle 2"/>
          <p:cNvSpPr>
            <a:spLocks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endParaRPr lang="nl-NL" altLang="sv-SE" smtClean="0"/>
          </a:p>
        </p:txBody>
      </p:sp>
    </p:spTree>
    <p:extLst>
      <p:ext uri="{BB962C8B-B14F-4D97-AF65-F5344CB8AC3E}">
        <p14:creationId xmlns:p14="http://schemas.microsoft.com/office/powerpoint/2010/main" val="40530616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defTabSz="955675">
              <a:spcBef>
                <a:spcPct val="30000"/>
              </a:spcBef>
              <a:defRPr sz="1200">
                <a:solidFill>
                  <a:schemeClr val="tx1"/>
                </a:solidFill>
                <a:latin typeface="Times New Roman" panose="02020603050405020304" pitchFamily="18" charset="0"/>
              </a:defRPr>
            </a:lvl1pPr>
            <a:lvl2pPr marL="742950" indent="-285750" defTabSz="955675">
              <a:spcBef>
                <a:spcPct val="30000"/>
              </a:spcBef>
              <a:defRPr sz="1200">
                <a:solidFill>
                  <a:schemeClr val="tx1"/>
                </a:solidFill>
                <a:latin typeface="Times New Roman" panose="02020603050405020304" pitchFamily="18" charset="0"/>
              </a:defRPr>
            </a:lvl2pPr>
            <a:lvl3pPr marL="1143000" indent="-228600" defTabSz="955675">
              <a:spcBef>
                <a:spcPct val="30000"/>
              </a:spcBef>
              <a:defRPr sz="1200">
                <a:solidFill>
                  <a:schemeClr val="tx1"/>
                </a:solidFill>
                <a:latin typeface="Times New Roman" panose="02020603050405020304" pitchFamily="18" charset="0"/>
              </a:defRPr>
            </a:lvl3pPr>
            <a:lvl4pPr marL="1600200" indent="-228600" defTabSz="955675">
              <a:spcBef>
                <a:spcPct val="30000"/>
              </a:spcBef>
              <a:defRPr sz="1200">
                <a:solidFill>
                  <a:schemeClr val="tx1"/>
                </a:solidFill>
                <a:latin typeface="Times New Roman" panose="02020603050405020304" pitchFamily="18" charset="0"/>
              </a:defRPr>
            </a:lvl4pPr>
            <a:lvl5pPr marL="2057400" indent="-228600" defTabSz="955675">
              <a:spcBef>
                <a:spcPct val="30000"/>
              </a:spcBef>
              <a:defRPr sz="1200">
                <a:solidFill>
                  <a:schemeClr val="tx1"/>
                </a:solidFill>
                <a:latin typeface="Times New Roman" panose="02020603050405020304" pitchFamily="18" charset="0"/>
              </a:defRPr>
            </a:lvl5pPr>
            <a:lvl6pPr marL="2514600" indent="-228600" defTabSz="9556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56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56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56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AF5D48B-6D3E-444F-ACAC-7747651C3D3E}" type="slidenum">
              <a:rPr lang="en-US" altLang="sv-SE" smtClean="0"/>
              <a:pPr>
                <a:spcBef>
                  <a:spcPct val="0"/>
                </a:spcBef>
              </a:pPr>
              <a:t>43</a:t>
            </a:fld>
            <a:endParaRPr lang="en-US" altLang="sv-SE"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smtClean="0"/>
          </a:p>
        </p:txBody>
      </p:sp>
    </p:spTree>
    <p:extLst>
      <p:ext uri="{BB962C8B-B14F-4D97-AF65-F5344CB8AC3E}">
        <p14:creationId xmlns:p14="http://schemas.microsoft.com/office/powerpoint/2010/main" val="39732146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defTabSz="955675">
              <a:spcBef>
                <a:spcPct val="30000"/>
              </a:spcBef>
              <a:defRPr sz="1200">
                <a:solidFill>
                  <a:schemeClr val="tx1"/>
                </a:solidFill>
                <a:latin typeface="Times New Roman" panose="02020603050405020304" pitchFamily="18" charset="0"/>
              </a:defRPr>
            </a:lvl1pPr>
            <a:lvl2pPr marL="742950" indent="-285750" defTabSz="955675">
              <a:spcBef>
                <a:spcPct val="30000"/>
              </a:spcBef>
              <a:defRPr sz="1200">
                <a:solidFill>
                  <a:schemeClr val="tx1"/>
                </a:solidFill>
                <a:latin typeface="Times New Roman" panose="02020603050405020304" pitchFamily="18" charset="0"/>
              </a:defRPr>
            </a:lvl2pPr>
            <a:lvl3pPr marL="1143000" indent="-228600" defTabSz="955675">
              <a:spcBef>
                <a:spcPct val="30000"/>
              </a:spcBef>
              <a:defRPr sz="1200">
                <a:solidFill>
                  <a:schemeClr val="tx1"/>
                </a:solidFill>
                <a:latin typeface="Times New Roman" panose="02020603050405020304" pitchFamily="18" charset="0"/>
              </a:defRPr>
            </a:lvl3pPr>
            <a:lvl4pPr marL="1600200" indent="-228600" defTabSz="955675">
              <a:spcBef>
                <a:spcPct val="30000"/>
              </a:spcBef>
              <a:defRPr sz="1200">
                <a:solidFill>
                  <a:schemeClr val="tx1"/>
                </a:solidFill>
                <a:latin typeface="Times New Roman" panose="02020603050405020304" pitchFamily="18" charset="0"/>
              </a:defRPr>
            </a:lvl4pPr>
            <a:lvl5pPr marL="2057400" indent="-228600" defTabSz="955675">
              <a:spcBef>
                <a:spcPct val="30000"/>
              </a:spcBef>
              <a:defRPr sz="1200">
                <a:solidFill>
                  <a:schemeClr val="tx1"/>
                </a:solidFill>
                <a:latin typeface="Times New Roman" panose="02020603050405020304" pitchFamily="18" charset="0"/>
              </a:defRPr>
            </a:lvl5pPr>
            <a:lvl6pPr marL="2514600" indent="-228600" defTabSz="9556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56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56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56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53A29C2-C319-4139-BF8E-9954DB0B500D}" type="slidenum">
              <a:rPr lang="en-US" altLang="sv-SE" smtClean="0"/>
              <a:pPr>
                <a:spcBef>
                  <a:spcPct val="0"/>
                </a:spcBef>
              </a:pPr>
              <a:t>45</a:t>
            </a:fld>
            <a:endParaRPr lang="en-US" altLang="sv-SE"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smtClean="0"/>
          </a:p>
        </p:txBody>
      </p:sp>
    </p:spTree>
    <p:extLst>
      <p:ext uri="{BB962C8B-B14F-4D97-AF65-F5344CB8AC3E}">
        <p14:creationId xmlns:p14="http://schemas.microsoft.com/office/powerpoint/2010/main" val="5255130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defTabSz="955675">
              <a:spcBef>
                <a:spcPct val="30000"/>
              </a:spcBef>
              <a:defRPr sz="1200">
                <a:solidFill>
                  <a:schemeClr val="tx1"/>
                </a:solidFill>
                <a:latin typeface="Times New Roman" panose="02020603050405020304" pitchFamily="18" charset="0"/>
              </a:defRPr>
            </a:lvl1pPr>
            <a:lvl2pPr marL="742950" indent="-285750" defTabSz="955675">
              <a:spcBef>
                <a:spcPct val="30000"/>
              </a:spcBef>
              <a:defRPr sz="1200">
                <a:solidFill>
                  <a:schemeClr val="tx1"/>
                </a:solidFill>
                <a:latin typeface="Times New Roman" panose="02020603050405020304" pitchFamily="18" charset="0"/>
              </a:defRPr>
            </a:lvl2pPr>
            <a:lvl3pPr marL="1143000" indent="-228600" defTabSz="955675">
              <a:spcBef>
                <a:spcPct val="30000"/>
              </a:spcBef>
              <a:defRPr sz="1200">
                <a:solidFill>
                  <a:schemeClr val="tx1"/>
                </a:solidFill>
                <a:latin typeface="Times New Roman" panose="02020603050405020304" pitchFamily="18" charset="0"/>
              </a:defRPr>
            </a:lvl3pPr>
            <a:lvl4pPr marL="1600200" indent="-228600" defTabSz="955675">
              <a:spcBef>
                <a:spcPct val="30000"/>
              </a:spcBef>
              <a:defRPr sz="1200">
                <a:solidFill>
                  <a:schemeClr val="tx1"/>
                </a:solidFill>
                <a:latin typeface="Times New Roman" panose="02020603050405020304" pitchFamily="18" charset="0"/>
              </a:defRPr>
            </a:lvl4pPr>
            <a:lvl5pPr marL="2057400" indent="-228600" defTabSz="955675">
              <a:spcBef>
                <a:spcPct val="30000"/>
              </a:spcBef>
              <a:defRPr sz="1200">
                <a:solidFill>
                  <a:schemeClr val="tx1"/>
                </a:solidFill>
                <a:latin typeface="Times New Roman" panose="02020603050405020304" pitchFamily="18" charset="0"/>
              </a:defRPr>
            </a:lvl5pPr>
            <a:lvl6pPr marL="2514600" indent="-228600" defTabSz="9556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56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56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56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90B2731-5B72-45BD-99D6-DF2CEAD15ADC}" type="slidenum">
              <a:rPr lang="en-GB" altLang="sv-SE" smtClean="0"/>
              <a:pPr>
                <a:spcBef>
                  <a:spcPct val="0"/>
                </a:spcBef>
              </a:pPr>
              <a:t>46</a:t>
            </a:fld>
            <a:endParaRPr lang="en-GB" altLang="sv-SE" smtClean="0"/>
          </a:p>
        </p:txBody>
      </p:sp>
      <p:sp>
        <p:nvSpPr>
          <p:cNvPr id="107523" name="Rectangle 2"/>
          <p:cNvSpPr>
            <a:spLocks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endParaRPr lang="nl-NL" altLang="sv-SE" smtClean="0"/>
          </a:p>
        </p:txBody>
      </p:sp>
    </p:spTree>
    <p:extLst>
      <p:ext uri="{BB962C8B-B14F-4D97-AF65-F5344CB8AC3E}">
        <p14:creationId xmlns:p14="http://schemas.microsoft.com/office/powerpoint/2010/main" val="34338121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defTabSz="955675">
              <a:spcBef>
                <a:spcPct val="30000"/>
              </a:spcBef>
              <a:defRPr sz="1200">
                <a:solidFill>
                  <a:schemeClr val="tx1"/>
                </a:solidFill>
                <a:latin typeface="Times New Roman" panose="02020603050405020304" pitchFamily="18" charset="0"/>
              </a:defRPr>
            </a:lvl1pPr>
            <a:lvl2pPr marL="742950" indent="-285750" defTabSz="955675">
              <a:spcBef>
                <a:spcPct val="30000"/>
              </a:spcBef>
              <a:defRPr sz="1200">
                <a:solidFill>
                  <a:schemeClr val="tx1"/>
                </a:solidFill>
                <a:latin typeface="Times New Roman" panose="02020603050405020304" pitchFamily="18" charset="0"/>
              </a:defRPr>
            </a:lvl2pPr>
            <a:lvl3pPr marL="1143000" indent="-228600" defTabSz="955675">
              <a:spcBef>
                <a:spcPct val="30000"/>
              </a:spcBef>
              <a:defRPr sz="1200">
                <a:solidFill>
                  <a:schemeClr val="tx1"/>
                </a:solidFill>
                <a:latin typeface="Times New Roman" panose="02020603050405020304" pitchFamily="18" charset="0"/>
              </a:defRPr>
            </a:lvl3pPr>
            <a:lvl4pPr marL="1600200" indent="-228600" defTabSz="955675">
              <a:spcBef>
                <a:spcPct val="30000"/>
              </a:spcBef>
              <a:defRPr sz="1200">
                <a:solidFill>
                  <a:schemeClr val="tx1"/>
                </a:solidFill>
                <a:latin typeface="Times New Roman" panose="02020603050405020304" pitchFamily="18" charset="0"/>
              </a:defRPr>
            </a:lvl4pPr>
            <a:lvl5pPr marL="2057400" indent="-228600" defTabSz="955675">
              <a:spcBef>
                <a:spcPct val="30000"/>
              </a:spcBef>
              <a:defRPr sz="1200">
                <a:solidFill>
                  <a:schemeClr val="tx1"/>
                </a:solidFill>
                <a:latin typeface="Times New Roman" panose="02020603050405020304" pitchFamily="18" charset="0"/>
              </a:defRPr>
            </a:lvl5pPr>
            <a:lvl6pPr marL="2514600" indent="-228600" defTabSz="9556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56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56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56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E35F3B5-6FB7-42AB-B92A-121ADDF2DF04}" type="slidenum">
              <a:rPr lang="en-GB" altLang="sv-SE" smtClean="0"/>
              <a:pPr>
                <a:spcBef>
                  <a:spcPct val="0"/>
                </a:spcBef>
              </a:pPr>
              <a:t>47</a:t>
            </a:fld>
            <a:endParaRPr lang="en-GB" altLang="sv-SE" smtClean="0"/>
          </a:p>
        </p:txBody>
      </p:sp>
      <p:sp>
        <p:nvSpPr>
          <p:cNvPr id="109571" name="Rectangle 2"/>
          <p:cNvSpPr>
            <a:spLocks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endParaRPr lang="nl-NL" altLang="sv-SE" smtClean="0"/>
          </a:p>
        </p:txBody>
      </p:sp>
    </p:spTree>
    <p:extLst>
      <p:ext uri="{BB962C8B-B14F-4D97-AF65-F5344CB8AC3E}">
        <p14:creationId xmlns:p14="http://schemas.microsoft.com/office/powerpoint/2010/main" val="29291529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defTabSz="955675">
              <a:spcBef>
                <a:spcPct val="30000"/>
              </a:spcBef>
              <a:defRPr sz="1200">
                <a:solidFill>
                  <a:schemeClr val="tx1"/>
                </a:solidFill>
                <a:latin typeface="Times New Roman" panose="02020603050405020304" pitchFamily="18" charset="0"/>
              </a:defRPr>
            </a:lvl1pPr>
            <a:lvl2pPr marL="742950" indent="-285750" defTabSz="955675">
              <a:spcBef>
                <a:spcPct val="30000"/>
              </a:spcBef>
              <a:defRPr sz="1200">
                <a:solidFill>
                  <a:schemeClr val="tx1"/>
                </a:solidFill>
                <a:latin typeface="Times New Roman" panose="02020603050405020304" pitchFamily="18" charset="0"/>
              </a:defRPr>
            </a:lvl2pPr>
            <a:lvl3pPr marL="1143000" indent="-228600" defTabSz="955675">
              <a:spcBef>
                <a:spcPct val="30000"/>
              </a:spcBef>
              <a:defRPr sz="1200">
                <a:solidFill>
                  <a:schemeClr val="tx1"/>
                </a:solidFill>
                <a:latin typeface="Times New Roman" panose="02020603050405020304" pitchFamily="18" charset="0"/>
              </a:defRPr>
            </a:lvl3pPr>
            <a:lvl4pPr marL="1600200" indent="-228600" defTabSz="955675">
              <a:spcBef>
                <a:spcPct val="30000"/>
              </a:spcBef>
              <a:defRPr sz="1200">
                <a:solidFill>
                  <a:schemeClr val="tx1"/>
                </a:solidFill>
                <a:latin typeface="Times New Roman" panose="02020603050405020304" pitchFamily="18" charset="0"/>
              </a:defRPr>
            </a:lvl4pPr>
            <a:lvl5pPr marL="2057400" indent="-228600" defTabSz="955675">
              <a:spcBef>
                <a:spcPct val="30000"/>
              </a:spcBef>
              <a:defRPr sz="1200">
                <a:solidFill>
                  <a:schemeClr val="tx1"/>
                </a:solidFill>
                <a:latin typeface="Times New Roman" panose="02020603050405020304" pitchFamily="18" charset="0"/>
              </a:defRPr>
            </a:lvl5pPr>
            <a:lvl6pPr marL="2514600" indent="-228600" defTabSz="9556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56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56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56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DED8C7F-F5A3-4B0E-8C32-E1B49D60790D}" type="slidenum">
              <a:rPr lang="en-GB" altLang="sv-SE" smtClean="0"/>
              <a:pPr>
                <a:spcBef>
                  <a:spcPct val="0"/>
                </a:spcBef>
              </a:pPr>
              <a:t>48</a:t>
            </a:fld>
            <a:endParaRPr lang="en-GB" altLang="sv-SE" smtClean="0"/>
          </a:p>
        </p:txBody>
      </p:sp>
      <p:sp>
        <p:nvSpPr>
          <p:cNvPr id="111619" name="Rectangle 2"/>
          <p:cNvSpPr>
            <a:spLocks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pPr eaLnBrk="1" hangingPunct="1"/>
            <a:endParaRPr lang="nl-NL" altLang="sv-SE" smtClean="0"/>
          </a:p>
        </p:txBody>
      </p:sp>
    </p:spTree>
    <p:extLst>
      <p:ext uri="{BB962C8B-B14F-4D97-AF65-F5344CB8AC3E}">
        <p14:creationId xmlns:p14="http://schemas.microsoft.com/office/powerpoint/2010/main" val="3800017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955675">
              <a:spcBef>
                <a:spcPct val="30000"/>
              </a:spcBef>
              <a:defRPr sz="1200">
                <a:solidFill>
                  <a:schemeClr val="tx1"/>
                </a:solidFill>
                <a:latin typeface="Times New Roman" panose="02020603050405020304" pitchFamily="18" charset="0"/>
              </a:defRPr>
            </a:lvl1pPr>
            <a:lvl2pPr marL="742950" indent="-285750" defTabSz="955675">
              <a:spcBef>
                <a:spcPct val="30000"/>
              </a:spcBef>
              <a:defRPr sz="1200">
                <a:solidFill>
                  <a:schemeClr val="tx1"/>
                </a:solidFill>
                <a:latin typeface="Times New Roman" panose="02020603050405020304" pitchFamily="18" charset="0"/>
              </a:defRPr>
            </a:lvl2pPr>
            <a:lvl3pPr marL="1143000" indent="-228600" defTabSz="955675">
              <a:spcBef>
                <a:spcPct val="30000"/>
              </a:spcBef>
              <a:defRPr sz="1200">
                <a:solidFill>
                  <a:schemeClr val="tx1"/>
                </a:solidFill>
                <a:latin typeface="Times New Roman" panose="02020603050405020304" pitchFamily="18" charset="0"/>
              </a:defRPr>
            </a:lvl3pPr>
            <a:lvl4pPr marL="1600200" indent="-228600" defTabSz="955675">
              <a:spcBef>
                <a:spcPct val="30000"/>
              </a:spcBef>
              <a:defRPr sz="1200">
                <a:solidFill>
                  <a:schemeClr val="tx1"/>
                </a:solidFill>
                <a:latin typeface="Times New Roman" panose="02020603050405020304" pitchFamily="18" charset="0"/>
              </a:defRPr>
            </a:lvl4pPr>
            <a:lvl5pPr marL="2057400" indent="-228600" defTabSz="955675">
              <a:spcBef>
                <a:spcPct val="30000"/>
              </a:spcBef>
              <a:defRPr sz="1200">
                <a:solidFill>
                  <a:schemeClr val="tx1"/>
                </a:solidFill>
                <a:latin typeface="Times New Roman" panose="02020603050405020304" pitchFamily="18" charset="0"/>
              </a:defRPr>
            </a:lvl5pPr>
            <a:lvl6pPr marL="2514600" indent="-228600" defTabSz="9556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56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56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56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C97CD35-69A8-4DB1-845C-4CDFB87EEDAA}" type="slidenum">
              <a:rPr lang="en-GB" altLang="en-US" smtClean="0">
                <a:solidFill>
                  <a:srgbClr val="000000"/>
                </a:solidFill>
              </a:rPr>
              <a:pPr>
                <a:spcBef>
                  <a:spcPct val="0"/>
                </a:spcBef>
              </a:pPr>
              <a:t>4</a:t>
            </a:fld>
            <a:endParaRPr lang="en-GB" altLang="en-US" smtClean="0">
              <a:solidFill>
                <a:srgbClr val="000000"/>
              </a:solidFill>
            </a:endParaRPr>
          </a:p>
        </p:txBody>
      </p:sp>
      <p:sp>
        <p:nvSpPr>
          <p:cNvPr id="32771" name="Rectangle 2"/>
          <p:cNvSpPr>
            <a:spLocks noChangeArrowheads="1" noTextEdit="1"/>
          </p:cNvSpPr>
          <p:nvPr>
            <p:ph type="sldImg"/>
          </p:nvPr>
        </p:nvSpPr>
        <p:spPr>
          <a:ln/>
        </p:spPr>
      </p:sp>
      <p:sp>
        <p:nvSpPr>
          <p:cNvPr id="32772" name="Rectangle 3"/>
          <p:cNvSpPr>
            <a:spLocks noGrp="1" noChangeArrowheads="1"/>
          </p:cNvSpPr>
          <p:nvPr>
            <p:ph type="body" idx="1"/>
          </p:nvPr>
        </p:nvSpPr>
        <p:spPr>
          <a:xfrm>
            <a:off x="685800" y="4343400"/>
            <a:ext cx="5486400" cy="4114800"/>
          </a:xfrm>
          <a:noFill/>
        </p:spPr>
        <p:txBody>
          <a:bodyPr/>
          <a:lstStyle/>
          <a:p>
            <a:pPr eaLnBrk="1" hangingPunct="1"/>
            <a:endParaRPr lang="nl-NL" altLang="en-US" smtClean="0"/>
          </a:p>
        </p:txBody>
      </p:sp>
    </p:spTree>
    <p:extLst>
      <p:ext uri="{BB962C8B-B14F-4D97-AF65-F5344CB8AC3E}">
        <p14:creationId xmlns:p14="http://schemas.microsoft.com/office/powerpoint/2010/main" val="19952070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defTabSz="955675">
              <a:spcBef>
                <a:spcPct val="30000"/>
              </a:spcBef>
              <a:defRPr sz="1200">
                <a:solidFill>
                  <a:schemeClr val="tx1"/>
                </a:solidFill>
                <a:latin typeface="Times New Roman" panose="02020603050405020304" pitchFamily="18" charset="0"/>
              </a:defRPr>
            </a:lvl1pPr>
            <a:lvl2pPr marL="742950" indent="-285750" defTabSz="955675">
              <a:spcBef>
                <a:spcPct val="30000"/>
              </a:spcBef>
              <a:defRPr sz="1200">
                <a:solidFill>
                  <a:schemeClr val="tx1"/>
                </a:solidFill>
                <a:latin typeface="Times New Roman" panose="02020603050405020304" pitchFamily="18" charset="0"/>
              </a:defRPr>
            </a:lvl2pPr>
            <a:lvl3pPr marL="1143000" indent="-228600" defTabSz="955675">
              <a:spcBef>
                <a:spcPct val="30000"/>
              </a:spcBef>
              <a:defRPr sz="1200">
                <a:solidFill>
                  <a:schemeClr val="tx1"/>
                </a:solidFill>
                <a:latin typeface="Times New Roman" panose="02020603050405020304" pitchFamily="18" charset="0"/>
              </a:defRPr>
            </a:lvl3pPr>
            <a:lvl4pPr marL="1600200" indent="-228600" defTabSz="955675">
              <a:spcBef>
                <a:spcPct val="30000"/>
              </a:spcBef>
              <a:defRPr sz="1200">
                <a:solidFill>
                  <a:schemeClr val="tx1"/>
                </a:solidFill>
                <a:latin typeface="Times New Roman" panose="02020603050405020304" pitchFamily="18" charset="0"/>
              </a:defRPr>
            </a:lvl4pPr>
            <a:lvl5pPr marL="2057400" indent="-228600" defTabSz="955675">
              <a:spcBef>
                <a:spcPct val="30000"/>
              </a:spcBef>
              <a:defRPr sz="1200">
                <a:solidFill>
                  <a:schemeClr val="tx1"/>
                </a:solidFill>
                <a:latin typeface="Times New Roman" panose="02020603050405020304" pitchFamily="18" charset="0"/>
              </a:defRPr>
            </a:lvl5pPr>
            <a:lvl6pPr marL="2514600" indent="-228600" defTabSz="9556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56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56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56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1999051-D8BF-4278-8E6A-62F75B7DD1A2}" type="slidenum">
              <a:rPr lang="en-GB" altLang="sv-SE" smtClean="0"/>
              <a:pPr>
                <a:spcBef>
                  <a:spcPct val="0"/>
                </a:spcBef>
              </a:pPr>
              <a:t>49</a:t>
            </a:fld>
            <a:endParaRPr lang="en-GB" altLang="sv-SE" smtClean="0"/>
          </a:p>
        </p:txBody>
      </p:sp>
      <p:sp>
        <p:nvSpPr>
          <p:cNvPr id="113667" name="Rectangle 2"/>
          <p:cNvSpPr>
            <a:spLocks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pPr eaLnBrk="1" hangingPunct="1"/>
            <a:endParaRPr lang="nl-NL" altLang="sv-SE" smtClean="0"/>
          </a:p>
        </p:txBody>
      </p:sp>
    </p:spTree>
    <p:extLst>
      <p:ext uri="{BB962C8B-B14F-4D97-AF65-F5344CB8AC3E}">
        <p14:creationId xmlns:p14="http://schemas.microsoft.com/office/powerpoint/2010/main" val="12000324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defTabSz="955675">
              <a:spcBef>
                <a:spcPct val="30000"/>
              </a:spcBef>
              <a:defRPr sz="1200">
                <a:solidFill>
                  <a:schemeClr val="tx1"/>
                </a:solidFill>
                <a:latin typeface="Times New Roman" panose="02020603050405020304" pitchFamily="18" charset="0"/>
              </a:defRPr>
            </a:lvl1pPr>
            <a:lvl2pPr marL="742950" indent="-285750" defTabSz="955675">
              <a:spcBef>
                <a:spcPct val="30000"/>
              </a:spcBef>
              <a:defRPr sz="1200">
                <a:solidFill>
                  <a:schemeClr val="tx1"/>
                </a:solidFill>
                <a:latin typeface="Times New Roman" panose="02020603050405020304" pitchFamily="18" charset="0"/>
              </a:defRPr>
            </a:lvl2pPr>
            <a:lvl3pPr marL="1143000" indent="-228600" defTabSz="955675">
              <a:spcBef>
                <a:spcPct val="30000"/>
              </a:spcBef>
              <a:defRPr sz="1200">
                <a:solidFill>
                  <a:schemeClr val="tx1"/>
                </a:solidFill>
                <a:latin typeface="Times New Roman" panose="02020603050405020304" pitchFamily="18" charset="0"/>
              </a:defRPr>
            </a:lvl3pPr>
            <a:lvl4pPr marL="1600200" indent="-228600" defTabSz="955675">
              <a:spcBef>
                <a:spcPct val="30000"/>
              </a:spcBef>
              <a:defRPr sz="1200">
                <a:solidFill>
                  <a:schemeClr val="tx1"/>
                </a:solidFill>
                <a:latin typeface="Times New Roman" panose="02020603050405020304" pitchFamily="18" charset="0"/>
              </a:defRPr>
            </a:lvl4pPr>
            <a:lvl5pPr marL="2057400" indent="-228600" defTabSz="955675">
              <a:spcBef>
                <a:spcPct val="30000"/>
              </a:spcBef>
              <a:defRPr sz="1200">
                <a:solidFill>
                  <a:schemeClr val="tx1"/>
                </a:solidFill>
                <a:latin typeface="Times New Roman" panose="02020603050405020304" pitchFamily="18" charset="0"/>
              </a:defRPr>
            </a:lvl5pPr>
            <a:lvl6pPr marL="2514600" indent="-228600" defTabSz="9556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56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56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56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C6281CC-16F8-44B6-AF4A-6E266196AE16}" type="slidenum">
              <a:rPr lang="en-GB" altLang="sv-SE" smtClean="0"/>
              <a:pPr>
                <a:spcBef>
                  <a:spcPct val="0"/>
                </a:spcBef>
              </a:pPr>
              <a:t>51</a:t>
            </a:fld>
            <a:endParaRPr lang="en-GB" altLang="sv-SE" smtClean="0"/>
          </a:p>
        </p:txBody>
      </p:sp>
      <p:sp>
        <p:nvSpPr>
          <p:cNvPr id="116739" name="Rectangle 2"/>
          <p:cNvSpPr>
            <a:spLocks noChangeArrowheads="1" noTextEdit="1"/>
          </p:cNvSpPr>
          <p:nvPr>
            <p:ph type="sldImg"/>
          </p:nvPr>
        </p:nvSpPr>
        <p:spPr>
          <a:solidFill>
            <a:srgbClr val="FFFFFF"/>
          </a:solidFill>
          <a:ln/>
        </p:spPr>
      </p:sp>
      <p:sp>
        <p:nvSpPr>
          <p:cNvPr id="116740" name="Rectangle 3"/>
          <p:cNvSpPr>
            <a:spLocks noChangeArrowheads="1"/>
          </p:cNvSpPr>
          <p:nvPr>
            <p:ph type="body" idx="1"/>
          </p:nvPr>
        </p:nvSpPr>
        <p:spPr>
          <a:xfrm>
            <a:off x="639763" y="4343400"/>
            <a:ext cx="5646737" cy="4419600"/>
          </a:xfrm>
          <a:solidFill>
            <a:srgbClr val="FFFFFF"/>
          </a:solidFill>
          <a:ln>
            <a:solidFill>
              <a:srgbClr val="000000"/>
            </a:solidFill>
            <a:miter lim="800000"/>
            <a:headEnd/>
            <a:tailEnd/>
          </a:ln>
        </p:spPr>
        <p:txBody>
          <a:bodyPr/>
          <a:lstStyle/>
          <a:p>
            <a:pPr marL="190500" indent="-190500" eaLnBrk="1" hangingPunct="1">
              <a:spcBef>
                <a:spcPct val="0"/>
              </a:spcBef>
            </a:pPr>
            <a:endParaRPr lang="nl-NL" altLang="sv-SE" sz="1400" smtClean="0"/>
          </a:p>
        </p:txBody>
      </p:sp>
    </p:spTree>
    <p:extLst>
      <p:ext uri="{BB962C8B-B14F-4D97-AF65-F5344CB8AC3E}">
        <p14:creationId xmlns:p14="http://schemas.microsoft.com/office/powerpoint/2010/main" val="26307788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defTabSz="955675">
              <a:spcBef>
                <a:spcPct val="30000"/>
              </a:spcBef>
              <a:defRPr sz="1200">
                <a:solidFill>
                  <a:schemeClr val="tx1"/>
                </a:solidFill>
                <a:latin typeface="Times New Roman" panose="02020603050405020304" pitchFamily="18" charset="0"/>
              </a:defRPr>
            </a:lvl1pPr>
            <a:lvl2pPr marL="742950" indent="-285750" defTabSz="955675">
              <a:spcBef>
                <a:spcPct val="30000"/>
              </a:spcBef>
              <a:defRPr sz="1200">
                <a:solidFill>
                  <a:schemeClr val="tx1"/>
                </a:solidFill>
                <a:latin typeface="Times New Roman" panose="02020603050405020304" pitchFamily="18" charset="0"/>
              </a:defRPr>
            </a:lvl2pPr>
            <a:lvl3pPr marL="1143000" indent="-228600" defTabSz="955675">
              <a:spcBef>
                <a:spcPct val="30000"/>
              </a:spcBef>
              <a:defRPr sz="1200">
                <a:solidFill>
                  <a:schemeClr val="tx1"/>
                </a:solidFill>
                <a:latin typeface="Times New Roman" panose="02020603050405020304" pitchFamily="18" charset="0"/>
              </a:defRPr>
            </a:lvl3pPr>
            <a:lvl4pPr marL="1600200" indent="-228600" defTabSz="955675">
              <a:spcBef>
                <a:spcPct val="30000"/>
              </a:spcBef>
              <a:defRPr sz="1200">
                <a:solidFill>
                  <a:schemeClr val="tx1"/>
                </a:solidFill>
                <a:latin typeface="Times New Roman" panose="02020603050405020304" pitchFamily="18" charset="0"/>
              </a:defRPr>
            </a:lvl4pPr>
            <a:lvl5pPr marL="2057400" indent="-228600" defTabSz="955675">
              <a:spcBef>
                <a:spcPct val="30000"/>
              </a:spcBef>
              <a:defRPr sz="1200">
                <a:solidFill>
                  <a:schemeClr val="tx1"/>
                </a:solidFill>
                <a:latin typeface="Times New Roman" panose="02020603050405020304" pitchFamily="18" charset="0"/>
              </a:defRPr>
            </a:lvl5pPr>
            <a:lvl6pPr marL="2514600" indent="-228600" defTabSz="9556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56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56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56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4934731-9C5A-4506-881F-0339544B1B0F}" type="slidenum">
              <a:rPr lang="en-GB" altLang="sv-SE" smtClean="0"/>
              <a:pPr>
                <a:spcBef>
                  <a:spcPct val="0"/>
                </a:spcBef>
              </a:pPr>
              <a:t>52</a:t>
            </a:fld>
            <a:endParaRPr lang="en-GB" altLang="sv-SE" smtClean="0"/>
          </a:p>
        </p:txBody>
      </p:sp>
      <p:sp>
        <p:nvSpPr>
          <p:cNvPr id="118787" name="Rectangle 2"/>
          <p:cNvSpPr>
            <a:spLocks noChangeArrowheads="1" noTextEdit="1"/>
          </p:cNvSpPr>
          <p:nvPr>
            <p:ph type="sldImg"/>
          </p:nvPr>
        </p:nvSpPr>
        <p:spPr>
          <a:solidFill>
            <a:srgbClr val="FFFFFF"/>
          </a:solidFill>
          <a:ln/>
        </p:spPr>
      </p:sp>
      <p:sp>
        <p:nvSpPr>
          <p:cNvPr id="118788" name="Rectangle 3"/>
          <p:cNvSpPr>
            <a:spLocks noChangeArrowheads="1"/>
          </p:cNvSpPr>
          <p:nvPr>
            <p:ph type="body" idx="1"/>
          </p:nvPr>
        </p:nvSpPr>
        <p:spPr>
          <a:xfrm>
            <a:off x="639763" y="4343400"/>
            <a:ext cx="5646737" cy="4419600"/>
          </a:xfrm>
          <a:solidFill>
            <a:srgbClr val="FFFFFF"/>
          </a:solidFill>
          <a:ln>
            <a:solidFill>
              <a:srgbClr val="000000"/>
            </a:solidFill>
            <a:miter lim="800000"/>
            <a:headEnd/>
            <a:tailEnd/>
          </a:ln>
        </p:spPr>
        <p:txBody>
          <a:bodyPr/>
          <a:lstStyle/>
          <a:p>
            <a:pPr marL="190500" indent="-190500" eaLnBrk="1" hangingPunct="1">
              <a:spcBef>
                <a:spcPct val="0"/>
              </a:spcBef>
            </a:pPr>
            <a:endParaRPr lang="nl-NL" altLang="sv-SE" sz="1400" smtClean="0"/>
          </a:p>
        </p:txBody>
      </p:sp>
    </p:spTree>
    <p:extLst>
      <p:ext uri="{BB962C8B-B14F-4D97-AF65-F5344CB8AC3E}">
        <p14:creationId xmlns:p14="http://schemas.microsoft.com/office/powerpoint/2010/main" val="23605001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defTabSz="955675">
              <a:spcBef>
                <a:spcPct val="30000"/>
              </a:spcBef>
              <a:defRPr sz="1200">
                <a:solidFill>
                  <a:schemeClr val="tx1"/>
                </a:solidFill>
                <a:latin typeface="Times New Roman" panose="02020603050405020304" pitchFamily="18" charset="0"/>
              </a:defRPr>
            </a:lvl1pPr>
            <a:lvl2pPr marL="742950" indent="-285750" defTabSz="955675">
              <a:spcBef>
                <a:spcPct val="30000"/>
              </a:spcBef>
              <a:defRPr sz="1200">
                <a:solidFill>
                  <a:schemeClr val="tx1"/>
                </a:solidFill>
                <a:latin typeface="Times New Roman" panose="02020603050405020304" pitchFamily="18" charset="0"/>
              </a:defRPr>
            </a:lvl2pPr>
            <a:lvl3pPr marL="1143000" indent="-228600" defTabSz="955675">
              <a:spcBef>
                <a:spcPct val="30000"/>
              </a:spcBef>
              <a:defRPr sz="1200">
                <a:solidFill>
                  <a:schemeClr val="tx1"/>
                </a:solidFill>
                <a:latin typeface="Times New Roman" panose="02020603050405020304" pitchFamily="18" charset="0"/>
              </a:defRPr>
            </a:lvl3pPr>
            <a:lvl4pPr marL="1600200" indent="-228600" defTabSz="955675">
              <a:spcBef>
                <a:spcPct val="30000"/>
              </a:spcBef>
              <a:defRPr sz="1200">
                <a:solidFill>
                  <a:schemeClr val="tx1"/>
                </a:solidFill>
                <a:latin typeface="Times New Roman" panose="02020603050405020304" pitchFamily="18" charset="0"/>
              </a:defRPr>
            </a:lvl4pPr>
            <a:lvl5pPr marL="2057400" indent="-228600" defTabSz="955675">
              <a:spcBef>
                <a:spcPct val="30000"/>
              </a:spcBef>
              <a:defRPr sz="1200">
                <a:solidFill>
                  <a:schemeClr val="tx1"/>
                </a:solidFill>
                <a:latin typeface="Times New Roman" panose="02020603050405020304" pitchFamily="18" charset="0"/>
              </a:defRPr>
            </a:lvl5pPr>
            <a:lvl6pPr marL="2514600" indent="-228600" defTabSz="9556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56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56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56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3AC3C40-B9C4-4912-9346-D2BD4CF79DCD}" type="slidenum">
              <a:rPr lang="en-GB" altLang="sv-SE" smtClean="0"/>
              <a:pPr>
                <a:spcBef>
                  <a:spcPct val="0"/>
                </a:spcBef>
              </a:pPr>
              <a:t>53</a:t>
            </a:fld>
            <a:endParaRPr lang="en-GB" altLang="sv-SE" smtClean="0"/>
          </a:p>
        </p:txBody>
      </p:sp>
      <p:sp>
        <p:nvSpPr>
          <p:cNvPr id="120835" name="Rectangle 2"/>
          <p:cNvSpPr>
            <a:spLocks noChangeArrowheads="1" noTextEdit="1"/>
          </p:cNvSpPr>
          <p:nvPr>
            <p:ph type="sldImg"/>
          </p:nvPr>
        </p:nvSpPr>
        <p:spPr>
          <a:solidFill>
            <a:srgbClr val="FFFFFF"/>
          </a:solidFill>
          <a:ln/>
        </p:spPr>
      </p:sp>
      <p:sp>
        <p:nvSpPr>
          <p:cNvPr id="120836" name="Rectangle 3"/>
          <p:cNvSpPr>
            <a:spLocks noChangeArrowheads="1"/>
          </p:cNvSpPr>
          <p:nvPr>
            <p:ph type="body" idx="1"/>
          </p:nvPr>
        </p:nvSpPr>
        <p:spPr>
          <a:xfrm>
            <a:off x="639763" y="4343400"/>
            <a:ext cx="5646737" cy="4419600"/>
          </a:xfrm>
          <a:solidFill>
            <a:srgbClr val="FFFFFF"/>
          </a:solidFill>
          <a:ln>
            <a:solidFill>
              <a:srgbClr val="000000"/>
            </a:solidFill>
            <a:miter lim="800000"/>
            <a:headEnd/>
            <a:tailEnd/>
          </a:ln>
        </p:spPr>
        <p:txBody>
          <a:bodyPr/>
          <a:lstStyle/>
          <a:p>
            <a:pPr marL="190500" indent="-190500" eaLnBrk="1" hangingPunct="1">
              <a:spcBef>
                <a:spcPct val="0"/>
              </a:spcBef>
            </a:pPr>
            <a:endParaRPr lang="nl-NL" altLang="sv-SE" sz="1400" smtClean="0"/>
          </a:p>
        </p:txBody>
      </p:sp>
    </p:spTree>
    <p:extLst>
      <p:ext uri="{BB962C8B-B14F-4D97-AF65-F5344CB8AC3E}">
        <p14:creationId xmlns:p14="http://schemas.microsoft.com/office/powerpoint/2010/main" val="13591432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defTabSz="955675">
              <a:spcBef>
                <a:spcPct val="30000"/>
              </a:spcBef>
              <a:defRPr sz="1200">
                <a:solidFill>
                  <a:schemeClr val="tx1"/>
                </a:solidFill>
                <a:latin typeface="Times New Roman" panose="02020603050405020304" pitchFamily="18" charset="0"/>
              </a:defRPr>
            </a:lvl1pPr>
            <a:lvl2pPr marL="742950" indent="-285750" defTabSz="955675">
              <a:spcBef>
                <a:spcPct val="30000"/>
              </a:spcBef>
              <a:defRPr sz="1200">
                <a:solidFill>
                  <a:schemeClr val="tx1"/>
                </a:solidFill>
                <a:latin typeface="Times New Roman" panose="02020603050405020304" pitchFamily="18" charset="0"/>
              </a:defRPr>
            </a:lvl2pPr>
            <a:lvl3pPr marL="1143000" indent="-228600" defTabSz="955675">
              <a:spcBef>
                <a:spcPct val="30000"/>
              </a:spcBef>
              <a:defRPr sz="1200">
                <a:solidFill>
                  <a:schemeClr val="tx1"/>
                </a:solidFill>
                <a:latin typeface="Times New Roman" panose="02020603050405020304" pitchFamily="18" charset="0"/>
              </a:defRPr>
            </a:lvl3pPr>
            <a:lvl4pPr marL="1600200" indent="-228600" defTabSz="955675">
              <a:spcBef>
                <a:spcPct val="30000"/>
              </a:spcBef>
              <a:defRPr sz="1200">
                <a:solidFill>
                  <a:schemeClr val="tx1"/>
                </a:solidFill>
                <a:latin typeface="Times New Roman" panose="02020603050405020304" pitchFamily="18" charset="0"/>
              </a:defRPr>
            </a:lvl4pPr>
            <a:lvl5pPr marL="2057400" indent="-228600" defTabSz="955675">
              <a:spcBef>
                <a:spcPct val="30000"/>
              </a:spcBef>
              <a:defRPr sz="1200">
                <a:solidFill>
                  <a:schemeClr val="tx1"/>
                </a:solidFill>
                <a:latin typeface="Times New Roman" panose="02020603050405020304" pitchFamily="18" charset="0"/>
              </a:defRPr>
            </a:lvl5pPr>
            <a:lvl6pPr marL="2514600" indent="-228600" defTabSz="9556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56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56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56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3688217-1255-46D9-B51C-0AB35C4E5BD0}" type="slidenum">
              <a:rPr lang="en-GB" altLang="sv-SE" smtClean="0"/>
              <a:pPr>
                <a:spcBef>
                  <a:spcPct val="0"/>
                </a:spcBef>
              </a:pPr>
              <a:t>54</a:t>
            </a:fld>
            <a:endParaRPr lang="en-GB" altLang="sv-SE" smtClean="0"/>
          </a:p>
        </p:txBody>
      </p:sp>
      <p:sp>
        <p:nvSpPr>
          <p:cNvPr id="122883" name="Rectangle 2"/>
          <p:cNvSpPr>
            <a:spLocks noChangeArrowheads="1" noTextEdit="1"/>
          </p:cNvSpPr>
          <p:nvPr>
            <p:ph type="sldImg"/>
          </p:nvPr>
        </p:nvSpPr>
        <p:spPr>
          <a:solidFill>
            <a:srgbClr val="FFFFFF"/>
          </a:solidFill>
          <a:ln/>
        </p:spPr>
      </p:sp>
      <p:sp>
        <p:nvSpPr>
          <p:cNvPr id="122884" name="Rectangle 3"/>
          <p:cNvSpPr>
            <a:spLocks noChangeArrowheads="1"/>
          </p:cNvSpPr>
          <p:nvPr>
            <p:ph type="body" idx="1"/>
          </p:nvPr>
        </p:nvSpPr>
        <p:spPr>
          <a:xfrm>
            <a:off x="639763" y="4343400"/>
            <a:ext cx="5646737" cy="4419600"/>
          </a:xfrm>
          <a:solidFill>
            <a:srgbClr val="FFFFFF"/>
          </a:solidFill>
          <a:ln>
            <a:solidFill>
              <a:srgbClr val="000000"/>
            </a:solidFill>
            <a:miter lim="800000"/>
            <a:headEnd/>
            <a:tailEnd/>
          </a:ln>
        </p:spPr>
        <p:txBody>
          <a:bodyPr/>
          <a:lstStyle/>
          <a:p>
            <a:pPr marL="190500" indent="-190500" eaLnBrk="1" hangingPunct="1">
              <a:spcBef>
                <a:spcPct val="0"/>
              </a:spcBef>
            </a:pPr>
            <a:r>
              <a:rPr lang="en-US" altLang="sv-SE" sz="1400" smtClean="0"/>
              <a:t>This assumes that the client is a critical component of the system.</a:t>
            </a:r>
          </a:p>
          <a:p>
            <a:pPr marL="190500" indent="-190500" eaLnBrk="1" hangingPunct="1">
              <a:spcBef>
                <a:spcPct val="0"/>
              </a:spcBef>
            </a:pPr>
            <a:r>
              <a:rPr lang="en-US" altLang="sv-SE" sz="1400" smtClean="0"/>
              <a:t>This is not the case for all client-server architectures.</a:t>
            </a:r>
          </a:p>
          <a:p>
            <a:pPr marL="190500" indent="-190500" eaLnBrk="1" hangingPunct="1">
              <a:spcBef>
                <a:spcPct val="0"/>
              </a:spcBef>
            </a:pPr>
            <a:r>
              <a:rPr lang="en-US" altLang="sv-SE" sz="1400" smtClean="0"/>
              <a:t>Typically a client is allowed to fail and restart. </a:t>
            </a:r>
          </a:p>
          <a:p>
            <a:pPr marL="190500" indent="-190500" eaLnBrk="1" hangingPunct="1">
              <a:spcBef>
                <a:spcPct val="0"/>
              </a:spcBef>
            </a:pPr>
            <a:r>
              <a:rPr lang="en-US" altLang="sv-SE" sz="1400" smtClean="0"/>
              <a:t>This depends for instance on whether the client has any data stored locally that might get lost if the client fails.</a:t>
            </a:r>
            <a:endParaRPr lang="en-GB" altLang="sv-SE" sz="1400" smtClean="0"/>
          </a:p>
        </p:txBody>
      </p:sp>
    </p:spTree>
    <p:extLst>
      <p:ext uri="{BB962C8B-B14F-4D97-AF65-F5344CB8AC3E}">
        <p14:creationId xmlns:p14="http://schemas.microsoft.com/office/powerpoint/2010/main" val="3853950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defTabSz="955675">
              <a:spcBef>
                <a:spcPct val="30000"/>
              </a:spcBef>
              <a:defRPr sz="1200">
                <a:solidFill>
                  <a:schemeClr val="tx1"/>
                </a:solidFill>
                <a:latin typeface="Times New Roman" panose="02020603050405020304" pitchFamily="18" charset="0"/>
              </a:defRPr>
            </a:lvl1pPr>
            <a:lvl2pPr marL="742950" indent="-285750" defTabSz="955675">
              <a:spcBef>
                <a:spcPct val="30000"/>
              </a:spcBef>
              <a:defRPr sz="1200">
                <a:solidFill>
                  <a:schemeClr val="tx1"/>
                </a:solidFill>
                <a:latin typeface="Times New Roman" panose="02020603050405020304" pitchFamily="18" charset="0"/>
              </a:defRPr>
            </a:lvl2pPr>
            <a:lvl3pPr marL="1143000" indent="-228600" defTabSz="955675">
              <a:spcBef>
                <a:spcPct val="30000"/>
              </a:spcBef>
              <a:defRPr sz="1200">
                <a:solidFill>
                  <a:schemeClr val="tx1"/>
                </a:solidFill>
                <a:latin typeface="Times New Roman" panose="02020603050405020304" pitchFamily="18" charset="0"/>
              </a:defRPr>
            </a:lvl3pPr>
            <a:lvl4pPr marL="1600200" indent="-228600" defTabSz="955675">
              <a:spcBef>
                <a:spcPct val="30000"/>
              </a:spcBef>
              <a:defRPr sz="1200">
                <a:solidFill>
                  <a:schemeClr val="tx1"/>
                </a:solidFill>
                <a:latin typeface="Times New Roman" panose="02020603050405020304" pitchFamily="18" charset="0"/>
              </a:defRPr>
            </a:lvl4pPr>
            <a:lvl5pPr marL="2057400" indent="-228600" defTabSz="955675">
              <a:spcBef>
                <a:spcPct val="30000"/>
              </a:spcBef>
              <a:defRPr sz="1200">
                <a:solidFill>
                  <a:schemeClr val="tx1"/>
                </a:solidFill>
                <a:latin typeface="Times New Roman" panose="02020603050405020304" pitchFamily="18" charset="0"/>
              </a:defRPr>
            </a:lvl5pPr>
            <a:lvl6pPr marL="2514600" indent="-228600" defTabSz="9556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56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56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56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487B518-8AC9-410F-AA25-B59030F7BFE5}" type="slidenum">
              <a:rPr lang="en-GB" altLang="sv-SE" smtClean="0"/>
              <a:pPr>
                <a:spcBef>
                  <a:spcPct val="0"/>
                </a:spcBef>
              </a:pPr>
              <a:t>55</a:t>
            </a:fld>
            <a:endParaRPr lang="en-GB" altLang="sv-SE" smtClean="0"/>
          </a:p>
        </p:txBody>
      </p:sp>
      <p:sp>
        <p:nvSpPr>
          <p:cNvPr id="124931" name="Rectangle 2"/>
          <p:cNvSpPr>
            <a:spLocks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pPr eaLnBrk="1" hangingPunct="1"/>
            <a:endParaRPr lang="nl-NL" altLang="sv-SE" smtClean="0"/>
          </a:p>
        </p:txBody>
      </p:sp>
    </p:spTree>
    <p:extLst>
      <p:ext uri="{BB962C8B-B14F-4D97-AF65-F5344CB8AC3E}">
        <p14:creationId xmlns:p14="http://schemas.microsoft.com/office/powerpoint/2010/main" val="8726284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defTabSz="955675">
              <a:spcBef>
                <a:spcPct val="30000"/>
              </a:spcBef>
              <a:defRPr sz="1200">
                <a:solidFill>
                  <a:schemeClr val="tx1"/>
                </a:solidFill>
                <a:latin typeface="Times New Roman" panose="02020603050405020304" pitchFamily="18" charset="0"/>
              </a:defRPr>
            </a:lvl1pPr>
            <a:lvl2pPr marL="742950" indent="-285750" defTabSz="955675">
              <a:spcBef>
                <a:spcPct val="30000"/>
              </a:spcBef>
              <a:defRPr sz="1200">
                <a:solidFill>
                  <a:schemeClr val="tx1"/>
                </a:solidFill>
                <a:latin typeface="Times New Roman" panose="02020603050405020304" pitchFamily="18" charset="0"/>
              </a:defRPr>
            </a:lvl2pPr>
            <a:lvl3pPr marL="1143000" indent="-228600" defTabSz="955675">
              <a:spcBef>
                <a:spcPct val="30000"/>
              </a:spcBef>
              <a:defRPr sz="1200">
                <a:solidFill>
                  <a:schemeClr val="tx1"/>
                </a:solidFill>
                <a:latin typeface="Times New Roman" panose="02020603050405020304" pitchFamily="18" charset="0"/>
              </a:defRPr>
            </a:lvl3pPr>
            <a:lvl4pPr marL="1600200" indent="-228600" defTabSz="955675">
              <a:spcBef>
                <a:spcPct val="30000"/>
              </a:spcBef>
              <a:defRPr sz="1200">
                <a:solidFill>
                  <a:schemeClr val="tx1"/>
                </a:solidFill>
                <a:latin typeface="Times New Roman" panose="02020603050405020304" pitchFamily="18" charset="0"/>
              </a:defRPr>
            </a:lvl4pPr>
            <a:lvl5pPr marL="2057400" indent="-228600" defTabSz="955675">
              <a:spcBef>
                <a:spcPct val="30000"/>
              </a:spcBef>
              <a:defRPr sz="1200">
                <a:solidFill>
                  <a:schemeClr val="tx1"/>
                </a:solidFill>
                <a:latin typeface="Times New Roman" panose="02020603050405020304" pitchFamily="18" charset="0"/>
              </a:defRPr>
            </a:lvl5pPr>
            <a:lvl6pPr marL="2514600" indent="-228600" defTabSz="9556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56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56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56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6C76B53-2844-47B0-AC76-AC819D26C25A}" type="slidenum">
              <a:rPr lang="en-GB" altLang="sv-SE" smtClean="0"/>
              <a:pPr>
                <a:spcBef>
                  <a:spcPct val="0"/>
                </a:spcBef>
              </a:pPr>
              <a:t>58</a:t>
            </a:fld>
            <a:endParaRPr lang="en-GB" altLang="sv-SE" smtClean="0"/>
          </a:p>
        </p:txBody>
      </p:sp>
      <p:sp>
        <p:nvSpPr>
          <p:cNvPr id="129027" name="Rectangle 2"/>
          <p:cNvSpPr>
            <a:spLocks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pPr eaLnBrk="1" hangingPunct="1"/>
            <a:endParaRPr lang="nl-NL" altLang="sv-SE" smtClean="0"/>
          </a:p>
        </p:txBody>
      </p:sp>
    </p:spTree>
    <p:extLst>
      <p:ext uri="{BB962C8B-B14F-4D97-AF65-F5344CB8AC3E}">
        <p14:creationId xmlns:p14="http://schemas.microsoft.com/office/powerpoint/2010/main" val="26284345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p:spPr>
        <p:txBody>
          <a:bodyPr/>
          <a:lstStyle/>
          <a:p>
            <a:endParaRPr lang="en-US" altLang="en-US" smtClean="0"/>
          </a:p>
        </p:txBody>
      </p:sp>
      <p:sp>
        <p:nvSpPr>
          <p:cNvPr id="132100" name="Slide Number Placeholder 3"/>
          <p:cNvSpPr>
            <a:spLocks noGrp="1"/>
          </p:cNvSpPr>
          <p:nvPr>
            <p:ph type="sldNum" sz="quarter" idx="5"/>
          </p:nvPr>
        </p:nvSpPr>
        <p:spPr>
          <a:noFill/>
        </p:spPr>
        <p:txBody>
          <a:bodyPr/>
          <a:lstStyle>
            <a:lvl1pPr defTabSz="955675">
              <a:defRPr sz="2000">
                <a:solidFill>
                  <a:schemeClr val="tx1"/>
                </a:solidFill>
                <a:latin typeface="Lucida Sans Unicode" panose="020B0602030504020204" pitchFamily="34" charset="0"/>
              </a:defRPr>
            </a:lvl1pPr>
            <a:lvl2pPr marL="742950" indent="-285750" defTabSz="955675">
              <a:defRPr sz="2000">
                <a:solidFill>
                  <a:schemeClr val="tx1"/>
                </a:solidFill>
                <a:latin typeface="Lucida Sans Unicode" panose="020B0602030504020204" pitchFamily="34" charset="0"/>
              </a:defRPr>
            </a:lvl2pPr>
            <a:lvl3pPr marL="1143000" indent="-228600" defTabSz="955675">
              <a:defRPr sz="2000">
                <a:solidFill>
                  <a:schemeClr val="tx1"/>
                </a:solidFill>
                <a:latin typeface="Lucida Sans Unicode" panose="020B0602030504020204" pitchFamily="34" charset="0"/>
              </a:defRPr>
            </a:lvl3pPr>
            <a:lvl4pPr marL="1600200" indent="-228600" defTabSz="955675">
              <a:defRPr sz="2000">
                <a:solidFill>
                  <a:schemeClr val="tx1"/>
                </a:solidFill>
                <a:latin typeface="Lucida Sans Unicode" panose="020B0602030504020204" pitchFamily="34" charset="0"/>
              </a:defRPr>
            </a:lvl4pPr>
            <a:lvl5pPr marL="2057400" indent="-228600" defTabSz="955675">
              <a:defRPr sz="2000">
                <a:solidFill>
                  <a:schemeClr val="tx1"/>
                </a:solidFill>
                <a:latin typeface="Lucida Sans Unicode" panose="020B0602030504020204" pitchFamily="34" charset="0"/>
              </a:defRPr>
            </a:lvl5pPr>
            <a:lvl6pPr marL="2514600" indent="-228600" defTabSz="955675" eaLnBrk="0" fontAlgn="base" hangingPunct="0">
              <a:spcBef>
                <a:spcPct val="0"/>
              </a:spcBef>
              <a:spcAft>
                <a:spcPct val="0"/>
              </a:spcAft>
              <a:defRPr sz="2000">
                <a:solidFill>
                  <a:schemeClr val="tx1"/>
                </a:solidFill>
                <a:latin typeface="Lucida Sans Unicode" panose="020B0602030504020204" pitchFamily="34" charset="0"/>
              </a:defRPr>
            </a:lvl6pPr>
            <a:lvl7pPr marL="2971800" indent="-228600" defTabSz="955675" eaLnBrk="0" fontAlgn="base" hangingPunct="0">
              <a:spcBef>
                <a:spcPct val="0"/>
              </a:spcBef>
              <a:spcAft>
                <a:spcPct val="0"/>
              </a:spcAft>
              <a:defRPr sz="2000">
                <a:solidFill>
                  <a:schemeClr val="tx1"/>
                </a:solidFill>
                <a:latin typeface="Lucida Sans Unicode" panose="020B0602030504020204" pitchFamily="34" charset="0"/>
              </a:defRPr>
            </a:lvl7pPr>
            <a:lvl8pPr marL="3429000" indent="-228600" defTabSz="955675" eaLnBrk="0" fontAlgn="base" hangingPunct="0">
              <a:spcBef>
                <a:spcPct val="0"/>
              </a:spcBef>
              <a:spcAft>
                <a:spcPct val="0"/>
              </a:spcAft>
              <a:defRPr sz="2000">
                <a:solidFill>
                  <a:schemeClr val="tx1"/>
                </a:solidFill>
                <a:latin typeface="Lucida Sans Unicode" panose="020B0602030504020204" pitchFamily="34" charset="0"/>
              </a:defRPr>
            </a:lvl8pPr>
            <a:lvl9pPr marL="3886200" indent="-228600" defTabSz="955675" eaLnBrk="0" fontAlgn="base" hangingPunct="0">
              <a:spcBef>
                <a:spcPct val="0"/>
              </a:spcBef>
              <a:spcAft>
                <a:spcPct val="0"/>
              </a:spcAft>
              <a:defRPr sz="2000">
                <a:solidFill>
                  <a:schemeClr val="tx1"/>
                </a:solidFill>
                <a:latin typeface="Lucida Sans Unicode" panose="020B0602030504020204" pitchFamily="34" charset="0"/>
              </a:defRPr>
            </a:lvl9pPr>
          </a:lstStyle>
          <a:p>
            <a:fld id="{9454A9E8-B4D4-4615-9A79-6E5126FD71F9}" type="slidenum">
              <a:rPr lang="en-GB" altLang="en-US" sz="1300" smtClean="0">
                <a:solidFill>
                  <a:srgbClr val="FFFFFF"/>
                </a:solidFill>
                <a:latin typeface="Times New Roman" panose="02020603050405020304" pitchFamily="18" charset="0"/>
              </a:rPr>
              <a:pPr/>
              <a:t>60</a:t>
            </a:fld>
            <a:endParaRPr lang="en-GB" altLang="en-US" sz="1300" smtClean="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39961494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p:spPr>
        <p:txBody>
          <a:bodyPr/>
          <a:lstStyle/>
          <a:p>
            <a:endParaRPr lang="en-US" altLang="en-US" smtClean="0"/>
          </a:p>
        </p:txBody>
      </p:sp>
      <p:sp>
        <p:nvSpPr>
          <p:cNvPr id="136196" name="Slide Number Placeholder 3"/>
          <p:cNvSpPr>
            <a:spLocks noGrp="1"/>
          </p:cNvSpPr>
          <p:nvPr>
            <p:ph type="sldNum" sz="quarter" idx="5"/>
          </p:nvPr>
        </p:nvSpPr>
        <p:spPr>
          <a:noFill/>
        </p:spPr>
        <p:txBody>
          <a:bodyPr/>
          <a:lstStyle>
            <a:lvl1pPr defTabSz="955675">
              <a:defRPr sz="2000">
                <a:solidFill>
                  <a:schemeClr val="tx1"/>
                </a:solidFill>
                <a:latin typeface="Lucida Sans Unicode" panose="020B0602030504020204" pitchFamily="34" charset="0"/>
              </a:defRPr>
            </a:lvl1pPr>
            <a:lvl2pPr marL="742950" indent="-285750" defTabSz="955675">
              <a:defRPr sz="2000">
                <a:solidFill>
                  <a:schemeClr val="tx1"/>
                </a:solidFill>
                <a:latin typeface="Lucida Sans Unicode" panose="020B0602030504020204" pitchFamily="34" charset="0"/>
              </a:defRPr>
            </a:lvl2pPr>
            <a:lvl3pPr marL="1143000" indent="-228600" defTabSz="955675">
              <a:defRPr sz="2000">
                <a:solidFill>
                  <a:schemeClr val="tx1"/>
                </a:solidFill>
                <a:latin typeface="Lucida Sans Unicode" panose="020B0602030504020204" pitchFamily="34" charset="0"/>
              </a:defRPr>
            </a:lvl3pPr>
            <a:lvl4pPr marL="1600200" indent="-228600" defTabSz="955675">
              <a:defRPr sz="2000">
                <a:solidFill>
                  <a:schemeClr val="tx1"/>
                </a:solidFill>
                <a:latin typeface="Lucida Sans Unicode" panose="020B0602030504020204" pitchFamily="34" charset="0"/>
              </a:defRPr>
            </a:lvl4pPr>
            <a:lvl5pPr marL="2057400" indent="-228600" defTabSz="955675">
              <a:defRPr sz="2000">
                <a:solidFill>
                  <a:schemeClr val="tx1"/>
                </a:solidFill>
                <a:latin typeface="Lucida Sans Unicode" panose="020B0602030504020204" pitchFamily="34" charset="0"/>
              </a:defRPr>
            </a:lvl5pPr>
            <a:lvl6pPr marL="2514600" indent="-228600" defTabSz="955675" eaLnBrk="0" fontAlgn="base" hangingPunct="0">
              <a:spcBef>
                <a:spcPct val="0"/>
              </a:spcBef>
              <a:spcAft>
                <a:spcPct val="0"/>
              </a:spcAft>
              <a:defRPr sz="2000">
                <a:solidFill>
                  <a:schemeClr val="tx1"/>
                </a:solidFill>
                <a:latin typeface="Lucida Sans Unicode" panose="020B0602030504020204" pitchFamily="34" charset="0"/>
              </a:defRPr>
            </a:lvl6pPr>
            <a:lvl7pPr marL="2971800" indent="-228600" defTabSz="955675" eaLnBrk="0" fontAlgn="base" hangingPunct="0">
              <a:spcBef>
                <a:spcPct val="0"/>
              </a:spcBef>
              <a:spcAft>
                <a:spcPct val="0"/>
              </a:spcAft>
              <a:defRPr sz="2000">
                <a:solidFill>
                  <a:schemeClr val="tx1"/>
                </a:solidFill>
                <a:latin typeface="Lucida Sans Unicode" panose="020B0602030504020204" pitchFamily="34" charset="0"/>
              </a:defRPr>
            </a:lvl7pPr>
            <a:lvl8pPr marL="3429000" indent="-228600" defTabSz="955675" eaLnBrk="0" fontAlgn="base" hangingPunct="0">
              <a:spcBef>
                <a:spcPct val="0"/>
              </a:spcBef>
              <a:spcAft>
                <a:spcPct val="0"/>
              </a:spcAft>
              <a:defRPr sz="2000">
                <a:solidFill>
                  <a:schemeClr val="tx1"/>
                </a:solidFill>
                <a:latin typeface="Lucida Sans Unicode" panose="020B0602030504020204" pitchFamily="34" charset="0"/>
              </a:defRPr>
            </a:lvl8pPr>
            <a:lvl9pPr marL="3886200" indent="-228600" defTabSz="955675" eaLnBrk="0" fontAlgn="base" hangingPunct="0">
              <a:spcBef>
                <a:spcPct val="0"/>
              </a:spcBef>
              <a:spcAft>
                <a:spcPct val="0"/>
              </a:spcAft>
              <a:defRPr sz="2000">
                <a:solidFill>
                  <a:schemeClr val="tx1"/>
                </a:solidFill>
                <a:latin typeface="Lucida Sans Unicode" panose="020B0602030504020204" pitchFamily="34" charset="0"/>
              </a:defRPr>
            </a:lvl9pPr>
          </a:lstStyle>
          <a:p>
            <a:fld id="{D80814FB-304D-4D32-885B-B4B8D7212696}" type="slidenum">
              <a:rPr lang="en-GB" altLang="sv-SE" sz="1300" smtClean="0">
                <a:latin typeface="Times New Roman" panose="02020603050405020304" pitchFamily="18" charset="0"/>
              </a:rPr>
              <a:pPr/>
              <a:t>63</a:t>
            </a:fld>
            <a:endParaRPr lang="en-GB" altLang="sv-SE" sz="1300" smtClean="0">
              <a:latin typeface="Times New Roman" panose="02020603050405020304" pitchFamily="18" charset="0"/>
            </a:endParaRPr>
          </a:p>
        </p:txBody>
      </p:sp>
    </p:spTree>
    <p:extLst>
      <p:ext uri="{BB962C8B-B14F-4D97-AF65-F5344CB8AC3E}">
        <p14:creationId xmlns:p14="http://schemas.microsoft.com/office/powerpoint/2010/main" val="39132909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defTabSz="955675">
              <a:spcBef>
                <a:spcPct val="30000"/>
              </a:spcBef>
              <a:defRPr sz="1200">
                <a:solidFill>
                  <a:schemeClr val="tx1"/>
                </a:solidFill>
                <a:latin typeface="Times New Roman" panose="02020603050405020304" pitchFamily="18" charset="0"/>
              </a:defRPr>
            </a:lvl1pPr>
            <a:lvl2pPr marL="742950" indent="-285750" defTabSz="955675">
              <a:spcBef>
                <a:spcPct val="30000"/>
              </a:spcBef>
              <a:defRPr sz="1200">
                <a:solidFill>
                  <a:schemeClr val="tx1"/>
                </a:solidFill>
                <a:latin typeface="Times New Roman" panose="02020603050405020304" pitchFamily="18" charset="0"/>
              </a:defRPr>
            </a:lvl2pPr>
            <a:lvl3pPr marL="1143000" indent="-228600" defTabSz="955675">
              <a:spcBef>
                <a:spcPct val="30000"/>
              </a:spcBef>
              <a:defRPr sz="1200">
                <a:solidFill>
                  <a:schemeClr val="tx1"/>
                </a:solidFill>
                <a:latin typeface="Times New Roman" panose="02020603050405020304" pitchFamily="18" charset="0"/>
              </a:defRPr>
            </a:lvl3pPr>
            <a:lvl4pPr marL="1600200" indent="-228600" defTabSz="955675">
              <a:spcBef>
                <a:spcPct val="30000"/>
              </a:spcBef>
              <a:defRPr sz="1200">
                <a:solidFill>
                  <a:schemeClr val="tx1"/>
                </a:solidFill>
                <a:latin typeface="Times New Roman" panose="02020603050405020304" pitchFamily="18" charset="0"/>
              </a:defRPr>
            </a:lvl4pPr>
            <a:lvl5pPr marL="2057400" indent="-228600" defTabSz="955675">
              <a:spcBef>
                <a:spcPct val="30000"/>
              </a:spcBef>
              <a:defRPr sz="1200">
                <a:solidFill>
                  <a:schemeClr val="tx1"/>
                </a:solidFill>
                <a:latin typeface="Times New Roman" panose="02020603050405020304" pitchFamily="18" charset="0"/>
              </a:defRPr>
            </a:lvl5pPr>
            <a:lvl6pPr marL="2514600" indent="-228600" defTabSz="9556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56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56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56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F711AE0-FBE1-4AC4-94B9-5010C7A04C65}" type="slidenum">
              <a:rPr lang="en-GB" altLang="sv-SE" smtClean="0"/>
              <a:pPr>
                <a:spcBef>
                  <a:spcPct val="0"/>
                </a:spcBef>
              </a:pPr>
              <a:t>64</a:t>
            </a:fld>
            <a:endParaRPr lang="en-GB" altLang="sv-SE" smtClean="0"/>
          </a:p>
        </p:txBody>
      </p:sp>
      <p:sp>
        <p:nvSpPr>
          <p:cNvPr id="138243" name="Rectangle 2"/>
          <p:cNvSpPr>
            <a:spLocks noChangeArrowheads="1" noTextEdit="1"/>
          </p:cNvSpPr>
          <p:nvPr>
            <p:ph type="sldImg"/>
          </p:nvPr>
        </p:nvSpPr>
        <p:spPr>
          <a:ln/>
        </p:spPr>
      </p:sp>
      <p:sp>
        <p:nvSpPr>
          <p:cNvPr id="138244" name="Rectangle 3"/>
          <p:cNvSpPr>
            <a:spLocks noGrp="1" noChangeArrowheads="1"/>
          </p:cNvSpPr>
          <p:nvPr>
            <p:ph type="body" idx="1"/>
          </p:nvPr>
        </p:nvSpPr>
        <p:spPr>
          <a:noFill/>
        </p:spPr>
        <p:txBody>
          <a:bodyPr/>
          <a:lstStyle/>
          <a:p>
            <a:pPr eaLnBrk="1" hangingPunct="1"/>
            <a:endParaRPr lang="nl-NL" altLang="sv-SE" smtClean="0"/>
          </a:p>
        </p:txBody>
      </p:sp>
    </p:spTree>
    <p:extLst>
      <p:ext uri="{BB962C8B-B14F-4D97-AF65-F5344CB8AC3E}">
        <p14:creationId xmlns:p14="http://schemas.microsoft.com/office/powerpoint/2010/main" val="2590997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55675">
              <a:spcBef>
                <a:spcPct val="30000"/>
              </a:spcBef>
              <a:defRPr sz="1200">
                <a:solidFill>
                  <a:schemeClr val="tx1"/>
                </a:solidFill>
                <a:latin typeface="Times New Roman" panose="02020603050405020304" pitchFamily="18" charset="0"/>
              </a:defRPr>
            </a:lvl1pPr>
            <a:lvl2pPr marL="742950" indent="-285750" defTabSz="955675">
              <a:spcBef>
                <a:spcPct val="30000"/>
              </a:spcBef>
              <a:defRPr sz="1200">
                <a:solidFill>
                  <a:schemeClr val="tx1"/>
                </a:solidFill>
                <a:latin typeface="Times New Roman" panose="02020603050405020304" pitchFamily="18" charset="0"/>
              </a:defRPr>
            </a:lvl2pPr>
            <a:lvl3pPr marL="1143000" indent="-228600" defTabSz="955675">
              <a:spcBef>
                <a:spcPct val="30000"/>
              </a:spcBef>
              <a:defRPr sz="1200">
                <a:solidFill>
                  <a:schemeClr val="tx1"/>
                </a:solidFill>
                <a:latin typeface="Times New Roman" panose="02020603050405020304" pitchFamily="18" charset="0"/>
              </a:defRPr>
            </a:lvl3pPr>
            <a:lvl4pPr marL="1600200" indent="-228600" defTabSz="955675">
              <a:spcBef>
                <a:spcPct val="30000"/>
              </a:spcBef>
              <a:defRPr sz="1200">
                <a:solidFill>
                  <a:schemeClr val="tx1"/>
                </a:solidFill>
                <a:latin typeface="Times New Roman" panose="02020603050405020304" pitchFamily="18" charset="0"/>
              </a:defRPr>
            </a:lvl4pPr>
            <a:lvl5pPr marL="2057400" indent="-228600" defTabSz="955675">
              <a:spcBef>
                <a:spcPct val="30000"/>
              </a:spcBef>
              <a:defRPr sz="1200">
                <a:solidFill>
                  <a:schemeClr val="tx1"/>
                </a:solidFill>
                <a:latin typeface="Times New Roman" panose="02020603050405020304" pitchFamily="18" charset="0"/>
              </a:defRPr>
            </a:lvl5pPr>
            <a:lvl6pPr marL="2514600" indent="-228600" defTabSz="9556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56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56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56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65C897A-130F-4287-BF88-A0DECF6FCCF8}" type="slidenum">
              <a:rPr lang="en-GB" altLang="sv-SE" sz="1300" smtClean="0"/>
              <a:pPr>
                <a:spcBef>
                  <a:spcPct val="0"/>
                </a:spcBef>
              </a:pPr>
              <a:t>5</a:t>
            </a:fld>
            <a:endParaRPr lang="en-GB" altLang="sv-SE" sz="1300" smtClean="0"/>
          </a:p>
        </p:txBody>
      </p:sp>
      <p:sp>
        <p:nvSpPr>
          <p:cNvPr id="34819" name="Rectangle 2"/>
          <p:cNvSpPr>
            <a:spLocks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nl-NL" altLang="sv-SE" smtClean="0"/>
          </a:p>
        </p:txBody>
      </p:sp>
    </p:spTree>
    <p:extLst>
      <p:ext uri="{BB962C8B-B14F-4D97-AF65-F5344CB8AC3E}">
        <p14:creationId xmlns:p14="http://schemas.microsoft.com/office/powerpoint/2010/main" val="34165008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lvl1pPr defTabSz="955675">
              <a:spcBef>
                <a:spcPct val="30000"/>
              </a:spcBef>
              <a:defRPr sz="1200">
                <a:solidFill>
                  <a:schemeClr val="tx1"/>
                </a:solidFill>
                <a:latin typeface="Times New Roman" panose="02020603050405020304" pitchFamily="18" charset="0"/>
              </a:defRPr>
            </a:lvl1pPr>
            <a:lvl2pPr marL="742950" indent="-285750" defTabSz="955675">
              <a:spcBef>
                <a:spcPct val="30000"/>
              </a:spcBef>
              <a:defRPr sz="1200">
                <a:solidFill>
                  <a:schemeClr val="tx1"/>
                </a:solidFill>
                <a:latin typeface="Times New Roman" panose="02020603050405020304" pitchFamily="18" charset="0"/>
              </a:defRPr>
            </a:lvl2pPr>
            <a:lvl3pPr marL="1143000" indent="-228600" defTabSz="955675">
              <a:spcBef>
                <a:spcPct val="30000"/>
              </a:spcBef>
              <a:defRPr sz="1200">
                <a:solidFill>
                  <a:schemeClr val="tx1"/>
                </a:solidFill>
                <a:latin typeface="Times New Roman" panose="02020603050405020304" pitchFamily="18" charset="0"/>
              </a:defRPr>
            </a:lvl3pPr>
            <a:lvl4pPr marL="1600200" indent="-228600" defTabSz="955675">
              <a:spcBef>
                <a:spcPct val="30000"/>
              </a:spcBef>
              <a:defRPr sz="1200">
                <a:solidFill>
                  <a:schemeClr val="tx1"/>
                </a:solidFill>
                <a:latin typeface="Times New Roman" panose="02020603050405020304" pitchFamily="18" charset="0"/>
              </a:defRPr>
            </a:lvl4pPr>
            <a:lvl5pPr marL="2057400" indent="-228600" defTabSz="955675">
              <a:spcBef>
                <a:spcPct val="30000"/>
              </a:spcBef>
              <a:defRPr sz="1200">
                <a:solidFill>
                  <a:schemeClr val="tx1"/>
                </a:solidFill>
                <a:latin typeface="Times New Roman" panose="02020603050405020304" pitchFamily="18" charset="0"/>
              </a:defRPr>
            </a:lvl5pPr>
            <a:lvl6pPr marL="2514600" indent="-228600" defTabSz="9556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56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56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56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5D7D2AE-22AE-4EEB-9987-F96B9A6E47BC}" type="slidenum">
              <a:rPr lang="en-GB" altLang="sv-SE" smtClean="0"/>
              <a:pPr>
                <a:spcBef>
                  <a:spcPct val="0"/>
                </a:spcBef>
              </a:pPr>
              <a:t>65</a:t>
            </a:fld>
            <a:endParaRPr lang="en-GB" altLang="sv-SE" smtClean="0"/>
          </a:p>
        </p:txBody>
      </p:sp>
      <p:sp>
        <p:nvSpPr>
          <p:cNvPr id="140291" name="Rectangle 2"/>
          <p:cNvSpPr>
            <a:spLocks noChangeArrowheads="1" noTextEdit="1"/>
          </p:cNvSpPr>
          <p:nvPr>
            <p:ph type="sldImg"/>
          </p:nvPr>
        </p:nvSpPr>
        <p:spPr>
          <a:ln/>
        </p:spPr>
      </p:sp>
      <p:sp>
        <p:nvSpPr>
          <p:cNvPr id="140292" name="Rectangle 3"/>
          <p:cNvSpPr>
            <a:spLocks noGrp="1" noChangeArrowheads="1"/>
          </p:cNvSpPr>
          <p:nvPr>
            <p:ph type="body" idx="1"/>
          </p:nvPr>
        </p:nvSpPr>
        <p:spPr>
          <a:noFill/>
        </p:spPr>
        <p:txBody>
          <a:bodyPr/>
          <a:lstStyle/>
          <a:p>
            <a:pPr eaLnBrk="1" hangingPunct="1"/>
            <a:endParaRPr lang="nl-NL" altLang="sv-SE" smtClean="0"/>
          </a:p>
        </p:txBody>
      </p:sp>
    </p:spTree>
    <p:extLst>
      <p:ext uri="{BB962C8B-B14F-4D97-AF65-F5344CB8AC3E}">
        <p14:creationId xmlns:p14="http://schemas.microsoft.com/office/powerpoint/2010/main" val="19831999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lvl1pPr defTabSz="955675">
              <a:spcBef>
                <a:spcPct val="30000"/>
              </a:spcBef>
              <a:defRPr sz="1200">
                <a:solidFill>
                  <a:schemeClr val="tx1"/>
                </a:solidFill>
                <a:latin typeface="Times New Roman" panose="02020603050405020304" pitchFamily="18" charset="0"/>
              </a:defRPr>
            </a:lvl1pPr>
            <a:lvl2pPr marL="742950" indent="-285750" defTabSz="955675">
              <a:spcBef>
                <a:spcPct val="30000"/>
              </a:spcBef>
              <a:defRPr sz="1200">
                <a:solidFill>
                  <a:schemeClr val="tx1"/>
                </a:solidFill>
                <a:latin typeface="Times New Roman" panose="02020603050405020304" pitchFamily="18" charset="0"/>
              </a:defRPr>
            </a:lvl2pPr>
            <a:lvl3pPr marL="1143000" indent="-228600" defTabSz="955675">
              <a:spcBef>
                <a:spcPct val="30000"/>
              </a:spcBef>
              <a:defRPr sz="1200">
                <a:solidFill>
                  <a:schemeClr val="tx1"/>
                </a:solidFill>
                <a:latin typeface="Times New Roman" panose="02020603050405020304" pitchFamily="18" charset="0"/>
              </a:defRPr>
            </a:lvl3pPr>
            <a:lvl4pPr marL="1600200" indent="-228600" defTabSz="955675">
              <a:spcBef>
                <a:spcPct val="30000"/>
              </a:spcBef>
              <a:defRPr sz="1200">
                <a:solidFill>
                  <a:schemeClr val="tx1"/>
                </a:solidFill>
                <a:latin typeface="Times New Roman" panose="02020603050405020304" pitchFamily="18" charset="0"/>
              </a:defRPr>
            </a:lvl4pPr>
            <a:lvl5pPr marL="2057400" indent="-228600" defTabSz="955675">
              <a:spcBef>
                <a:spcPct val="30000"/>
              </a:spcBef>
              <a:defRPr sz="1200">
                <a:solidFill>
                  <a:schemeClr val="tx1"/>
                </a:solidFill>
                <a:latin typeface="Times New Roman" panose="02020603050405020304" pitchFamily="18" charset="0"/>
              </a:defRPr>
            </a:lvl5pPr>
            <a:lvl6pPr marL="2514600" indent="-228600" defTabSz="9556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56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56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56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B699FE0-81C5-4FAD-B807-74F2C18CEE22}" type="slidenum">
              <a:rPr lang="en-GB" altLang="sv-SE" smtClean="0"/>
              <a:pPr>
                <a:spcBef>
                  <a:spcPct val="0"/>
                </a:spcBef>
              </a:pPr>
              <a:t>66</a:t>
            </a:fld>
            <a:endParaRPr lang="en-GB" altLang="sv-SE" smtClean="0"/>
          </a:p>
        </p:txBody>
      </p:sp>
      <p:sp>
        <p:nvSpPr>
          <p:cNvPr id="142339" name="Rectangle 2"/>
          <p:cNvSpPr>
            <a:spLocks noChangeArrowheads="1" noTextEdit="1"/>
          </p:cNvSpPr>
          <p:nvPr>
            <p:ph type="sldImg"/>
          </p:nvPr>
        </p:nvSpPr>
        <p:spPr>
          <a:ln/>
        </p:spPr>
      </p:sp>
      <p:sp>
        <p:nvSpPr>
          <p:cNvPr id="142340" name="Rectangle 3"/>
          <p:cNvSpPr>
            <a:spLocks noGrp="1" noChangeArrowheads="1"/>
          </p:cNvSpPr>
          <p:nvPr>
            <p:ph type="body" idx="1"/>
          </p:nvPr>
        </p:nvSpPr>
        <p:spPr>
          <a:noFill/>
        </p:spPr>
        <p:txBody>
          <a:bodyPr/>
          <a:lstStyle/>
          <a:p>
            <a:pPr eaLnBrk="1" hangingPunct="1"/>
            <a:endParaRPr lang="nl-NL" altLang="sv-SE" smtClean="0"/>
          </a:p>
        </p:txBody>
      </p:sp>
    </p:spTree>
    <p:extLst>
      <p:ext uri="{BB962C8B-B14F-4D97-AF65-F5344CB8AC3E}">
        <p14:creationId xmlns:p14="http://schemas.microsoft.com/office/powerpoint/2010/main" val="1657320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lvl1pPr defTabSz="955675">
              <a:spcBef>
                <a:spcPct val="30000"/>
              </a:spcBef>
              <a:defRPr sz="1200">
                <a:solidFill>
                  <a:schemeClr val="tx1"/>
                </a:solidFill>
                <a:latin typeface="Times New Roman" panose="02020603050405020304" pitchFamily="18" charset="0"/>
              </a:defRPr>
            </a:lvl1pPr>
            <a:lvl2pPr marL="742950" indent="-285750" defTabSz="955675">
              <a:spcBef>
                <a:spcPct val="30000"/>
              </a:spcBef>
              <a:defRPr sz="1200">
                <a:solidFill>
                  <a:schemeClr val="tx1"/>
                </a:solidFill>
                <a:latin typeface="Times New Roman" panose="02020603050405020304" pitchFamily="18" charset="0"/>
              </a:defRPr>
            </a:lvl2pPr>
            <a:lvl3pPr marL="1143000" indent="-228600" defTabSz="955675">
              <a:spcBef>
                <a:spcPct val="30000"/>
              </a:spcBef>
              <a:defRPr sz="1200">
                <a:solidFill>
                  <a:schemeClr val="tx1"/>
                </a:solidFill>
                <a:latin typeface="Times New Roman" panose="02020603050405020304" pitchFamily="18" charset="0"/>
              </a:defRPr>
            </a:lvl3pPr>
            <a:lvl4pPr marL="1600200" indent="-228600" defTabSz="955675">
              <a:spcBef>
                <a:spcPct val="30000"/>
              </a:spcBef>
              <a:defRPr sz="1200">
                <a:solidFill>
                  <a:schemeClr val="tx1"/>
                </a:solidFill>
                <a:latin typeface="Times New Roman" panose="02020603050405020304" pitchFamily="18" charset="0"/>
              </a:defRPr>
            </a:lvl4pPr>
            <a:lvl5pPr marL="2057400" indent="-228600" defTabSz="955675">
              <a:spcBef>
                <a:spcPct val="30000"/>
              </a:spcBef>
              <a:defRPr sz="1200">
                <a:solidFill>
                  <a:schemeClr val="tx1"/>
                </a:solidFill>
                <a:latin typeface="Times New Roman" panose="02020603050405020304" pitchFamily="18" charset="0"/>
              </a:defRPr>
            </a:lvl5pPr>
            <a:lvl6pPr marL="2514600" indent="-228600" defTabSz="9556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56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56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56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C906A59-F2DA-4A61-8A6B-0EABCD718276}" type="slidenum">
              <a:rPr lang="en-GB" altLang="sv-SE" sz="1300" smtClean="0"/>
              <a:pPr>
                <a:spcBef>
                  <a:spcPct val="0"/>
                </a:spcBef>
              </a:pPr>
              <a:t>67</a:t>
            </a:fld>
            <a:endParaRPr lang="en-GB" altLang="sv-SE" sz="1300" smtClean="0"/>
          </a:p>
        </p:txBody>
      </p:sp>
      <p:sp>
        <p:nvSpPr>
          <p:cNvPr id="144387" name="Rectangle 2"/>
          <p:cNvSpPr>
            <a:spLocks noChangeArrowheads="1" noTextEdit="1"/>
          </p:cNvSpPr>
          <p:nvPr>
            <p:ph type="sldImg"/>
          </p:nvPr>
        </p:nvSpPr>
        <p:spPr>
          <a:ln/>
        </p:spPr>
      </p:sp>
      <p:sp>
        <p:nvSpPr>
          <p:cNvPr id="144388" name="Rectangle 3"/>
          <p:cNvSpPr>
            <a:spLocks noGrp="1" noChangeArrowheads="1"/>
          </p:cNvSpPr>
          <p:nvPr>
            <p:ph type="body" idx="1"/>
          </p:nvPr>
        </p:nvSpPr>
        <p:spPr>
          <a:xfrm>
            <a:off x="633413" y="4716463"/>
            <a:ext cx="5594350" cy="4800600"/>
          </a:xfrm>
          <a:noFill/>
        </p:spPr>
        <p:txBody>
          <a:bodyPr/>
          <a:lstStyle/>
          <a:p>
            <a:pPr marL="182563" indent="-182563" eaLnBrk="1" hangingPunct="1">
              <a:spcBef>
                <a:spcPct val="0"/>
              </a:spcBef>
            </a:pPr>
            <a:endParaRPr lang="nl-NL" altLang="sv-SE" sz="1400" smtClean="0"/>
          </a:p>
        </p:txBody>
      </p:sp>
    </p:spTree>
    <p:extLst>
      <p:ext uri="{BB962C8B-B14F-4D97-AF65-F5344CB8AC3E}">
        <p14:creationId xmlns:p14="http://schemas.microsoft.com/office/powerpoint/2010/main" val="36017711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xfrm>
            <a:off x="915988" y="742950"/>
            <a:ext cx="4964112" cy="3724275"/>
          </a:xfrm>
          <a:noFill/>
          <a:ln/>
        </p:spPr>
      </p:sp>
      <p:sp>
        <p:nvSpPr>
          <p:cNvPr id="147459" name="Rectangle 3"/>
          <p:cNvSpPr>
            <a:spLocks noGrp="1" noChangeArrowheads="1"/>
          </p:cNvSpPr>
          <p:nvPr>
            <p:ph type="body" idx="1"/>
          </p:nvPr>
        </p:nvSpPr>
        <p:spPr>
          <a:noFill/>
        </p:spPr>
        <p:txBody>
          <a:bodyPr/>
          <a:lstStyle/>
          <a:p>
            <a:endParaRPr lang="en-US" altLang="sv-SE" smtClean="0"/>
          </a:p>
        </p:txBody>
      </p:sp>
    </p:spTree>
    <p:extLst>
      <p:ext uri="{BB962C8B-B14F-4D97-AF65-F5344CB8AC3E}">
        <p14:creationId xmlns:p14="http://schemas.microsoft.com/office/powerpoint/2010/main" val="39138565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smtClean="0"/>
          </a:p>
        </p:txBody>
      </p:sp>
      <p:sp>
        <p:nvSpPr>
          <p:cNvPr id="1495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spcBef>
                <a:spcPct val="30000"/>
              </a:spcBef>
              <a:defRPr sz="1200">
                <a:solidFill>
                  <a:schemeClr val="tx1"/>
                </a:solidFill>
                <a:latin typeface="Times New Roman" panose="02020603050405020304" pitchFamily="18" charset="0"/>
              </a:defRPr>
            </a:lvl1pPr>
            <a:lvl2pPr marL="742950" indent="-285750" defTabSz="955675">
              <a:spcBef>
                <a:spcPct val="30000"/>
              </a:spcBef>
              <a:defRPr sz="1200">
                <a:solidFill>
                  <a:schemeClr val="tx1"/>
                </a:solidFill>
                <a:latin typeface="Times New Roman" panose="02020603050405020304" pitchFamily="18" charset="0"/>
              </a:defRPr>
            </a:lvl2pPr>
            <a:lvl3pPr marL="1143000" indent="-228600" defTabSz="955675">
              <a:spcBef>
                <a:spcPct val="30000"/>
              </a:spcBef>
              <a:defRPr sz="1200">
                <a:solidFill>
                  <a:schemeClr val="tx1"/>
                </a:solidFill>
                <a:latin typeface="Times New Roman" panose="02020603050405020304" pitchFamily="18" charset="0"/>
              </a:defRPr>
            </a:lvl3pPr>
            <a:lvl4pPr marL="1600200" indent="-228600" defTabSz="955675">
              <a:spcBef>
                <a:spcPct val="30000"/>
              </a:spcBef>
              <a:defRPr sz="1200">
                <a:solidFill>
                  <a:schemeClr val="tx1"/>
                </a:solidFill>
                <a:latin typeface="Times New Roman" panose="02020603050405020304" pitchFamily="18" charset="0"/>
              </a:defRPr>
            </a:lvl4pPr>
            <a:lvl5pPr marL="2057400" indent="-228600" defTabSz="955675">
              <a:spcBef>
                <a:spcPct val="30000"/>
              </a:spcBef>
              <a:defRPr sz="1200">
                <a:solidFill>
                  <a:schemeClr val="tx1"/>
                </a:solidFill>
                <a:latin typeface="Times New Roman" panose="02020603050405020304" pitchFamily="18" charset="0"/>
              </a:defRPr>
            </a:lvl5pPr>
            <a:lvl6pPr marL="2514600" indent="-228600" defTabSz="9556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56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56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56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FDA1B62-A95F-45A7-84E4-EFE4E3B0A5DB}" type="slidenum">
              <a:rPr lang="zh-CN" altLang="en-US" smtClean="0"/>
              <a:pPr>
                <a:spcBef>
                  <a:spcPct val="0"/>
                </a:spcBef>
              </a:pPr>
              <a:t>70</a:t>
            </a:fld>
            <a:endParaRPr lang="en-US" altLang="zh-CN" smtClean="0"/>
          </a:p>
        </p:txBody>
      </p:sp>
    </p:spTree>
    <p:extLst>
      <p:ext uri="{BB962C8B-B14F-4D97-AF65-F5344CB8AC3E}">
        <p14:creationId xmlns:p14="http://schemas.microsoft.com/office/powerpoint/2010/main" val="42288501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smtClean="0"/>
          </a:p>
        </p:txBody>
      </p:sp>
      <p:sp>
        <p:nvSpPr>
          <p:cNvPr id="1515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spcBef>
                <a:spcPct val="30000"/>
              </a:spcBef>
              <a:defRPr sz="1200">
                <a:solidFill>
                  <a:schemeClr val="tx1"/>
                </a:solidFill>
                <a:latin typeface="Times New Roman" panose="02020603050405020304" pitchFamily="18" charset="0"/>
              </a:defRPr>
            </a:lvl1pPr>
            <a:lvl2pPr marL="742950" indent="-285750" defTabSz="955675">
              <a:spcBef>
                <a:spcPct val="30000"/>
              </a:spcBef>
              <a:defRPr sz="1200">
                <a:solidFill>
                  <a:schemeClr val="tx1"/>
                </a:solidFill>
                <a:latin typeface="Times New Roman" panose="02020603050405020304" pitchFamily="18" charset="0"/>
              </a:defRPr>
            </a:lvl2pPr>
            <a:lvl3pPr marL="1143000" indent="-228600" defTabSz="955675">
              <a:spcBef>
                <a:spcPct val="30000"/>
              </a:spcBef>
              <a:defRPr sz="1200">
                <a:solidFill>
                  <a:schemeClr val="tx1"/>
                </a:solidFill>
                <a:latin typeface="Times New Roman" panose="02020603050405020304" pitchFamily="18" charset="0"/>
              </a:defRPr>
            </a:lvl3pPr>
            <a:lvl4pPr marL="1600200" indent="-228600" defTabSz="955675">
              <a:spcBef>
                <a:spcPct val="30000"/>
              </a:spcBef>
              <a:defRPr sz="1200">
                <a:solidFill>
                  <a:schemeClr val="tx1"/>
                </a:solidFill>
                <a:latin typeface="Times New Roman" panose="02020603050405020304" pitchFamily="18" charset="0"/>
              </a:defRPr>
            </a:lvl4pPr>
            <a:lvl5pPr marL="2057400" indent="-228600" defTabSz="955675">
              <a:spcBef>
                <a:spcPct val="30000"/>
              </a:spcBef>
              <a:defRPr sz="1200">
                <a:solidFill>
                  <a:schemeClr val="tx1"/>
                </a:solidFill>
                <a:latin typeface="Times New Roman" panose="02020603050405020304" pitchFamily="18" charset="0"/>
              </a:defRPr>
            </a:lvl5pPr>
            <a:lvl6pPr marL="2514600" indent="-228600" defTabSz="9556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56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56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56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580041E-D268-46F3-97C1-857E60E66A58}" type="slidenum">
              <a:rPr lang="zh-CN" altLang="en-US" smtClean="0">
                <a:solidFill>
                  <a:srgbClr val="000000"/>
                </a:solidFill>
              </a:rPr>
              <a:pPr>
                <a:spcBef>
                  <a:spcPct val="0"/>
                </a:spcBef>
              </a:pPr>
              <a:t>71</a:t>
            </a:fld>
            <a:endParaRPr lang="en-US" altLang="zh-CN" smtClean="0">
              <a:solidFill>
                <a:srgbClr val="000000"/>
              </a:solidFill>
            </a:endParaRPr>
          </a:p>
        </p:txBody>
      </p:sp>
    </p:spTree>
    <p:extLst>
      <p:ext uri="{BB962C8B-B14F-4D97-AF65-F5344CB8AC3E}">
        <p14:creationId xmlns:p14="http://schemas.microsoft.com/office/powerpoint/2010/main" val="25901045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smtClean="0"/>
          </a:p>
        </p:txBody>
      </p:sp>
      <p:sp>
        <p:nvSpPr>
          <p:cNvPr id="1536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spcBef>
                <a:spcPct val="30000"/>
              </a:spcBef>
              <a:defRPr sz="1200">
                <a:solidFill>
                  <a:schemeClr val="tx1"/>
                </a:solidFill>
                <a:latin typeface="Times New Roman" panose="02020603050405020304" pitchFamily="18" charset="0"/>
              </a:defRPr>
            </a:lvl1pPr>
            <a:lvl2pPr marL="742950" indent="-285750" defTabSz="955675">
              <a:spcBef>
                <a:spcPct val="30000"/>
              </a:spcBef>
              <a:defRPr sz="1200">
                <a:solidFill>
                  <a:schemeClr val="tx1"/>
                </a:solidFill>
                <a:latin typeface="Times New Roman" panose="02020603050405020304" pitchFamily="18" charset="0"/>
              </a:defRPr>
            </a:lvl2pPr>
            <a:lvl3pPr marL="1143000" indent="-228600" defTabSz="955675">
              <a:spcBef>
                <a:spcPct val="30000"/>
              </a:spcBef>
              <a:defRPr sz="1200">
                <a:solidFill>
                  <a:schemeClr val="tx1"/>
                </a:solidFill>
                <a:latin typeface="Times New Roman" panose="02020603050405020304" pitchFamily="18" charset="0"/>
              </a:defRPr>
            </a:lvl3pPr>
            <a:lvl4pPr marL="1600200" indent="-228600" defTabSz="955675">
              <a:spcBef>
                <a:spcPct val="30000"/>
              </a:spcBef>
              <a:defRPr sz="1200">
                <a:solidFill>
                  <a:schemeClr val="tx1"/>
                </a:solidFill>
                <a:latin typeface="Times New Roman" panose="02020603050405020304" pitchFamily="18" charset="0"/>
              </a:defRPr>
            </a:lvl4pPr>
            <a:lvl5pPr marL="2057400" indent="-228600" defTabSz="955675">
              <a:spcBef>
                <a:spcPct val="30000"/>
              </a:spcBef>
              <a:defRPr sz="1200">
                <a:solidFill>
                  <a:schemeClr val="tx1"/>
                </a:solidFill>
                <a:latin typeface="Times New Roman" panose="02020603050405020304" pitchFamily="18" charset="0"/>
              </a:defRPr>
            </a:lvl5pPr>
            <a:lvl6pPr marL="2514600" indent="-228600" defTabSz="9556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56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56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56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9F67F70-46E3-4F60-80F4-0BC26756E8F1}" type="slidenum">
              <a:rPr lang="zh-CN" altLang="en-US" smtClean="0"/>
              <a:pPr>
                <a:spcBef>
                  <a:spcPct val="0"/>
                </a:spcBef>
              </a:pPr>
              <a:t>72</a:t>
            </a:fld>
            <a:endParaRPr lang="en-US" altLang="zh-CN" smtClean="0"/>
          </a:p>
        </p:txBody>
      </p:sp>
    </p:spTree>
    <p:extLst>
      <p:ext uri="{BB962C8B-B14F-4D97-AF65-F5344CB8AC3E}">
        <p14:creationId xmlns:p14="http://schemas.microsoft.com/office/powerpoint/2010/main" val="1295727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55675">
              <a:spcBef>
                <a:spcPct val="30000"/>
              </a:spcBef>
              <a:defRPr sz="1200">
                <a:solidFill>
                  <a:schemeClr val="tx1"/>
                </a:solidFill>
                <a:latin typeface="Times New Roman" panose="02020603050405020304" pitchFamily="18" charset="0"/>
              </a:defRPr>
            </a:lvl1pPr>
            <a:lvl2pPr marL="742950" indent="-285750" defTabSz="955675">
              <a:spcBef>
                <a:spcPct val="30000"/>
              </a:spcBef>
              <a:defRPr sz="1200">
                <a:solidFill>
                  <a:schemeClr val="tx1"/>
                </a:solidFill>
                <a:latin typeface="Times New Roman" panose="02020603050405020304" pitchFamily="18" charset="0"/>
              </a:defRPr>
            </a:lvl2pPr>
            <a:lvl3pPr marL="1143000" indent="-228600" defTabSz="955675">
              <a:spcBef>
                <a:spcPct val="30000"/>
              </a:spcBef>
              <a:defRPr sz="1200">
                <a:solidFill>
                  <a:schemeClr val="tx1"/>
                </a:solidFill>
                <a:latin typeface="Times New Roman" panose="02020603050405020304" pitchFamily="18" charset="0"/>
              </a:defRPr>
            </a:lvl3pPr>
            <a:lvl4pPr marL="1600200" indent="-228600" defTabSz="955675">
              <a:spcBef>
                <a:spcPct val="30000"/>
              </a:spcBef>
              <a:defRPr sz="1200">
                <a:solidFill>
                  <a:schemeClr val="tx1"/>
                </a:solidFill>
                <a:latin typeface="Times New Roman" panose="02020603050405020304" pitchFamily="18" charset="0"/>
              </a:defRPr>
            </a:lvl4pPr>
            <a:lvl5pPr marL="2057400" indent="-228600" defTabSz="955675">
              <a:spcBef>
                <a:spcPct val="30000"/>
              </a:spcBef>
              <a:defRPr sz="1200">
                <a:solidFill>
                  <a:schemeClr val="tx1"/>
                </a:solidFill>
                <a:latin typeface="Times New Roman" panose="02020603050405020304" pitchFamily="18" charset="0"/>
              </a:defRPr>
            </a:lvl5pPr>
            <a:lvl6pPr marL="2514600" indent="-228600" defTabSz="9556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56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56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56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6D69655-D055-4234-8216-CD4056457A52}" type="slidenum">
              <a:rPr lang="en-GB" altLang="sv-SE" sz="1300" smtClean="0"/>
              <a:pPr>
                <a:spcBef>
                  <a:spcPct val="0"/>
                </a:spcBef>
              </a:pPr>
              <a:t>6</a:t>
            </a:fld>
            <a:endParaRPr lang="en-GB" altLang="sv-SE" sz="1300" smtClean="0"/>
          </a:p>
        </p:txBody>
      </p:sp>
      <p:sp>
        <p:nvSpPr>
          <p:cNvPr id="36867" name="Rectangle 2"/>
          <p:cNvSpPr>
            <a:spLocks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nl-NL" altLang="sv-SE" smtClean="0"/>
          </a:p>
        </p:txBody>
      </p:sp>
    </p:spTree>
    <p:extLst>
      <p:ext uri="{BB962C8B-B14F-4D97-AF65-F5344CB8AC3E}">
        <p14:creationId xmlns:p14="http://schemas.microsoft.com/office/powerpoint/2010/main" val="4041515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55675">
              <a:spcBef>
                <a:spcPct val="30000"/>
              </a:spcBef>
              <a:defRPr sz="1200">
                <a:solidFill>
                  <a:schemeClr val="tx1"/>
                </a:solidFill>
                <a:latin typeface="Times New Roman" panose="02020603050405020304" pitchFamily="18" charset="0"/>
              </a:defRPr>
            </a:lvl1pPr>
            <a:lvl2pPr marL="742950" indent="-285750" defTabSz="955675">
              <a:spcBef>
                <a:spcPct val="30000"/>
              </a:spcBef>
              <a:defRPr sz="1200">
                <a:solidFill>
                  <a:schemeClr val="tx1"/>
                </a:solidFill>
                <a:latin typeface="Times New Roman" panose="02020603050405020304" pitchFamily="18" charset="0"/>
              </a:defRPr>
            </a:lvl2pPr>
            <a:lvl3pPr marL="1143000" indent="-228600" defTabSz="955675">
              <a:spcBef>
                <a:spcPct val="30000"/>
              </a:spcBef>
              <a:defRPr sz="1200">
                <a:solidFill>
                  <a:schemeClr val="tx1"/>
                </a:solidFill>
                <a:latin typeface="Times New Roman" panose="02020603050405020304" pitchFamily="18" charset="0"/>
              </a:defRPr>
            </a:lvl3pPr>
            <a:lvl4pPr marL="1600200" indent="-228600" defTabSz="955675">
              <a:spcBef>
                <a:spcPct val="30000"/>
              </a:spcBef>
              <a:defRPr sz="1200">
                <a:solidFill>
                  <a:schemeClr val="tx1"/>
                </a:solidFill>
                <a:latin typeface="Times New Roman" panose="02020603050405020304" pitchFamily="18" charset="0"/>
              </a:defRPr>
            </a:lvl4pPr>
            <a:lvl5pPr marL="2057400" indent="-228600" defTabSz="955675">
              <a:spcBef>
                <a:spcPct val="30000"/>
              </a:spcBef>
              <a:defRPr sz="1200">
                <a:solidFill>
                  <a:schemeClr val="tx1"/>
                </a:solidFill>
                <a:latin typeface="Times New Roman" panose="02020603050405020304" pitchFamily="18" charset="0"/>
              </a:defRPr>
            </a:lvl5pPr>
            <a:lvl6pPr marL="2514600" indent="-228600" defTabSz="9556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56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56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56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0CFC152-2748-4B7A-94FB-51EA13C25923}" type="slidenum">
              <a:rPr lang="en-GB" altLang="sv-SE" sz="1300" smtClean="0"/>
              <a:pPr>
                <a:spcBef>
                  <a:spcPct val="0"/>
                </a:spcBef>
              </a:pPr>
              <a:t>7</a:t>
            </a:fld>
            <a:endParaRPr lang="en-GB" altLang="sv-SE" sz="1300" smtClean="0"/>
          </a:p>
        </p:txBody>
      </p:sp>
      <p:sp>
        <p:nvSpPr>
          <p:cNvPr id="38915" name="Rectangle 2"/>
          <p:cNvSpPr>
            <a:spLocks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nl-NL" altLang="sv-SE" smtClean="0"/>
          </a:p>
        </p:txBody>
      </p:sp>
    </p:spTree>
    <p:extLst>
      <p:ext uri="{BB962C8B-B14F-4D97-AF65-F5344CB8AC3E}">
        <p14:creationId xmlns:p14="http://schemas.microsoft.com/office/powerpoint/2010/main" val="461002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55675">
              <a:spcBef>
                <a:spcPct val="30000"/>
              </a:spcBef>
              <a:defRPr sz="1200">
                <a:solidFill>
                  <a:schemeClr val="tx1"/>
                </a:solidFill>
                <a:latin typeface="Times New Roman" panose="02020603050405020304" pitchFamily="18" charset="0"/>
              </a:defRPr>
            </a:lvl1pPr>
            <a:lvl2pPr marL="742950" indent="-285750" defTabSz="955675">
              <a:spcBef>
                <a:spcPct val="30000"/>
              </a:spcBef>
              <a:defRPr sz="1200">
                <a:solidFill>
                  <a:schemeClr val="tx1"/>
                </a:solidFill>
                <a:latin typeface="Times New Roman" panose="02020603050405020304" pitchFamily="18" charset="0"/>
              </a:defRPr>
            </a:lvl2pPr>
            <a:lvl3pPr marL="1143000" indent="-228600" defTabSz="955675">
              <a:spcBef>
                <a:spcPct val="30000"/>
              </a:spcBef>
              <a:defRPr sz="1200">
                <a:solidFill>
                  <a:schemeClr val="tx1"/>
                </a:solidFill>
                <a:latin typeface="Times New Roman" panose="02020603050405020304" pitchFamily="18" charset="0"/>
              </a:defRPr>
            </a:lvl3pPr>
            <a:lvl4pPr marL="1600200" indent="-228600" defTabSz="955675">
              <a:spcBef>
                <a:spcPct val="30000"/>
              </a:spcBef>
              <a:defRPr sz="1200">
                <a:solidFill>
                  <a:schemeClr val="tx1"/>
                </a:solidFill>
                <a:latin typeface="Times New Roman" panose="02020603050405020304" pitchFamily="18" charset="0"/>
              </a:defRPr>
            </a:lvl4pPr>
            <a:lvl5pPr marL="2057400" indent="-228600" defTabSz="955675">
              <a:spcBef>
                <a:spcPct val="30000"/>
              </a:spcBef>
              <a:defRPr sz="1200">
                <a:solidFill>
                  <a:schemeClr val="tx1"/>
                </a:solidFill>
                <a:latin typeface="Times New Roman" panose="02020603050405020304" pitchFamily="18" charset="0"/>
              </a:defRPr>
            </a:lvl5pPr>
            <a:lvl6pPr marL="2514600" indent="-228600" defTabSz="9556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56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56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56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94831C9-AA11-4582-976A-84B29B662A7D}" type="slidenum">
              <a:rPr lang="en-GB" altLang="sv-SE" sz="1300" smtClean="0"/>
              <a:pPr>
                <a:spcBef>
                  <a:spcPct val="0"/>
                </a:spcBef>
              </a:pPr>
              <a:t>8</a:t>
            </a:fld>
            <a:endParaRPr lang="en-GB" altLang="sv-SE" sz="1300" smtClean="0"/>
          </a:p>
        </p:txBody>
      </p:sp>
      <p:sp>
        <p:nvSpPr>
          <p:cNvPr id="40963" name="Rectangle 2"/>
          <p:cNvSpPr>
            <a:spLocks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nl-NL" altLang="sv-SE" smtClean="0"/>
          </a:p>
        </p:txBody>
      </p:sp>
    </p:spTree>
    <p:extLst>
      <p:ext uri="{BB962C8B-B14F-4D97-AF65-F5344CB8AC3E}">
        <p14:creationId xmlns:p14="http://schemas.microsoft.com/office/powerpoint/2010/main" val="4001064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55675">
              <a:spcBef>
                <a:spcPct val="30000"/>
              </a:spcBef>
              <a:defRPr sz="1200">
                <a:solidFill>
                  <a:schemeClr val="tx1"/>
                </a:solidFill>
                <a:latin typeface="Times New Roman" panose="02020603050405020304" pitchFamily="18" charset="0"/>
              </a:defRPr>
            </a:lvl1pPr>
            <a:lvl2pPr marL="742950" indent="-285750" defTabSz="955675">
              <a:spcBef>
                <a:spcPct val="30000"/>
              </a:spcBef>
              <a:defRPr sz="1200">
                <a:solidFill>
                  <a:schemeClr val="tx1"/>
                </a:solidFill>
                <a:latin typeface="Times New Roman" panose="02020603050405020304" pitchFamily="18" charset="0"/>
              </a:defRPr>
            </a:lvl2pPr>
            <a:lvl3pPr marL="1143000" indent="-228600" defTabSz="955675">
              <a:spcBef>
                <a:spcPct val="30000"/>
              </a:spcBef>
              <a:defRPr sz="1200">
                <a:solidFill>
                  <a:schemeClr val="tx1"/>
                </a:solidFill>
                <a:latin typeface="Times New Roman" panose="02020603050405020304" pitchFamily="18" charset="0"/>
              </a:defRPr>
            </a:lvl3pPr>
            <a:lvl4pPr marL="1600200" indent="-228600" defTabSz="955675">
              <a:spcBef>
                <a:spcPct val="30000"/>
              </a:spcBef>
              <a:defRPr sz="1200">
                <a:solidFill>
                  <a:schemeClr val="tx1"/>
                </a:solidFill>
                <a:latin typeface="Times New Roman" panose="02020603050405020304" pitchFamily="18" charset="0"/>
              </a:defRPr>
            </a:lvl4pPr>
            <a:lvl5pPr marL="2057400" indent="-228600" defTabSz="955675">
              <a:spcBef>
                <a:spcPct val="30000"/>
              </a:spcBef>
              <a:defRPr sz="1200">
                <a:solidFill>
                  <a:schemeClr val="tx1"/>
                </a:solidFill>
                <a:latin typeface="Times New Roman" panose="02020603050405020304" pitchFamily="18" charset="0"/>
              </a:defRPr>
            </a:lvl5pPr>
            <a:lvl6pPr marL="2514600" indent="-228600" defTabSz="9556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56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56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56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F47A2CC-ED4A-4F28-AE6B-83AB41B3C272}" type="slidenum">
              <a:rPr lang="en-GB" altLang="sv-SE" sz="1300" smtClean="0"/>
              <a:pPr>
                <a:spcBef>
                  <a:spcPct val="0"/>
                </a:spcBef>
              </a:pPr>
              <a:t>9</a:t>
            </a:fld>
            <a:endParaRPr lang="en-GB" altLang="sv-SE" sz="1300" smtClean="0"/>
          </a:p>
        </p:txBody>
      </p:sp>
      <p:sp>
        <p:nvSpPr>
          <p:cNvPr id="43011" name="Rectangle 2"/>
          <p:cNvSpPr>
            <a:spLocks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nl-NL" altLang="sv-SE" smtClean="0"/>
          </a:p>
        </p:txBody>
      </p:sp>
    </p:spTree>
    <p:extLst>
      <p:ext uri="{BB962C8B-B14F-4D97-AF65-F5344CB8AC3E}">
        <p14:creationId xmlns:p14="http://schemas.microsoft.com/office/powerpoint/2010/main" val="3076913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en-US" smtClean="0"/>
              <a:t>Click to edit Master title style</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v-SE"/>
          </a:p>
        </p:txBody>
      </p:sp>
    </p:spTree>
    <p:extLst>
      <p:ext uri="{BB962C8B-B14F-4D97-AF65-F5344CB8AC3E}">
        <p14:creationId xmlns:p14="http://schemas.microsoft.com/office/powerpoint/2010/main" val="2502917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a:p>
        </p:txBody>
      </p:sp>
      <p:sp>
        <p:nvSpPr>
          <p:cNvPr id="3" name="Platshållare för lodrät text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3283508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724650" y="838200"/>
            <a:ext cx="2152650" cy="5638800"/>
          </a:xfrm>
        </p:spPr>
        <p:txBody>
          <a:bodyPr vert="eaVert"/>
          <a:lstStyle/>
          <a:p>
            <a:r>
              <a:rPr lang="en-US" smtClean="0"/>
              <a:t>Click to edit Master title style</a:t>
            </a:r>
            <a:endParaRPr lang="sv-SE"/>
          </a:p>
        </p:txBody>
      </p:sp>
      <p:sp>
        <p:nvSpPr>
          <p:cNvPr id="3" name="Platshållare för lodrät text 2"/>
          <p:cNvSpPr>
            <a:spLocks noGrp="1"/>
          </p:cNvSpPr>
          <p:nvPr>
            <p:ph type="body" orient="vert" idx="1"/>
          </p:nvPr>
        </p:nvSpPr>
        <p:spPr>
          <a:xfrm>
            <a:off x="266700" y="838200"/>
            <a:ext cx="630555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4065576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127500" y="260350"/>
            <a:ext cx="4657725" cy="381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1306513" y="923925"/>
            <a:ext cx="3692525" cy="2608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5151438" y="923925"/>
            <a:ext cx="3694112" cy="2608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1306513" y="3684588"/>
            <a:ext cx="3692525" cy="2608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5151438" y="3684588"/>
            <a:ext cx="3694112" cy="2608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69027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B8C0D8"/>
        </a:solid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9525" y="5060950"/>
            <a:ext cx="8777288" cy="14351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defRPr sz="2000">
                <a:solidFill>
                  <a:schemeClr val="tx1"/>
                </a:solidFill>
                <a:latin typeface="Lucida Sans Unicode" panose="020B0602030504020204" pitchFamily="34" charset="0"/>
              </a:defRPr>
            </a:lvl1pPr>
            <a:lvl2pPr marL="742950" indent="-285750">
              <a:lnSpc>
                <a:spcPct val="90000"/>
              </a:lnSpc>
              <a:defRPr sz="2000">
                <a:solidFill>
                  <a:schemeClr val="tx1"/>
                </a:solidFill>
                <a:latin typeface="Lucida Sans Unicode" panose="020B0602030504020204" pitchFamily="34" charset="0"/>
              </a:defRPr>
            </a:lvl2pPr>
            <a:lvl3pPr marL="1143000" indent="-228600">
              <a:lnSpc>
                <a:spcPct val="90000"/>
              </a:lnSpc>
              <a:defRPr sz="2000">
                <a:solidFill>
                  <a:schemeClr val="tx1"/>
                </a:solidFill>
                <a:latin typeface="Lucida Sans Unicode" panose="020B0602030504020204" pitchFamily="34" charset="0"/>
              </a:defRPr>
            </a:lvl3pPr>
            <a:lvl4pPr marL="1600200" indent="-228600">
              <a:lnSpc>
                <a:spcPct val="90000"/>
              </a:lnSpc>
              <a:defRPr sz="2000">
                <a:solidFill>
                  <a:schemeClr val="tx1"/>
                </a:solidFill>
                <a:latin typeface="Lucida Sans Unicode" panose="020B0602030504020204" pitchFamily="34" charset="0"/>
              </a:defRPr>
            </a:lvl4pPr>
            <a:lvl5pPr marL="2057400" indent="-228600">
              <a:lnSpc>
                <a:spcPct val="90000"/>
              </a:lnSpc>
              <a:defRPr sz="2000">
                <a:solidFill>
                  <a:schemeClr val="tx1"/>
                </a:solidFill>
                <a:latin typeface="Lucida Sans Unicode" panose="020B0602030504020204" pitchFamily="34" charset="0"/>
              </a:defRPr>
            </a:lvl5pPr>
            <a:lvl6pPr marL="25146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6pPr>
            <a:lvl7pPr marL="29718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7pPr>
            <a:lvl8pPr marL="34290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8pPr>
            <a:lvl9pPr marL="38862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9pPr>
          </a:lstStyle>
          <a:p>
            <a:pPr algn="r" eaLnBrk="1" hangingPunct="1">
              <a:lnSpc>
                <a:spcPct val="100000"/>
              </a:lnSpc>
              <a:defRPr/>
            </a:pPr>
            <a:endParaRPr lang="en-US" altLang="en-US" smtClean="0">
              <a:solidFill>
                <a:srgbClr val="FFFFFF"/>
              </a:solidFill>
              <a:latin typeface="Calibri" panose="020F0502020204030204" pitchFamily="34" charset="0"/>
              <a:cs typeface="Calibri" panose="020F0502020204030204" pitchFamily="34" charset="0"/>
            </a:endParaRPr>
          </a:p>
        </p:txBody>
      </p:sp>
      <p:pic>
        <p:nvPicPr>
          <p:cNvPr id="5" name="Picture 5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5229225"/>
            <a:ext cx="2879725" cy="113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43"/>
          <p:cNvSpPr>
            <a:spLocks noChangeArrowheads="1"/>
          </p:cNvSpPr>
          <p:nvPr/>
        </p:nvSpPr>
        <p:spPr bwMode="auto">
          <a:xfrm>
            <a:off x="0" y="0"/>
            <a:ext cx="9144000" cy="4340225"/>
          </a:xfrm>
          <a:prstGeom prst="rect">
            <a:avLst/>
          </a:prstGeom>
          <a:solidFill>
            <a:srgbClr val="0C257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defRPr sz="2000">
                <a:solidFill>
                  <a:schemeClr val="tx1"/>
                </a:solidFill>
                <a:latin typeface="Lucida Sans Unicode" panose="020B0602030504020204" pitchFamily="34" charset="0"/>
              </a:defRPr>
            </a:lvl1pPr>
            <a:lvl2pPr marL="742950" indent="-285750">
              <a:lnSpc>
                <a:spcPct val="90000"/>
              </a:lnSpc>
              <a:defRPr sz="2000">
                <a:solidFill>
                  <a:schemeClr val="tx1"/>
                </a:solidFill>
                <a:latin typeface="Lucida Sans Unicode" panose="020B0602030504020204" pitchFamily="34" charset="0"/>
              </a:defRPr>
            </a:lvl2pPr>
            <a:lvl3pPr marL="1143000" indent="-228600">
              <a:lnSpc>
                <a:spcPct val="90000"/>
              </a:lnSpc>
              <a:defRPr sz="2000">
                <a:solidFill>
                  <a:schemeClr val="tx1"/>
                </a:solidFill>
                <a:latin typeface="Lucida Sans Unicode" panose="020B0602030504020204" pitchFamily="34" charset="0"/>
              </a:defRPr>
            </a:lvl3pPr>
            <a:lvl4pPr marL="1600200" indent="-228600">
              <a:lnSpc>
                <a:spcPct val="90000"/>
              </a:lnSpc>
              <a:defRPr sz="2000">
                <a:solidFill>
                  <a:schemeClr val="tx1"/>
                </a:solidFill>
                <a:latin typeface="Lucida Sans Unicode" panose="020B0602030504020204" pitchFamily="34" charset="0"/>
              </a:defRPr>
            </a:lvl4pPr>
            <a:lvl5pPr marL="2057400" indent="-228600">
              <a:lnSpc>
                <a:spcPct val="90000"/>
              </a:lnSpc>
              <a:defRPr sz="2000">
                <a:solidFill>
                  <a:schemeClr val="tx1"/>
                </a:solidFill>
                <a:latin typeface="Lucida Sans Unicode" panose="020B0602030504020204" pitchFamily="34" charset="0"/>
              </a:defRPr>
            </a:lvl5pPr>
            <a:lvl6pPr marL="25146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6pPr>
            <a:lvl7pPr marL="29718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7pPr>
            <a:lvl8pPr marL="34290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8pPr>
            <a:lvl9pPr marL="38862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9pPr>
          </a:lstStyle>
          <a:p>
            <a:pPr algn="ctr" eaLnBrk="1" hangingPunct="1">
              <a:lnSpc>
                <a:spcPct val="100000"/>
              </a:lnSpc>
              <a:buFontTx/>
              <a:buChar char="•"/>
              <a:defRPr/>
            </a:pPr>
            <a:endParaRPr lang="en-US" altLang="en-US" sz="1800" smtClean="0">
              <a:solidFill>
                <a:srgbClr val="000000"/>
              </a:solidFill>
              <a:latin typeface="Arial" panose="020B0604020202020204" pitchFamily="34" charset="0"/>
            </a:endParaRPr>
          </a:p>
        </p:txBody>
      </p:sp>
      <p:sp>
        <p:nvSpPr>
          <p:cNvPr id="7" name="Rectangle 21"/>
          <p:cNvSpPr>
            <a:spLocks noChangeArrowheads="1"/>
          </p:cNvSpPr>
          <p:nvPr/>
        </p:nvSpPr>
        <p:spPr bwMode="auto">
          <a:xfrm>
            <a:off x="8653463" y="6594475"/>
            <a:ext cx="73025" cy="260350"/>
          </a:xfrm>
          <a:prstGeom prst="rect">
            <a:avLst/>
          </a:prstGeom>
          <a:solidFill>
            <a:srgbClr val="0C257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defRPr sz="2000">
                <a:solidFill>
                  <a:schemeClr val="tx1"/>
                </a:solidFill>
                <a:latin typeface="Lucida Sans Unicode" panose="020B0602030504020204" pitchFamily="34" charset="0"/>
              </a:defRPr>
            </a:lvl1pPr>
            <a:lvl2pPr marL="742950" indent="-285750">
              <a:lnSpc>
                <a:spcPct val="90000"/>
              </a:lnSpc>
              <a:defRPr sz="2000">
                <a:solidFill>
                  <a:schemeClr val="tx1"/>
                </a:solidFill>
                <a:latin typeface="Lucida Sans Unicode" panose="020B0602030504020204" pitchFamily="34" charset="0"/>
              </a:defRPr>
            </a:lvl2pPr>
            <a:lvl3pPr marL="1143000" indent="-228600">
              <a:lnSpc>
                <a:spcPct val="90000"/>
              </a:lnSpc>
              <a:defRPr sz="2000">
                <a:solidFill>
                  <a:schemeClr val="tx1"/>
                </a:solidFill>
                <a:latin typeface="Lucida Sans Unicode" panose="020B0602030504020204" pitchFamily="34" charset="0"/>
              </a:defRPr>
            </a:lvl3pPr>
            <a:lvl4pPr marL="1600200" indent="-228600">
              <a:lnSpc>
                <a:spcPct val="90000"/>
              </a:lnSpc>
              <a:defRPr sz="2000">
                <a:solidFill>
                  <a:schemeClr val="tx1"/>
                </a:solidFill>
                <a:latin typeface="Lucida Sans Unicode" panose="020B0602030504020204" pitchFamily="34" charset="0"/>
              </a:defRPr>
            </a:lvl4pPr>
            <a:lvl5pPr marL="2057400" indent="-228600">
              <a:lnSpc>
                <a:spcPct val="90000"/>
              </a:lnSpc>
              <a:defRPr sz="2000">
                <a:solidFill>
                  <a:schemeClr val="tx1"/>
                </a:solidFill>
                <a:latin typeface="Lucida Sans Unicode" panose="020B0602030504020204" pitchFamily="34" charset="0"/>
              </a:defRPr>
            </a:lvl5pPr>
            <a:lvl6pPr marL="25146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6pPr>
            <a:lvl7pPr marL="29718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7pPr>
            <a:lvl8pPr marL="34290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8pPr>
            <a:lvl9pPr marL="38862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9pPr>
          </a:lstStyle>
          <a:p>
            <a:pPr algn="r" eaLnBrk="1" hangingPunct="1">
              <a:lnSpc>
                <a:spcPct val="100000"/>
              </a:lnSpc>
              <a:defRPr/>
            </a:pPr>
            <a:endParaRPr lang="en-US" altLang="en-US" smtClean="0">
              <a:solidFill>
                <a:srgbClr val="FFFFFF"/>
              </a:solidFill>
              <a:latin typeface="Minion"/>
            </a:endParaRPr>
          </a:p>
        </p:txBody>
      </p:sp>
      <p:sp>
        <p:nvSpPr>
          <p:cNvPr id="8" name="Rectangle 20"/>
          <p:cNvSpPr>
            <a:spLocks noChangeArrowheads="1"/>
          </p:cNvSpPr>
          <p:nvPr/>
        </p:nvSpPr>
        <p:spPr bwMode="auto">
          <a:xfrm>
            <a:off x="4787900" y="6789738"/>
            <a:ext cx="3887788" cy="69850"/>
          </a:xfrm>
          <a:prstGeom prst="rect">
            <a:avLst/>
          </a:prstGeom>
          <a:solidFill>
            <a:srgbClr val="0C257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defRPr sz="2000">
                <a:solidFill>
                  <a:schemeClr val="tx1"/>
                </a:solidFill>
                <a:latin typeface="Lucida Sans Unicode" panose="020B0602030504020204" pitchFamily="34" charset="0"/>
              </a:defRPr>
            </a:lvl1pPr>
            <a:lvl2pPr marL="742950" indent="-285750">
              <a:lnSpc>
                <a:spcPct val="90000"/>
              </a:lnSpc>
              <a:defRPr sz="2000">
                <a:solidFill>
                  <a:schemeClr val="tx1"/>
                </a:solidFill>
                <a:latin typeface="Lucida Sans Unicode" panose="020B0602030504020204" pitchFamily="34" charset="0"/>
              </a:defRPr>
            </a:lvl2pPr>
            <a:lvl3pPr marL="1143000" indent="-228600">
              <a:lnSpc>
                <a:spcPct val="90000"/>
              </a:lnSpc>
              <a:defRPr sz="2000">
                <a:solidFill>
                  <a:schemeClr val="tx1"/>
                </a:solidFill>
                <a:latin typeface="Lucida Sans Unicode" panose="020B0602030504020204" pitchFamily="34" charset="0"/>
              </a:defRPr>
            </a:lvl3pPr>
            <a:lvl4pPr marL="1600200" indent="-228600">
              <a:lnSpc>
                <a:spcPct val="90000"/>
              </a:lnSpc>
              <a:defRPr sz="2000">
                <a:solidFill>
                  <a:schemeClr val="tx1"/>
                </a:solidFill>
                <a:latin typeface="Lucida Sans Unicode" panose="020B0602030504020204" pitchFamily="34" charset="0"/>
              </a:defRPr>
            </a:lvl4pPr>
            <a:lvl5pPr marL="2057400" indent="-228600">
              <a:lnSpc>
                <a:spcPct val="90000"/>
              </a:lnSpc>
              <a:defRPr sz="2000">
                <a:solidFill>
                  <a:schemeClr val="tx1"/>
                </a:solidFill>
                <a:latin typeface="Lucida Sans Unicode" panose="020B0602030504020204" pitchFamily="34" charset="0"/>
              </a:defRPr>
            </a:lvl5pPr>
            <a:lvl6pPr marL="25146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6pPr>
            <a:lvl7pPr marL="29718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7pPr>
            <a:lvl8pPr marL="34290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8pPr>
            <a:lvl9pPr marL="38862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9pPr>
          </a:lstStyle>
          <a:p>
            <a:pPr algn="r" eaLnBrk="1" hangingPunct="1">
              <a:lnSpc>
                <a:spcPct val="100000"/>
              </a:lnSpc>
              <a:defRPr/>
            </a:pPr>
            <a:endParaRPr lang="en-US" altLang="en-US" smtClean="0">
              <a:solidFill>
                <a:srgbClr val="FFFFFF"/>
              </a:solidFill>
              <a:latin typeface="Minion"/>
            </a:endParaRPr>
          </a:p>
        </p:txBody>
      </p:sp>
      <p:grpSp>
        <p:nvGrpSpPr>
          <p:cNvPr id="9" name="Group 58"/>
          <p:cNvGrpSpPr>
            <a:grpSpLocks/>
          </p:cNvGrpSpPr>
          <p:nvPr/>
        </p:nvGrpSpPr>
        <p:grpSpPr bwMode="auto">
          <a:xfrm>
            <a:off x="0" y="6497638"/>
            <a:ext cx="8786813" cy="360362"/>
            <a:chOff x="0" y="4093"/>
            <a:chExt cx="5535" cy="227"/>
          </a:xfrm>
        </p:grpSpPr>
        <p:sp>
          <p:nvSpPr>
            <p:cNvPr id="10" name="Rectangle 18"/>
            <p:cNvSpPr>
              <a:spLocks noChangeArrowheads="1"/>
            </p:cNvSpPr>
            <p:nvPr/>
          </p:nvSpPr>
          <p:spPr bwMode="auto">
            <a:xfrm>
              <a:off x="0" y="4093"/>
              <a:ext cx="5535" cy="227"/>
            </a:xfrm>
            <a:prstGeom prst="rect">
              <a:avLst/>
            </a:prstGeom>
            <a:solidFill>
              <a:srgbClr val="0C257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defRPr sz="2000">
                  <a:solidFill>
                    <a:schemeClr val="tx1"/>
                  </a:solidFill>
                  <a:latin typeface="Lucida Sans Unicode" panose="020B0602030504020204" pitchFamily="34" charset="0"/>
                </a:defRPr>
              </a:lvl1pPr>
              <a:lvl2pPr marL="742950" indent="-285750">
                <a:lnSpc>
                  <a:spcPct val="90000"/>
                </a:lnSpc>
                <a:defRPr sz="2000">
                  <a:solidFill>
                    <a:schemeClr val="tx1"/>
                  </a:solidFill>
                  <a:latin typeface="Lucida Sans Unicode" panose="020B0602030504020204" pitchFamily="34" charset="0"/>
                </a:defRPr>
              </a:lvl2pPr>
              <a:lvl3pPr marL="1143000" indent="-228600">
                <a:lnSpc>
                  <a:spcPct val="90000"/>
                </a:lnSpc>
                <a:defRPr sz="2000">
                  <a:solidFill>
                    <a:schemeClr val="tx1"/>
                  </a:solidFill>
                  <a:latin typeface="Lucida Sans Unicode" panose="020B0602030504020204" pitchFamily="34" charset="0"/>
                </a:defRPr>
              </a:lvl3pPr>
              <a:lvl4pPr marL="1600200" indent="-228600">
                <a:lnSpc>
                  <a:spcPct val="90000"/>
                </a:lnSpc>
                <a:defRPr sz="2000">
                  <a:solidFill>
                    <a:schemeClr val="tx1"/>
                  </a:solidFill>
                  <a:latin typeface="Lucida Sans Unicode" panose="020B0602030504020204" pitchFamily="34" charset="0"/>
                </a:defRPr>
              </a:lvl4pPr>
              <a:lvl5pPr marL="2057400" indent="-228600">
                <a:lnSpc>
                  <a:spcPct val="90000"/>
                </a:lnSpc>
                <a:defRPr sz="2000">
                  <a:solidFill>
                    <a:schemeClr val="tx1"/>
                  </a:solidFill>
                  <a:latin typeface="Lucida Sans Unicode" panose="020B0602030504020204" pitchFamily="34" charset="0"/>
                </a:defRPr>
              </a:lvl5pPr>
              <a:lvl6pPr marL="25146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6pPr>
              <a:lvl7pPr marL="29718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7pPr>
              <a:lvl8pPr marL="34290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8pPr>
              <a:lvl9pPr marL="38862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9pPr>
            </a:lstStyle>
            <a:p>
              <a:pPr algn="r" eaLnBrk="1" hangingPunct="1">
                <a:lnSpc>
                  <a:spcPct val="100000"/>
                </a:lnSpc>
                <a:defRPr/>
              </a:pPr>
              <a:endParaRPr lang="en-US" altLang="en-US" smtClean="0">
                <a:solidFill>
                  <a:srgbClr val="FFFFFF"/>
                </a:solidFill>
                <a:latin typeface="Minion"/>
              </a:endParaRPr>
            </a:p>
          </p:txBody>
        </p:sp>
        <p:sp>
          <p:nvSpPr>
            <p:cNvPr id="11" name="Text Box 57"/>
            <p:cNvSpPr txBox="1">
              <a:spLocks noChangeArrowheads="1"/>
            </p:cNvSpPr>
            <p:nvPr/>
          </p:nvSpPr>
          <p:spPr bwMode="auto">
            <a:xfrm>
              <a:off x="2807" y="4112"/>
              <a:ext cx="2722"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defRPr sz="2000">
                  <a:solidFill>
                    <a:schemeClr val="tx1"/>
                  </a:solidFill>
                  <a:latin typeface="Lucida Sans Unicode" panose="020B0602030504020204" pitchFamily="34" charset="0"/>
                </a:defRPr>
              </a:lvl1pPr>
              <a:lvl2pPr marL="742950" indent="-285750">
                <a:lnSpc>
                  <a:spcPct val="90000"/>
                </a:lnSpc>
                <a:defRPr sz="2000">
                  <a:solidFill>
                    <a:schemeClr val="tx1"/>
                  </a:solidFill>
                  <a:latin typeface="Lucida Sans Unicode" panose="020B0602030504020204" pitchFamily="34" charset="0"/>
                </a:defRPr>
              </a:lvl2pPr>
              <a:lvl3pPr marL="1143000" indent="-228600">
                <a:lnSpc>
                  <a:spcPct val="90000"/>
                </a:lnSpc>
                <a:defRPr sz="2000">
                  <a:solidFill>
                    <a:schemeClr val="tx1"/>
                  </a:solidFill>
                  <a:latin typeface="Lucida Sans Unicode" panose="020B0602030504020204" pitchFamily="34" charset="0"/>
                </a:defRPr>
              </a:lvl3pPr>
              <a:lvl4pPr marL="1600200" indent="-228600">
                <a:lnSpc>
                  <a:spcPct val="90000"/>
                </a:lnSpc>
                <a:defRPr sz="2000">
                  <a:solidFill>
                    <a:schemeClr val="tx1"/>
                  </a:solidFill>
                  <a:latin typeface="Lucida Sans Unicode" panose="020B0602030504020204" pitchFamily="34" charset="0"/>
                </a:defRPr>
              </a:lvl4pPr>
              <a:lvl5pPr marL="2057400" indent="-228600">
                <a:lnSpc>
                  <a:spcPct val="90000"/>
                </a:lnSpc>
                <a:defRPr sz="2000">
                  <a:solidFill>
                    <a:schemeClr val="tx1"/>
                  </a:solidFill>
                  <a:latin typeface="Lucida Sans Unicode" panose="020B0602030504020204" pitchFamily="34" charset="0"/>
                </a:defRPr>
              </a:lvl5pPr>
              <a:lvl6pPr marL="25146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6pPr>
              <a:lvl7pPr marL="29718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7pPr>
              <a:lvl8pPr marL="34290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8pPr>
              <a:lvl9pPr marL="38862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9pPr>
            </a:lstStyle>
            <a:p>
              <a:pPr algn="r" eaLnBrk="1" hangingPunct="1">
                <a:lnSpc>
                  <a:spcPct val="100000"/>
                </a:lnSpc>
                <a:spcBef>
                  <a:spcPct val="50000"/>
                </a:spcBef>
                <a:defRPr/>
              </a:pPr>
              <a:r>
                <a:rPr lang="en-US" altLang="en-US" sz="1500" b="1" smtClean="0">
                  <a:solidFill>
                    <a:srgbClr val="FFFFFF"/>
                  </a:solidFill>
                  <a:latin typeface="Calibri" panose="020F0502020204030204" pitchFamily="34" charset="0"/>
                  <a:cs typeface="Arial" panose="020B0604020202020204" pitchFamily="34" charset="0"/>
                </a:rPr>
                <a:t>Leiden University. The university to discover.</a:t>
              </a:r>
            </a:p>
          </p:txBody>
        </p:sp>
      </p:grpSp>
      <p:grpSp>
        <p:nvGrpSpPr>
          <p:cNvPr id="12" name="Group 59"/>
          <p:cNvGrpSpPr>
            <a:grpSpLocks/>
          </p:cNvGrpSpPr>
          <p:nvPr userDrawn="1"/>
        </p:nvGrpSpPr>
        <p:grpSpPr bwMode="auto">
          <a:xfrm>
            <a:off x="8780463" y="4695825"/>
            <a:ext cx="363537" cy="2162175"/>
            <a:chOff x="5531" y="2958"/>
            <a:chExt cx="229" cy="1362"/>
          </a:xfrm>
        </p:grpSpPr>
        <p:sp>
          <p:nvSpPr>
            <p:cNvPr id="13" name="Rectangle 60"/>
            <p:cNvSpPr>
              <a:spLocks noChangeArrowheads="1"/>
            </p:cNvSpPr>
            <p:nvPr userDrawn="1"/>
          </p:nvSpPr>
          <p:spPr bwMode="auto">
            <a:xfrm>
              <a:off x="5531" y="2958"/>
              <a:ext cx="227" cy="227"/>
            </a:xfrm>
            <a:prstGeom prst="rect">
              <a:avLst/>
            </a:prstGeom>
            <a:solidFill>
              <a:srgbClr val="007A4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defRPr sz="2000">
                  <a:solidFill>
                    <a:schemeClr val="tx1"/>
                  </a:solidFill>
                  <a:latin typeface="Lucida Sans Unicode" panose="020B0602030504020204" pitchFamily="34" charset="0"/>
                </a:defRPr>
              </a:lvl1pPr>
              <a:lvl2pPr marL="742950" indent="-285750">
                <a:lnSpc>
                  <a:spcPct val="90000"/>
                </a:lnSpc>
                <a:defRPr sz="2000">
                  <a:solidFill>
                    <a:schemeClr val="tx1"/>
                  </a:solidFill>
                  <a:latin typeface="Lucida Sans Unicode" panose="020B0602030504020204" pitchFamily="34" charset="0"/>
                </a:defRPr>
              </a:lvl2pPr>
              <a:lvl3pPr marL="1143000" indent="-228600">
                <a:lnSpc>
                  <a:spcPct val="90000"/>
                </a:lnSpc>
                <a:defRPr sz="2000">
                  <a:solidFill>
                    <a:schemeClr val="tx1"/>
                  </a:solidFill>
                  <a:latin typeface="Lucida Sans Unicode" panose="020B0602030504020204" pitchFamily="34" charset="0"/>
                </a:defRPr>
              </a:lvl3pPr>
              <a:lvl4pPr marL="1600200" indent="-228600">
                <a:lnSpc>
                  <a:spcPct val="90000"/>
                </a:lnSpc>
                <a:defRPr sz="2000">
                  <a:solidFill>
                    <a:schemeClr val="tx1"/>
                  </a:solidFill>
                  <a:latin typeface="Lucida Sans Unicode" panose="020B0602030504020204" pitchFamily="34" charset="0"/>
                </a:defRPr>
              </a:lvl4pPr>
              <a:lvl5pPr marL="2057400" indent="-228600">
                <a:lnSpc>
                  <a:spcPct val="90000"/>
                </a:lnSpc>
                <a:defRPr sz="2000">
                  <a:solidFill>
                    <a:schemeClr val="tx1"/>
                  </a:solidFill>
                  <a:latin typeface="Lucida Sans Unicode" panose="020B0602030504020204" pitchFamily="34" charset="0"/>
                </a:defRPr>
              </a:lvl5pPr>
              <a:lvl6pPr marL="25146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6pPr>
              <a:lvl7pPr marL="29718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7pPr>
              <a:lvl8pPr marL="34290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8pPr>
              <a:lvl9pPr marL="38862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9pPr>
            </a:lstStyle>
            <a:p>
              <a:pPr algn="r" eaLnBrk="1" hangingPunct="1">
                <a:lnSpc>
                  <a:spcPct val="100000"/>
                </a:lnSpc>
                <a:defRPr/>
              </a:pPr>
              <a:endParaRPr lang="en-US" altLang="en-US" smtClean="0">
                <a:solidFill>
                  <a:srgbClr val="FFFFFF"/>
                </a:solidFill>
                <a:latin typeface="Minion"/>
              </a:endParaRPr>
            </a:p>
          </p:txBody>
        </p:sp>
        <p:sp>
          <p:nvSpPr>
            <p:cNvPr id="14" name="Rectangle 61"/>
            <p:cNvSpPr>
              <a:spLocks noChangeArrowheads="1"/>
            </p:cNvSpPr>
            <p:nvPr userDrawn="1"/>
          </p:nvSpPr>
          <p:spPr bwMode="auto">
            <a:xfrm>
              <a:off x="5531" y="3184"/>
              <a:ext cx="227" cy="227"/>
            </a:xfrm>
            <a:prstGeom prst="rect">
              <a:avLst/>
            </a:prstGeom>
            <a:solidFill>
              <a:srgbClr val="EB7D1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defRPr sz="2000">
                  <a:solidFill>
                    <a:schemeClr val="tx1"/>
                  </a:solidFill>
                  <a:latin typeface="Lucida Sans Unicode" panose="020B0602030504020204" pitchFamily="34" charset="0"/>
                </a:defRPr>
              </a:lvl1pPr>
              <a:lvl2pPr marL="742950" indent="-285750">
                <a:lnSpc>
                  <a:spcPct val="90000"/>
                </a:lnSpc>
                <a:defRPr sz="2000">
                  <a:solidFill>
                    <a:schemeClr val="tx1"/>
                  </a:solidFill>
                  <a:latin typeface="Lucida Sans Unicode" panose="020B0602030504020204" pitchFamily="34" charset="0"/>
                </a:defRPr>
              </a:lvl2pPr>
              <a:lvl3pPr marL="1143000" indent="-228600">
                <a:lnSpc>
                  <a:spcPct val="90000"/>
                </a:lnSpc>
                <a:defRPr sz="2000">
                  <a:solidFill>
                    <a:schemeClr val="tx1"/>
                  </a:solidFill>
                  <a:latin typeface="Lucida Sans Unicode" panose="020B0602030504020204" pitchFamily="34" charset="0"/>
                </a:defRPr>
              </a:lvl3pPr>
              <a:lvl4pPr marL="1600200" indent="-228600">
                <a:lnSpc>
                  <a:spcPct val="90000"/>
                </a:lnSpc>
                <a:defRPr sz="2000">
                  <a:solidFill>
                    <a:schemeClr val="tx1"/>
                  </a:solidFill>
                  <a:latin typeface="Lucida Sans Unicode" panose="020B0602030504020204" pitchFamily="34" charset="0"/>
                </a:defRPr>
              </a:lvl4pPr>
              <a:lvl5pPr marL="2057400" indent="-228600">
                <a:lnSpc>
                  <a:spcPct val="90000"/>
                </a:lnSpc>
                <a:defRPr sz="2000">
                  <a:solidFill>
                    <a:schemeClr val="tx1"/>
                  </a:solidFill>
                  <a:latin typeface="Lucida Sans Unicode" panose="020B0602030504020204" pitchFamily="34" charset="0"/>
                </a:defRPr>
              </a:lvl5pPr>
              <a:lvl6pPr marL="25146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6pPr>
              <a:lvl7pPr marL="29718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7pPr>
              <a:lvl8pPr marL="34290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8pPr>
              <a:lvl9pPr marL="38862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9pPr>
            </a:lstStyle>
            <a:p>
              <a:pPr algn="r" eaLnBrk="1" hangingPunct="1">
                <a:lnSpc>
                  <a:spcPct val="100000"/>
                </a:lnSpc>
                <a:defRPr/>
              </a:pPr>
              <a:endParaRPr lang="en-US" altLang="en-US" smtClean="0">
                <a:solidFill>
                  <a:srgbClr val="FFFFFF"/>
                </a:solidFill>
                <a:latin typeface="Minion"/>
              </a:endParaRPr>
            </a:p>
          </p:txBody>
        </p:sp>
        <p:sp>
          <p:nvSpPr>
            <p:cNvPr id="15" name="Rectangle 62"/>
            <p:cNvSpPr>
              <a:spLocks noChangeArrowheads="1"/>
            </p:cNvSpPr>
            <p:nvPr userDrawn="1"/>
          </p:nvSpPr>
          <p:spPr bwMode="auto">
            <a:xfrm>
              <a:off x="5533" y="3412"/>
              <a:ext cx="227" cy="227"/>
            </a:xfrm>
            <a:prstGeom prst="rect">
              <a:avLst/>
            </a:prstGeom>
            <a:solidFill>
              <a:srgbClr val="DEDD3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defRPr sz="2000">
                  <a:solidFill>
                    <a:schemeClr val="tx1"/>
                  </a:solidFill>
                  <a:latin typeface="Lucida Sans Unicode" panose="020B0602030504020204" pitchFamily="34" charset="0"/>
                </a:defRPr>
              </a:lvl1pPr>
              <a:lvl2pPr marL="742950" indent="-285750">
                <a:lnSpc>
                  <a:spcPct val="90000"/>
                </a:lnSpc>
                <a:defRPr sz="2000">
                  <a:solidFill>
                    <a:schemeClr val="tx1"/>
                  </a:solidFill>
                  <a:latin typeface="Lucida Sans Unicode" panose="020B0602030504020204" pitchFamily="34" charset="0"/>
                </a:defRPr>
              </a:lvl2pPr>
              <a:lvl3pPr marL="1143000" indent="-228600">
                <a:lnSpc>
                  <a:spcPct val="90000"/>
                </a:lnSpc>
                <a:defRPr sz="2000">
                  <a:solidFill>
                    <a:schemeClr val="tx1"/>
                  </a:solidFill>
                  <a:latin typeface="Lucida Sans Unicode" panose="020B0602030504020204" pitchFamily="34" charset="0"/>
                </a:defRPr>
              </a:lvl3pPr>
              <a:lvl4pPr marL="1600200" indent="-228600">
                <a:lnSpc>
                  <a:spcPct val="90000"/>
                </a:lnSpc>
                <a:defRPr sz="2000">
                  <a:solidFill>
                    <a:schemeClr val="tx1"/>
                  </a:solidFill>
                  <a:latin typeface="Lucida Sans Unicode" panose="020B0602030504020204" pitchFamily="34" charset="0"/>
                </a:defRPr>
              </a:lvl4pPr>
              <a:lvl5pPr marL="2057400" indent="-228600">
                <a:lnSpc>
                  <a:spcPct val="90000"/>
                </a:lnSpc>
                <a:defRPr sz="2000">
                  <a:solidFill>
                    <a:schemeClr val="tx1"/>
                  </a:solidFill>
                  <a:latin typeface="Lucida Sans Unicode" panose="020B0602030504020204" pitchFamily="34" charset="0"/>
                </a:defRPr>
              </a:lvl5pPr>
              <a:lvl6pPr marL="25146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6pPr>
              <a:lvl7pPr marL="29718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7pPr>
              <a:lvl8pPr marL="34290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8pPr>
              <a:lvl9pPr marL="38862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9pPr>
            </a:lstStyle>
            <a:p>
              <a:pPr algn="r" eaLnBrk="1" hangingPunct="1">
                <a:lnSpc>
                  <a:spcPct val="100000"/>
                </a:lnSpc>
                <a:defRPr/>
              </a:pPr>
              <a:endParaRPr lang="en-US" altLang="en-US" smtClean="0">
                <a:solidFill>
                  <a:srgbClr val="FFFFFF"/>
                </a:solidFill>
                <a:latin typeface="Minion"/>
              </a:endParaRPr>
            </a:p>
          </p:txBody>
        </p:sp>
        <p:sp>
          <p:nvSpPr>
            <p:cNvPr id="16" name="Rectangle 63"/>
            <p:cNvSpPr>
              <a:spLocks noChangeArrowheads="1"/>
            </p:cNvSpPr>
            <p:nvPr userDrawn="1"/>
          </p:nvSpPr>
          <p:spPr bwMode="auto">
            <a:xfrm>
              <a:off x="5533" y="3639"/>
              <a:ext cx="227" cy="227"/>
            </a:xfrm>
            <a:prstGeom prst="rect">
              <a:avLst/>
            </a:prstGeom>
            <a:solidFill>
              <a:srgbClr val="B5006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defRPr sz="2000">
                  <a:solidFill>
                    <a:schemeClr val="tx1"/>
                  </a:solidFill>
                  <a:latin typeface="Lucida Sans Unicode" panose="020B0602030504020204" pitchFamily="34" charset="0"/>
                </a:defRPr>
              </a:lvl1pPr>
              <a:lvl2pPr marL="742950" indent="-285750">
                <a:lnSpc>
                  <a:spcPct val="90000"/>
                </a:lnSpc>
                <a:defRPr sz="2000">
                  <a:solidFill>
                    <a:schemeClr val="tx1"/>
                  </a:solidFill>
                  <a:latin typeface="Lucida Sans Unicode" panose="020B0602030504020204" pitchFamily="34" charset="0"/>
                </a:defRPr>
              </a:lvl2pPr>
              <a:lvl3pPr marL="1143000" indent="-228600">
                <a:lnSpc>
                  <a:spcPct val="90000"/>
                </a:lnSpc>
                <a:defRPr sz="2000">
                  <a:solidFill>
                    <a:schemeClr val="tx1"/>
                  </a:solidFill>
                  <a:latin typeface="Lucida Sans Unicode" panose="020B0602030504020204" pitchFamily="34" charset="0"/>
                </a:defRPr>
              </a:lvl3pPr>
              <a:lvl4pPr marL="1600200" indent="-228600">
                <a:lnSpc>
                  <a:spcPct val="90000"/>
                </a:lnSpc>
                <a:defRPr sz="2000">
                  <a:solidFill>
                    <a:schemeClr val="tx1"/>
                  </a:solidFill>
                  <a:latin typeface="Lucida Sans Unicode" panose="020B0602030504020204" pitchFamily="34" charset="0"/>
                </a:defRPr>
              </a:lvl4pPr>
              <a:lvl5pPr marL="2057400" indent="-228600">
                <a:lnSpc>
                  <a:spcPct val="90000"/>
                </a:lnSpc>
                <a:defRPr sz="2000">
                  <a:solidFill>
                    <a:schemeClr val="tx1"/>
                  </a:solidFill>
                  <a:latin typeface="Lucida Sans Unicode" panose="020B0602030504020204" pitchFamily="34" charset="0"/>
                </a:defRPr>
              </a:lvl5pPr>
              <a:lvl6pPr marL="25146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6pPr>
              <a:lvl7pPr marL="29718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7pPr>
              <a:lvl8pPr marL="34290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8pPr>
              <a:lvl9pPr marL="38862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9pPr>
            </a:lstStyle>
            <a:p>
              <a:pPr algn="r" eaLnBrk="1" hangingPunct="1">
                <a:lnSpc>
                  <a:spcPct val="100000"/>
                </a:lnSpc>
                <a:defRPr/>
              </a:pPr>
              <a:endParaRPr lang="en-US" altLang="en-US" smtClean="0">
                <a:solidFill>
                  <a:srgbClr val="FFFFFF"/>
                </a:solidFill>
                <a:latin typeface="Minion"/>
              </a:endParaRPr>
            </a:p>
          </p:txBody>
        </p:sp>
        <p:sp>
          <p:nvSpPr>
            <p:cNvPr id="17" name="Rectangle 64"/>
            <p:cNvSpPr>
              <a:spLocks noChangeArrowheads="1"/>
            </p:cNvSpPr>
            <p:nvPr userDrawn="1"/>
          </p:nvSpPr>
          <p:spPr bwMode="auto">
            <a:xfrm>
              <a:off x="5533" y="3866"/>
              <a:ext cx="227" cy="227"/>
            </a:xfrm>
            <a:prstGeom prst="rect">
              <a:avLst/>
            </a:prstGeom>
            <a:solidFill>
              <a:srgbClr val="DC002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defRPr sz="2000">
                  <a:solidFill>
                    <a:schemeClr val="tx1"/>
                  </a:solidFill>
                  <a:latin typeface="Lucida Sans Unicode" panose="020B0602030504020204" pitchFamily="34" charset="0"/>
                </a:defRPr>
              </a:lvl1pPr>
              <a:lvl2pPr marL="742950" indent="-285750">
                <a:lnSpc>
                  <a:spcPct val="90000"/>
                </a:lnSpc>
                <a:defRPr sz="2000">
                  <a:solidFill>
                    <a:schemeClr val="tx1"/>
                  </a:solidFill>
                  <a:latin typeface="Lucida Sans Unicode" panose="020B0602030504020204" pitchFamily="34" charset="0"/>
                </a:defRPr>
              </a:lvl2pPr>
              <a:lvl3pPr marL="1143000" indent="-228600">
                <a:lnSpc>
                  <a:spcPct val="90000"/>
                </a:lnSpc>
                <a:defRPr sz="2000">
                  <a:solidFill>
                    <a:schemeClr val="tx1"/>
                  </a:solidFill>
                  <a:latin typeface="Lucida Sans Unicode" panose="020B0602030504020204" pitchFamily="34" charset="0"/>
                </a:defRPr>
              </a:lvl3pPr>
              <a:lvl4pPr marL="1600200" indent="-228600">
                <a:lnSpc>
                  <a:spcPct val="90000"/>
                </a:lnSpc>
                <a:defRPr sz="2000">
                  <a:solidFill>
                    <a:schemeClr val="tx1"/>
                  </a:solidFill>
                  <a:latin typeface="Lucida Sans Unicode" panose="020B0602030504020204" pitchFamily="34" charset="0"/>
                </a:defRPr>
              </a:lvl4pPr>
              <a:lvl5pPr marL="2057400" indent="-228600">
                <a:lnSpc>
                  <a:spcPct val="90000"/>
                </a:lnSpc>
                <a:defRPr sz="2000">
                  <a:solidFill>
                    <a:schemeClr val="tx1"/>
                  </a:solidFill>
                  <a:latin typeface="Lucida Sans Unicode" panose="020B0602030504020204" pitchFamily="34" charset="0"/>
                </a:defRPr>
              </a:lvl5pPr>
              <a:lvl6pPr marL="25146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6pPr>
              <a:lvl7pPr marL="29718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7pPr>
              <a:lvl8pPr marL="34290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8pPr>
              <a:lvl9pPr marL="38862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9pPr>
            </a:lstStyle>
            <a:p>
              <a:pPr algn="r" eaLnBrk="1" hangingPunct="1">
                <a:lnSpc>
                  <a:spcPct val="100000"/>
                </a:lnSpc>
                <a:defRPr/>
              </a:pPr>
              <a:endParaRPr lang="en-US" altLang="en-US" smtClean="0">
                <a:solidFill>
                  <a:srgbClr val="FFFFFF"/>
                </a:solidFill>
                <a:latin typeface="Minion"/>
              </a:endParaRPr>
            </a:p>
          </p:txBody>
        </p:sp>
        <p:sp>
          <p:nvSpPr>
            <p:cNvPr id="18" name="Rectangle 65"/>
            <p:cNvSpPr>
              <a:spLocks noChangeArrowheads="1"/>
            </p:cNvSpPr>
            <p:nvPr userDrawn="1"/>
          </p:nvSpPr>
          <p:spPr bwMode="auto">
            <a:xfrm>
              <a:off x="5533" y="4093"/>
              <a:ext cx="227" cy="227"/>
            </a:xfrm>
            <a:prstGeom prst="rect">
              <a:avLst/>
            </a:prstGeom>
            <a:solidFill>
              <a:srgbClr val="5692C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defRPr sz="2000">
                  <a:solidFill>
                    <a:schemeClr val="tx1"/>
                  </a:solidFill>
                  <a:latin typeface="Lucida Sans Unicode" panose="020B0602030504020204" pitchFamily="34" charset="0"/>
                </a:defRPr>
              </a:lvl1pPr>
              <a:lvl2pPr marL="742950" indent="-285750">
                <a:lnSpc>
                  <a:spcPct val="90000"/>
                </a:lnSpc>
                <a:defRPr sz="2000">
                  <a:solidFill>
                    <a:schemeClr val="tx1"/>
                  </a:solidFill>
                  <a:latin typeface="Lucida Sans Unicode" panose="020B0602030504020204" pitchFamily="34" charset="0"/>
                </a:defRPr>
              </a:lvl2pPr>
              <a:lvl3pPr marL="1143000" indent="-228600">
                <a:lnSpc>
                  <a:spcPct val="90000"/>
                </a:lnSpc>
                <a:defRPr sz="2000">
                  <a:solidFill>
                    <a:schemeClr val="tx1"/>
                  </a:solidFill>
                  <a:latin typeface="Lucida Sans Unicode" panose="020B0602030504020204" pitchFamily="34" charset="0"/>
                </a:defRPr>
              </a:lvl3pPr>
              <a:lvl4pPr marL="1600200" indent="-228600">
                <a:lnSpc>
                  <a:spcPct val="90000"/>
                </a:lnSpc>
                <a:defRPr sz="2000">
                  <a:solidFill>
                    <a:schemeClr val="tx1"/>
                  </a:solidFill>
                  <a:latin typeface="Lucida Sans Unicode" panose="020B0602030504020204" pitchFamily="34" charset="0"/>
                </a:defRPr>
              </a:lvl4pPr>
              <a:lvl5pPr marL="2057400" indent="-228600">
                <a:lnSpc>
                  <a:spcPct val="90000"/>
                </a:lnSpc>
                <a:defRPr sz="2000">
                  <a:solidFill>
                    <a:schemeClr val="tx1"/>
                  </a:solidFill>
                  <a:latin typeface="Lucida Sans Unicode" panose="020B0602030504020204" pitchFamily="34" charset="0"/>
                </a:defRPr>
              </a:lvl5pPr>
              <a:lvl6pPr marL="25146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6pPr>
              <a:lvl7pPr marL="29718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7pPr>
              <a:lvl8pPr marL="34290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8pPr>
              <a:lvl9pPr marL="38862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9pPr>
            </a:lstStyle>
            <a:p>
              <a:pPr algn="r" eaLnBrk="1" hangingPunct="1">
                <a:lnSpc>
                  <a:spcPct val="100000"/>
                </a:lnSpc>
                <a:defRPr/>
              </a:pPr>
              <a:endParaRPr lang="en-US" altLang="en-US" smtClean="0">
                <a:solidFill>
                  <a:srgbClr val="FFFFFF"/>
                </a:solidFill>
                <a:latin typeface="Minion"/>
              </a:endParaRPr>
            </a:p>
          </p:txBody>
        </p:sp>
      </p:grpSp>
      <p:pic>
        <p:nvPicPr>
          <p:cNvPr id="19" name="Picture 2" descr="http://www.eucap2012.org/images/chalmers_logo.g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140200" y="5372100"/>
            <a:ext cx="4425950"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subTitle" idx="1"/>
          </p:nvPr>
        </p:nvSpPr>
        <p:spPr>
          <a:xfrm>
            <a:off x="468313" y="4508500"/>
            <a:ext cx="5472112" cy="360363"/>
          </a:xfrm>
        </p:spPr>
        <p:txBody>
          <a:bodyPr/>
          <a:lstStyle>
            <a:lvl1pPr marL="0" indent="0">
              <a:buFont typeface="Arial" charset="0"/>
              <a:buNone/>
              <a:defRPr sz="2000">
                <a:solidFill>
                  <a:schemeClr val="bg1"/>
                </a:solidFill>
                <a:latin typeface="Calibri" pitchFamily="34" charset="0"/>
                <a:cs typeface="Calibri" pitchFamily="34" charset="0"/>
              </a:defRPr>
            </a:lvl1pPr>
          </a:lstStyle>
          <a:p>
            <a:pPr lvl="0"/>
            <a:r>
              <a:rPr lang="en-US" noProof="0" dirty="0" smtClean="0"/>
              <a:t>Click to edit Master subtitle style</a:t>
            </a:r>
          </a:p>
        </p:txBody>
      </p:sp>
      <p:sp>
        <p:nvSpPr>
          <p:cNvPr id="5122" name="Rectangle 2"/>
          <p:cNvSpPr>
            <a:spLocks noGrp="1" noChangeArrowheads="1"/>
          </p:cNvSpPr>
          <p:nvPr>
            <p:ph type="ctrTitle"/>
          </p:nvPr>
        </p:nvSpPr>
        <p:spPr>
          <a:xfrm>
            <a:off x="611188" y="1268413"/>
            <a:ext cx="7916862" cy="1439862"/>
          </a:xfrm>
        </p:spPr>
        <p:txBody>
          <a:bodyPr/>
          <a:lstStyle>
            <a:lvl1pPr algn="ctr">
              <a:defRPr>
                <a:solidFill>
                  <a:schemeClr val="bg1"/>
                </a:solidFill>
                <a:latin typeface="Calibri" pitchFamily="34" charset="0"/>
                <a:cs typeface="Calibri" pitchFamily="34" charset="0"/>
              </a:defRPr>
            </a:lvl1pPr>
          </a:lstStyle>
          <a:p>
            <a:pPr lvl="0"/>
            <a:r>
              <a:rPr lang="en-US" noProof="0" dirty="0" smtClean="0"/>
              <a:t>Click to edit Master title style</a:t>
            </a:r>
          </a:p>
        </p:txBody>
      </p:sp>
      <p:sp>
        <p:nvSpPr>
          <p:cNvPr id="20" name="Rectangle 50"/>
          <p:cNvSpPr>
            <a:spLocks noGrp="1" noChangeArrowheads="1"/>
          </p:cNvSpPr>
          <p:nvPr>
            <p:ph type="dt" sz="quarter" idx="10"/>
          </p:nvPr>
        </p:nvSpPr>
        <p:spPr bwMode="auto">
          <a:xfrm>
            <a:off x="6084888" y="4511675"/>
            <a:ext cx="2613025" cy="3556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a:solidFill>
                  <a:srgbClr val="FFFFFF"/>
                </a:solidFill>
                <a:latin typeface="Calibri" pitchFamily="34" charset="0"/>
                <a:cs typeface="Calibri" pitchFamily="34" charset="0"/>
              </a:defRPr>
            </a:lvl1pPr>
          </a:lstStyle>
          <a:p>
            <a:pPr>
              <a:defRPr/>
            </a:pPr>
            <a:endParaRPr lang="nl-NL"/>
          </a:p>
        </p:txBody>
      </p:sp>
    </p:spTree>
    <p:extLst>
      <p:ext uri="{BB962C8B-B14F-4D97-AF65-F5344CB8AC3E}">
        <p14:creationId xmlns:p14="http://schemas.microsoft.com/office/powerpoint/2010/main" val="2278618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57163" y="6551613"/>
            <a:ext cx="24003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defRPr sz="2000">
                <a:solidFill>
                  <a:schemeClr val="tx1"/>
                </a:solidFill>
                <a:latin typeface="Lucida Sans Unicode" panose="020B0602030504020204" pitchFamily="34" charset="0"/>
              </a:defRPr>
            </a:lvl1pPr>
            <a:lvl2pPr marL="742950" indent="-285750">
              <a:lnSpc>
                <a:spcPct val="90000"/>
              </a:lnSpc>
              <a:defRPr sz="2000">
                <a:solidFill>
                  <a:schemeClr val="tx1"/>
                </a:solidFill>
                <a:latin typeface="Lucida Sans Unicode" panose="020B0602030504020204" pitchFamily="34" charset="0"/>
              </a:defRPr>
            </a:lvl2pPr>
            <a:lvl3pPr marL="1143000" indent="-228600">
              <a:lnSpc>
                <a:spcPct val="90000"/>
              </a:lnSpc>
              <a:defRPr sz="2000">
                <a:solidFill>
                  <a:schemeClr val="tx1"/>
                </a:solidFill>
                <a:latin typeface="Lucida Sans Unicode" panose="020B0602030504020204" pitchFamily="34" charset="0"/>
              </a:defRPr>
            </a:lvl3pPr>
            <a:lvl4pPr marL="1600200" indent="-228600">
              <a:lnSpc>
                <a:spcPct val="90000"/>
              </a:lnSpc>
              <a:defRPr sz="2000">
                <a:solidFill>
                  <a:schemeClr val="tx1"/>
                </a:solidFill>
                <a:latin typeface="Lucida Sans Unicode" panose="020B0602030504020204" pitchFamily="34" charset="0"/>
              </a:defRPr>
            </a:lvl4pPr>
            <a:lvl5pPr marL="2057400" indent="-228600">
              <a:lnSpc>
                <a:spcPct val="90000"/>
              </a:lnSpc>
              <a:defRPr sz="2000">
                <a:solidFill>
                  <a:schemeClr val="tx1"/>
                </a:solidFill>
                <a:latin typeface="Lucida Sans Unicode" panose="020B0602030504020204" pitchFamily="34" charset="0"/>
              </a:defRPr>
            </a:lvl5pPr>
            <a:lvl6pPr marL="25146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6pPr>
            <a:lvl7pPr marL="29718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7pPr>
            <a:lvl8pPr marL="34290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8pPr>
            <a:lvl9pPr marL="38862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9pPr>
          </a:lstStyle>
          <a:p>
            <a:pPr eaLnBrk="1" hangingPunct="1">
              <a:lnSpc>
                <a:spcPct val="100000"/>
              </a:lnSpc>
              <a:defRPr/>
            </a:pPr>
            <a:r>
              <a:rPr lang="en-US" altLang="en-US" sz="1200" b="1" smtClean="0">
                <a:solidFill>
                  <a:srgbClr val="FFFFFF"/>
                </a:solidFill>
                <a:latin typeface="Calibri" panose="020F0502020204030204" pitchFamily="34" charset="0"/>
              </a:rPr>
              <a:t>Ramin Etemaadi, Michel Chaudron</a:t>
            </a:r>
            <a:endParaRPr lang="en-GB" altLang="en-US" sz="1200" b="1" smtClean="0">
              <a:solidFill>
                <a:srgbClr val="FFFFFF"/>
              </a:solidFill>
              <a:latin typeface="Calibri" panose="020F0502020204030204" pitchFamily="34" charset="0"/>
            </a:endParaRPr>
          </a:p>
        </p:txBody>
      </p:sp>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solidFill>
                  <a:srgbClr val="0C2577"/>
                </a:solidFill>
                <a:latin typeface="Calibri" pitchFamily="34" charset="0"/>
                <a:cs typeface="Calibri" pitchFamily="34" charset="0"/>
              </a:defRPr>
            </a:lvl2pPr>
            <a:lvl3pPr>
              <a:defRPr>
                <a:solidFill>
                  <a:srgbClr val="0C2577"/>
                </a:solidFill>
                <a:latin typeface="Calibri" pitchFamily="34" charset="0"/>
                <a:cs typeface="Calibri" pitchFamily="34" charset="0"/>
              </a:defRPr>
            </a:lvl3pPr>
            <a:lvl4pPr>
              <a:defRPr>
                <a:solidFill>
                  <a:srgbClr val="0C2577"/>
                </a:solidFill>
                <a:latin typeface="Calibri" pitchFamily="34" charset="0"/>
                <a:cs typeface="Calibri" pitchFamily="34" charset="0"/>
              </a:defRPr>
            </a:lvl4pPr>
            <a:lvl5pPr>
              <a:defRPr>
                <a:solidFill>
                  <a:srgbClr val="0C2577"/>
                </a:solidFill>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56572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alibri" pitchFamily="34" charset="0"/>
                <a:cs typeface="Calibri"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Calibri" pitchFamily="34" charset="0"/>
                <a:cs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67772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8313" y="1268413"/>
            <a:ext cx="3990975" cy="4608512"/>
          </a:xfrm>
        </p:spPr>
        <p:txBody>
          <a:bodyPr/>
          <a:lstStyle>
            <a:lvl1pPr>
              <a:defRPr sz="2800"/>
            </a:lvl1pPr>
            <a:lvl2pPr>
              <a:defRPr sz="2400">
                <a:solidFill>
                  <a:srgbClr val="0C2577"/>
                </a:solidFill>
              </a:defRPr>
            </a:lvl2pPr>
            <a:lvl3pPr>
              <a:defRPr sz="2000">
                <a:solidFill>
                  <a:srgbClr val="0C2577"/>
                </a:solidFill>
              </a:defRPr>
            </a:lvl3pPr>
            <a:lvl4pPr>
              <a:defRPr sz="1800">
                <a:solidFill>
                  <a:srgbClr val="0C2577"/>
                </a:solidFill>
              </a:defRPr>
            </a:lvl4pPr>
            <a:lvl5pPr>
              <a:defRPr sz="1800">
                <a:solidFill>
                  <a:srgbClr val="0C2577"/>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11688" y="1268413"/>
            <a:ext cx="3992562" cy="4608512"/>
          </a:xfrm>
        </p:spPr>
        <p:txBody>
          <a:bodyPr/>
          <a:lstStyle>
            <a:lvl1pPr>
              <a:defRPr sz="2800"/>
            </a:lvl1pPr>
            <a:lvl2pPr>
              <a:defRPr sz="2400">
                <a:solidFill>
                  <a:srgbClr val="0C2577"/>
                </a:solidFill>
              </a:defRPr>
            </a:lvl2pPr>
            <a:lvl3pPr>
              <a:defRPr sz="2000">
                <a:solidFill>
                  <a:srgbClr val="0C2577"/>
                </a:solidFill>
              </a:defRPr>
            </a:lvl3pPr>
            <a:lvl4pPr>
              <a:defRPr sz="1800">
                <a:solidFill>
                  <a:srgbClr val="0C2577"/>
                </a:solidFill>
              </a:defRPr>
            </a:lvl4pPr>
            <a:lvl5pPr>
              <a:defRPr sz="1800">
                <a:solidFill>
                  <a:srgbClr val="0C2577"/>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35821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3563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83090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4328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0" y="548680"/>
            <a:ext cx="9144000" cy="762000"/>
          </a:xfrm>
        </p:spPr>
        <p:txBody>
          <a:bodyPr/>
          <a:lstStyle/>
          <a:p>
            <a:r>
              <a:rPr lang="en-US" smtClean="0"/>
              <a:t>Click to edit Master title style</a:t>
            </a:r>
            <a:endParaRPr lang="sv-SE"/>
          </a:p>
        </p:txBody>
      </p:sp>
      <p:sp>
        <p:nvSpPr>
          <p:cNvPr id="3" name="Platshållare för innehåll 2"/>
          <p:cNvSpPr>
            <a:spLocks noGrp="1"/>
          </p:cNvSpPr>
          <p:nvPr>
            <p:ph idx="1"/>
          </p:nvPr>
        </p:nvSpPr>
        <p:spPr>
          <a:xfrm>
            <a:off x="395536" y="1412776"/>
            <a:ext cx="8424936" cy="52565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3997405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solidFill>
                  <a:srgbClr val="0C2577"/>
                </a:solidFill>
              </a:defRPr>
            </a:lvl2pPr>
            <a:lvl3pPr>
              <a:defRPr sz="2400">
                <a:solidFill>
                  <a:srgbClr val="0C2577"/>
                </a:solidFill>
              </a:defRPr>
            </a:lvl3pPr>
            <a:lvl4pPr>
              <a:defRPr sz="2000">
                <a:solidFill>
                  <a:srgbClr val="0C2577"/>
                </a:solidFill>
              </a:defRPr>
            </a:lvl4pPr>
            <a:lvl5pPr>
              <a:defRPr sz="2000">
                <a:solidFill>
                  <a:srgbClr val="0C2577"/>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801282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530352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2pPr>
              <a:defRPr>
                <a:solidFill>
                  <a:srgbClr val="0C2577"/>
                </a:solidFill>
              </a:defRPr>
            </a:lvl2pPr>
            <a:lvl3pPr>
              <a:defRPr>
                <a:solidFill>
                  <a:srgbClr val="0C2577"/>
                </a:solidFill>
              </a:defRPr>
            </a:lvl3pPr>
            <a:lvl4pPr>
              <a:defRPr>
                <a:solidFill>
                  <a:srgbClr val="0C2577"/>
                </a:solidFill>
              </a:defRPr>
            </a:lvl4pPr>
            <a:lvl5pPr>
              <a:defRPr>
                <a:solidFill>
                  <a:srgbClr val="0C2577"/>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910911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0663" y="333375"/>
            <a:ext cx="2033587" cy="5543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8313" y="333375"/>
            <a:ext cx="5949950" cy="5543550"/>
          </a:xfrm>
        </p:spPr>
        <p:txBody>
          <a:bodyPr vert="eaVert"/>
          <a:lstStyle>
            <a:lvl2pPr>
              <a:defRPr>
                <a:solidFill>
                  <a:srgbClr val="0C2577"/>
                </a:solidFill>
              </a:defRPr>
            </a:lvl2pPr>
            <a:lvl3pPr>
              <a:defRPr>
                <a:solidFill>
                  <a:srgbClr val="0C2577"/>
                </a:solidFill>
              </a:defRPr>
            </a:lvl3pPr>
            <a:lvl4pPr>
              <a:defRPr>
                <a:solidFill>
                  <a:srgbClr val="0C2577"/>
                </a:solidFill>
              </a:defRPr>
            </a:lvl4pPr>
            <a:lvl5pPr>
              <a:defRPr>
                <a:solidFill>
                  <a:srgbClr val="0C2577"/>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410210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en-US" smtClean="0"/>
              <a:t>Click to edit Master title style</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v-SE"/>
          </a:p>
        </p:txBody>
      </p:sp>
    </p:spTree>
    <p:extLst>
      <p:ext uri="{BB962C8B-B14F-4D97-AF65-F5344CB8AC3E}">
        <p14:creationId xmlns:p14="http://schemas.microsoft.com/office/powerpoint/2010/main" val="7100246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0" y="548680"/>
            <a:ext cx="9144000" cy="762000"/>
          </a:xfrm>
        </p:spPr>
        <p:txBody>
          <a:bodyPr/>
          <a:lstStyle/>
          <a:p>
            <a:r>
              <a:rPr lang="en-US" smtClean="0"/>
              <a:t>Click to edit Master title style</a:t>
            </a:r>
            <a:endParaRPr lang="sv-SE"/>
          </a:p>
        </p:txBody>
      </p:sp>
      <p:sp>
        <p:nvSpPr>
          <p:cNvPr id="3" name="Platshållare för innehåll 2"/>
          <p:cNvSpPr>
            <a:spLocks noGrp="1"/>
          </p:cNvSpPr>
          <p:nvPr>
            <p:ph idx="1"/>
          </p:nvPr>
        </p:nvSpPr>
        <p:spPr>
          <a:xfrm>
            <a:off x="395536" y="1412776"/>
            <a:ext cx="8424936" cy="52565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10592808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674110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a:p>
        </p:txBody>
      </p:sp>
      <p:sp>
        <p:nvSpPr>
          <p:cNvPr id="3" name="Platshållare för innehåll 2"/>
          <p:cNvSpPr>
            <a:spLocks noGrp="1"/>
          </p:cNvSpPr>
          <p:nvPr>
            <p:ph sz="half" idx="1"/>
          </p:nvPr>
        </p:nvSpPr>
        <p:spPr>
          <a:xfrm>
            <a:off x="685800" y="1981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innehåll 3"/>
          <p:cNvSpPr>
            <a:spLocks noGrp="1"/>
          </p:cNvSpPr>
          <p:nvPr>
            <p:ph sz="half" idx="2"/>
          </p:nvPr>
        </p:nvSpPr>
        <p:spPr>
          <a:xfrm>
            <a:off x="4648200" y="1981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35181391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7149421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a:p>
        </p:txBody>
      </p:sp>
    </p:spTree>
    <p:extLst>
      <p:ext uri="{BB962C8B-B14F-4D97-AF65-F5344CB8AC3E}">
        <p14:creationId xmlns:p14="http://schemas.microsoft.com/office/powerpoint/2010/main" val="314403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873448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38412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206441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sv-SE" noProof="0" dirty="0" smtClean="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812669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a:p>
        </p:txBody>
      </p:sp>
      <p:sp>
        <p:nvSpPr>
          <p:cNvPr id="3" name="Platshållare för lodrät text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2565939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724650" y="838200"/>
            <a:ext cx="2152650" cy="5638800"/>
          </a:xfrm>
        </p:spPr>
        <p:txBody>
          <a:bodyPr vert="eaVert"/>
          <a:lstStyle/>
          <a:p>
            <a:r>
              <a:rPr lang="en-US" smtClean="0"/>
              <a:t>Click to edit Master title style</a:t>
            </a:r>
            <a:endParaRPr lang="sv-SE"/>
          </a:p>
        </p:txBody>
      </p:sp>
      <p:sp>
        <p:nvSpPr>
          <p:cNvPr id="3" name="Platshållare för lodrät text 2"/>
          <p:cNvSpPr>
            <a:spLocks noGrp="1"/>
          </p:cNvSpPr>
          <p:nvPr>
            <p:ph type="body" orient="vert" idx="1"/>
          </p:nvPr>
        </p:nvSpPr>
        <p:spPr>
          <a:xfrm>
            <a:off x="266700" y="838200"/>
            <a:ext cx="630555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21633005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127500" y="260350"/>
            <a:ext cx="4657725" cy="381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1306513" y="923925"/>
            <a:ext cx="3692525" cy="2608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5151438" y="923925"/>
            <a:ext cx="3694112" cy="2608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1306513" y="3684588"/>
            <a:ext cx="3692525" cy="2608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5151438" y="3684588"/>
            <a:ext cx="3694112" cy="2608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332286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92150"/>
            <a:ext cx="7772400" cy="936625"/>
          </a:xfrm>
        </p:spPr>
        <p:txBody>
          <a:bodyPr/>
          <a:lstStyle/>
          <a:p>
            <a:r>
              <a:rPr lang="en-US" smtClean="0"/>
              <a:t>Click to edit Master title style</a:t>
            </a:r>
            <a:endParaRPr lang="sv-SE"/>
          </a:p>
        </p:txBody>
      </p:sp>
      <p:sp>
        <p:nvSpPr>
          <p:cNvPr id="3" name="Text Placeholder 2"/>
          <p:cNvSpPr>
            <a:spLocks noGrp="1"/>
          </p:cNvSpPr>
          <p:nvPr>
            <p:ph type="body" sz="half" idx="1"/>
          </p:nvPr>
        </p:nvSpPr>
        <p:spPr>
          <a:xfrm>
            <a:off x="685800" y="1773238"/>
            <a:ext cx="3810000" cy="4968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4648200" y="1773238"/>
            <a:ext cx="3810000" cy="4968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505223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a:p>
        </p:txBody>
      </p:sp>
      <p:sp>
        <p:nvSpPr>
          <p:cNvPr id="3" name="Platshållare för innehåll 2"/>
          <p:cNvSpPr>
            <a:spLocks noGrp="1"/>
          </p:cNvSpPr>
          <p:nvPr>
            <p:ph sz="half" idx="1"/>
          </p:nvPr>
        </p:nvSpPr>
        <p:spPr>
          <a:xfrm>
            <a:off x="685800" y="1981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innehåll 3"/>
          <p:cNvSpPr>
            <a:spLocks noGrp="1"/>
          </p:cNvSpPr>
          <p:nvPr>
            <p:ph sz="half" idx="2"/>
          </p:nvPr>
        </p:nvSpPr>
        <p:spPr>
          <a:xfrm>
            <a:off x="4648200" y="1981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880252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1821394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a:p>
        </p:txBody>
      </p:sp>
    </p:spTree>
    <p:extLst>
      <p:ext uri="{BB962C8B-B14F-4D97-AF65-F5344CB8AC3E}">
        <p14:creationId xmlns:p14="http://schemas.microsoft.com/office/powerpoint/2010/main" val="1546773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91167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34207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sv-SE" noProof="0" dirty="0" smtClean="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647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5.jpe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1.emf"/><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Grp="1" noChangeArrowheads="1"/>
          </p:cNvSpPr>
          <p:nvPr>
            <p:ph type="title"/>
          </p:nvPr>
        </p:nvSpPr>
        <p:spPr bwMode="auto">
          <a:xfrm>
            <a:off x="0" y="47625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smtClean="0"/>
              <a:t>Klicka här för att ändra format</a:t>
            </a:r>
          </a:p>
        </p:txBody>
      </p:sp>
      <p:sp>
        <p:nvSpPr>
          <p:cNvPr id="1027" name="Rectangle 11"/>
          <p:cNvSpPr>
            <a:spLocks noGrp="1" noChangeArrowheads="1"/>
          </p:cNvSpPr>
          <p:nvPr>
            <p:ph type="body" idx="1"/>
          </p:nvPr>
        </p:nvSpPr>
        <p:spPr bwMode="auto">
          <a:xfrm>
            <a:off x="323850" y="1358900"/>
            <a:ext cx="8496300" cy="538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smtClean="0"/>
              <a:t>Klicka här för att ändra format på bakgrundstexten</a:t>
            </a:r>
          </a:p>
          <a:p>
            <a:pPr lvl="1"/>
            <a:r>
              <a:rPr lang="sv-SE" altLang="sv-SE" smtClean="0"/>
              <a:t>Nivå två</a:t>
            </a:r>
          </a:p>
          <a:p>
            <a:pPr lvl="2"/>
            <a:r>
              <a:rPr lang="sv-SE" altLang="sv-SE" smtClean="0"/>
              <a:t>Nivå tre</a:t>
            </a:r>
          </a:p>
          <a:p>
            <a:pPr lvl="3"/>
            <a:r>
              <a:rPr lang="sv-SE" altLang="sv-SE" smtClean="0"/>
              <a:t>Nivå fyra</a:t>
            </a:r>
          </a:p>
          <a:p>
            <a:pPr lvl="4"/>
            <a:r>
              <a:rPr lang="sv-SE" altLang="sv-SE" smtClean="0"/>
              <a:t>Nivå fem</a:t>
            </a:r>
          </a:p>
        </p:txBody>
      </p:sp>
      <p:pic>
        <p:nvPicPr>
          <p:cNvPr id="1028" name="Bildobjekt 9" descr="Chalmers Univ logo_svart.emf"/>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23850" y="152400"/>
            <a:ext cx="11049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Rak 11"/>
          <p:cNvCxnSpPr/>
          <p:nvPr/>
        </p:nvCxnSpPr>
        <p:spPr bwMode="auto">
          <a:xfrm>
            <a:off x="0" y="438150"/>
            <a:ext cx="9144000" cy="1588"/>
          </a:xfrm>
          <a:prstGeom prst="line">
            <a:avLst/>
          </a:prstGeom>
          <a:solidFill>
            <a:schemeClr val="accent1"/>
          </a:solidFill>
          <a:ln w="3175" cap="flat" cmpd="sng" algn="ctr">
            <a:solidFill>
              <a:schemeClr val="bg2">
                <a:lumMod val="40000"/>
                <a:lumOff val="60000"/>
              </a:schemeClr>
            </a:solidFill>
            <a:prstDash val="solid"/>
            <a:round/>
            <a:headEnd type="none" w="med" len="med"/>
            <a:tailEnd type="none" w="med" len="med"/>
          </a:ln>
          <a:effectLst/>
        </p:spPr>
      </p:cxnSp>
      <p:pic>
        <p:nvPicPr>
          <p:cNvPr id="1030" name="Bildobjekt 8" descr="Logo GUeng_leftSV.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835150" y="44450"/>
            <a:ext cx="25511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31" name="Rak 12"/>
          <p:cNvCxnSpPr>
            <a:cxnSpLocks noChangeShapeType="1"/>
          </p:cNvCxnSpPr>
          <p:nvPr/>
        </p:nvCxnSpPr>
        <p:spPr bwMode="auto">
          <a:xfrm rot="5400000">
            <a:off x="1526381" y="221457"/>
            <a:ext cx="185737" cy="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1032" name="TextBox 10"/>
          <p:cNvSpPr txBox="1">
            <a:spLocks noChangeArrowheads="1"/>
          </p:cNvSpPr>
          <p:nvPr userDrawn="1"/>
        </p:nvSpPr>
        <p:spPr bwMode="auto">
          <a:xfrm>
            <a:off x="7823200" y="87313"/>
            <a:ext cx="11271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sz="1200" smtClean="0">
                <a:solidFill>
                  <a:srgbClr val="D9D9D9"/>
                </a:solidFill>
                <a:latin typeface="Calibri" pitchFamily="34" charset="0"/>
              </a:rPr>
              <a:t>MRV Chaudron</a:t>
            </a:r>
            <a:endParaRPr lang="sv-SE" sz="1200" smtClean="0">
              <a:solidFill>
                <a:srgbClr val="D9D9D9"/>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1">
          <a:solidFill>
            <a:schemeClr val="tx1"/>
          </a:solidFill>
          <a:latin typeface="Calibri" pitchFamily="34" charset="0"/>
          <a:ea typeface="MS PGothic" pitchFamily="34" charset="-128"/>
          <a:cs typeface="Calibri" pitchFamily="34" charset="0"/>
        </a:defRPr>
      </a:lvl1pPr>
      <a:lvl2pPr algn="ctr" rtl="0" eaLnBrk="0" fontAlgn="base" hangingPunct="0">
        <a:spcBef>
          <a:spcPct val="0"/>
        </a:spcBef>
        <a:spcAft>
          <a:spcPct val="0"/>
        </a:spcAft>
        <a:defRPr sz="4400" b="1">
          <a:solidFill>
            <a:schemeClr val="tx1"/>
          </a:solidFill>
          <a:latin typeface="Calibri" pitchFamily="34" charset="0"/>
          <a:ea typeface="MS PGothic" pitchFamily="34" charset="-128"/>
          <a:cs typeface="Calibri" pitchFamily="34" charset="0"/>
        </a:defRPr>
      </a:lvl2pPr>
      <a:lvl3pPr algn="ctr" rtl="0" eaLnBrk="0" fontAlgn="base" hangingPunct="0">
        <a:spcBef>
          <a:spcPct val="0"/>
        </a:spcBef>
        <a:spcAft>
          <a:spcPct val="0"/>
        </a:spcAft>
        <a:defRPr sz="4400" b="1">
          <a:solidFill>
            <a:schemeClr val="tx1"/>
          </a:solidFill>
          <a:latin typeface="Calibri" pitchFamily="34" charset="0"/>
          <a:ea typeface="MS PGothic" pitchFamily="34" charset="-128"/>
          <a:cs typeface="Calibri" pitchFamily="34" charset="0"/>
        </a:defRPr>
      </a:lvl3pPr>
      <a:lvl4pPr algn="ctr" rtl="0" eaLnBrk="0" fontAlgn="base" hangingPunct="0">
        <a:spcBef>
          <a:spcPct val="0"/>
        </a:spcBef>
        <a:spcAft>
          <a:spcPct val="0"/>
        </a:spcAft>
        <a:defRPr sz="4400" b="1">
          <a:solidFill>
            <a:schemeClr val="tx1"/>
          </a:solidFill>
          <a:latin typeface="Calibri" pitchFamily="34" charset="0"/>
          <a:ea typeface="MS PGothic" pitchFamily="34" charset="-128"/>
          <a:cs typeface="Calibri" pitchFamily="34" charset="0"/>
        </a:defRPr>
      </a:lvl4pPr>
      <a:lvl5pPr algn="ctr" rtl="0" eaLnBrk="0" fontAlgn="base" hangingPunct="0">
        <a:spcBef>
          <a:spcPct val="0"/>
        </a:spcBef>
        <a:spcAft>
          <a:spcPct val="0"/>
        </a:spcAft>
        <a:defRPr sz="4400" b="1">
          <a:solidFill>
            <a:schemeClr val="tx1"/>
          </a:solidFill>
          <a:latin typeface="Calibri" pitchFamily="34" charset="0"/>
          <a:ea typeface="MS PGothic" pitchFamily="34" charset="-128"/>
          <a:cs typeface="Calibri" pitchFamily="34" charset="0"/>
        </a:defRPr>
      </a:lvl5pPr>
      <a:lvl6pPr marL="457200" algn="ctr" rtl="0" eaLnBrk="1" fontAlgn="base" hangingPunct="1">
        <a:spcBef>
          <a:spcPct val="0"/>
        </a:spcBef>
        <a:spcAft>
          <a:spcPct val="0"/>
        </a:spcAft>
        <a:defRPr sz="4000">
          <a:solidFill>
            <a:schemeClr val="bg1"/>
          </a:solidFill>
          <a:latin typeface="Arial Black" pitchFamily="68" charset="0"/>
        </a:defRPr>
      </a:lvl6pPr>
      <a:lvl7pPr marL="914400" algn="ctr" rtl="0" eaLnBrk="1" fontAlgn="base" hangingPunct="1">
        <a:spcBef>
          <a:spcPct val="0"/>
        </a:spcBef>
        <a:spcAft>
          <a:spcPct val="0"/>
        </a:spcAft>
        <a:defRPr sz="4000">
          <a:solidFill>
            <a:schemeClr val="bg1"/>
          </a:solidFill>
          <a:latin typeface="Arial Black" pitchFamily="68" charset="0"/>
        </a:defRPr>
      </a:lvl7pPr>
      <a:lvl8pPr marL="1371600" algn="ctr" rtl="0" eaLnBrk="1" fontAlgn="base" hangingPunct="1">
        <a:spcBef>
          <a:spcPct val="0"/>
        </a:spcBef>
        <a:spcAft>
          <a:spcPct val="0"/>
        </a:spcAft>
        <a:defRPr sz="4000">
          <a:solidFill>
            <a:schemeClr val="bg1"/>
          </a:solidFill>
          <a:latin typeface="Arial Black" pitchFamily="68" charset="0"/>
        </a:defRPr>
      </a:lvl8pPr>
      <a:lvl9pPr marL="1828800" algn="ctr" rtl="0" eaLnBrk="1" fontAlgn="base" hangingPunct="1">
        <a:spcBef>
          <a:spcPct val="0"/>
        </a:spcBef>
        <a:spcAft>
          <a:spcPct val="0"/>
        </a:spcAft>
        <a:defRPr sz="4000">
          <a:solidFill>
            <a:schemeClr val="bg1"/>
          </a:solidFill>
          <a:latin typeface="Arial Black" pitchFamily="68" charset="0"/>
        </a:defRPr>
      </a:lvl9pPr>
    </p:titleStyle>
    <p:bodyStyle>
      <a:lvl1pPr marL="342900" indent="-342900" algn="l" rtl="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itchFamily="34" charset="0"/>
          <a:ea typeface="MS PGothic" pitchFamily="34" charset="-128"/>
          <a:cs typeface="Calibri" pitchFamily="34" charset="0"/>
        </a:defRPr>
      </a:lvl1pPr>
      <a:lvl2pPr marL="742950" indent="-285750" algn="l" rtl="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itchFamily="34" charset="0"/>
          <a:ea typeface="MS PGothic" pitchFamily="34" charset="-128"/>
          <a:cs typeface="Calibri" pitchFamily="34" charset="0"/>
        </a:defRPr>
      </a:lvl2pPr>
      <a:lvl3pPr marL="1143000" indent="-228600" algn="l" rtl="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itchFamily="34" charset="0"/>
          <a:ea typeface="MS PGothic" pitchFamily="34" charset="-128"/>
          <a:cs typeface="Calibri" pitchFamily="34" charset="0"/>
        </a:defRPr>
      </a:lvl3pPr>
      <a:lvl4pPr marL="1600200" indent="-228600" algn="l" rtl="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itchFamily="34" charset="0"/>
          <a:ea typeface="MS PGothic" pitchFamily="34" charset="-128"/>
          <a:cs typeface="Calibri" pitchFamily="34" charset="0"/>
        </a:defRPr>
      </a:lvl4pPr>
      <a:lvl5pPr marL="2057400" indent="-228600" algn="l" rtl="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itchFamily="34" charset="0"/>
          <a:ea typeface="MS PGothic" pitchFamily="34" charset="-128"/>
          <a:cs typeface="Calibri" pitchFamily="34" charset="0"/>
        </a:defRPr>
      </a:lvl5pPr>
      <a:lvl6pPr marL="2514600" indent="-228600" algn="l" rtl="0" eaLnBrk="1" fontAlgn="base" hangingPunct="1">
        <a:spcBef>
          <a:spcPct val="20000"/>
        </a:spcBef>
        <a:spcAft>
          <a:spcPct val="0"/>
        </a:spcAft>
        <a:buClr>
          <a:srgbClr val="FF0000"/>
        </a:buClr>
        <a:buSzPct val="150000"/>
        <a:buChar char="»"/>
        <a:defRPr sz="2000">
          <a:solidFill>
            <a:schemeClr val="tx1"/>
          </a:solidFill>
          <a:latin typeface="+mn-lt"/>
          <a:ea typeface="ＭＳ Ｐゴシック" pitchFamily="68" charset="-128"/>
        </a:defRPr>
      </a:lvl6pPr>
      <a:lvl7pPr marL="2971800" indent="-228600" algn="l" rtl="0" eaLnBrk="1" fontAlgn="base" hangingPunct="1">
        <a:spcBef>
          <a:spcPct val="20000"/>
        </a:spcBef>
        <a:spcAft>
          <a:spcPct val="0"/>
        </a:spcAft>
        <a:buClr>
          <a:srgbClr val="FF0000"/>
        </a:buClr>
        <a:buSzPct val="150000"/>
        <a:buChar char="»"/>
        <a:defRPr sz="2000">
          <a:solidFill>
            <a:schemeClr val="tx1"/>
          </a:solidFill>
          <a:latin typeface="+mn-lt"/>
          <a:ea typeface="ＭＳ Ｐゴシック" pitchFamily="68" charset="-128"/>
        </a:defRPr>
      </a:lvl7pPr>
      <a:lvl8pPr marL="3429000" indent="-228600" algn="l" rtl="0" eaLnBrk="1" fontAlgn="base" hangingPunct="1">
        <a:spcBef>
          <a:spcPct val="20000"/>
        </a:spcBef>
        <a:spcAft>
          <a:spcPct val="0"/>
        </a:spcAft>
        <a:buClr>
          <a:srgbClr val="FF0000"/>
        </a:buClr>
        <a:buSzPct val="150000"/>
        <a:buChar char="»"/>
        <a:defRPr sz="2000">
          <a:solidFill>
            <a:schemeClr val="tx1"/>
          </a:solidFill>
          <a:latin typeface="+mn-lt"/>
          <a:ea typeface="ＭＳ Ｐゴシック" pitchFamily="68" charset="-128"/>
        </a:defRPr>
      </a:lvl8pPr>
      <a:lvl9pPr marL="3886200" indent="-228600" algn="l" rtl="0" eaLnBrk="1" fontAlgn="base" hangingPunct="1">
        <a:spcBef>
          <a:spcPct val="20000"/>
        </a:spcBef>
        <a:spcAft>
          <a:spcPct val="0"/>
        </a:spcAft>
        <a:buClr>
          <a:srgbClr val="FF0000"/>
        </a:buClr>
        <a:buSzPct val="150000"/>
        <a:buChar char="»"/>
        <a:defRPr sz="2000">
          <a:solidFill>
            <a:schemeClr val="tx1"/>
          </a:solidFill>
          <a:latin typeface="+mn-lt"/>
          <a:ea typeface="ＭＳ Ｐゴシック" pitchFamily="68" charset="-128"/>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68313" y="333375"/>
            <a:ext cx="8135937"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Titel</a:t>
            </a:r>
          </a:p>
        </p:txBody>
      </p:sp>
      <p:sp>
        <p:nvSpPr>
          <p:cNvPr id="3075" name="Rectangle 3"/>
          <p:cNvSpPr>
            <a:spLocks noGrp="1" noChangeArrowheads="1"/>
          </p:cNvSpPr>
          <p:nvPr>
            <p:ph type="body" idx="1"/>
          </p:nvPr>
        </p:nvSpPr>
        <p:spPr bwMode="auto">
          <a:xfrm>
            <a:off x="468313" y="1268413"/>
            <a:ext cx="8135937"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Opsomming van tekst</a:t>
            </a:r>
          </a:p>
          <a:p>
            <a:pPr lvl="0"/>
            <a:r>
              <a:rPr lang="en-US" altLang="en-US" smtClean="0"/>
              <a:t>Opsomming van tekst</a:t>
            </a:r>
          </a:p>
          <a:p>
            <a:pPr lvl="0"/>
            <a:r>
              <a:rPr lang="en-US" altLang="en-US" smtClean="0"/>
              <a:t>Opsomming van tekst</a:t>
            </a:r>
          </a:p>
          <a:p>
            <a:pPr lvl="0"/>
            <a:r>
              <a:rPr lang="en-US" altLang="en-US" smtClean="0"/>
              <a:t>Opsomming van tekst</a:t>
            </a:r>
          </a:p>
          <a:p>
            <a:pPr lvl="0"/>
            <a:r>
              <a:rPr lang="en-US" altLang="en-US" smtClean="0"/>
              <a:t>Opsomming van tekst</a:t>
            </a:r>
          </a:p>
          <a:p>
            <a:pPr lvl="0"/>
            <a:r>
              <a:rPr lang="en-US" altLang="en-US" smtClean="0"/>
              <a:t>Opsomming van tekst</a:t>
            </a:r>
          </a:p>
          <a:p>
            <a:pPr lvl="0"/>
            <a:r>
              <a:rPr lang="en-US" altLang="en-US" smtClean="0"/>
              <a:t>Opsomming van tekst</a:t>
            </a:r>
          </a:p>
        </p:txBody>
      </p:sp>
      <p:grpSp>
        <p:nvGrpSpPr>
          <p:cNvPr id="3076" name="Group 50"/>
          <p:cNvGrpSpPr>
            <a:grpSpLocks/>
          </p:cNvGrpSpPr>
          <p:nvPr/>
        </p:nvGrpSpPr>
        <p:grpSpPr bwMode="auto">
          <a:xfrm>
            <a:off x="0" y="6497638"/>
            <a:ext cx="8786813" cy="360362"/>
            <a:chOff x="0" y="4093"/>
            <a:chExt cx="5535" cy="227"/>
          </a:xfrm>
        </p:grpSpPr>
        <p:sp>
          <p:nvSpPr>
            <p:cNvPr id="3084" name="Rectangle 51"/>
            <p:cNvSpPr>
              <a:spLocks noChangeArrowheads="1"/>
            </p:cNvSpPr>
            <p:nvPr/>
          </p:nvSpPr>
          <p:spPr bwMode="auto">
            <a:xfrm>
              <a:off x="0" y="4093"/>
              <a:ext cx="5535" cy="227"/>
            </a:xfrm>
            <a:prstGeom prst="rect">
              <a:avLst/>
            </a:prstGeom>
            <a:solidFill>
              <a:srgbClr val="0C257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defRPr sz="2000">
                  <a:solidFill>
                    <a:schemeClr val="tx1"/>
                  </a:solidFill>
                  <a:latin typeface="Lucida Sans Unicode" panose="020B0602030504020204" pitchFamily="34" charset="0"/>
                </a:defRPr>
              </a:lvl1pPr>
              <a:lvl2pPr marL="742950" indent="-285750">
                <a:lnSpc>
                  <a:spcPct val="90000"/>
                </a:lnSpc>
                <a:defRPr sz="2000">
                  <a:solidFill>
                    <a:schemeClr val="tx1"/>
                  </a:solidFill>
                  <a:latin typeface="Lucida Sans Unicode" panose="020B0602030504020204" pitchFamily="34" charset="0"/>
                </a:defRPr>
              </a:lvl2pPr>
              <a:lvl3pPr marL="1143000" indent="-228600">
                <a:lnSpc>
                  <a:spcPct val="90000"/>
                </a:lnSpc>
                <a:defRPr sz="2000">
                  <a:solidFill>
                    <a:schemeClr val="tx1"/>
                  </a:solidFill>
                  <a:latin typeface="Lucida Sans Unicode" panose="020B0602030504020204" pitchFamily="34" charset="0"/>
                </a:defRPr>
              </a:lvl3pPr>
              <a:lvl4pPr marL="1600200" indent="-228600">
                <a:lnSpc>
                  <a:spcPct val="90000"/>
                </a:lnSpc>
                <a:defRPr sz="2000">
                  <a:solidFill>
                    <a:schemeClr val="tx1"/>
                  </a:solidFill>
                  <a:latin typeface="Lucida Sans Unicode" panose="020B0602030504020204" pitchFamily="34" charset="0"/>
                </a:defRPr>
              </a:lvl4pPr>
              <a:lvl5pPr marL="2057400" indent="-228600">
                <a:lnSpc>
                  <a:spcPct val="90000"/>
                </a:lnSpc>
                <a:defRPr sz="2000">
                  <a:solidFill>
                    <a:schemeClr val="tx1"/>
                  </a:solidFill>
                  <a:latin typeface="Lucida Sans Unicode" panose="020B0602030504020204" pitchFamily="34" charset="0"/>
                </a:defRPr>
              </a:lvl5pPr>
              <a:lvl6pPr marL="25146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6pPr>
              <a:lvl7pPr marL="29718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7pPr>
              <a:lvl8pPr marL="34290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8pPr>
              <a:lvl9pPr marL="38862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9pPr>
            </a:lstStyle>
            <a:p>
              <a:pPr algn="r" eaLnBrk="1" hangingPunct="1">
                <a:lnSpc>
                  <a:spcPct val="100000"/>
                </a:lnSpc>
                <a:defRPr/>
              </a:pPr>
              <a:endParaRPr lang="en-US" altLang="en-US" smtClean="0">
                <a:solidFill>
                  <a:srgbClr val="FFFFFF"/>
                </a:solidFill>
                <a:latin typeface="Minion"/>
              </a:endParaRPr>
            </a:p>
          </p:txBody>
        </p:sp>
        <p:sp>
          <p:nvSpPr>
            <p:cNvPr id="3085" name="Text Box 52"/>
            <p:cNvSpPr txBox="1">
              <a:spLocks noChangeArrowheads="1"/>
            </p:cNvSpPr>
            <p:nvPr/>
          </p:nvSpPr>
          <p:spPr bwMode="auto">
            <a:xfrm>
              <a:off x="2807" y="4112"/>
              <a:ext cx="2722"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defRPr sz="2000">
                  <a:solidFill>
                    <a:schemeClr val="tx1"/>
                  </a:solidFill>
                  <a:latin typeface="Lucida Sans Unicode" panose="020B0602030504020204" pitchFamily="34" charset="0"/>
                </a:defRPr>
              </a:lvl1pPr>
              <a:lvl2pPr marL="742950" indent="-285750">
                <a:lnSpc>
                  <a:spcPct val="90000"/>
                </a:lnSpc>
                <a:defRPr sz="2000">
                  <a:solidFill>
                    <a:schemeClr val="tx1"/>
                  </a:solidFill>
                  <a:latin typeface="Lucida Sans Unicode" panose="020B0602030504020204" pitchFamily="34" charset="0"/>
                </a:defRPr>
              </a:lvl2pPr>
              <a:lvl3pPr marL="1143000" indent="-228600">
                <a:lnSpc>
                  <a:spcPct val="90000"/>
                </a:lnSpc>
                <a:defRPr sz="2000">
                  <a:solidFill>
                    <a:schemeClr val="tx1"/>
                  </a:solidFill>
                  <a:latin typeface="Lucida Sans Unicode" panose="020B0602030504020204" pitchFamily="34" charset="0"/>
                </a:defRPr>
              </a:lvl3pPr>
              <a:lvl4pPr marL="1600200" indent="-228600">
                <a:lnSpc>
                  <a:spcPct val="90000"/>
                </a:lnSpc>
                <a:defRPr sz="2000">
                  <a:solidFill>
                    <a:schemeClr val="tx1"/>
                  </a:solidFill>
                  <a:latin typeface="Lucida Sans Unicode" panose="020B0602030504020204" pitchFamily="34" charset="0"/>
                </a:defRPr>
              </a:lvl4pPr>
              <a:lvl5pPr marL="2057400" indent="-228600">
                <a:lnSpc>
                  <a:spcPct val="90000"/>
                </a:lnSpc>
                <a:defRPr sz="2000">
                  <a:solidFill>
                    <a:schemeClr val="tx1"/>
                  </a:solidFill>
                  <a:latin typeface="Lucida Sans Unicode" panose="020B0602030504020204" pitchFamily="34" charset="0"/>
                </a:defRPr>
              </a:lvl5pPr>
              <a:lvl6pPr marL="25146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6pPr>
              <a:lvl7pPr marL="29718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7pPr>
              <a:lvl8pPr marL="34290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8pPr>
              <a:lvl9pPr marL="38862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9pPr>
            </a:lstStyle>
            <a:p>
              <a:pPr algn="r" eaLnBrk="1" hangingPunct="1">
                <a:lnSpc>
                  <a:spcPct val="100000"/>
                </a:lnSpc>
                <a:spcBef>
                  <a:spcPct val="50000"/>
                </a:spcBef>
                <a:defRPr/>
              </a:pPr>
              <a:r>
                <a:rPr lang="en-US" altLang="en-US" sz="1500" b="1" smtClean="0">
                  <a:solidFill>
                    <a:srgbClr val="FFFFFF"/>
                  </a:solidFill>
                  <a:latin typeface="Calibri" panose="020F0502020204030204" pitchFamily="34" charset="0"/>
                  <a:cs typeface="Arial" panose="020B0604020202020204" pitchFamily="34" charset="0"/>
                </a:rPr>
                <a:t>Leiden University. The university to discover.</a:t>
              </a:r>
            </a:p>
          </p:txBody>
        </p:sp>
      </p:grpSp>
      <p:grpSp>
        <p:nvGrpSpPr>
          <p:cNvPr id="3077" name="Group 53"/>
          <p:cNvGrpSpPr>
            <a:grpSpLocks/>
          </p:cNvGrpSpPr>
          <p:nvPr/>
        </p:nvGrpSpPr>
        <p:grpSpPr bwMode="auto">
          <a:xfrm>
            <a:off x="8780463" y="4695825"/>
            <a:ext cx="363537" cy="2162175"/>
            <a:chOff x="5531" y="2958"/>
            <a:chExt cx="229" cy="1362"/>
          </a:xfrm>
        </p:grpSpPr>
        <p:sp>
          <p:nvSpPr>
            <p:cNvPr id="3078" name="Rectangle 54"/>
            <p:cNvSpPr>
              <a:spLocks noChangeArrowheads="1"/>
            </p:cNvSpPr>
            <p:nvPr userDrawn="1"/>
          </p:nvSpPr>
          <p:spPr bwMode="auto">
            <a:xfrm>
              <a:off x="5531" y="2958"/>
              <a:ext cx="227" cy="227"/>
            </a:xfrm>
            <a:prstGeom prst="rect">
              <a:avLst/>
            </a:prstGeom>
            <a:solidFill>
              <a:srgbClr val="007A4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defRPr sz="2000">
                  <a:solidFill>
                    <a:schemeClr val="tx1"/>
                  </a:solidFill>
                  <a:latin typeface="Lucida Sans Unicode" panose="020B0602030504020204" pitchFamily="34" charset="0"/>
                </a:defRPr>
              </a:lvl1pPr>
              <a:lvl2pPr marL="742950" indent="-285750">
                <a:lnSpc>
                  <a:spcPct val="90000"/>
                </a:lnSpc>
                <a:defRPr sz="2000">
                  <a:solidFill>
                    <a:schemeClr val="tx1"/>
                  </a:solidFill>
                  <a:latin typeface="Lucida Sans Unicode" panose="020B0602030504020204" pitchFamily="34" charset="0"/>
                </a:defRPr>
              </a:lvl2pPr>
              <a:lvl3pPr marL="1143000" indent="-228600">
                <a:lnSpc>
                  <a:spcPct val="90000"/>
                </a:lnSpc>
                <a:defRPr sz="2000">
                  <a:solidFill>
                    <a:schemeClr val="tx1"/>
                  </a:solidFill>
                  <a:latin typeface="Lucida Sans Unicode" panose="020B0602030504020204" pitchFamily="34" charset="0"/>
                </a:defRPr>
              </a:lvl3pPr>
              <a:lvl4pPr marL="1600200" indent="-228600">
                <a:lnSpc>
                  <a:spcPct val="90000"/>
                </a:lnSpc>
                <a:defRPr sz="2000">
                  <a:solidFill>
                    <a:schemeClr val="tx1"/>
                  </a:solidFill>
                  <a:latin typeface="Lucida Sans Unicode" panose="020B0602030504020204" pitchFamily="34" charset="0"/>
                </a:defRPr>
              </a:lvl4pPr>
              <a:lvl5pPr marL="2057400" indent="-228600">
                <a:lnSpc>
                  <a:spcPct val="90000"/>
                </a:lnSpc>
                <a:defRPr sz="2000">
                  <a:solidFill>
                    <a:schemeClr val="tx1"/>
                  </a:solidFill>
                  <a:latin typeface="Lucida Sans Unicode" panose="020B0602030504020204" pitchFamily="34" charset="0"/>
                </a:defRPr>
              </a:lvl5pPr>
              <a:lvl6pPr marL="25146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6pPr>
              <a:lvl7pPr marL="29718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7pPr>
              <a:lvl8pPr marL="34290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8pPr>
              <a:lvl9pPr marL="38862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9pPr>
            </a:lstStyle>
            <a:p>
              <a:pPr algn="r" eaLnBrk="1" hangingPunct="1">
                <a:lnSpc>
                  <a:spcPct val="100000"/>
                </a:lnSpc>
                <a:defRPr/>
              </a:pPr>
              <a:endParaRPr lang="en-US" altLang="en-US" smtClean="0">
                <a:solidFill>
                  <a:srgbClr val="FFFFFF"/>
                </a:solidFill>
                <a:latin typeface="Minion"/>
              </a:endParaRPr>
            </a:p>
          </p:txBody>
        </p:sp>
        <p:sp>
          <p:nvSpPr>
            <p:cNvPr id="3079" name="Rectangle 55"/>
            <p:cNvSpPr>
              <a:spLocks noChangeArrowheads="1"/>
            </p:cNvSpPr>
            <p:nvPr userDrawn="1"/>
          </p:nvSpPr>
          <p:spPr bwMode="auto">
            <a:xfrm>
              <a:off x="5531" y="3184"/>
              <a:ext cx="227" cy="227"/>
            </a:xfrm>
            <a:prstGeom prst="rect">
              <a:avLst/>
            </a:prstGeom>
            <a:solidFill>
              <a:srgbClr val="EB7D1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defRPr sz="2000">
                  <a:solidFill>
                    <a:schemeClr val="tx1"/>
                  </a:solidFill>
                  <a:latin typeface="Lucida Sans Unicode" panose="020B0602030504020204" pitchFamily="34" charset="0"/>
                </a:defRPr>
              </a:lvl1pPr>
              <a:lvl2pPr marL="742950" indent="-285750">
                <a:lnSpc>
                  <a:spcPct val="90000"/>
                </a:lnSpc>
                <a:defRPr sz="2000">
                  <a:solidFill>
                    <a:schemeClr val="tx1"/>
                  </a:solidFill>
                  <a:latin typeface="Lucida Sans Unicode" panose="020B0602030504020204" pitchFamily="34" charset="0"/>
                </a:defRPr>
              </a:lvl2pPr>
              <a:lvl3pPr marL="1143000" indent="-228600">
                <a:lnSpc>
                  <a:spcPct val="90000"/>
                </a:lnSpc>
                <a:defRPr sz="2000">
                  <a:solidFill>
                    <a:schemeClr val="tx1"/>
                  </a:solidFill>
                  <a:latin typeface="Lucida Sans Unicode" panose="020B0602030504020204" pitchFamily="34" charset="0"/>
                </a:defRPr>
              </a:lvl3pPr>
              <a:lvl4pPr marL="1600200" indent="-228600">
                <a:lnSpc>
                  <a:spcPct val="90000"/>
                </a:lnSpc>
                <a:defRPr sz="2000">
                  <a:solidFill>
                    <a:schemeClr val="tx1"/>
                  </a:solidFill>
                  <a:latin typeface="Lucida Sans Unicode" panose="020B0602030504020204" pitchFamily="34" charset="0"/>
                </a:defRPr>
              </a:lvl4pPr>
              <a:lvl5pPr marL="2057400" indent="-228600">
                <a:lnSpc>
                  <a:spcPct val="90000"/>
                </a:lnSpc>
                <a:defRPr sz="2000">
                  <a:solidFill>
                    <a:schemeClr val="tx1"/>
                  </a:solidFill>
                  <a:latin typeface="Lucida Sans Unicode" panose="020B0602030504020204" pitchFamily="34" charset="0"/>
                </a:defRPr>
              </a:lvl5pPr>
              <a:lvl6pPr marL="25146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6pPr>
              <a:lvl7pPr marL="29718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7pPr>
              <a:lvl8pPr marL="34290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8pPr>
              <a:lvl9pPr marL="38862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9pPr>
            </a:lstStyle>
            <a:p>
              <a:pPr algn="r" eaLnBrk="1" hangingPunct="1">
                <a:lnSpc>
                  <a:spcPct val="100000"/>
                </a:lnSpc>
                <a:defRPr/>
              </a:pPr>
              <a:endParaRPr lang="en-US" altLang="en-US" smtClean="0">
                <a:solidFill>
                  <a:srgbClr val="FFFFFF"/>
                </a:solidFill>
                <a:latin typeface="Minion"/>
              </a:endParaRPr>
            </a:p>
          </p:txBody>
        </p:sp>
        <p:sp>
          <p:nvSpPr>
            <p:cNvPr id="3080" name="Rectangle 56"/>
            <p:cNvSpPr>
              <a:spLocks noChangeArrowheads="1"/>
            </p:cNvSpPr>
            <p:nvPr userDrawn="1"/>
          </p:nvSpPr>
          <p:spPr bwMode="auto">
            <a:xfrm>
              <a:off x="5533" y="3412"/>
              <a:ext cx="227" cy="227"/>
            </a:xfrm>
            <a:prstGeom prst="rect">
              <a:avLst/>
            </a:prstGeom>
            <a:solidFill>
              <a:srgbClr val="DEDD3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defRPr sz="2000">
                  <a:solidFill>
                    <a:schemeClr val="tx1"/>
                  </a:solidFill>
                  <a:latin typeface="Lucida Sans Unicode" panose="020B0602030504020204" pitchFamily="34" charset="0"/>
                </a:defRPr>
              </a:lvl1pPr>
              <a:lvl2pPr marL="742950" indent="-285750">
                <a:lnSpc>
                  <a:spcPct val="90000"/>
                </a:lnSpc>
                <a:defRPr sz="2000">
                  <a:solidFill>
                    <a:schemeClr val="tx1"/>
                  </a:solidFill>
                  <a:latin typeface="Lucida Sans Unicode" panose="020B0602030504020204" pitchFamily="34" charset="0"/>
                </a:defRPr>
              </a:lvl2pPr>
              <a:lvl3pPr marL="1143000" indent="-228600">
                <a:lnSpc>
                  <a:spcPct val="90000"/>
                </a:lnSpc>
                <a:defRPr sz="2000">
                  <a:solidFill>
                    <a:schemeClr val="tx1"/>
                  </a:solidFill>
                  <a:latin typeface="Lucida Sans Unicode" panose="020B0602030504020204" pitchFamily="34" charset="0"/>
                </a:defRPr>
              </a:lvl3pPr>
              <a:lvl4pPr marL="1600200" indent="-228600">
                <a:lnSpc>
                  <a:spcPct val="90000"/>
                </a:lnSpc>
                <a:defRPr sz="2000">
                  <a:solidFill>
                    <a:schemeClr val="tx1"/>
                  </a:solidFill>
                  <a:latin typeface="Lucida Sans Unicode" panose="020B0602030504020204" pitchFamily="34" charset="0"/>
                </a:defRPr>
              </a:lvl4pPr>
              <a:lvl5pPr marL="2057400" indent="-228600">
                <a:lnSpc>
                  <a:spcPct val="90000"/>
                </a:lnSpc>
                <a:defRPr sz="2000">
                  <a:solidFill>
                    <a:schemeClr val="tx1"/>
                  </a:solidFill>
                  <a:latin typeface="Lucida Sans Unicode" panose="020B0602030504020204" pitchFamily="34" charset="0"/>
                </a:defRPr>
              </a:lvl5pPr>
              <a:lvl6pPr marL="25146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6pPr>
              <a:lvl7pPr marL="29718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7pPr>
              <a:lvl8pPr marL="34290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8pPr>
              <a:lvl9pPr marL="38862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9pPr>
            </a:lstStyle>
            <a:p>
              <a:pPr algn="r" eaLnBrk="1" hangingPunct="1">
                <a:lnSpc>
                  <a:spcPct val="100000"/>
                </a:lnSpc>
                <a:defRPr/>
              </a:pPr>
              <a:endParaRPr lang="en-US" altLang="en-US" smtClean="0">
                <a:solidFill>
                  <a:srgbClr val="FFFFFF"/>
                </a:solidFill>
                <a:latin typeface="Minion"/>
              </a:endParaRPr>
            </a:p>
          </p:txBody>
        </p:sp>
        <p:sp>
          <p:nvSpPr>
            <p:cNvPr id="3081" name="Rectangle 57"/>
            <p:cNvSpPr>
              <a:spLocks noChangeArrowheads="1"/>
            </p:cNvSpPr>
            <p:nvPr userDrawn="1"/>
          </p:nvSpPr>
          <p:spPr bwMode="auto">
            <a:xfrm>
              <a:off x="5533" y="3639"/>
              <a:ext cx="227" cy="227"/>
            </a:xfrm>
            <a:prstGeom prst="rect">
              <a:avLst/>
            </a:prstGeom>
            <a:solidFill>
              <a:srgbClr val="B5006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defRPr sz="2000">
                  <a:solidFill>
                    <a:schemeClr val="tx1"/>
                  </a:solidFill>
                  <a:latin typeface="Lucida Sans Unicode" panose="020B0602030504020204" pitchFamily="34" charset="0"/>
                </a:defRPr>
              </a:lvl1pPr>
              <a:lvl2pPr marL="742950" indent="-285750">
                <a:lnSpc>
                  <a:spcPct val="90000"/>
                </a:lnSpc>
                <a:defRPr sz="2000">
                  <a:solidFill>
                    <a:schemeClr val="tx1"/>
                  </a:solidFill>
                  <a:latin typeface="Lucida Sans Unicode" panose="020B0602030504020204" pitchFamily="34" charset="0"/>
                </a:defRPr>
              </a:lvl2pPr>
              <a:lvl3pPr marL="1143000" indent="-228600">
                <a:lnSpc>
                  <a:spcPct val="90000"/>
                </a:lnSpc>
                <a:defRPr sz="2000">
                  <a:solidFill>
                    <a:schemeClr val="tx1"/>
                  </a:solidFill>
                  <a:latin typeface="Lucida Sans Unicode" panose="020B0602030504020204" pitchFamily="34" charset="0"/>
                </a:defRPr>
              </a:lvl3pPr>
              <a:lvl4pPr marL="1600200" indent="-228600">
                <a:lnSpc>
                  <a:spcPct val="90000"/>
                </a:lnSpc>
                <a:defRPr sz="2000">
                  <a:solidFill>
                    <a:schemeClr val="tx1"/>
                  </a:solidFill>
                  <a:latin typeface="Lucida Sans Unicode" panose="020B0602030504020204" pitchFamily="34" charset="0"/>
                </a:defRPr>
              </a:lvl4pPr>
              <a:lvl5pPr marL="2057400" indent="-228600">
                <a:lnSpc>
                  <a:spcPct val="90000"/>
                </a:lnSpc>
                <a:defRPr sz="2000">
                  <a:solidFill>
                    <a:schemeClr val="tx1"/>
                  </a:solidFill>
                  <a:latin typeface="Lucida Sans Unicode" panose="020B0602030504020204" pitchFamily="34" charset="0"/>
                </a:defRPr>
              </a:lvl5pPr>
              <a:lvl6pPr marL="25146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6pPr>
              <a:lvl7pPr marL="29718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7pPr>
              <a:lvl8pPr marL="34290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8pPr>
              <a:lvl9pPr marL="38862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9pPr>
            </a:lstStyle>
            <a:p>
              <a:pPr algn="r" eaLnBrk="1" hangingPunct="1">
                <a:lnSpc>
                  <a:spcPct val="100000"/>
                </a:lnSpc>
                <a:defRPr/>
              </a:pPr>
              <a:endParaRPr lang="en-US" altLang="en-US" smtClean="0">
                <a:solidFill>
                  <a:srgbClr val="FFFFFF"/>
                </a:solidFill>
                <a:latin typeface="Minion"/>
              </a:endParaRPr>
            </a:p>
          </p:txBody>
        </p:sp>
        <p:sp>
          <p:nvSpPr>
            <p:cNvPr id="3082" name="Rectangle 58"/>
            <p:cNvSpPr>
              <a:spLocks noChangeArrowheads="1"/>
            </p:cNvSpPr>
            <p:nvPr userDrawn="1"/>
          </p:nvSpPr>
          <p:spPr bwMode="auto">
            <a:xfrm>
              <a:off x="5533" y="3866"/>
              <a:ext cx="227" cy="227"/>
            </a:xfrm>
            <a:prstGeom prst="rect">
              <a:avLst/>
            </a:prstGeom>
            <a:solidFill>
              <a:srgbClr val="DC002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defRPr sz="2000">
                  <a:solidFill>
                    <a:schemeClr val="tx1"/>
                  </a:solidFill>
                  <a:latin typeface="Lucida Sans Unicode" panose="020B0602030504020204" pitchFamily="34" charset="0"/>
                </a:defRPr>
              </a:lvl1pPr>
              <a:lvl2pPr marL="742950" indent="-285750">
                <a:lnSpc>
                  <a:spcPct val="90000"/>
                </a:lnSpc>
                <a:defRPr sz="2000">
                  <a:solidFill>
                    <a:schemeClr val="tx1"/>
                  </a:solidFill>
                  <a:latin typeface="Lucida Sans Unicode" panose="020B0602030504020204" pitchFamily="34" charset="0"/>
                </a:defRPr>
              </a:lvl2pPr>
              <a:lvl3pPr marL="1143000" indent="-228600">
                <a:lnSpc>
                  <a:spcPct val="90000"/>
                </a:lnSpc>
                <a:defRPr sz="2000">
                  <a:solidFill>
                    <a:schemeClr val="tx1"/>
                  </a:solidFill>
                  <a:latin typeface="Lucida Sans Unicode" panose="020B0602030504020204" pitchFamily="34" charset="0"/>
                </a:defRPr>
              </a:lvl3pPr>
              <a:lvl4pPr marL="1600200" indent="-228600">
                <a:lnSpc>
                  <a:spcPct val="90000"/>
                </a:lnSpc>
                <a:defRPr sz="2000">
                  <a:solidFill>
                    <a:schemeClr val="tx1"/>
                  </a:solidFill>
                  <a:latin typeface="Lucida Sans Unicode" panose="020B0602030504020204" pitchFamily="34" charset="0"/>
                </a:defRPr>
              </a:lvl4pPr>
              <a:lvl5pPr marL="2057400" indent="-228600">
                <a:lnSpc>
                  <a:spcPct val="90000"/>
                </a:lnSpc>
                <a:defRPr sz="2000">
                  <a:solidFill>
                    <a:schemeClr val="tx1"/>
                  </a:solidFill>
                  <a:latin typeface="Lucida Sans Unicode" panose="020B0602030504020204" pitchFamily="34" charset="0"/>
                </a:defRPr>
              </a:lvl5pPr>
              <a:lvl6pPr marL="25146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6pPr>
              <a:lvl7pPr marL="29718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7pPr>
              <a:lvl8pPr marL="34290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8pPr>
              <a:lvl9pPr marL="38862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9pPr>
            </a:lstStyle>
            <a:p>
              <a:pPr algn="r" eaLnBrk="1" hangingPunct="1">
                <a:lnSpc>
                  <a:spcPct val="100000"/>
                </a:lnSpc>
                <a:defRPr/>
              </a:pPr>
              <a:endParaRPr lang="en-US" altLang="en-US" smtClean="0">
                <a:solidFill>
                  <a:srgbClr val="FFFFFF"/>
                </a:solidFill>
                <a:latin typeface="Minion"/>
              </a:endParaRPr>
            </a:p>
          </p:txBody>
        </p:sp>
        <p:sp>
          <p:nvSpPr>
            <p:cNvPr id="3083" name="Rectangle 59"/>
            <p:cNvSpPr>
              <a:spLocks noChangeArrowheads="1"/>
            </p:cNvSpPr>
            <p:nvPr userDrawn="1"/>
          </p:nvSpPr>
          <p:spPr bwMode="auto">
            <a:xfrm>
              <a:off x="5533" y="4093"/>
              <a:ext cx="227" cy="227"/>
            </a:xfrm>
            <a:prstGeom prst="rect">
              <a:avLst/>
            </a:prstGeom>
            <a:solidFill>
              <a:srgbClr val="5692C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defRPr sz="2000">
                  <a:solidFill>
                    <a:schemeClr val="tx1"/>
                  </a:solidFill>
                  <a:latin typeface="Lucida Sans Unicode" panose="020B0602030504020204" pitchFamily="34" charset="0"/>
                </a:defRPr>
              </a:lvl1pPr>
              <a:lvl2pPr marL="742950" indent="-285750">
                <a:lnSpc>
                  <a:spcPct val="90000"/>
                </a:lnSpc>
                <a:defRPr sz="2000">
                  <a:solidFill>
                    <a:schemeClr val="tx1"/>
                  </a:solidFill>
                  <a:latin typeface="Lucida Sans Unicode" panose="020B0602030504020204" pitchFamily="34" charset="0"/>
                </a:defRPr>
              </a:lvl2pPr>
              <a:lvl3pPr marL="1143000" indent="-228600">
                <a:lnSpc>
                  <a:spcPct val="90000"/>
                </a:lnSpc>
                <a:defRPr sz="2000">
                  <a:solidFill>
                    <a:schemeClr val="tx1"/>
                  </a:solidFill>
                  <a:latin typeface="Lucida Sans Unicode" panose="020B0602030504020204" pitchFamily="34" charset="0"/>
                </a:defRPr>
              </a:lvl3pPr>
              <a:lvl4pPr marL="1600200" indent="-228600">
                <a:lnSpc>
                  <a:spcPct val="90000"/>
                </a:lnSpc>
                <a:defRPr sz="2000">
                  <a:solidFill>
                    <a:schemeClr val="tx1"/>
                  </a:solidFill>
                  <a:latin typeface="Lucida Sans Unicode" panose="020B0602030504020204" pitchFamily="34" charset="0"/>
                </a:defRPr>
              </a:lvl4pPr>
              <a:lvl5pPr marL="2057400" indent="-228600">
                <a:lnSpc>
                  <a:spcPct val="90000"/>
                </a:lnSpc>
                <a:defRPr sz="2000">
                  <a:solidFill>
                    <a:schemeClr val="tx1"/>
                  </a:solidFill>
                  <a:latin typeface="Lucida Sans Unicode" panose="020B0602030504020204" pitchFamily="34" charset="0"/>
                </a:defRPr>
              </a:lvl5pPr>
              <a:lvl6pPr marL="25146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6pPr>
              <a:lvl7pPr marL="29718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7pPr>
              <a:lvl8pPr marL="34290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8pPr>
              <a:lvl9pPr marL="3886200" indent="-228600" eaLnBrk="0" fontAlgn="base" hangingPunct="0">
                <a:lnSpc>
                  <a:spcPct val="90000"/>
                </a:lnSpc>
                <a:spcBef>
                  <a:spcPct val="0"/>
                </a:spcBef>
                <a:spcAft>
                  <a:spcPct val="0"/>
                </a:spcAft>
                <a:defRPr sz="2000">
                  <a:solidFill>
                    <a:schemeClr val="tx1"/>
                  </a:solidFill>
                  <a:latin typeface="Lucida Sans Unicode" panose="020B0602030504020204" pitchFamily="34" charset="0"/>
                </a:defRPr>
              </a:lvl9pPr>
            </a:lstStyle>
            <a:p>
              <a:pPr algn="r" eaLnBrk="1" hangingPunct="1">
                <a:lnSpc>
                  <a:spcPct val="100000"/>
                </a:lnSpc>
                <a:defRPr/>
              </a:pPr>
              <a:endParaRPr lang="en-US" altLang="en-US" smtClean="0">
                <a:solidFill>
                  <a:srgbClr val="FFFFFF"/>
                </a:solidFill>
                <a:latin typeface="Minion"/>
              </a:endParaRPr>
            </a:p>
          </p:txBody>
        </p:sp>
      </p:grpSp>
    </p:spTree>
  </p:cSld>
  <p:clrMap bg1="lt1" tx1="dk1" bg2="lt2" tx2="dk2" accent1="accent1" accent2="accent2" accent3="accent3" accent4="accent4" accent5="accent5" accent6="accent6" hlink="hlink" folHlink="folHlink"/>
  <p:sldLayoutIdLst>
    <p:sldLayoutId id="2147483875" r:id="rId1"/>
    <p:sldLayoutId id="2147483876"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iming>
    <p:tnLst>
      <p:par>
        <p:cTn id="1" dur="indefinite" restart="never" nodeType="tmRoot"/>
      </p:par>
    </p:tnLst>
  </p:timing>
  <p:txStyles>
    <p:titleStyle>
      <a:lvl1pPr algn="l" rtl="0" eaLnBrk="0" fontAlgn="base" hangingPunct="0">
        <a:spcBef>
          <a:spcPct val="0"/>
        </a:spcBef>
        <a:spcAft>
          <a:spcPct val="0"/>
        </a:spcAft>
        <a:defRPr sz="4400" b="1">
          <a:solidFill>
            <a:srgbClr val="0C2577"/>
          </a:solidFill>
          <a:latin typeface="Calibri" pitchFamily="34" charset="0"/>
          <a:ea typeface="+mj-ea"/>
          <a:cs typeface="Calibri" pitchFamily="34" charset="0"/>
        </a:defRPr>
      </a:lvl1pPr>
      <a:lvl2pPr algn="l" rtl="0" eaLnBrk="0" fontAlgn="base" hangingPunct="0">
        <a:spcBef>
          <a:spcPct val="0"/>
        </a:spcBef>
        <a:spcAft>
          <a:spcPct val="0"/>
        </a:spcAft>
        <a:defRPr sz="4400" b="1">
          <a:solidFill>
            <a:srgbClr val="0C2577"/>
          </a:solidFill>
          <a:latin typeface="Calibri" panose="020F0502020204030204" pitchFamily="34" charset="0"/>
          <a:cs typeface="Calibri" panose="020F0502020204030204" pitchFamily="34" charset="0"/>
        </a:defRPr>
      </a:lvl2pPr>
      <a:lvl3pPr algn="l" rtl="0" eaLnBrk="0" fontAlgn="base" hangingPunct="0">
        <a:spcBef>
          <a:spcPct val="0"/>
        </a:spcBef>
        <a:spcAft>
          <a:spcPct val="0"/>
        </a:spcAft>
        <a:defRPr sz="4400" b="1">
          <a:solidFill>
            <a:srgbClr val="0C2577"/>
          </a:solidFill>
          <a:latin typeface="Calibri" panose="020F0502020204030204" pitchFamily="34" charset="0"/>
          <a:cs typeface="Calibri" panose="020F0502020204030204" pitchFamily="34" charset="0"/>
        </a:defRPr>
      </a:lvl3pPr>
      <a:lvl4pPr algn="l" rtl="0" eaLnBrk="0" fontAlgn="base" hangingPunct="0">
        <a:spcBef>
          <a:spcPct val="0"/>
        </a:spcBef>
        <a:spcAft>
          <a:spcPct val="0"/>
        </a:spcAft>
        <a:defRPr sz="4400" b="1">
          <a:solidFill>
            <a:srgbClr val="0C2577"/>
          </a:solidFill>
          <a:latin typeface="Calibri" panose="020F0502020204030204" pitchFamily="34" charset="0"/>
          <a:cs typeface="Calibri" panose="020F0502020204030204" pitchFamily="34" charset="0"/>
        </a:defRPr>
      </a:lvl4pPr>
      <a:lvl5pPr algn="l" rtl="0" eaLnBrk="0" fontAlgn="base" hangingPunct="0">
        <a:spcBef>
          <a:spcPct val="0"/>
        </a:spcBef>
        <a:spcAft>
          <a:spcPct val="0"/>
        </a:spcAft>
        <a:defRPr sz="4400" b="1">
          <a:solidFill>
            <a:srgbClr val="0C2577"/>
          </a:solidFill>
          <a:latin typeface="Calibri" panose="020F0502020204030204" pitchFamily="34" charset="0"/>
          <a:cs typeface="Calibri" panose="020F0502020204030204" pitchFamily="34" charset="0"/>
        </a:defRPr>
      </a:lvl5pPr>
      <a:lvl6pPr marL="457200" algn="l" rtl="0" eaLnBrk="1" fontAlgn="base" hangingPunct="1">
        <a:spcBef>
          <a:spcPct val="0"/>
        </a:spcBef>
        <a:spcAft>
          <a:spcPct val="0"/>
        </a:spcAft>
        <a:defRPr sz="4400" b="1">
          <a:solidFill>
            <a:srgbClr val="0C2577"/>
          </a:solidFill>
          <a:latin typeface="Minion" pitchFamily="2" charset="0"/>
        </a:defRPr>
      </a:lvl6pPr>
      <a:lvl7pPr marL="914400" algn="l" rtl="0" eaLnBrk="1" fontAlgn="base" hangingPunct="1">
        <a:spcBef>
          <a:spcPct val="0"/>
        </a:spcBef>
        <a:spcAft>
          <a:spcPct val="0"/>
        </a:spcAft>
        <a:defRPr sz="4400" b="1">
          <a:solidFill>
            <a:srgbClr val="0C2577"/>
          </a:solidFill>
          <a:latin typeface="Minion" pitchFamily="2" charset="0"/>
        </a:defRPr>
      </a:lvl7pPr>
      <a:lvl8pPr marL="1371600" algn="l" rtl="0" eaLnBrk="1" fontAlgn="base" hangingPunct="1">
        <a:spcBef>
          <a:spcPct val="0"/>
        </a:spcBef>
        <a:spcAft>
          <a:spcPct val="0"/>
        </a:spcAft>
        <a:defRPr sz="4400" b="1">
          <a:solidFill>
            <a:srgbClr val="0C2577"/>
          </a:solidFill>
          <a:latin typeface="Minion" pitchFamily="2" charset="0"/>
        </a:defRPr>
      </a:lvl8pPr>
      <a:lvl9pPr marL="1828800" algn="l" rtl="0" eaLnBrk="1" fontAlgn="base" hangingPunct="1">
        <a:spcBef>
          <a:spcPct val="0"/>
        </a:spcBef>
        <a:spcAft>
          <a:spcPct val="0"/>
        </a:spcAft>
        <a:defRPr sz="4400" b="1">
          <a:solidFill>
            <a:srgbClr val="0C2577"/>
          </a:solidFill>
          <a:latin typeface="Minion" pitchFamily="2" charset="0"/>
        </a:defRPr>
      </a:lvl9pPr>
    </p:titleStyle>
    <p:bodyStyle>
      <a:lvl1pPr marL="342900" indent="-342900" algn="l" rtl="0" eaLnBrk="0" fontAlgn="base" hangingPunct="0">
        <a:lnSpc>
          <a:spcPct val="95000"/>
        </a:lnSpc>
        <a:spcBef>
          <a:spcPct val="0"/>
        </a:spcBef>
        <a:spcAft>
          <a:spcPct val="0"/>
        </a:spcAft>
        <a:buFont typeface="Arial" panose="020B0604020202020204" pitchFamily="34" charset="0"/>
        <a:buChar char="-"/>
        <a:defRPr sz="3200">
          <a:solidFill>
            <a:srgbClr val="0C2577"/>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Font typeface="Arial" panose="020B0604020202020204" pitchFamily="34" charset="0"/>
        <a:buChar char="-"/>
        <a:defRPr sz="3200">
          <a:solidFill>
            <a:schemeClr val="bg1"/>
          </a:solidFill>
          <a:latin typeface="+mn-lt"/>
          <a:cs typeface="Calibri" panose="020F0502020204030204" pitchFamily="34" charset="0"/>
        </a:defRPr>
      </a:lvl2pPr>
      <a:lvl3pPr marL="1143000" indent="-228600" algn="l" rtl="0" eaLnBrk="0" fontAlgn="base" hangingPunct="0">
        <a:spcBef>
          <a:spcPct val="20000"/>
        </a:spcBef>
        <a:spcAft>
          <a:spcPct val="0"/>
        </a:spcAft>
        <a:buChar char="•"/>
        <a:defRPr sz="2400">
          <a:solidFill>
            <a:schemeClr val="tx1"/>
          </a:solidFill>
          <a:latin typeface="Arial" charset="0"/>
          <a:cs typeface="Calibri" panose="020F0502020204030204" pitchFamily="34" charset="0"/>
        </a:defRPr>
      </a:lvl3pPr>
      <a:lvl4pPr marL="1600200" indent="-228600" algn="l" rtl="0" eaLnBrk="0" fontAlgn="base" hangingPunct="0">
        <a:spcBef>
          <a:spcPct val="20000"/>
        </a:spcBef>
        <a:spcAft>
          <a:spcPct val="0"/>
        </a:spcAft>
        <a:buChar char="–"/>
        <a:defRPr sz="2000">
          <a:solidFill>
            <a:schemeClr val="tx1"/>
          </a:solidFill>
          <a:latin typeface="Arial" charset="0"/>
          <a:cs typeface="Calibri" panose="020F0502020204030204" pitchFamily="34" charset="0"/>
        </a:defRPr>
      </a:lvl4pPr>
      <a:lvl5pPr marL="2057400" indent="-228600" algn="l" rtl="0" eaLnBrk="0" fontAlgn="base" hangingPunct="0">
        <a:spcBef>
          <a:spcPct val="20000"/>
        </a:spcBef>
        <a:spcAft>
          <a:spcPct val="0"/>
        </a:spcAft>
        <a:buChar char="»"/>
        <a:defRPr sz="2000">
          <a:solidFill>
            <a:schemeClr val="tx1"/>
          </a:solidFill>
          <a:latin typeface="Arial" charset="0"/>
          <a:cs typeface="Calibri" panose="020F0502020204030204"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
          <p:cNvSpPr>
            <a:spLocks noGrp="1" noChangeArrowheads="1"/>
          </p:cNvSpPr>
          <p:nvPr>
            <p:ph type="title"/>
          </p:nvPr>
        </p:nvSpPr>
        <p:spPr bwMode="auto">
          <a:xfrm>
            <a:off x="0" y="8382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en-US" smtClean="0"/>
              <a:t>Klicka här för att ändra format</a:t>
            </a:r>
          </a:p>
        </p:txBody>
      </p:sp>
      <p:sp>
        <p:nvSpPr>
          <p:cNvPr id="4099" name="Rectangle 11"/>
          <p:cNvSpPr>
            <a:spLocks noGrp="1" noChangeArrowheads="1"/>
          </p:cNvSpPr>
          <p:nvPr>
            <p:ph type="body" idx="1"/>
          </p:nvPr>
        </p:nvSpPr>
        <p:spPr bwMode="auto">
          <a:xfrm>
            <a:off x="685800" y="19812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en-US" smtClean="0"/>
              <a:t>Klicka här för att ändra format på bakgrundstexten</a:t>
            </a:r>
          </a:p>
          <a:p>
            <a:pPr lvl="1"/>
            <a:r>
              <a:rPr lang="sv-SE" altLang="en-US" smtClean="0"/>
              <a:t>Nivå två</a:t>
            </a:r>
          </a:p>
          <a:p>
            <a:pPr lvl="2"/>
            <a:r>
              <a:rPr lang="sv-SE" altLang="en-US" smtClean="0"/>
              <a:t>Nivå tre</a:t>
            </a:r>
          </a:p>
          <a:p>
            <a:pPr lvl="3"/>
            <a:r>
              <a:rPr lang="sv-SE" altLang="en-US" smtClean="0"/>
              <a:t>Nivå fyra</a:t>
            </a:r>
          </a:p>
          <a:p>
            <a:pPr lvl="4"/>
            <a:r>
              <a:rPr lang="sv-SE" altLang="en-US" smtClean="0"/>
              <a:t>Nivå fem</a:t>
            </a:r>
          </a:p>
        </p:txBody>
      </p:sp>
      <p:pic>
        <p:nvPicPr>
          <p:cNvPr id="4100" name="Bildobjekt 9" descr="Chalmers Univ logo_svart.emf"/>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23850" y="171450"/>
            <a:ext cx="11049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Rak 11"/>
          <p:cNvCxnSpPr/>
          <p:nvPr/>
        </p:nvCxnSpPr>
        <p:spPr bwMode="auto">
          <a:xfrm>
            <a:off x="0" y="457200"/>
            <a:ext cx="9144000" cy="1588"/>
          </a:xfrm>
          <a:prstGeom prst="line">
            <a:avLst/>
          </a:prstGeom>
          <a:solidFill>
            <a:schemeClr val="accent1"/>
          </a:solidFill>
          <a:ln w="3175" cap="flat" cmpd="sng" algn="ctr">
            <a:solidFill>
              <a:schemeClr val="bg2">
                <a:lumMod val="40000"/>
                <a:lumOff val="60000"/>
              </a:schemeClr>
            </a:solidFill>
            <a:prstDash val="solid"/>
            <a:round/>
            <a:headEnd type="none" w="med" len="med"/>
            <a:tailEnd type="none" w="med" len="med"/>
          </a:ln>
          <a:effectLst/>
        </p:spPr>
      </p:cxnSp>
      <p:pic>
        <p:nvPicPr>
          <p:cNvPr id="4102" name="Bildobjekt 8" descr="Logo GUeng_leftSV.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835150" y="63500"/>
            <a:ext cx="25511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103" name="Rak 12"/>
          <p:cNvCxnSpPr>
            <a:cxnSpLocks noChangeShapeType="1"/>
          </p:cNvCxnSpPr>
          <p:nvPr/>
        </p:nvCxnSpPr>
        <p:spPr bwMode="auto">
          <a:xfrm rot="5400000">
            <a:off x="1526381" y="240507"/>
            <a:ext cx="185737" cy="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1032" name="TextBox 10"/>
          <p:cNvSpPr txBox="1">
            <a:spLocks noChangeArrowheads="1"/>
          </p:cNvSpPr>
          <p:nvPr userDrawn="1"/>
        </p:nvSpPr>
        <p:spPr bwMode="auto">
          <a:xfrm>
            <a:off x="7823200" y="106363"/>
            <a:ext cx="11271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sz="1200" smtClean="0">
                <a:solidFill>
                  <a:srgbClr val="D9D9D9"/>
                </a:solidFill>
                <a:latin typeface="Calibri" pitchFamily="34" charset="0"/>
              </a:rPr>
              <a:t>MRV Chaudron</a:t>
            </a:r>
            <a:endParaRPr lang="sv-SE" sz="1200" smtClean="0">
              <a:solidFill>
                <a:srgbClr val="D9D9D9"/>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Lst>
  <p:timing>
    <p:tnLst>
      <p:par>
        <p:cTn id="1" dur="indefinite" restart="never" nodeType="tmRoot"/>
      </p:par>
    </p:tnLst>
  </p:timing>
  <p:txStyles>
    <p:titleStyle>
      <a:lvl1pPr algn="ctr" rtl="0" eaLnBrk="0" fontAlgn="base" hangingPunct="0">
        <a:spcBef>
          <a:spcPct val="0"/>
        </a:spcBef>
        <a:spcAft>
          <a:spcPct val="0"/>
        </a:spcAft>
        <a:defRPr sz="4000" b="1">
          <a:solidFill>
            <a:schemeClr val="tx1"/>
          </a:solidFill>
          <a:latin typeface="+mj-lt"/>
          <a:ea typeface="MS PGothic" pitchFamily="34" charset="-128"/>
          <a:cs typeface="Akzidenz-Bd for Chalmers"/>
        </a:defRPr>
      </a:lvl1pPr>
      <a:lvl2pPr algn="ctr" rtl="0" eaLnBrk="0" fontAlgn="base" hangingPunct="0">
        <a:spcBef>
          <a:spcPct val="0"/>
        </a:spcBef>
        <a:spcAft>
          <a:spcPct val="0"/>
        </a:spcAft>
        <a:defRPr sz="4000" b="1">
          <a:solidFill>
            <a:schemeClr val="tx1"/>
          </a:solidFill>
          <a:latin typeface="Arial Black" pitchFamily="68" charset="0"/>
          <a:ea typeface="MS PGothic" pitchFamily="34" charset="-128"/>
          <a:cs typeface="Akzidenz-Bd for Chalmers" pitchFamily="2"/>
        </a:defRPr>
      </a:lvl2pPr>
      <a:lvl3pPr algn="ctr" rtl="0" eaLnBrk="0" fontAlgn="base" hangingPunct="0">
        <a:spcBef>
          <a:spcPct val="0"/>
        </a:spcBef>
        <a:spcAft>
          <a:spcPct val="0"/>
        </a:spcAft>
        <a:defRPr sz="4000" b="1">
          <a:solidFill>
            <a:schemeClr val="tx1"/>
          </a:solidFill>
          <a:latin typeface="Arial Black" pitchFamily="68" charset="0"/>
          <a:ea typeface="MS PGothic" pitchFamily="34" charset="-128"/>
          <a:cs typeface="Akzidenz-Bd for Chalmers" pitchFamily="2"/>
        </a:defRPr>
      </a:lvl3pPr>
      <a:lvl4pPr algn="ctr" rtl="0" eaLnBrk="0" fontAlgn="base" hangingPunct="0">
        <a:spcBef>
          <a:spcPct val="0"/>
        </a:spcBef>
        <a:spcAft>
          <a:spcPct val="0"/>
        </a:spcAft>
        <a:defRPr sz="4000" b="1">
          <a:solidFill>
            <a:schemeClr val="tx1"/>
          </a:solidFill>
          <a:latin typeface="Arial Black" pitchFamily="68" charset="0"/>
          <a:ea typeface="MS PGothic" pitchFamily="34" charset="-128"/>
          <a:cs typeface="Akzidenz-Bd for Chalmers" pitchFamily="2"/>
        </a:defRPr>
      </a:lvl4pPr>
      <a:lvl5pPr algn="ctr" rtl="0" eaLnBrk="0" fontAlgn="base" hangingPunct="0">
        <a:spcBef>
          <a:spcPct val="0"/>
        </a:spcBef>
        <a:spcAft>
          <a:spcPct val="0"/>
        </a:spcAft>
        <a:defRPr sz="4000" b="1">
          <a:solidFill>
            <a:schemeClr val="tx1"/>
          </a:solidFill>
          <a:latin typeface="Arial Black" pitchFamily="68" charset="0"/>
          <a:ea typeface="MS PGothic" pitchFamily="34" charset="-128"/>
          <a:cs typeface="Akzidenz-Bd for Chalmers" pitchFamily="2"/>
        </a:defRPr>
      </a:lvl5pPr>
      <a:lvl6pPr marL="457200" algn="ctr" rtl="0" eaLnBrk="1" fontAlgn="base" hangingPunct="1">
        <a:spcBef>
          <a:spcPct val="0"/>
        </a:spcBef>
        <a:spcAft>
          <a:spcPct val="0"/>
        </a:spcAft>
        <a:defRPr sz="4000">
          <a:solidFill>
            <a:schemeClr val="bg1"/>
          </a:solidFill>
          <a:latin typeface="Arial Black" pitchFamily="68" charset="0"/>
        </a:defRPr>
      </a:lvl6pPr>
      <a:lvl7pPr marL="914400" algn="ctr" rtl="0" eaLnBrk="1" fontAlgn="base" hangingPunct="1">
        <a:spcBef>
          <a:spcPct val="0"/>
        </a:spcBef>
        <a:spcAft>
          <a:spcPct val="0"/>
        </a:spcAft>
        <a:defRPr sz="4000">
          <a:solidFill>
            <a:schemeClr val="bg1"/>
          </a:solidFill>
          <a:latin typeface="Arial Black" pitchFamily="68" charset="0"/>
        </a:defRPr>
      </a:lvl7pPr>
      <a:lvl8pPr marL="1371600" algn="ctr" rtl="0" eaLnBrk="1" fontAlgn="base" hangingPunct="1">
        <a:spcBef>
          <a:spcPct val="0"/>
        </a:spcBef>
        <a:spcAft>
          <a:spcPct val="0"/>
        </a:spcAft>
        <a:defRPr sz="4000">
          <a:solidFill>
            <a:schemeClr val="bg1"/>
          </a:solidFill>
          <a:latin typeface="Arial Black" pitchFamily="68" charset="0"/>
        </a:defRPr>
      </a:lvl8pPr>
      <a:lvl9pPr marL="1828800" algn="ctr" rtl="0" eaLnBrk="1" fontAlgn="base" hangingPunct="1">
        <a:spcBef>
          <a:spcPct val="0"/>
        </a:spcBef>
        <a:spcAft>
          <a:spcPct val="0"/>
        </a:spcAft>
        <a:defRPr sz="4000">
          <a:solidFill>
            <a:schemeClr val="bg1"/>
          </a:solidFill>
          <a:latin typeface="Arial Black" pitchFamily="68" charset="0"/>
        </a:defRPr>
      </a:lvl9pPr>
    </p:titleStyle>
    <p:bodyStyle>
      <a:lvl1pPr marL="342900" indent="-342900" algn="l" rtl="0" eaLnBrk="0" fontAlgn="base" hangingPunct="0">
        <a:spcBef>
          <a:spcPct val="20000"/>
        </a:spcBef>
        <a:spcAft>
          <a:spcPct val="0"/>
        </a:spcAft>
        <a:buSzPct val="100000"/>
        <a:buFont typeface="Arial" panose="020B0604020202020204" pitchFamily="34" charset="0"/>
        <a:buChar char="•"/>
        <a:defRPr sz="2000">
          <a:solidFill>
            <a:schemeClr val="tx1"/>
          </a:solidFill>
          <a:latin typeface="+mn-lt"/>
          <a:ea typeface="MS PGothic" pitchFamily="34" charset="-128"/>
          <a:cs typeface="Akzidenz for Chalmers Regular"/>
        </a:defRPr>
      </a:lvl1pPr>
      <a:lvl2pPr marL="742950" indent="-285750" algn="l" rtl="0" eaLnBrk="0" fontAlgn="base" hangingPunct="0">
        <a:spcBef>
          <a:spcPct val="20000"/>
        </a:spcBef>
        <a:spcAft>
          <a:spcPct val="0"/>
        </a:spcAft>
        <a:buSzPct val="100000"/>
        <a:buFont typeface="Arial" panose="020B0604020202020204" pitchFamily="34" charset="0"/>
        <a:buChar char="•"/>
        <a:defRPr sz="2000">
          <a:solidFill>
            <a:schemeClr val="tx1"/>
          </a:solidFill>
          <a:latin typeface="+mn-lt"/>
          <a:ea typeface="MS PGothic" pitchFamily="34" charset="-128"/>
          <a:cs typeface="Akzidenz for Chalmers Regular"/>
        </a:defRPr>
      </a:lvl2pPr>
      <a:lvl3pPr marL="1143000" indent="-228600" algn="l" rtl="0" eaLnBrk="0" fontAlgn="base" hangingPunct="0">
        <a:spcBef>
          <a:spcPct val="20000"/>
        </a:spcBef>
        <a:spcAft>
          <a:spcPct val="0"/>
        </a:spcAft>
        <a:buSzPct val="100000"/>
        <a:buFont typeface="Arial" panose="020B0604020202020204" pitchFamily="34" charset="0"/>
        <a:buChar char="•"/>
        <a:defRPr sz="2000">
          <a:solidFill>
            <a:schemeClr val="tx1"/>
          </a:solidFill>
          <a:latin typeface="+mn-lt"/>
          <a:ea typeface="MS PGothic" pitchFamily="34" charset="-128"/>
          <a:cs typeface="Akzidenz for Chalmers Regular"/>
        </a:defRPr>
      </a:lvl3pPr>
      <a:lvl4pPr marL="1600200" indent="-228600" algn="l" rtl="0" eaLnBrk="0" fontAlgn="base" hangingPunct="0">
        <a:spcBef>
          <a:spcPct val="20000"/>
        </a:spcBef>
        <a:spcAft>
          <a:spcPct val="0"/>
        </a:spcAft>
        <a:buSzPct val="100000"/>
        <a:buFont typeface="Arial" panose="020B0604020202020204" pitchFamily="34" charset="0"/>
        <a:buChar char="•"/>
        <a:defRPr sz="2000">
          <a:solidFill>
            <a:schemeClr val="tx1"/>
          </a:solidFill>
          <a:latin typeface="+mn-lt"/>
          <a:ea typeface="MS PGothic" pitchFamily="34" charset="-128"/>
          <a:cs typeface="Akzidenz for Chalmers Regular"/>
        </a:defRPr>
      </a:lvl4pPr>
      <a:lvl5pPr marL="2057400" indent="-228600" algn="l" rtl="0" eaLnBrk="0" fontAlgn="base" hangingPunct="0">
        <a:spcBef>
          <a:spcPct val="20000"/>
        </a:spcBef>
        <a:spcAft>
          <a:spcPct val="0"/>
        </a:spcAft>
        <a:buSzPct val="100000"/>
        <a:buFont typeface="Arial" panose="020B0604020202020204" pitchFamily="34" charset="0"/>
        <a:buChar char="•"/>
        <a:defRPr sz="2000">
          <a:solidFill>
            <a:schemeClr val="tx1"/>
          </a:solidFill>
          <a:latin typeface="+mn-lt"/>
          <a:ea typeface="MS PGothic" pitchFamily="34" charset="-128"/>
          <a:cs typeface="Akzidenz for Chalmers Regular"/>
        </a:defRPr>
      </a:lvl5pPr>
      <a:lvl6pPr marL="2514600" indent="-228600" algn="l" rtl="0" eaLnBrk="1" fontAlgn="base" hangingPunct="1">
        <a:spcBef>
          <a:spcPct val="20000"/>
        </a:spcBef>
        <a:spcAft>
          <a:spcPct val="0"/>
        </a:spcAft>
        <a:buClr>
          <a:srgbClr val="FF0000"/>
        </a:buClr>
        <a:buSzPct val="150000"/>
        <a:buChar char="»"/>
        <a:defRPr sz="2000">
          <a:solidFill>
            <a:schemeClr val="tx1"/>
          </a:solidFill>
          <a:latin typeface="+mn-lt"/>
          <a:ea typeface="ＭＳ Ｐゴシック" pitchFamily="68" charset="-128"/>
        </a:defRPr>
      </a:lvl6pPr>
      <a:lvl7pPr marL="2971800" indent="-228600" algn="l" rtl="0" eaLnBrk="1" fontAlgn="base" hangingPunct="1">
        <a:spcBef>
          <a:spcPct val="20000"/>
        </a:spcBef>
        <a:spcAft>
          <a:spcPct val="0"/>
        </a:spcAft>
        <a:buClr>
          <a:srgbClr val="FF0000"/>
        </a:buClr>
        <a:buSzPct val="150000"/>
        <a:buChar char="»"/>
        <a:defRPr sz="2000">
          <a:solidFill>
            <a:schemeClr val="tx1"/>
          </a:solidFill>
          <a:latin typeface="+mn-lt"/>
          <a:ea typeface="ＭＳ Ｐゴシック" pitchFamily="68" charset="-128"/>
        </a:defRPr>
      </a:lvl7pPr>
      <a:lvl8pPr marL="3429000" indent="-228600" algn="l" rtl="0" eaLnBrk="1" fontAlgn="base" hangingPunct="1">
        <a:spcBef>
          <a:spcPct val="20000"/>
        </a:spcBef>
        <a:spcAft>
          <a:spcPct val="0"/>
        </a:spcAft>
        <a:buClr>
          <a:srgbClr val="FF0000"/>
        </a:buClr>
        <a:buSzPct val="150000"/>
        <a:buChar char="»"/>
        <a:defRPr sz="2000">
          <a:solidFill>
            <a:schemeClr val="tx1"/>
          </a:solidFill>
          <a:latin typeface="+mn-lt"/>
          <a:ea typeface="ＭＳ Ｐゴシック" pitchFamily="68" charset="-128"/>
        </a:defRPr>
      </a:lvl8pPr>
      <a:lvl9pPr marL="3886200" indent="-228600" algn="l" rtl="0" eaLnBrk="1" fontAlgn="base" hangingPunct="1">
        <a:spcBef>
          <a:spcPct val="20000"/>
        </a:spcBef>
        <a:spcAft>
          <a:spcPct val="0"/>
        </a:spcAft>
        <a:buClr>
          <a:srgbClr val="FF0000"/>
        </a:buClr>
        <a:buSzPct val="150000"/>
        <a:buChar char="»"/>
        <a:defRPr sz="2000">
          <a:solidFill>
            <a:schemeClr val="tx1"/>
          </a:solidFill>
          <a:latin typeface="+mn-lt"/>
          <a:ea typeface="ＭＳ Ｐゴシック" pitchFamily="68" charset="-128"/>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mkomo.com/cost-per-gigabyt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uperiorlabels.com/order_item.asp?schoolid=316&amp;FN=33981"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cs.washington.edu/homes/lazowska/qsp/"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repository.cmu.edu/cgi/viewcontent.cgi?article=1702&amp;context=compsci"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22.wmf"/><Relationship Id="rId4" Type="http://schemas.openxmlformats.org/officeDocument/2006/relationships/oleObject" Target="../embeddings/oleObject1.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23.wmf"/><Relationship Id="rId4" Type="http://schemas.openxmlformats.org/officeDocument/2006/relationships/oleObject" Target="../embeddings/oleObject2.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23.w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7.xml"/><Relationship Id="rId1" Type="http://schemas.openxmlformats.org/officeDocument/2006/relationships/slideLayout" Target="../slideLayouts/slideLayout14.xml"/><Relationship Id="rId5" Type="http://schemas.openxmlformats.org/officeDocument/2006/relationships/image" Target="../media/image30.png"/><Relationship Id="rId4" Type="http://schemas.openxmlformats.org/officeDocument/2006/relationships/image" Target="../media/image29.png"/></Relationships>
</file>

<file path=ppt/slides/_rels/slide6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2.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slideLayout" Target="../slideLayouts/slideLayout14.xml"/><Relationship Id="rId1" Type="http://schemas.openxmlformats.org/officeDocument/2006/relationships/vmlDrawing" Target="../drawings/vmlDrawing4.vml"/><Relationship Id="rId6" Type="http://schemas.openxmlformats.org/officeDocument/2006/relationships/image" Target="../media/image33.jpeg"/><Relationship Id="rId11" Type="http://schemas.openxmlformats.org/officeDocument/2006/relationships/image" Target="../media/image38.png"/><Relationship Id="rId5" Type="http://schemas.openxmlformats.org/officeDocument/2006/relationships/image" Target="../media/image31.emf"/><Relationship Id="rId10" Type="http://schemas.openxmlformats.org/officeDocument/2006/relationships/image" Target="../media/image37.png"/><Relationship Id="rId4" Type="http://schemas.openxmlformats.org/officeDocument/2006/relationships/oleObject" Target="../embeddings/oleObject4.bin"/><Relationship Id="rId9" Type="http://schemas.openxmlformats.org/officeDocument/2006/relationships/image" Target="../media/image36.png"/></Relationships>
</file>

<file path=ppt/slides/_rels/slide6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hyperlink" Target="http://www.models-db.com/" TargetMode="External"/><Relationship Id="rId4" Type="http://schemas.openxmlformats.org/officeDocument/2006/relationships/image" Target="../media/image42.png"/><Relationship Id="rId9" Type="http://schemas.openxmlformats.org/officeDocument/2006/relationships/image" Target="../media/image47.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unset.usc.edu/publications/TECHRPTS/1997/usccse97-501/usccse97-501.ps"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51.png"/><Relationship Id="rId3" Type="http://schemas.openxmlformats.org/officeDocument/2006/relationships/notesSlide" Target="../notesSlides/notesSlide53.xml"/><Relationship Id="rId7" Type="http://schemas.openxmlformats.org/officeDocument/2006/relationships/image" Target="../media/image33.jpeg"/><Relationship Id="rId12" Type="http://schemas.openxmlformats.org/officeDocument/2006/relationships/image" Target="../media/image50.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31.emf"/><Relationship Id="rId11" Type="http://schemas.openxmlformats.org/officeDocument/2006/relationships/image" Target="../media/image49.png"/><Relationship Id="rId5" Type="http://schemas.openxmlformats.org/officeDocument/2006/relationships/oleObject" Target="../embeddings/oleObject5.bin"/><Relationship Id="rId10" Type="http://schemas.openxmlformats.org/officeDocument/2006/relationships/image" Target="../media/image48.png"/><Relationship Id="rId4" Type="http://schemas.openxmlformats.org/officeDocument/2006/relationships/image" Target="../media/image32.png"/><Relationship Id="rId9" Type="http://schemas.openxmlformats.org/officeDocument/2006/relationships/image" Target="../media/image3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8" descr="http://us.123rf.com/400wm/400/400/nikdoorg/nikdoorg1208/nikdoorg120800019/14721710-business-performance-ch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3500438"/>
            <a:ext cx="3290887" cy="329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2"/>
          <p:cNvSpPr>
            <a:spLocks noGrp="1" noChangeArrowheads="1"/>
          </p:cNvSpPr>
          <p:nvPr>
            <p:ph type="ctrTitle"/>
          </p:nvPr>
        </p:nvSpPr>
        <p:spPr>
          <a:xfrm>
            <a:off x="323850" y="620713"/>
            <a:ext cx="8880475" cy="1728787"/>
          </a:xfrm>
          <a:extLst>
            <a:ext uri="{909E8E84-426E-40DD-AFC4-6F175D3DCCD1}">
              <a14:hiddenFill xmlns:a14="http://schemas.microsoft.com/office/drawing/2010/main">
                <a:solidFill>
                  <a:schemeClr val="tx2"/>
                </a:solidFill>
              </a14:hiddenFill>
            </a:ext>
          </a:extLst>
        </p:spPr>
        <p:txBody>
          <a:bodyPr/>
          <a:lstStyle/>
          <a:p>
            <a:r>
              <a:rPr lang="en-US" altLang="en-US" smtClean="0"/>
              <a:t>Quantitative Analysis of</a:t>
            </a:r>
            <a:br>
              <a:rPr lang="en-US" altLang="en-US" smtClean="0"/>
            </a:br>
            <a:r>
              <a:rPr lang="en-US" altLang="en-US" smtClean="0"/>
              <a:t>Extra-Functional Quality Properties</a:t>
            </a:r>
            <a:br>
              <a:rPr lang="en-US" altLang="en-US" smtClean="0"/>
            </a:br>
            <a:r>
              <a:rPr lang="en-US" altLang="en-US" smtClean="0"/>
              <a:t>of Software Architectures</a:t>
            </a:r>
            <a:endParaRPr lang="en-GB" altLang="en-US" smtClean="0"/>
          </a:p>
        </p:txBody>
      </p:sp>
      <p:sp>
        <p:nvSpPr>
          <p:cNvPr id="19460" name="Rectangle 3"/>
          <p:cNvSpPr>
            <a:spLocks noGrp="1" noChangeArrowheads="1"/>
          </p:cNvSpPr>
          <p:nvPr>
            <p:ph type="subTitle" idx="1"/>
          </p:nvPr>
        </p:nvSpPr>
        <p:spPr>
          <a:xfrm>
            <a:off x="708025" y="2278063"/>
            <a:ext cx="6816725" cy="4103687"/>
          </a:xfrm>
          <a:noFill/>
        </p:spPr>
        <p:txBody>
          <a:bodyPr anchor="ctr"/>
          <a:lstStyle/>
          <a:p>
            <a:pPr algn="l"/>
            <a:r>
              <a:rPr lang="en-US" altLang="sv-SE" sz="3600" b="1" smtClean="0"/>
              <a:t>Michel R.V. Chaudron</a:t>
            </a:r>
          </a:p>
          <a:p>
            <a:pPr algn="l"/>
            <a:r>
              <a:rPr lang="en-US" altLang="sv-SE" sz="3600" smtClean="0"/>
              <a:t>Professor in Software Engineering</a:t>
            </a:r>
          </a:p>
          <a:p>
            <a:pPr algn="l"/>
            <a:endParaRPr lang="en-US" altLang="sv-SE" sz="3600" smtClean="0"/>
          </a:p>
          <a:p>
            <a:pPr algn="l"/>
            <a:r>
              <a:rPr lang="en-US" altLang="sv-SE" smtClean="0"/>
              <a:t>michel.chaudron(@)gu.se</a:t>
            </a:r>
          </a:p>
          <a:p>
            <a:pPr algn="l"/>
            <a:r>
              <a:rPr lang="en-US" altLang="sv-SE" smtClean="0"/>
              <a:t>chaudron(@)chalmers.se</a:t>
            </a:r>
            <a:endParaRPr lang="en-GB" altLang="sv-SE"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idx="1"/>
          </p:nvPr>
        </p:nvSpPr>
        <p:spPr>
          <a:xfrm>
            <a:off x="250825" y="1268413"/>
            <a:ext cx="8642350" cy="4537075"/>
          </a:xfrm>
        </p:spPr>
        <p:txBody>
          <a:bodyPr/>
          <a:lstStyle/>
          <a:p>
            <a:r>
              <a:rPr lang="en-GB" altLang="sv-SE" smtClean="0"/>
              <a:t>Scalability = the ability of a system to continue to meet its performance objectives under increasing demand</a:t>
            </a:r>
            <a:br>
              <a:rPr lang="en-GB" altLang="sv-SE" smtClean="0"/>
            </a:br>
            <a:endParaRPr lang="en-GB" altLang="sv-SE" smtClean="0"/>
          </a:p>
          <a:p>
            <a:r>
              <a:rPr lang="en-GB" altLang="sv-SE" smtClean="0"/>
              <a:t>Scalability is limited by available resources</a:t>
            </a:r>
          </a:p>
          <a:p>
            <a:pPr lvl="1"/>
            <a:r>
              <a:rPr lang="en-GB" altLang="sv-SE" smtClean="0"/>
              <a:t>Thrashing is caused by contention for CPU,</a:t>
            </a:r>
            <a:br>
              <a:rPr lang="en-GB" altLang="sv-SE" smtClean="0"/>
            </a:br>
            <a:r>
              <a:rPr lang="en-GB" altLang="sv-SE" smtClean="0"/>
              <a:t>disk, netw.</a:t>
            </a:r>
          </a:p>
        </p:txBody>
      </p:sp>
      <p:sp>
        <p:nvSpPr>
          <p:cNvPr id="44035" name="Rectangle 2"/>
          <p:cNvSpPr>
            <a:spLocks noGrp="1" noChangeArrowheads="1"/>
          </p:cNvSpPr>
          <p:nvPr>
            <p:ph type="title"/>
          </p:nvPr>
        </p:nvSpPr>
        <p:spPr>
          <a:xfrm>
            <a:off x="323850" y="404813"/>
            <a:ext cx="8229600" cy="762000"/>
          </a:xfrm>
        </p:spPr>
        <p:txBody>
          <a:bodyPr/>
          <a:lstStyle/>
          <a:p>
            <a:r>
              <a:rPr lang="en-US" altLang="sv-SE" smtClean="0"/>
              <a:t>Scalability (definition)</a:t>
            </a:r>
            <a:endParaRPr lang="en-GB" altLang="sv-SE" smtClean="0"/>
          </a:p>
        </p:txBody>
      </p:sp>
      <p:sp>
        <p:nvSpPr>
          <p:cNvPr id="44036" name="Slide Number Placeholder 5"/>
          <p:cNvSpPr>
            <a:spLocks noGrp="1"/>
          </p:cNvSpPr>
          <p:nvPr>
            <p:ph type="sldNum" sz="quarter" idx="4294967295"/>
          </p:nvPr>
        </p:nvSpPr>
        <p:spPr bwMode="auto">
          <a:xfrm>
            <a:off x="7239000" y="6400800"/>
            <a:ext cx="1905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fld id="{C73B9CD2-9993-49CC-BB8A-6518E9E03F58}" type="slidenum">
              <a:rPr lang="en-GB" altLang="sv-SE" sz="2000">
                <a:latin typeface="Lucida Sans Unicode" panose="020B0602030504020204" pitchFamily="34" charset="0"/>
              </a:rPr>
              <a:pPr eaLnBrk="1" hangingPunct="1">
                <a:lnSpc>
                  <a:spcPct val="90000"/>
                </a:lnSpc>
                <a:spcBef>
                  <a:spcPct val="0"/>
                </a:spcBef>
                <a:buSzTx/>
                <a:buFontTx/>
                <a:buNone/>
              </a:pPr>
              <a:t>10</a:t>
            </a:fld>
            <a:endParaRPr lang="en-GB" altLang="sv-SE" sz="2000">
              <a:latin typeface="Lucida Sans Unicode" panose="020B0602030504020204" pitchFamily="34" charset="0"/>
            </a:endParaRPr>
          </a:p>
        </p:txBody>
      </p:sp>
      <p:grpSp>
        <p:nvGrpSpPr>
          <p:cNvPr id="346147" name="Group 35"/>
          <p:cNvGrpSpPr>
            <a:grpSpLocks/>
          </p:cNvGrpSpPr>
          <p:nvPr/>
        </p:nvGrpSpPr>
        <p:grpSpPr bwMode="auto">
          <a:xfrm>
            <a:off x="468313" y="4525963"/>
            <a:ext cx="4751387" cy="2330450"/>
            <a:chOff x="295" y="2750"/>
            <a:chExt cx="2993" cy="1468"/>
          </a:xfrm>
        </p:grpSpPr>
        <p:sp>
          <p:nvSpPr>
            <p:cNvPr id="44052" name="AutoShape 5"/>
            <p:cNvSpPr>
              <a:spLocks noChangeArrowheads="1"/>
            </p:cNvSpPr>
            <p:nvPr/>
          </p:nvSpPr>
          <p:spPr bwMode="auto">
            <a:xfrm>
              <a:off x="295" y="2750"/>
              <a:ext cx="2267" cy="1434"/>
            </a:xfrm>
            <a:prstGeom prst="roundRect">
              <a:avLst>
                <a:gd name="adj" fmla="val 16667"/>
              </a:avLst>
            </a:prstGeom>
            <a:solidFill>
              <a:srgbClr val="F0F6FA"/>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sp>
          <p:nvSpPr>
            <p:cNvPr id="44053" name="Text Box 6"/>
            <p:cNvSpPr txBox="1">
              <a:spLocks noChangeArrowheads="1"/>
            </p:cNvSpPr>
            <p:nvPr/>
          </p:nvSpPr>
          <p:spPr bwMode="auto">
            <a:xfrm>
              <a:off x="1962" y="4006"/>
              <a:ext cx="38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spcBef>
                  <a:spcPct val="0"/>
                </a:spcBef>
                <a:buSzTx/>
                <a:buFontTx/>
                <a:buNone/>
              </a:pPr>
              <a:r>
                <a:rPr lang="en-GB" altLang="sv-SE" sz="1600" b="1">
                  <a:latin typeface="Lucida Sans Unicode" panose="020B0602030504020204" pitchFamily="34" charset="0"/>
                </a:rPr>
                <a:t>load</a:t>
              </a:r>
            </a:p>
          </p:txBody>
        </p:sp>
        <p:sp>
          <p:nvSpPr>
            <p:cNvPr id="44054" name="Text Box 7"/>
            <p:cNvSpPr txBox="1">
              <a:spLocks noChangeArrowheads="1"/>
            </p:cNvSpPr>
            <p:nvPr/>
          </p:nvSpPr>
          <p:spPr bwMode="auto">
            <a:xfrm>
              <a:off x="2620" y="3013"/>
              <a:ext cx="668"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spcBef>
                  <a:spcPct val="0"/>
                </a:spcBef>
                <a:buSzTx/>
                <a:buFontTx/>
                <a:buNone/>
              </a:pPr>
              <a:r>
                <a:rPr lang="en-GB" altLang="sv-SE" sz="1400" b="1">
                  <a:latin typeface="Lucida Sans Unicode" panose="020B0602030504020204" pitchFamily="34" charset="0"/>
                </a:rPr>
                <a:t>system </a:t>
              </a:r>
              <a:br>
                <a:rPr lang="en-GB" altLang="sv-SE" sz="1400" b="1">
                  <a:latin typeface="Lucida Sans Unicode" panose="020B0602030504020204" pitchFamily="34" charset="0"/>
                </a:rPr>
              </a:br>
              <a:r>
                <a:rPr lang="en-GB" altLang="sv-SE" sz="1400" b="1">
                  <a:latin typeface="Lucida Sans Unicode" panose="020B0602030504020204" pitchFamily="34" charset="0"/>
                </a:rPr>
                <a:t>saturation</a:t>
              </a:r>
            </a:p>
          </p:txBody>
        </p:sp>
        <p:sp>
          <p:nvSpPr>
            <p:cNvPr id="44055" name="Text Box 8"/>
            <p:cNvSpPr txBox="1">
              <a:spLocks noChangeArrowheads="1"/>
            </p:cNvSpPr>
            <p:nvPr/>
          </p:nvSpPr>
          <p:spPr bwMode="auto">
            <a:xfrm>
              <a:off x="328" y="2784"/>
              <a:ext cx="82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spcBef>
                  <a:spcPct val="0"/>
                </a:spcBef>
                <a:buSzTx/>
                <a:buFontTx/>
                <a:buNone/>
              </a:pPr>
              <a:r>
                <a:rPr lang="en-GB" altLang="sv-SE" sz="1600" b="1">
                  <a:latin typeface="Lucida Sans Unicode" panose="020B0602030504020204" pitchFamily="34" charset="0"/>
                </a:rPr>
                <a:t>throughput</a:t>
              </a:r>
            </a:p>
          </p:txBody>
        </p:sp>
        <p:sp>
          <p:nvSpPr>
            <p:cNvPr id="44056" name="Line 10"/>
            <p:cNvSpPr>
              <a:spLocks noChangeShapeType="1"/>
            </p:cNvSpPr>
            <p:nvPr/>
          </p:nvSpPr>
          <p:spPr bwMode="auto">
            <a:xfrm>
              <a:off x="678" y="3011"/>
              <a:ext cx="0" cy="997"/>
            </a:xfrm>
            <a:prstGeom prst="line">
              <a:avLst/>
            </a:prstGeom>
            <a:noFill/>
            <a:ln w="19050">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4057" name="Line 11"/>
            <p:cNvSpPr>
              <a:spLocks noChangeShapeType="1"/>
            </p:cNvSpPr>
            <p:nvPr/>
          </p:nvSpPr>
          <p:spPr bwMode="auto">
            <a:xfrm rot="5400000">
              <a:off x="1417" y="3269"/>
              <a:ext cx="0" cy="1477"/>
            </a:xfrm>
            <a:prstGeom prst="line">
              <a:avLst/>
            </a:prstGeom>
            <a:noFill/>
            <a:ln w="19050">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4058" name="Line 12"/>
            <p:cNvSpPr>
              <a:spLocks noChangeShapeType="1"/>
            </p:cNvSpPr>
            <p:nvPr/>
          </p:nvSpPr>
          <p:spPr bwMode="auto">
            <a:xfrm>
              <a:off x="678" y="3165"/>
              <a:ext cx="1975"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4059" name="Freeform 13"/>
            <p:cNvSpPr>
              <a:spLocks/>
            </p:cNvSpPr>
            <p:nvPr/>
          </p:nvSpPr>
          <p:spPr bwMode="auto">
            <a:xfrm>
              <a:off x="678" y="3230"/>
              <a:ext cx="1316" cy="778"/>
            </a:xfrm>
            <a:custGeom>
              <a:avLst/>
              <a:gdLst>
                <a:gd name="T0" fmla="*/ 0 w 1535"/>
                <a:gd name="T1" fmla="*/ 203 h 920"/>
                <a:gd name="T2" fmla="*/ 80 w 1535"/>
                <a:gd name="T3" fmla="*/ 94 h 920"/>
                <a:gd name="T4" fmla="*/ 139 w 1535"/>
                <a:gd name="T5" fmla="*/ 21 h 920"/>
                <a:gd name="T6" fmla="*/ 198 w 1535"/>
                <a:gd name="T7" fmla="*/ 3 h 920"/>
                <a:gd name="T8" fmla="*/ 271 w 1535"/>
                <a:gd name="T9" fmla="*/ 17 h 920"/>
                <a:gd name="T10" fmla="*/ 384 w 1535"/>
                <a:gd name="T11" fmla="*/ 50 h 9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35" h="920">
                  <a:moveTo>
                    <a:pt x="0" y="920"/>
                  </a:moveTo>
                  <a:cubicBezTo>
                    <a:pt x="105" y="746"/>
                    <a:pt x="224" y="560"/>
                    <a:pt x="317" y="422"/>
                  </a:cubicBezTo>
                  <a:cubicBezTo>
                    <a:pt x="410" y="284"/>
                    <a:pt x="477" y="163"/>
                    <a:pt x="556" y="93"/>
                  </a:cubicBezTo>
                  <a:cubicBezTo>
                    <a:pt x="635" y="23"/>
                    <a:pt x="703" y="6"/>
                    <a:pt x="791" y="3"/>
                  </a:cubicBezTo>
                  <a:cubicBezTo>
                    <a:pt x="879" y="0"/>
                    <a:pt x="958" y="39"/>
                    <a:pt x="1082" y="76"/>
                  </a:cubicBezTo>
                  <a:cubicBezTo>
                    <a:pt x="1206" y="113"/>
                    <a:pt x="1441" y="196"/>
                    <a:pt x="1535" y="227"/>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4060" name="Text Box 14"/>
            <p:cNvSpPr txBox="1">
              <a:spLocks noChangeArrowheads="1"/>
            </p:cNvSpPr>
            <p:nvPr/>
          </p:nvSpPr>
          <p:spPr bwMode="auto">
            <a:xfrm>
              <a:off x="1572" y="3419"/>
              <a:ext cx="70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spcBef>
                  <a:spcPct val="0"/>
                </a:spcBef>
                <a:buSzTx/>
                <a:buFontTx/>
                <a:buNone/>
              </a:pPr>
              <a:r>
                <a:rPr lang="en-GB" altLang="sv-SE" sz="1600" b="1">
                  <a:latin typeface="Lucida Sans Unicode" panose="020B0602030504020204" pitchFamily="34" charset="0"/>
                </a:rPr>
                <a:t>thrashing</a:t>
              </a:r>
            </a:p>
          </p:txBody>
        </p:sp>
        <p:sp>
          <p:nvSpPr>
            <p:cNvPr id="44061" name="AutoShape 15"/>
            <p:cNvSpPr>
              <a:spLocks noChangeArrowheads="1"/>
            </p:cNvSpPr>
            <p:nvPr/>
          </p:nvSpPr>
          <p:spPr bwMode="auto">
            <a:xfrm flipH="1" flipV="1">
              <a:off x="1456" y="3237"/>
              <a:ext cx="529" cy="172"/>
            </a:xfrm>
            <a:prstGeom prst="rtTriangle">
              <a:avLst/>
            </a:prstGeom>
            <a:solidFill>
              <a:srgbClr val="FADDA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sp>
          <p:nvSpPr>
            <p:cNvPr id="44062" name="Line 16"/>
            <p:cNvSpPr>
              <a:spLocks noChangeShapeType="1"/>
            </p:cNvSpPr>
            <p:nvPr/>
          </p:nvSpPr>
          <p:spPr bwMode="auto">
            <a:xfrm flipV="1">
              <a:off x="1767" y="3283"/>
              <a:ext cx="39" cy="136"/>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46145" name="Group 33"/>
          <p:cNvGrpSpPr>
            <a:grpSpLocks/>
          </p:cNvGrpSpPr>
          <p:nvPr/>
        </p:nvGrpSpPr>
        <p:grpSpPr bwMode="auto">
          <a:xfrm>
            <a:off x="5364163" y="3670300"/>
            <a:ext cx="3382962" cy="3187700"/>
            <a:chOff x="3471" y="2211"/>
            <a:chExt cx="2131" cy="2008"/>
          </a:xfrm>
        </p:grpSpPr>
        <p:sp>
          <p:nvSpPr>
            <p:cNvPr id="44044" name="AutoShape 18"/>
            <p:cNvSpPr>
              <a:spLocks noChangeArrowheads="1"/>
            </p:cNvSpPr>
            <p:nvPr/>
          </p:nvSpPr>
          <p:spPr bwMode="auto">
            <a:xfrm>
              <a:off x="3471" y="2750"/>
              <a:ext cx="2131" cy="1434"/>
            </a:xfrm>
            <a:prstGeom prst="roundRect">
              <a:avLst>
                <a:gd name="adj" fmla="val 16667"/>
              </a:avLst>
            </a:prstGeom>
            <a:solidFill>
              <a:srgbClr val="F0F6FA"/>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sp>
          <p:nvSpPr>
            <p:cNvPr id="44045" name="Text Box 19"/>
            <p:cNvSpPr txBox="1">
              <a:spLocks noChangeArrowheads="1"/>
            </p:cNvSpPr>
            <p:nvPr/>
          </p:nvSpPr>
          <p:spPr bwMode="auto">
            <a:xfrm>
              <a:off x="4877" y="4006"/>
              <a:ext cx="387"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spcBef>
                  <a:spcPct val="0"/>
                </a:spcBef>
                <a:buSzTx/>
                <a:buFontTx/>
                <a:buNone/>
              </a:pPr>
              <a:r>
                <a:rPr lang="en-GB" altLang="sv-SE" sz="1600" b="1">
                  <a:latin typeface="Lucida Sans Unicode" panose="020B0602030504020204" pitchFamily="34" charset="0"/>
                </a:rPr>
                <a:t>load</a:t>
              </a:r>
            </a:p>
          </p:txBody>
        </p:sp>
        <p:sp>
          <p:nvSpPr>
            <p:cNvPr id="44046" name="Text Box 21"/>
            <p:cNvSpPr txBox="1">
              <a:spLocks noChangeArrowheads="1"/>
            </p:cNvSpPr>
            <p:nvPr/>
          </p:nvSpPr>
          <p:spPr bwMode="auto">
            <a:xfrm>
              <a:off x="3502" y="2784"/>
              <a:ext cx="99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spcBef>
                  <a:spcPct val="0"/>
                </a:spcBef>
                <a:buSzTx/>
                <a:buFontTx/>
                <a:buNone/>
              </a:pPr>
              <a:r>
                <a:rPr lang="en-GB" altLang="sv-SE" sz="1600" b="1">
                  <a:latin typeface="Lucida Sans Unicode" panose="020B0602030504020204" pitchFamily="34" charset="0"/>
                </a:rPr>
                <a:t>response time</a:t>
              </a:r>
            </a:p>
          </p:txBody>
        </p:sp>
        <p:sp>
          <p:nvSpPr>
            <p:cNvPr id="44047" name="Line 23"/>
            <p:cNvSpPr>
              <a:spLocks noChangeShapeType="1"/>
            </p:cNvSpPr>
            <p:nvPr/>
          </p:nvSpPr>
          <p:spPr bwMode="auto">
            <a:xfrm>
              <a:off x="3833" y="3011"/>
              <a:ext cx="0" cy="997"/>
            </a:xfrm>
            <a:prstGeom prst="line">
              <a:avLst/>
            </a:prstGeom>
            <a:noFill/>
            <a:ln w="19050">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4048" name="Line 24"/>
            <p:cNvSpPr>
              <a:spLocks noChangeShapeType="1"/>
            </p:cNvSpPr>
            <p:nvPr/>
          </p:nvSpPr>
          <p:spPr bwMode="auto">
            <a:xfrm rot="5400000">
              <a:off x="4530" y="3311"/>
              <a:ext cx="0" cy="1394"/>
            </a:xfrm>
            <a:prstGeom prst="line">
              <a:avLst/>
            </a:prstGeom>
            <a:noFill/>
            <a:ln w="19050">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4049" name="Freeform 26"/>
            <p:cNvSpPr>
              <a:spLocks/>
            </p:cNvSpPr>
            <p:nvPr/>
          </p:nvSpPr>
          <p:spPr bwMode="auto">
            <a:xfrm>
              <a:off x="3833" y="2211"/>
              <a:ext cx="912" cy="1797"/>
            </a:xfrm>
            <a:custGeom>
              <a:avLst/>
              <a:gdLst>
                <a:gd name="T0" fmla="*/ 0 w 966"/>
                <a:gd name="T1" fmla="*/ 1797 h 1797"/>
                <a:gd name="T2" fmla="*/ 187 w 966"/>
                <a:gd name="T3" fmla="*/ 1716 h 1797"/>
                <a:gd name="T4" fmla="*/ 399 w 966"/>
                <a:gd name="T5" fmla="*/ 1530 h 1797"/>
                <a:gd name="T6" fmla="*/ 475 w 966"/>
                <a:gd name="T7" fmla="*/ 1292 h 1797"/>
                <a:gd name="T8" fmla="*/ 517 w 966"/>
                <a:gd name="T9" fmla="*/ 942 h 1797"/>
                <a:gd name="T10" fmla="*/ 576 w 966"/>
                <a:gd name="T11" fmla="*/ 0 h 17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6" h="1797">
                  <a:moveTo>
                    <a:pt x="0" y="1797"/>
                  </a:moveTo>
                  <a:cubicBezTo>
                    <a:pt x="52" y="1784"/>
                    <a:pt x="204" y="1760"/>
                    <a:pt x="315" y="1716"/>
                  </a:cubicBezTo>
                  <a:cubicBezTo>
                    <a:pt x="426" y="1672"/>
                    <a:pt x="589" y="1601"/>
                    <a:pt x="669" y="1530"/>
                  </a:cubicBezTo>
                  <a:cubicBezTo>
                    <a:pt x="749" y="1459"/>
                    <a:pt x="764" y="1390"/>
                    <a:pt x="797" y="1292"/>
                  </a:cubicBezTo>
                  <a:cubicBezTo>
                    <a:pt x="830" y="1194"/>
                    <a:pt x="839" y="1157"/>
                    <a:pt x="867" y="942"/>
                  </a:cubicBezTo>
                  <a:cubicBezTo>
                    <a:pt x="895" y="727"/>
                    <a:pt x="946" y="196"/>
                    <a:pt x="966" y="0"/>
                  </a:cubicBezTo>
                </a:path>
              </a:pathLst>
            </a:custGeom>
            <a:noFill/>
            <a:ln w="28575"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4050" name="Line 31"/>
            <p:cNvSpPr>
              <a:spLocks noChangeShapeType="1"/>
            </p:cNvSpPr>
            <p:nvPr/>
          </p:nvSpPr>
          <p:spPr bwMode="auto">
            <a:xfrm rot="5400000">
              <a:off x="3848" y="3310"/>
              <a:ext cx="1391"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4051" name="Text Box 32"/>
            <p:cNvSpPr txBox="1">
              <a:spLocks noChangeArrowheads="1"/>
            </p:cNvSpPr>
            <p:nvPr/>
          </p:nvSpPr>
          <p:spPr bwMode="auto">
            <a:xfrm>
              <a:off x="3884" y="2411"/>
              <a:ext cx="668"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spcBef>
                  <a:spcPct val="0"/>
                </a:spcBef>
                <a:buSzTx/>
                <a:buFontTx/>
                <a:buNone/>
              </a:pPr>
              <a:r>
                <a:rPr lang="en-GB" altLang="sv-SE" sz="1400" b="1">
                  <a:latin typeface="Lucida Sans Unicode" panose="020B0602030504020204" pitchFamily="34" charset="0"/>
                </a:rPr>
                <a:t>system </a:t>
              </a:r>
              <a:br>
                <a:rPr lang="en-GB" altLang="sv-SE" sz="1400" b="1">
                  <a:latin typeface="Lucida Sans Unicode" panose="020B0602030504020204" pitchFamily="34" charset="0"/>
                </a:rPr>
              </a:br>
              <a:r>
                <a:rPr lang="en-GB" altLang="sv-SE" sz="1400" b="1">
                  <a:latin typeface="Lucida Sans Unicode" panose="020B0602030504020204" pitchFamily="34" charset="0"/>
                </a:rPr>
                <a:t>saturation</a:t>
              </a:r>
            </a:p>
          </p:txBody>
        </p:sp>
      </p:grpSp>
      <p:sp>
        <p:nvSpPr>
          <p:cNvPr id="44039" name="Rectangle 7"/>
          <p:cNvSpPr>
            <a:spLocks noChangeArrowheads="1"/>
          </p:cNvSpPr>
          <p:nvPr/>
        </p:nvSpPr>
        <p:spPr bwMode="auto">
          <a:xfrm>
            <a:off x="7734300" y="3030538"/>
            <a:ext cx="1157288" cy="211137"/>
          </a:xfrm>
          <a:prstGeom prst="rect">
            <a:avLst/>
          </a:prstGeom>
          <a:solidFill>
            <a:srgbClr val="66FFFF"/>
          </a:solidFill>
          <a:ln w="9525">
            <a:solidFill>
              <a:schemeClr val="tx1"/>
            </a:solidFill>
            <a:miter lim="800000"/>
            <a:headEnd/>
            <a:tailEnd/>
          </a:ln>
        </p:spPr>
        <p:txBody>
          <a:bodyPr wrap="none" lIns="0" tIns="0" rIns="0" bIns="0"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sp>
        <p:nvSpPr>
          <p:cNvPr id="44040" name="Rectangle 8"/>
          <p:cNvSpPr>
            <a:spLocks noChangeArrowheads="1"/>
          </p:cNvSpPr>
          <p:nvPr/>
        </p:nvSpPr>
        <p:spPr bwMode="auto">
          <a:xfrm>
            <a:off x="7734300" y="2641600"/>
            <a:ext cx="352425" cy="284163"/>
          </a:xfrm>
          <a:prstGeom prst="rect">
            <a:avLst/>
          </a:prstGeom>
          <a:solidFill>
            <a:srgbClr val="3366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sp>
        <p:nvSpPr>
          <p:cNvPr id="44041" name="Rectangle 9"/>
          <p:cNvSpPr>
            <a:spLocks noChangeArrowheads="1"/>
          </p:cNvSpPr>
          <p:nvPr/>
        </p:nvSpPr>
        <p:spPr bwMode="auto">
          <a:xfrm>
            <a:off x="8499475" y="2641600"/>
            <a:ext cx="393700" cy="284163"/>
          </a:xfrm>
          <a:prstGeom prst="rect">
            <a:avLst/>
          </a:prstGeom>
          <a:solidFill>
            <a:srgbClr val="3366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cxnSp>
        <p:nvCxnSpPr>
          <p:cNvPr id="44042" name="AutoShape 10"/>
          <p:cNvCxnSpPr>
            <a:cxnSpLocks noChangeShapeType="1"/>
            <a:stCxn id="44040" idx="3"/>
            <a:endCxn id="44041" idx="1"/>
          </p:cNvCxnSpPr>
          <p:nvPr/>
        </p:nvCxnSpPr>
        <p:spPr bwMode="auto">
          <a:xfrm>
            <a:off x="8086725" y="2782888"/>
            <a:ext cx="412750" cy="0"/>
          </a:xfrm>
          <a:prstGeom prst="straightConnector1">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043" name="Rectangle 7"/>
          <p:cNvSpPr>
            <a:spLocks noChangeArrowheads="1"/>
          </p:cNvSpPr>
          <p:nvPr/>
        </p:nvSpPr>
        <p:spPr bwMode="auto">
          <a:xfrm>
            <a:off x="7735888" y="3362325"/>
            <a:ext cx="1157287" cy="211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SzTx/>
              <a:buFontTx/>
              <a:buNone/>
            </a:pPr>
            <a:r>
              <a:rPr lang="en-US" altLang="sv-SE" sz="1600">
                <a:latin typeface="Lucida Sans Unicode" panose="020B0602030504020204" pitchFamily="34" charset="0"/>
              </a:rPr>
              <a:t>resource</a:t>
            </a:r>
            <a:endParaRPr lang="sv-SE" altLang="sv-SE" sz="1600">
              <a:latin typeface="Lucida Sans Unicode" panose="020B0602030504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61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346145"/>
                                        </p:tgtEl>
                                        <p:attrNameLst>
                                          <p:attrName>style.visibility</p:attrName>
                                        </p:attrNameLst>
                                      </p:cBhvr>
                                      <p:to>
                                        <p:strVal val="visible"/>
                                      </p:to>
                                    </p:set>
                                    <p:anim calcmode="lin" valueType="num">
                                      <p:cBhvr additive="base">
                                        <p:cTn id="11" dur="500" fill="hold"/>
                                        <p:tgtEl>
                                          <p:spTgt spid="346145"/>
                                        </p:tgtEl>
                                        <p:attrNameLst>
                                          <p:attrName>ppt_x</p:attrName>
                                        </p:attrNameLst>
                                      </p:cBhvr>
                                      <p:tavLst>
                                        <p:tav tm="0">
                                          <p:val>
                                            <p:strVal val="#ppt_x"/>
                                          </p:val>
                                        </p:tav>
                                        <p:tav tm="100000">
                                          <p:val>
                                            <p:strVal val="#ppt_x"/>
                                          </p:val>
                                        </p:tav>
                                      </p:tavLst>
                                    </p:anim>
                                    <p:anim calcmode="lin" valueType="num">
                                      <p:cBhvr additive="base">
                                        <p:cTn id="12" dur="500" fill="hold"/>
                                        <p:tgtEl>
                                          <p:spTgt spid="3461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Title 1"/>
          <p:cNvSpPr>
            <a:spLocks noGrp="1"/>
          </p:cNvSpPr>
          <p:nvPr>
            <p:ph type="title"/>
          </p:nvPr>
        </p:nvSpPr>
        <p:spPr>
          <a:xfrm>
            <a:off x="0" y="549275"/>
            <a:ext cx="9144000" cy="762000"/>
          </a:xfrm>
        </p:spPr>
        <p:txBody>
          <a:bodyPr/>
          <a:lstStyle/>
          <a:p>
            <a:endParaRPr lang="sv-SE" altLang="sv-SE" smtClean="0"/>
          </a:p>
        </p:txBody>
      </p:sp>
      <p:sp>
        <p:nvSpPr>
          <p:cNvPr id="46083" name="Content Placeholder 2"/>
          <p:cNvSpPr>
            <a:spLocks noGrp="1"/>
          </p:cNvSpPr>
          <p:nvPr>
            <p:ph idx="1"/>
          </p:nvPr>
        </p:nvSpPr>
        <p:spPr>
          <a:xfrm>
            <a:off x="395288" y="6092825"/>
            <a:ext cx="8424862" cy="288925"/>
          </a:xfrm>
        </p:spPr>
        <p:txBody>
          <a:bodyPr/>
          <a:lstStyle/>
          <a:p>
            <a:pPr marL="0" indent="0" algn="ctr">
              <a:buFont typeface="Arial" panose="020B0604020202020204" pitchFamily="34" charset="0"/>
              <a:buNone/>
            </a:pPr>
            <a:r>
              <a:rPr lang="en-US" altLang="sv-SE" sz="1800" smtClean="0"/>
              <a:t>Source: </a:t>
            </a:r>
            <a:r>
              <a:rPr lang="en-US" altLang="sv-SE" sz="1800" i="1" smtClean="0">
                <a:hlinkClick r:id="rId2"/>
              </a:rPr>
              <a:t>A History of Storage Cost</a:t>
            </a:r>
            <a:r>
              <a:rPr lang="en-US" altLang="sv-SE" sz="1800" smtClean="0"/>
              <a:t> by Matthew Komorowski</a:t>
            </a:r>
            <a:endParaRPr lang="sv-SE" altLang="sv-SE" sz="1800" smtClean="0"/>
          </a:p>
        </p:txBody>
      </p:sp>
      <p:pic>
        <p:nvPicPr>
          <p:cNvPr id="46084" name="Picture 2" descr="http://1.bp.blogspot.com/-LHoWVgcz0AM/TfJZaS5DZiI/AAAAAAAAPYw/HNZB_Rw-1L4/s1600/hd-cost-graph-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484313"/>
            <a:ext cx="7521575"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434975"/>
            <a:ext cx="9144000" cy="762000"/>
          </a:xfrm>
        </p:spPr>
        <p:txBody>
          <a:bodyPr/>
          <a:lstStyle/>
          <a:p>
            <a:r>
              <a:rPr lang="en-GB" altLang="sv-SE" smtClean="0"/>
              <a:t>Zen of Performance: Balance</a:t>
            </a:r>
          </a:p>
        </p:txBody>
      </p:sp>
      <p:sp>
        <p:nvSpPr>
          <p:cNvPr id="47107" name="Rectangle 42"/>
          <p:cNvSpPr>
            <a:spLocks noGrp="1" noChangeArrowheads="1"/>
          </p:cNvSpPr>
          <p:nvPr>
            <p:ph idx="1"/>
          </p:nvPr>
        </p:nvSpPr>
        <p:spPr>
          <a:xfrm>
            <a:off x="252413" y="4111625"/>
            <a:ext cx="8496300" cy="2232025"/>
          </a:xfrm>
        </p:spPr>
        <p:txBody>
          <a:bodyPr/>
          <a:lstStyle/>
          <a:p>
            <a:pPr>
              <a:lnSpc>
                <a:spcPct val="90000"/>
              </a:lnSpc>
              <a:buFontTx/>
              <a:buNone/>
            </a:pPr>
            <a:r>
              <a:rPr lang="en-US" altLang="sv-SE" smtClean="0"/>
              <a:t>	Architect’s goal: to establish the (minimum) amount of hardware that will allow the system to meet its performance goals.</a:t>
            </a:r>
          </a:p>
          <a:p>
            <a:pPr>
              <a:lnSpc>
                <a:spcPct val="90000"/>
              </a:lnSpc>
              <a:buFontTx/>
              <a:buNone/>
            </a:pPr>
            <a:endParaRPr lang="en-US" altLang="sv-SE" smtClean="0"/>
          </a:p>
          <a:p>
            <a:pPr>
              <a:lnSpc>
                <a:spcPct val="90000"/>
              </a:lnSpc>
              <a:buFontTx/>
              <a:buNone/>
            </a:pPr>
            <a:r>
              <a:rPr lang="en-US" altLang="sv-SE" smtClean="0"/>
              <a:t>	Architect’s aim: to understand the </a:t>
            </a:r>
            <a:r>
              <a:rPr lang="en-US" altLang="sv-SE" b="1" i="1" smtClean="0"/>
              <a:t>trade-off</a:t>
            </a:r>
            <a:r>
              <a:rPr lang="en-US" altLang="sv-SE" smtClean="0"/>
              <a:t> between resources and performance</a:t>
            </a:r>
            <a:endParaRPr lang="nl-NL" altLang="sv-SE" smtClean="0"/>
          </a:p>
        </p:txBody>
      </p:sp>
      <p:sp>
        <p:nvSpPr>
          <p:cNvPr id="47108" name="Slide Number Placeholder 5"/>
          <p:cNvSpPr>
            <a:spLocks noGrp="1"/>
          </p:cNvSpPr>
          <p:nvPr>
            <p:ph type="sldNum" sz="quarter" idx="4294967295"/>
          </p:nvPr>
        </p:nvSpPr>
        <p:spPr bwMode="auto">
          <a:xfrm>
            <a:off x="8496300" y="6580188"/>
            <a:ext cx="684213"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r" eaLnBrk="1" hangingPunct="1">
              <a:lnSpc>
                <a:spcPct val="90000"/>
              </a:lnSpc>
              <a:spcBef>
                <a:spcPct val="0"/>
              </a:spcBef>
              <a:buSzTx/>
              <a:buFontTx/>
              <a:buNone/>
            </a:pPr>
            <a:fld id="{B975C2A3-68BF-4752-838C-67FFE12CA47D}" type="slidenum">
              <a:rPr lang="en-GB" altLang="sv-SE" sz="1800">
                <a:latin typeface="Lucida Sans Unicode" panose="020B0602030504020204" pitchFamily="34" charset="0"/>
              </a:rPr>
              <a:pPr algn="r" eaLnBrk="1" hangingPunct="1">
                <a:lnSpc>
                  <a:spcPct val="90000"/>
                </a:lnSpc>
                <a:spcBef>
                  <a:spcPct val="0"/>
                </a:spcBef>
                <a:buSzTx/>
                <a:buFontTx/>
                <a:buNone/>
              </a:pPr>
              <a:t>12</a:t>
            </a:fld>
            <a:endParaRPr lang="en-GB" altLang="sv-SE" sz="1800">
              <a:latin typeface="Lucida Sans Unicode" panose="020B0602030504020204" pitchFamily="34" charset="0"/>
            </a:endParaRPr>
          </a:p>
        </p:txBody>
      </p:sp>
      <p:sp>
        <p:nvSpPr>
          <p:cNvPr id="47109" name="Freeform 9"/>
          <p:cNvSpPr>
            <a:spLocks/>
          </p:cNvSpPr>
          <p:nvPr/>
        </p:nvSpPr>
        <p:spPr bwMode="auto">
          <a:xfrm>
            <a:off x="4441825" y="1177925"/>
            <a:ext cx="309563" cy="231775"/>
          </a:xfrm>
          <a:custGeom>
            <a:avLst/>
            <a:gdLst>
              <a:gd name="T0" fmla="*/ 2147483646 w 184"/>
              <a:gd name="T1" fmla="*/ 2147483646 h 139"/>
              <a:gd name="T2" fmla="*/ 2147483646 w 184"/>
              <a:gd name="T3" fmla="*/ 2147483646 h 139"/>
              <a:gd name="T4" fmla="*/ 2147483646 w 184"/>
              <a:gd name="T5" fmla="*/ 2147483646 h 139"/>
              <a:gd name="T6" fmla="*/ 2147483646 w 184"/>
              <a:gd name="T7" fmla="*/ 2147483646 h 139"/>
              <a:gd name="T8" fmla="*/ 2147483646 w 184"/>
              <a:gd name="T9" fmla="*/ 2147483646 h 139"/>
              <a:gd name="T10" fmla="*/ 2147483646 w 184"/>
              <a:gd name="T11" fmla="*/ 2147483646 h 139"/>
              <a:gd name="T12" fmla="*/ 2147483646 w 184"/>
              <a:gd name="T13" fmla="*/ 2147483646 h 139"/>
              <a:gd name="T14" fmla="*/ 2147483646 w 184"/>
              <a:gd name="T15" fmla="*/ 2147483646 h 139"/>
              <a:gd name="T16" fmla="*/ 2147483646 w 184"/>
              <a:gd name="T17" fmla="*/ 0 h 139"/>
              <a:gd name="T18" fmla="*/ 2147483646 w 184"/>
              <a:gd name="T19" fmla="*/ 2147483646 h 139"/>
              <a:gd name="T20" fmla="*/ 2147483646 w 184"/>
              <a:gd name="T21" fmla="*/ 2147483646 h 139"/>
              <a:gd name="T22" fmla="*/ 2147483646 w 184"/>
              <a:gd name="T23" fmla="*/ 2147483646 h 139"/>
              <a:gd name="T24" fmla="*/ 2147483646 w 184"/>
              <a:gd name="T25" fmla="*/ 2147483646 h 139"/>
              <a:gd name="T26" fmla="*/ 2147483646 w 184"/>
              <a:gd name="T27" fmla="*/ 2147483646 h 139"/>
              <a:gd name="T28" fmla="*/ 2147483646 w 184"/>
              <a:gd name="T29" fmla="*/ 2147483646 h 139"/>
              <a:gd name="T30" fmla="*/ 2147483646 w 184"/>
              <a:gd name="T31" fmla="*/ 2147483646 h 139"/>
              <a:gd name="T32" fmla="*/ 0 w 184"/>
              <a:gd name="T33" fmla="*/ 2147483646 h 139"/>
              <a:gd name="T34" fmla="*/ 2147483646 w 184"/>
              <a:gd name="T35" fmla="*/ 2147483646 h 139"/>
              <a:gd name="T36" fmla="*/ 2147483646 w 184"/>
              <a:gd name="T37" fmla="*/ 2147483646 h 139"/>
              <a:gd name="T38" fmla="*/ 2147483646 w 184"/>
              <a:gd name="T39" fmla="*/ 2147483646 h 139"/>
              <a:gd name="T40" fmla="*/ 2147483646 w 184"/>
              <a:gd name="T41" fmla="*/ 2147483646 h 139"/>
              <a:gd name="T42" fmla="*/ 2147483646 w 184"/>
              <a:gd name="T43" fmla="*/ 2147483646 h 139"/>
              <a:gd name="T44" fmla="*/ 2147483646 w 184"/>
              <a:gd name="T45" fmla="*/ 2147483646 h 139"/>
              <a:gd name="T46" fmla="*/ 2147483646 w 184"/>
              <a:gd name="T47" fmla="*/ 2147483646 h 139"/>
              <a:gd name="T48" fmla="*/ 2147483646 w 184"/>
              <a:gd name="T49" fmla="*/ 2147483646 h 139"/>
              <a:gd name="T50" fmla="*/ 2147483646 w 184"/>
              <a:gd name="T51" fmla="*/ 2147483646 h 139"/>
              <a:gd name="T52" fmla="*/ 2147483646 w 184"/>
              <a:gd name="T53" fmla="*/ 2147483646 h 139"/>
              <a:gd name="T54" fmla="*/ 2147483646 w 184"/>
              <a:gd name="T55" fmla="*/ 2147483646 h 139"/>
              <a:gd name="T56" fmla="*/ 2147483646 w 184"/>
              <a:gd name="T57" fmla="*/ 2147483646 h 13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4" h="139">
                <a:moveTo>
                  <a:pt x="184" y="93"/>
                </a:moveTo>
                <a:lnTo>
                  <a:pt x="182" y="75"/>
                </a:lnTo>
                <a:lnTo>
                  <a:pt x="177" y="56"/>
                </a:lnTo>
                <a:lnTo>
                  <a:pt x="168" y="41"/>
                </a:lnTo>
                <a:lnTo>
                  <a:pt x="157" y="28"/>
                </a:lnTo>
                <a:lnTo>
                  <a:pt x="143" y="16"/>
                </a:lnTo>
                <a:lnTo>
                  <a:pt x="128" y="7"/>
                </a:lnTo>
                <a:lnTo>
                  <a:pt x="109" y="2"/>
                </a:lnTo>
                <a:lnTo>
                  <a:pt x="91" y="0"/>
                </a:lnTo>
                <a:lnTo>
                  <a:pt x="74" y="1"/>
                </a:lnTo>
                <a:lnTo>
                  <a:pt x="59" y="6"/>
                </a:lnTo>
                <a:lnTo>
                  <a:pt x="44" y="14"/>
                </a:lnTo>
                <a:lnTo>
                  <a:pt x="31" y="23"/>
                </a:lnTo>
                <a:lnTo>
                  <a:pt x="19" y="35"/>
                </a:lnTo>
                <a:lnTo>
                  <a:pt x="10" y="48"/>
                </a:lnTo>
                <a:lnTo>
                  <a:pt x="3" y="63"/>
                </a:lnTo>
                <a:lnTo>
                  <a:pt x="0" y="80"/>
                </a:lnTo>
                <a:lnTo>
                  <a:pt x="22" y="85"/>
                </a:lnTo>
                <a:lnTo>
                  <a:pt x="44" y="92"/>
                </a:lnTo>
                <a:lnTo>
                  <a:pt x="64" y="99"/>
                </a:lnTo>
                <a:lnTo>
                  <a:pt x="86" y="106"/>
                </a:lnTo>
                <a:lnTo>
                  <a:pt x="108" y="114"/>
                </a:lnTo>
                <a:lnTo>
                  <a:pt x="130" y="122"/>
                </a:lnTo>
                <a:lnTo>
                  <a:pt x="151" y="130"/>
                </a:lnTo>
                <a:lnTo>
                  <a:pt x="173" y="139"/>
                </a:lnTo>
                <a:lnTo>
                  <a:pt x="177" y="129"/>
                </a:lnTo>
                <a:lnTo>
                  <a:pt x="181" y="118"/>
                </a:lnTo>
                <a:lnTo>
                  <a:pt x="183" y="105"/>
                </a:lnTo>
                <a:lnTo>
                  <a:pt x="184" y="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110" name="Freeform 10"/>
          <p:cNvSpPr>
            <a:spLocks/>
          </p:cNvSpPr>
          <p:nvPr/>
        </p:nvSpPr>
        <p:spPr bwMode="auto">
          <a:xfrm>
            <a:off x="3933825" y="3392488"/>
            <a:ext cx="1317625" cy="576262"/>
          </a:xfrm>
          <a:custGeom>
            <a:avLst/>
            <a:gdLst>
              <a:gd name="T0" fmla="*/ 2147483646 w 796"/>
              <a:gd name="T1" fmla="*/ 2147483646 h 348"/>
              <a:gd name="T2" fmla="*/ 2147483646 w 796"/>
              <a:gd name="T3" fmla="*/ 2147483646 h 348"/>
              <a:gd name="T4" fmla="*/ 2147483646 w 796"/>
              <a:gd name="T5" fmla="*/ 2147483646 h 348"/>
              <a:gd name="T6" fmla="*/ 2147483646 w 796"/>
              <a:gd name="T7" fmla="*/ 2147483646 h 348"/>
              <a:gd name="T8" fmla="*/ 2147483646 w 796"/>
              <a:gd name="T9" fmla="*/ 2147483646 h 348"/>
              <a:gd name="T10" fmla="*/ 2147483646 w 796"/>
              <a:gd name="T11" fmla="*/ 2147483646 h 348"/>
              <a:gd name="T12" fmla="*/ 2147483646 w 796"/>
              <a:gd name="T13" fmla="*/ 2147483646 h 348"/>
              <a:gd name="T14" fmla="*/ 2147483646 w 796"/>
              <a:gd name="T15" fmla="*/ 2147483646 h 348"/>
              <a:gd name="T16" fmla="*/ 2147483646 w 796"/>
              <a:gd name="T17" fmla="*/ 2147483646 h 348"/>
              <a:gd name="T18" fmla="*/ 2147483646 w 796"/>
              <a:gd name="T19" fmla="*/ 2147483646 h 348"/>
              <a:gd name="T20" fmla="*/ 2147483646 w 796"/>
              <a:gd name="T21" fmla="*/ 2147483646 h 348"/>
              <a:gd name="T22" fmla="*/ 2147483646 w 796"/>
              <a:gd name="T23" fmla="*/ 2147483646 h 348"/>
              <a:gd name="T24" fmla="*/ 2147483646 w 796"/>
              <a:gd name="T25" fmla="*/ 2147483646 h 348"/>
              <a:gd name="T26" fmla="*/ 2147483646 w 796"/>
              <a:gd name="T27" fmla="*/ 2147483646 h 348"/>
              <a:gd name="T28" fmla="*/ 2147483646 w 796"/>
              <a:gd name="T29" fmla="*/ 2147483646 h 348"/>
              <a:gd name="T30" fmla="*/ 2147483646 w 796"/>
              <a:gd name="T31" fmla="*/ 2147483646 h 348"/>
              <a:gd name="T32" fmla="*/ 2147483646 w 796"/>
              <a:gd name="T33" fmla="*/ 2147483646 h 348"/>
              <a:gd name="T34" fmla="*/ 2147483646 w 796"/>
              <a:gd name="T35" fmla="*/ 2147483646 h 348"/>
              <a:gd name="T36" fmla="*/ 2147483646 w 796"/>
              <a:gd name="T37" fmla="*/ 2147483646 h 348"/>
              <a:gd name="T38" fmla="*/ 2147483646 w 796"/>
              <a:gd name="T39" fmla="*/ 2147483646 h 348"/>
              <a:gd name="T40" fmla="*/ 2147483646 w 796"/>
              <a:gd name="T41" fmla="*/ 2147483646 h 348"/>
              <a:gd name="T42" fmla="*/ 2147483646 w 796"/>
              <a:gd name="T43" fmla="*/ 2147483646 h 348"/>
              <a:gd name="T44" fmla="*/ 2147483646 w 796"/>
              <a:gd name="T45" fmla="*/ 2147483646 h 348"/>
              <a:gd name="T46" fmla="*/ 2147483646 w 796"/>
              <a:gd name="T47" fmla="*/ 2147483646 h 348"/>
              <a:gd name="T48" fmla="*/ 2147483646 w 796"/>
              <a:gd name="T49" fmla="*/ 2147483646 h 348"/>
              <a:gd name="T50" fmla="*/ 2147483646 w 796"/>
              <a:gd name="T51" fmla="*/ 2147483646 h 348"/>
              <a:gd name="T52" fmla="*/ 2147483646 w 796"/>
              <a:gd name="T53" fmla="*/ 2147483646 h 348"/>
              <a:gd name="T54" fmla="*/ 2147483646 w 796"/>
              <a:gd name="T55" fmla="*/ 2147483646 h 348"/>
              <a:gd name="T56" fmla="*/ 2147483646 w 796"/>
              <a:gd name="T57" fmla="*/ 2147483646 h 348"/>
              <a:gd name="T58" fmla="*/ 2147483646 w 796"/>
              <a:gd name="T59" fmla="*/ 2147483646 h 348"/>
              <a:gd name="T60" fmla="*/ 2147483646 w 796"/>
              <a:gd name="T61" fmla="*/ 2147483646 h 348"/>
              <a:gd name="T62" fmla="*/ 2147483646 w 796"/>
              <a:gd name="T63" fmla="*/ 2147483646 h 348"/>
              <a:gd name="T64" fmla="*/ 2147483646 w 796"/>
              <a:gd name="T65" fmla="*/ 2147483646 h 348"/>
              <a:gd name="T66" fmla="*/ 2147483646 w 796"/>
              <a:gd name="T67" fmla="*/ 2147483646 h 348"/>
              <a:gd name="T68" fmla="*/ 2147483646 w 796"/>
              <a:gd name="T69" fmla="*/ 2147483646 h 348"/>
              <a:gd name="T70" fmla="*/ 2147483646 w 796"/>
              <a:gd name="T71" fmla="*/ 2147483646 h 3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96" h="348">
                <a:moveTo>
                  <a:pt x="324" y="346"/>
                </a:moveTo>
                <a:lnTo>
                  <a:pt x="334" y="346"/>
                </a:lnTo>
                <a:lnTo>
                  <a:pt x="342" y="347"/>
                </a:lnTo>
                <a:lnTo>
                  <a:pt x="351" y="347"/>
                </a:lnTo>
                <a:lnTo>
                  <a:pt x="360" y="347"/>
                </a:lnTo>
                <a:lnTo>
                  <a:pt x="369" y="348"/>
                </a:lnTo>
                <a:lnTo>
                  <a:pt x="379" y="348"/>
                </a:lnTo>
                <a:lnTo>
                  <a:pt x="388" y="348"/>
                </a:lnTo>
                <a:lnTo>
                  <a:pt x="397" y="348"/>
                </a:lnTo>
                <a:lnTo>
                  <a:pt x="437" y="347"/>
                </a:lnTo>
                <a:lnTo>
                  <a:pt x="478" y="345"/>
                </a:lnTo>
                <a:lnTo>
                  <a:pt x="516" y="341"/>
                </a:lnTo>
                <a:lnTo>
                  <a:pt x="553" y="337"/>
                </a:lnTo>
                <a:lnTo>
                  <a:pt x="587" y="330"/>
                </a:lnTo>
                <a:lnTo>
                  <a:pt x="619" y="323"/>
                </a:lnTo>
                <a:lnTo>
                  <a:pt x="651" y="313"/>
                </a:lnTo>
                <a:lnTo>
                  <a:pt x="679" y="304"/>
                </a:lnTo>
                <a:lnTo>
                  <a:pt x="705" y="294"/>
                </a:lnTo>
                <a:lnTo>
                  <a:pt x="728" y="282"/>
                </a:lnTo>
                <a:lnTo>
                  <a:pt x="747" y="270"/>
                </a:lnTo>
                <a:lnTo>
                  <a:pt x="765" y="257"/>
                </a:lnTo>
                <a:lnTo>
                  <a:pt x="777" y="243"/>
                </a:lnTo>
                <a:lnTo>
                  <a:pt x="788" y="228"/>
                </a:lnTo>
                <a:lnTo>
                  <a:pt x="793" y="213"/>
                </a:lnTo>
                <a:lnTo>
                  <a:pt x="796" y="198"/>
                </a:lnTo>
                <a:lnTo>
                  <a:pt x="793" y="182"/>
                </a:lnTo>
                <a:lnTo>
                  <a:pt x="788" y="166"/>
                </a:lnTo>
                <a:lnTo>
                  <a:pt x="778" y="149"/>
                </a:lnTo>
                <a:lnTo>
                  <a:pt x="765" y="133"/>
                </a:lnTo>
                <a:lnTo>
                  <a:pt x="749" y="115"/>
                </a:lnTo>
                <a:lnTo>
                  <a:pt x="729" y="99"/>
                </a:lnTo>
                <a:lnTo>
                  <a:pt x="707" y="83"/>
                </a:lnTo>
                <a:lnTo>
                  <a:pt x="682" y="68"/>
                </a:lnTo>
                <a:lnTo>
                  <a:pt x="653" y="54"/>
                </a:lnTo>
                <a:lnTo>
                  <a:pt x="623" y="40"/>
                </a:lnTo>
                <a:lnTo>
                  <a:pt x="591" y="29"/>
                </a:lnTo>
                <a:lnTo>
                  <a:pt x="556" y="20"/>
                </a:lnTo>
                <a:lnTo>
                  <a:pt x="519" y="12"/>
                </a:lnTo>
                <a:lnTo>
                  <a:pt x="482" y="5"/>
                </a:lnTo>
                <a:lnTo>
                  <a:pt x="442" y="1"/>
                </a:lnTo>
                <a:lnTo>
                  <a:pt x="402" y="0"/>
                </a:lnTo>
                <a:lnTo>
                  <a:pt x="361" y="1"/>
                </a:lnTo>
                <a:lnTo>
                  <a:pt x="321" y="5"/>
                </a:lnTo>
                <a:lnTo>
                  <a:pt x="283" y="12"/>
                </a:lnTo>
                <a:lnTo>
                  <a:pt x="246" y="20"/>
                </a:lnTo>
                <a:lnTo>
                  <a:pt x="212" y="29"/>
                </a:lnTo>
                <a:lnTo>
                  <a:pt x="178" y="40"/>
                </a:lnTo>
                <a:lnTo>
                  <a:pt x="147" y="54"/>
                </a:lnTo>
                <a:lnTo>
                  <a:pt x="118" y="68"/>
                </a:lnTo>
                <a:lnTo>
                  <a:pt x="93" y="83"/>
                </a:lnTo>
                <a:lnTo>
                  <a:pt x="69" y="99"/>
                </a:lnTo>
                <a:lnTo>
                  <a:pt x="49" y="115"/>
                </a:lnTo>
                <a:lnTo>
                  <a:pt x="32" y="133"/>
                </a:lnTo>
                <a:lnTo>
                  <a:pt x="18" y="149"/>
                </a:lnTo>
                <a:lnTo>
                  <a:pt x="8" y="166"/>
                </a:lnTo>
                <a:lnTo>
                  <a:pt x="2" y="182"/>
                </a:lnTo>
                <a:lnTo>
                  <a:pt x="0" y="198"/>
                </a:lnTo>
                <a:lnTo>
                  <a:pt x="1" y="212"/>
                </a:lnTo>
                <a:lnTo>
                  <a:pt x="6" y="225"/>
                </a:lnTo>
                <a:lnTo>
                  <a:pt x="13" y="237"/>
                </a:lnTo>
                <a:lnTo>
                  <a:pt x="24" y="250"/>
                </a:lnTo>
                <a:lnTo>
                  <a:pt x="38" y="262"/>
                </a:lnTo>
                <a:lnTo>
                  <a:pt x="54" y="273"/>
                </a:lnTo>
                <a:lnTo>
                  <a:pt x="72" y="284"/>
                </a:lnTo>
                <a:lnTo>
                  <a:pt x="93" y="294"/>
                </a:lnTo>
                <a:lnTo>
                  <a:pt x="115" y="303"/>
                </a:lnTo>
                <a:lnTo>
                  <a:pt x="140" y="312"/>
                </a:lnTo>
                <a:lnTo>
                  <a:pt x="167" y="320"/>
                </a:lnTo>
                <a:lnTo>
                  <a:pt x="195" y="327"/>
                </a:lnTo>
                <a:lnTo>
                  <a:pt x="225" y="333"/>
                </a:lnTo>
                <a:lnTo>
                  <a:pt x="258" y="339"/>
                </a:lnTo>
                <a:lnTo>
                  <a:pt x="290" y="342"/>
                </a:lnTo>
                <a:lnTo>
                  <a:pt x="324" y="3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111" name="Freeform 11"/>
          <p:cNvSpPr>
            <a:spLocks/>
          </p:cNvSpPr>
          <p:nvPr/>
        </p:nvSpPr>
        <p:spPr bwMode="auto">
          <a:xfrm>
            <a:off x="4025900" y="3551238"/>
            <a:ext cx="1146175" cy="417512"/>
          </a:xfrm>
          <a:custGeom>
            <a:avLst/>
            <a:gdLst>
              <a:gd name="T0" fmla="*/ 2147483646 w 691"/>
              <a:gd name="T1" fmla="*/ 2147483646 h 251"/>
              <a:gd name="T2" fmla="*/ 2147483646 w 691"/>
              <a:gd name="T3" fmla="*/ 2147483646 h 251"/>
              <a:gd name="T4" fmla="*/ 2147483646 w 691"/>
              <a:gd name="T5" fmla="*/ 2147483646 h 251"/>
              <a:gd name="T6" fmla="*/ 2147483646 w 691"/>
              <a:gd name="T7" fmla="*/ 2147483646 h 251"/>
              <a:gd name="T8" fmla="*/ 2147483646 w 691"/>
              <a:gd name="T9" fmla="*/ 2147483646 h 251"/>
              <a:gd name="T10" fmla="*/ 2147483646 w 691"/>
              <a:gd name="T11" fmla="*/ 2147483646 h 251"/>
              <a:gd name="T12" fmla="*/ 2147483646 w 691"/>
              <a:gd name="T13" fmla="*/ 2147483646 h 251"/>
              <a:gd name="T14" fmla="*/ 2147483646 w 691"/>
              <a:gd name="T15" fmla="*/ 2147483646 h 251"/>
              <a:gd name="T16" fmla="*/ 2147483646 w 691"/>
              <a:gd name="T17" fmla="*/ 2147483646 h 251"/>
              <a:gd name="T18" fmla="*/ 2147483646 w 691"/>
              <a:gd name="T19" fmla="*/ 2147483646 h 251"/>
              <a:gd name="T20" fmla="*/ 2147483646 w 691"/>
              <a:gd name="T21" fmla="*/ 2147483646 h 251"/>
              <a:gd name="T22" fmla="*/ 2147483646 w 691"/>
              <a:gd name="T23" fmla="*/ 2147483646 h 251"/>
              <a:gd name="T24" fmla="*/ 2147483646 w 691"/>
              <a:gd name="T25" fmla="*/ 2147483646 h 251"/>
              <a:gd name="T26" fmla="*/ 2147483646 w 691"/>
              <a:gd name="T27" fmla="*/ 2147483646 h 251"/>
              <a:gd name="T28" fmla="*/ 2147483646 w 691"/>
              <a:gd name="T29" fmla="*/ 2147483646 h 251"/>
              <a:gd name="T30" fmla="*/ 2147483646 w 691"/>
              <a:gd name="T31" fmla="*/ 2147483646 h 251"/>
              <a:gd name="T32" fmla="*/ 2147483646 w 691"/>
              <a:gd name="T33" fmla="*/ 2147483646 h 251"/>
              <a:gd name="T34" fmla="*/ 2147483646 w 691"/>
              <a:gd name="T35" fmla="*/ 2147483646 h 251"/>
              <a:gd name="T36" fmla="*/ 2147483646 w 691"/>
              <a:gd name="T37" fmla="*/ 2147483646 h 251"/>
              <a:gd name="T38" fmla="*/ 2147483646 w 691"/>
              <a:gd name="T39" fmla="*/ 2147483646 h 251"/>
              <a:gd name="T40" fmla="*/ 2147483646 w 691"/>
              <a:gd name="T41" fmla="*/ 2147483646 h 251"/>
              <a:gd name="T42" fmla="*/ 2147483646 w 691"/>
              <a:gd name="T43" fmla="*/ 2147483646 h 251"/>
              <a:gd name="T44" fmla="*/ 2147483646 w 691"/>
              <a:gd name="T45" fmla="*/ 2147483646 h 251"/>
              <a:gd name="T46" fmla="*/ 2147483646 w 691"/>
              <a:gd name="T47" fmla="*/ 2147483646 h 251"/>
              <a:gd name="T48" fmla="*/ 2147483646 w 691"/>
              <a:gd name="T49" fmla="*/ 2147483646 h 251"/>
              <a:gd name="T50" fmla="*/ 2147483646 w 691"/>
              <a:gd name="T51" fmla="*/ 2147483646 h 251"/>
              <a:gd name="T52" fmla="*/ 2147483646 w 691"/>
              <a:gd name="T53" fmla="*/ 2147483646 h 251"/>
              <a:gd name="T54" fmla="*/ 2147483646 w 691"/>
              <a:gd name="T55" fmla="*/ 2147483646 h 251"/>
              <a:gd name="T56" fmla="*/ 2147483646 w 691"/>
              <a:gd name="T57" fmla="*/ 2147483646 h 251"/>
              <a:gd name="T58" fmla="*/ 2147483646 w 691"/>
              <a:gd name="T59" fmla="*/ 2147483646 h 251"/>
              <a:gd name="T60" fmla="*/ 2147483646 w 691"/>
              <a:gd name="T61" fmla="*/ 2147483646 h 251"/>
              <a:gd name="T62" fmla="*/ 2147483646 w 691"/>
              <a:gd name="T63" fmla="*/ 2147483646 h 251"/>
              <a:gd name="T64" fmla="*/ 2147483646 w 691"/>
              <a:gd name="T65" fmla="*/ 2147483646 h 251"/>
              <a:gd name="T66" fmla="*/ 2147483646 w 691"/>
              <a:gd name="T67" fmla="*/ 2147483646 h 251"/>
              <a:gd name="T68" fmla="*/ 2147483646 w 691"/>
              <a:gd name="T69" fmla="*/ 2147483646 h 251"/>
              <a:gd name="T70" fmla="*/ 2147483646 w 691"/>
              <a:gd name="T71" fmla="*/ 2147483646 h 25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91" h="251">
                <a:moveTo>
                  <a:pt x="0" y="150"/>
                </a:moveTo>
                <a:lnTo>
                  <a:pt x="1" y="151"/>
                </a:lnTo>
                <a:lnTo>
                  <a:pt x="4" y="153"/>
                </a:lnTo>
                <a:lnTo>
                  <a:pt x="10" y="158"/>
                </a:lnTo>
                <a:lnTo>
                  <a:pt x="17" y="165"/>
                </a:lnTo>
                <a:lnTo>
                  <a:pt x="28" y="172"/>
                </a:lnTo>
                <a:lnTo>
                  <a:pt x="40" y="180"/>
                </a:lnTo>
                <a:lnTo>
                  <a:pt x="55" y="188"/>
                </a:lnTo>
                <a:lnTo>
                  <a:pt x="72" y="197"/>
                </a:lnTo>
                <a:lnTo>
                  <a:pt x="92" y="206"/>
                </a:lnTo>
                <a:lnTo>
                  <a:pt x="115" y="214"/>
                </a:lnTo>
                <a:lnTo>
                  <a:pt x="139" y="224"/>
                </a:lnTo>
                <a:lnTo>
                  <a:pt x="167" y="231"/>
                </a:lnTo>
                <a:lnTo>
                  <a:pt x="197" y="237"/>
                </a:lnTo>
                <a:lnTo>
                  <a:pt x="230" y="243"/>
                </a:lnTo>
                <a:lnTo>
                  <a:pt x="266" y="248"/>
                </a:lnTo>
                <a:lnTo>
                  <a:pt x="304" y="250"/>
                </a:lnTo>
                <a:lnTo>
                  <a:pt x="310" y="250"/>
                </a:lnTo>
                <a:lnTo>
                  <a:pt x="316" y="251"/>
                </a:lnTo>
                <a:lnTo>
                  <a:pt x="321" y="251"/>
                </a:lnTo>
                <a:lnTo>
                  <a:pt x="327" y="251"/>
                </a:lnTo>
                <a:lnTo>
                  <a:pt x="333" y="251"/>
                </a:lnTo>
                <a:lnTo>
                  <a:pt x="339" y="251"/>
                </a:lnTo>
                <a:lnTo>
                  <a:pt x="344" y="251"/>
                </a:lnTo>
                <a:lnTo>
                  <a:pt x="351" y="251"/>
                </a:lnTo>
                <a:lnTo>
                  <a:pt x="397" y="250"/>
                </a:lnTo>
                <a:lnTo>
                  <a:pt x="440" y="247"/>
                </a:lnTo>
                <a:lnTo>
                  <a:pt x="478" y="242"/>
                </a:lnTo>
                <a:lnTo>
                  <a:pt x="511" y="236"/>
                </a:lnTo>
                <a:lnTo>
                  <a:pt x="541" y="231"/>
                </a:lnTo>
                <a:lnTo>
                  <a:pt x="569" y="222"/>
                </a:lnTo>
                <a:lnTo>
                  <a:pt x="592" y="216"/>
                </a:lnTo>
                <a:lnTo>
                  <a:pt x="613" y="207"/>
                </a:lnTo>
                <a:lnTo>
                  <a:pt x="630" y="198"/>
                </a:lnTo>
                <a:lnTo>
                  <a:pt x="645" y="190"/>
                </a:lnTo>
                <a:lnTo>
                  <a:pt x="658" y="182"/>
                </a:lnTo>
                <a:lnTo>
                  <a:pt x="668" y="174"/>
                </a:lnTo>
                <a:lnTo>
                  <a:pt x="676" y="167"/>
                </a:lnTo>
                <a:lnTo>
                  <a:pt x="682" y="160"/>
                </a:lnTo>
                <a:lnTo>
                  <a:pt x="687" y="154"/>
                </a:lnTo>
                <a:lnTo>
                  <a:pt x="690" y="150"/>
                </a:lnTo>
                <a:lnTo>
                  <a:pt x="691" y="145"/>
                </a:lnTo>
                <a:lnTo>
                  <a:pt x="690" y="138"/>
                </a:lnTo>
                <a:lnTo>
                  <a:pt x="688" y="130"/>
                </a:lnTo>
                <a:lnTo>
                  <a:pt x="682" y="121"/>
                </a:lnTo>
                <a:lnTo>
                  <a:pt x="675" y="112"/>
                </a:lnTo>
                <a:lnTo>
                  <a:pt x="666" y="101"/>
                </a:lnTo>
                <a:lnTo>
                  <a:pt x="654" y="90"/>
                </a:lnTo>
                <a:lnTo>
                  <a:pt x="642" y="78"/>
                </a:lnTo>
                <a:lnTo>
                  <a:pt x="626" y="67"/>
                </a:lnTo>
                <a:lnTo>
                  <a:pt x="608" y="55"/>
                </a:lnTo>
                <a:lnTo>
                  <a:pt x="589" y="44"/>
                </a:lnTo>
                <a:lnTo>
                  <a:pt x="567" y="33"/>
                </a:lnTo>
                <a:lnTo>
                  <a:pt x="544" y="23"/>
                </a:lnTo>
                <a:lnTo>
                  <a:pt x="517" y="15"/>
                </a:lnTo>
                <a:lnTo>
                  <a:pt x="491" y="7"/>
                </a:lnTo>
                <a:lnTo>
                  <a:pt x="461" y="0"/>
                </a:lnTo>
                <a:lnTo>
                  <a:pt x="462" y="3"/>
                </a:lnTo>
                <a:lnTo>
                  <a:pt x="465" y="12"/>
                </a:lnTo>
                <a:lnTo>
                  <a:pt x="469" y="25"/>
                </a:lnTo>
                <a:lnTo>
                  <a:pt x="472" y="43"/>
                </a:lnTo>
                <a:lnTo>
                  <a:pt x="473" y="62"/>
                </a:lnTo>
                <a:lnTo>
                  <a:pt x="471" y="83"/>
                </a:lnTo>
                <a:lnTo>
                  <a:pt x="465" y="105"/>
                </a:lnTo>
                <a:lnTo>
                  <a:pt x="453" y="126"/>
                </a:lnTo>
                <a:lnTo>
                  <a:pt x="434" y="145"/>
                </a:lnTo>
                <a:lnTo>
                  <a:pt x="407" y="163"/>
                </a:lnTo>
                <a:lnTo>
                  <a:pt x="370" y="175"/>
                </a:lnTo>
                <a:lnTo>
                  <a:pt x="322" y="183"/>
                </a:lnTo>
                <a:lnTo>
                  <a:pt x="263" y="187"/>
                </a:lnTo>
                <a:lnTo>
                  <a:pt x="190" y="182"/>
                </a:lnTo>
                <a:lnTo>
                  <a:pt x="102" y="171"/>
                </a:lnTo>
                <a:lnTo>
                  <a:pt x="0" y="150"/>
                </a:lnTo>
                <a:close/>
              </a:path>
            </a:pathLst>
          </a:custGeom>
          <a:solidFill>
            <a:srgbClr val="8993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112" name="Freeform 12"/>
          <p:cNvSpPr>
            <a:spLocks/>
          </p:cNvSpPr>
          <p:nvPr/>
        </p:nvSpPr>
        <p:spPr bwMode="auto">
          <a:xfrm>
            <a:off x="4513263" y="1374775"/>
            <a:ext cx="176212" cy="2243138"/>
          </a:xfrm>
          <a:custGeom>
            <a:avLst/>
            <a:gdLst>
              <a:gd name="T0" fmla="*/ 2147483646 w 107"/>
              <a:gd name="T1" fmla="*/ 2147483646 h 1354"/>
              <a:gd name="T2" fmla="*/ 2147483646 w 107"/>
              <a:gd name="T3" fmla="*/ 2147483646 h 1354"/>
              <a:gd name="T4" fmla="*/ 2147483646 w 107"/>
              <a:gd name="T5" fmla="*/ 2147483646 h 1354"/>
              <a:gd name="T6" fmla="*/ 2147483646 w 107"/>
              <a:gd name="T7" fmla="*/ 2147483646 h 1354"/>
              <a:gd name="T8" fmla="*/ 2147483646 w 107"/>
              <a:gd name="T9" fmla="*/ 2147483646 h 1354"/>
              <a:gd name="T10" fmla="*/ 2147483646 w 107"/>
              <a:gd name="T11" fmla="*/ 2147483646 h 1354"/>
              <a:gd name="T12" fmla="*/ 2147483646 w 107"/>
              <a:gd name="T13" fmla="*/ 2147483646 h 1354"/>
              <a:gd name="T14" fmla="*/ 2147483646 w 107"/>
              <a:gd name="T15" fmla="*/ 2147483646 h 1354"/>
              <a:gd name="T16" fmla="*/ 2147483646 w 107"/>
              <a:gd name="T17" fmla="*/ 2147483646 h 1354"/>
              <a:gd name="T18" fmla="*/ 2147483646 w 107"/>
              <a:gd name="T19" fmla="*/ 2147483646 h 1354"/>
              <a:gd name="T20" fmla="*/ 2147483646 w 107"/>
              <a:gd name="T21" fmla="*/ 2147483646 h 1354"/>
              <a:gd name="T22" fmla="*/ 2147483646 w 107"/>
              <a:gd name="T23" fmla="*/ 2147483646 h 1354"/>
              <a:gd name="T24" fmla="*/ 2147483646 w 107"/>
              <a:gd name="T25" fmla="*/ 2147483646 h 1354"/>
              <a:gd name="T26" fmla="*/ 2147483646 w 107"/>
              <a:gd name="T27" fmla="*/ 2147483646 h 1354"/>
              <a:gd name="T28" fmla="*/ 2147483646 w 107"/>
              <a:gd name="T29" fmla="*/ 2147483646 h 1354"/>
              <a:gd name="T30" fmla="*/ 2147483646 w 107"/>
              <a:gd name="T31" fmla="*/ 2147483646 h 1354"/>
              <a:gd name="T32" fmla="*/ 2147483646 w 107"/>
              <a:gd name="T33" fmla="*/ 2147483646 h 1354"/>
              <a:gd name="T34" fmla="*/ 2147483646 w 107"/>
              <a:gd name="T35" fmla="*/ 0 h 1354"/>
              <a:gd name="T36" fmla="*/ 2147483646 w 107"/>
              <a:gd name="T37" fmla="*/ 0 h 1354"/>
              <a:gd name="T38" fmla="*/ 2147483646 w 107"/>
              <a:gd name="T39" fmla="*/ 2147483646 h 1354"/>
              <a:gd name="T40" fmla="*/ 2147483646 w 107"/>
              <a:gd name="T41" fmla="*/ 2147483646 h 1354"/>
              <a:gd name="T42" fmla="*/ 2147483646 w 107"/>
              <a:gd name="T43" fmla="*/ 2147483646 h 1354"/>
              <a:gd name="T44" fmla="*/ 2147483646 w 107"/>
              <a:gd name="T45" fmla="*/ 2147483646 h 1354"/>
              <a:gd name="T46" fmla="*/ 2147483646 w 107"/>
              <a:gd name="T47" fmla="*/ 2147483646 h 1354"/>
              <a:gd name="T48" fmla="*/ 2147483646 w 107"/>
              <a:gd name="T49" fmla="*/ 2147483646 h 1354"/>
              <a:gd name="T50" fmla="*/ 2147483646 w 107"/>
              <a:gd name="T51" fmla="*/ 2147483646 h 1354"/>
              <a:gd name="T52" fmla="*/ 0 w 107"/>
              <a:gd name="T53" fmla="*/ 2147483646 h 1354"/>
              <a:gd name="T54" fmla="*/ 0 w 107"/>
              <a:gd name="T55" fmla="*/ 2147483646 h 1354"/>
              <a:gd name="T56" fmla="*/ 2147483646 w 107"/>
              <a:gd name="T57" fmla="*/ 2147483646 h 1354"/>
              <a:gd name="T58" fmla="*/ 2147483646 w 107"/>
              <a:gd name="T59" fmla="*/ 2147483646 h 1354"/>
              <a:gd name="T60" fmla="*/ 2147483646 w 107"/>
              <a:gd name="T61" fmla="*/ 2147483646 h 1354"/>
              <a:gd name="T62" fmla="*/ 2147483646 w 107"/>
              <a:gd name="T63" fmla="*/ 2147483646 h 1354"/>
              <a:gd name="T64" fmla="*/ 2147483646 w 107"/>
              <a:gd name="T65" fmla="*/ 2147483646 h 1354"/>
              <a:gd name="T66" fmla="*/ 2147483646 w 107"/>
              <a:gd name="T67" fmla="*/ 2147483646 h 1354"/>
              <a:gd name="T68" fmla="*/ 2147483646 w 107"/>
              <a:gd name="T69" fmla="*/ 2147483646 h 1354"/>
              <a:gd name="T70" fmla="*/ 2147483646 w 107"/>
              <a:gd name="T71" fmla="*/ 2147483646 h 1354"/>
              <a:gd name="T72" fmla="*/ 2147483646 w 107"/>
              <a:gd name="T73" fmla="*/ 2147483646 h 13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7" h="1354">
                <a:moveTo>
                  <a:pt x="53" y="1354"/>
                </a:moveTo>
                <a:lnTo>
                  <a:pt x="63" y="1353"/>
                </a:lnTo>
                <a:lnTo>
                  <a:pt x="73" y="1350"/>
                </a:lnTo>
                <a:lnTo>
                  <a:pt x="83" y="1345"/>
                </a:lnTo>
                <a:lnTo>
                  <a:pt x="91" y="1338"/>
                </a:lnTo>
                <a:lnTo>
                  <a:pt x="98" y="1330"/>
                </a:lnTo>
                <a:lnTo>
                  <a:pt x="102" y="1321"/>
                </a:lnTo>
                <a:lnTo>
                  <a:pt x="106" y="1311"/>
                </a:lnTo>
                <a:lnTo>
                  <a:pt x="107" y="1300"/>
                </a:lnTo>
                <a:lnTo>
                  <a:pt x="107" y="54"/>
                </a:lnTo>
                <a:lnTo>
                  <a:pt x="106" y="44"/>
                </a:lnTo>
                <a:lnTo>
                  <a:pt x="102" y="34"/>
                </a:lnTo>
                <a:lnTo>
                  <a:pt x="98" y="24"/>
                </a:lnTo>
                <a:lnTo>
                  <a:pt x="91" y="16"/>
                </a:lnTo>
                <a:lnTo>
                  <a:pt x="83" y="9"/>
                </a:lnTo>
                <a:lnTo>
                  <a:pt x="73" y="5"/>
                </a:lnTo>
                <a:lnTo>
                  <a:pt x="63" y="1"/>
                </a:lnTo>
                <a:lnTo>
                  <a:pt x="53" y="0"/>
                </a:lnTo>
                <a:lnTo>
                  <a:pt x="42" y="1"/>
                </a:lnTo>
                <a:lnTo>
                  <a:pt x="32" y="5"/>
                </a:lnTo>
                <a:lnTo>
                  <a:pt x="23" y="9"/>
                </a:lnTo>
                <a:lnTo>
                  <a:pt x="16" y="16"/>
                </a:lnTo>
                <a:lnTo>
                  <a:pt x="9" y="24"/>
                </a:lnTo>
                <a:lnTo>
                  <a:pt x="4" y="34"/>
                </a:lnTo>
                <a:lnTo>
                  <a:pt x="1" y="44"/>
                </a:lnTo>
                <a:lnTo>
                  <a:pt x="0" y="54"/>
                </a:lnTo>
                <a:lnTo>
                  <a:pt x="0" y="1300"/>
                </a:lnTo>
                <a:lnTo>
                  <a:pt x="1" y="1311"/>
                </a:lnTo>
                <a:lnTo>
                  <a:pt x="4" y="1321"/>
                </a:lnTo>
                <a:lnTo>
                  <a:pt x="9" y="1330"/>
                </a:lnTo>
                <a:lnTo>
                  <a:pt x="16" y="1338"/>
                </a:lnTo>
                <a:lnTo>
                  <a:pt x="23" y="1345"/>
                </a:lnTo>
                <a:lnTo>
                  <a:pt x="32" y="1350"/>
                </a:lnTo>
                <a:lnTo>
                  <a:pt x="42" y="1353"/>
                </a:lnTo>
                <a:lnTo>
                  <a:pt x="53" y="13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113" name="Freeform 13"/>
          <p:cNvSpPr>
            <a:spLocks/>
          </p:cNvSpPr>
          <p:nvPr/>
        </p:nvSpPr>
        <p:spPr bwMode="auto">
          <a:xfrm>
            <a:off x="4449763" y="1304925"/>
            <a:ext cx="288925" cy="176213"/>
          </a:xfrm>
          <a:custGeom>
            <a:avLst/>
            <a:gdLst>
              <a:gd name="T0" fmla="*/ 2147483646 w 174"/>
              <a:gd name="T1" fmla="*/ 2147483646 h 107"/>
              <a:gd name="T2" fmla="*/ 2147483646 w 174"/>
              <a:gd name="T3" fmla="*/ 2147483646 h 107"/>
              <a:gd name="T4" fmla="*/ 2147483646 w 174"/>
              <a:gd name="T5" fmla="*/ 2147483646 h 107"/>
              <a:gd name="T6" fmla="*/ 2147483646 w 174"/>
              <a:gd name="T7" fmla="*/ 2147483646 h 107"/>
              <a:gd name="T8" fmla="*/ 2147483646 w 174"/>
              <a:gd name="T9" fmla="*/ 2147483646 h 107"/>
              <a:gd name="T10" fmla="*/ 2147483646 w 174"/>
              <a:gd name="T11" fmla="*/ 2147483646 h 107"/>
              <a:gd name="T12" fmla="*/ 2147483646 w 174"/>
              <a:gd name="T13" fmla="*/ 2147483646 h 107"/>
              <a:gd name="T14" fmla="*/ 2147483646 w 174"/>
              <a:gd name="T15" fmla="*/ 2147483646 h 107"/>
              <a:gd name="T16" fmla="*/ 2147483646 w 174"/>
              <a:gd name="T17" fmla="*/ 2147483646 h 107"/>
              <a:gd name="T18" fmla="*/ 2147483646 w 174"/>
              <a:gd name="T19" fmla="*/ 2147483646 h 107"/>
              <a:gd name="T20" fmla="*/ 2147483646 w 174"/>
              <a:gd name="T21" fmla="*/ 2147483646 h 107"/>
              <a:gd name="T22" fmla="*/ 2147483646 w 174"/>
              <a:gd name="T23" fmla="*/ 2147483646 h 107"/>
              <a:gd name="T24" fmla="*/ 2147483646 w 174"/>
              <a:gd name="T25" fmla="*/ 2147483646 h 107"/>
              <a:gd name="T26" fmla="*/ 2147483646 w 174"/>
              <a:gd name="T27" fmla="*/ 2147483646 h 107"/>
              <a:gd name="T28" fmla="*/ 2147483646 w 174"/>
              <a:gd name="T29" fmla="*/ 2147483646 h 107"/>
              <a:gd name="T30" fmla="*/ 2147483646 w 174"/>
              <a:gd name="T31" fmla="*/ 2147483646 h 107"/>
              <a:gd name="T32" fmla="*/ 2147483646 w 174"/>
              <a:gd name="T33" fmla="*/ 0 h 107"/>
              <a:gd name="T34" fmla="*/ 2147483646 w 174"/>
              <a:gd name="T35" fmla="*/ 2147483646 h 107"/>
              <a:gd name="T36" fmla="*/ 2147483646 w 174"/>
              <a:gd name="T37" fmla="*/ 2147483646 h 107"/>
              <a:gd name="T38" fmla="*/ 0 w 174"/>
              <a:gd name="T39" fmla="*/ 2147483646 h 107"/>
              <a:gd name="T40" fmla="*/ 0 w 174"/>
              <a:gd name="T41" fmla="*/ 2147483646 h 107"/>
              <a:gd name="T42" fmla="*/ 2147483646 w 174"/>
              <a:gd name="T43" fmla="*/ 2147483646 h 107"/>
              <a:gd name="T44" fmla="*/ 2147483646 w 174"/>
              <a:gd name="T45" fmla="*/ 2147483646 h 107"/>
              <a:gd name="T46" fmla="*/ 2147483646 w 174"/>
              <a:gd name="T47" fmla="*/ 2147483646 h 107"/>
              <a:gd name="T48" fmla="*/ 2147483646 w 174"/>
              <a:gd name="T49" fmla="*/ 2147483646 h 107"/>
              <a:gd name="T50" fmla="*/ 2147483646 w 174"/>
              <a:gd name="T51" fmla="*/ 2147483646 h 107"/>
              <a:gd name="T52" fmla="*/ 2147483646 w 174"/>
              <a:gd name="T53" fmla="*/ 2147483646 h 107"/>
              <a:gd name="T54" fmla="*/ 2147483646 w 174"/>
              <a:gd name="T55" fmla="*/ 2147483646 h 107"/>
              <a:gd name="T56" fmla="*/ 2147483646 w 174"/>
              <a:gd name="T57" fmla="*/ 2147483646 h 1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74" h="107">
                <a:moveTo>
                  <a:pt x="92" y="107"/>
                </a:moveTo>
                <a:lnTo>
                  <a:pt x="105" y="106"/>
                </a:lnTo>
                <a:lnTo>
                  <a:pt x="117" y="103"/>
                </a:lnTo>
                <a:lnTo>
                  <a:pt x="129" y="99"/>
                </a:lnTo>
                <a:lnTo>
                  <a:pt x="140" y="93"/>
                </a:lnTo>
                <a:lnTo>
                  <a:pt x="149" y="87"/>
                </a:lnTo>
                <a:lnTo>
                  <a:pt x="159" y="79"/>
                </a:lnTo>
                <a:lnTo>
                  <a:pt x="167" y="70"/>
                </a:lnTo>
                <a:lnTo>
                  <a:pt x="174" y="59"/>
                </a:lnTo>
                <a:lnTo>
                  <a:pt x="152" y="50"/>
                </a:lnTo>
                <a:lnTo>
                  <a:pt x="131" y="42"/>
                </a:lnTo>
                <a:lnTo>
                  <a:pt x="109" y="34"/>
                </a:lnTo>
                <a:lnTo>
                  <a:pt x="87" y="26"/>
                </a:lnTo>
                <a:lnTo>
                  <a:pt x="65" y="19"/>
                </a:lnTo>
                <a:lnTo>
                  <a:pt x="45" y="12"/>
                </a:lnTo>
                <a:lnTo>
                  <a:pt x="23" y="5"/>
                </a:lnTo>
                <a:lnTo>
                  <a:pt x="1" y="0"/>
                </a:lnTo>
                <a:lnTo>
                  <a:pt x="1" y="3"/>
                </a:lnTo>
                <a:lnTo>
                  <a:pt x="1" y="6"/>
                </a:lnTo>
                <a:lnTo>
                  <a:pt x="0" y="10"/>
                </a:lnTo>
                <a:lnTo>
                  <a:pt x="0" y="13"/>
                </a:lnTo>
                <a:lnTo>
                  <a:pt x="2" y="32"/>
                </a:lnTo>
                <a:lnTo>
                  <a:pt x="7" y="49"/>
                </a:lnTo>
                <a:lnTo>
                  <a:pt x="16" y="65"/>
                </a:lnTo>
                <a:lnTo>
                  <a:pt x="27" y="79"/>
                </a:lnTo>
                <a:lnTo>
                  <a:pt x="40" y="91"/>
                </a:lnTo>
                <a:lnTo>
                  <a:pt x="56" y="100"/>
                </a:lnTo>
                <a:lnTo>
                  <a:pt x="73" y="104"/>
                </a:lnTo>
                <a:lnTo>
                  <a:pt x="92"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114" name="Freeform 14"/>
          <p:cNvSpPr>
            <a:spLocks/>
          </p:cNvSpPr>
          <p:nvPr/>
        </p:nvSpPr>
        <p:spPr bwMode="auto">
          <a:xfrm>
            <a:off x="4268788" y="3605213"/>
            <a:ext cx="104775" cy="69850"/>
          </a:xfrm>
          <a:custGeom>
            <a:avLst/>
            <a:gdLst>
              <a:gd name="T0" fmla="*/ 2147483646 w 65"/>
              <a:gd name="T1" fmla="*/ 2147483646 h 42"/>
              <a:gd name="T2" fmla="*/ 2147483646 w 65"/>
              <a:gd name="T3" fmla="*/ 2147483646 h 42"/>
              <a:gd name="T4" fmla="*/ 2147483646 w 65"/>
              <a:gd name="T5" fmla="*/ 2147483646 h 42"/>
              <a:gd name="T6" fmla="*/ 2147483646 w 65"/>
              <a:gd name="T7" fmla="*/ 2147483646 h 42"/>
              <a:gd name="T8" fmla="*/ 2147483646 w 65"/>
              <a:gd name="T9" fmla="*/ 2147483646 h 42"/>
              <a:gd name="T10" fmla="*/ 2147483646 w 65"/>
              <a:gd name="T11" fmla="*/ 2147483646 h 42"/>
              <a:gd name="T12" fmla="*/ 2147483646 w 65"/>
              <a:gd name="T13" fmla="*/ 2147483646 h 42"/>
              <a:gd name="T14" fmla="*/ 2147483646 w 65"/>
              <a:gd name="T15" fmla="*/ 2147483646 h 42"/>
              <a:gd name="T16" fmla="*/ 2147483646 w 65"/>
              <a:gd name="T17" fmla="*/ 0 h 42"/>
              <a:gd name="T18" fmla="*/ 2147483646 w 65"/>
              <a:gd name="T19" fmla="*/ 0 h 42"/>
              <a:gd name="T20" fmla="*/ 2147483646 w 65"/>
              <a:gd name="T21" fmla="*/ 0 h 42"/>
              <a:gd name="T22" fmla="*/ 2147483646 w 65"/>
              <a:gd name="T23" fmla="*/ 2147483646 h 42"/>
              <a:gd name="T24" fmla="*/ 2147483646 w 65"/>
              <a:gd name="T25" fmla="*/ 2147483646 h 42"/>
              <a:gd name="T26" fmla="*/ 2147483646 w 65"/>
              <a:gd name="T27" fmla="*/ 2147483646 h 42"/>
              <a:gd name="T28" fmla="*/ 2147483646 w 65"/>
              <a:gd name="T29" fmla="*/ 2147483646 h 42"/>
              <a:gd name="T30" fmla="*/ 0 w 65"/>
              <a:gd name="T31" fmla="*/ 2147483646 h 42"/>
              <a:gd name="T32" fmla="*/ 0 w 65"/>
              <a:gd name="T33" fmla="*/ 2147483646 h 42"/>
              <a:gd name="T34" fmla="*/ 2147483646 w 65"/>
              <a:gd name="T35" fmla="*/ 2147483646 h 42"/>
              <a:gd name="T36" fmla="*/ 2147483646 w 65"/>
              <a:gd name="T37" fmla="*/ 2147483646 h 42"/>
              <a:gd name="T38" fmla="*/ 2147483646 w 65"/>
              <a:gd name="T39" fmla="*/ 2147483646 h 42"/>
              <a:gd name="T40" fmla="*/ 2147483646 w 65"/>
              <a:gd name="T41" fmla="*/ 2147483646 h 42"/>
              <a:gd name="T42" fmla="*/ 2147483646 w 65"/>
              <a:gd name="T43" fmla="*/ 2147483646 h 42"/>
              <a:gd name="T44" fmla="*/ 2147483646 w 65"/>
              <a:gd name="T45" fmla="*/ 2147483646 h 42"/>
              <a:gd name="T46" fmla="*/ 2147483646 w 65"/>
              <a:gd name="T47" fmla="*/ 2147483646 h 42"/>
              <a:gd name="T48" fmla="*/ 2147483646 w 65"/>
              <a:gd name="T49" fmla="*/ 2147483646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5" h="42">
                <a:moveTo>
                  <a:pt x="38" y="38"/>
                </a:moveTo>
                <a:lnTo>
                  <a:pt x="51" y="33"/>
                </a:lnTo>
                <a:lnTo>
                  <a:pt x="60" y="24"/>
                </a:lnTo>
                <a:lnTo>
                  <a:pt x="65" y="16"/>
                </a:lnTo>
                <a:lnTo>
                  <a:pt x="65" y="10"/>
                </a:lnTo>
                <a:lnTo>
                  <a:pt x="62" y="6"/>
                </a:lnTo>
                <a:lnTo>
                  <a:pt x="59" y="4"/>
                </a:lnTo>
                <a:lnTo>
                  <a:pt x="54" y="1"/>
                </a:lnTo>
                <a:lnTo>
                  <a:pt x="50" y="0"/>
                </a:lnTo>
                <a:lnTo>
                  <a:pt x="44" y="0"/>
                </a:lnTo>
                <a:lnTo>
                  <a:pt x="38" y="0"/>
                </a:lnTo>
                <a:lnTo>
                  <a:pt x="32" y="1"/>
                </a:lnTo>
                <a:lnTo>
                  <a:pt x="26" y="4"/>
                </a:lnTo>
                <a:lnTo>
                  <a:pt x="14" y="10"/>
                </a:lnTo>
                <a:lnTo>
                  <a:pt x="5" y="16"/>
                </a:lnTo>
                <a:lnTo>
                  <a:pt x="0" y="24"/>
                </a:lnTo>
                <a:lnTo>
                  <a:pt x="0" y="33"/>
                </a:lnTo>
                <a:lnTo>
                  <a:pt x="3" y="36"/>
                </a:lnTo>
                <a:lnTo>
                  <a:pt x="5" y="38"/>
                </a:lnTo>
                <a:lnTo>
                  <a:pt x="9" y="41"/>
                </a:lnTo>
                <a:lnTo>
                  <a:pt x="14" y="42"/>
                </a:lnTo>
                <a:lnTo>
                  <a:pt x="20" y="42"/>
                </a:lnTo>
                <a:lnTo>
                  <a:pt x="26" y="42"/>
                </a:lnTo>
                <a:lnTo>
                  <a:pt x="31" y="41"/>
                </a:lnTo>
                <a:lnTo>
                  <a:pt x="38" y="38"/>
                </a:lnTo>
                <a:close/>
              </a:path>
            </a:pathLst>
          </a:custGeom>
          <a:solidFill>
            <a:srgbClr val="8993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115" name="Freeform 15"/>
          <p:cNvSpPr>
            <a:spLocks/>
          </p:cNvSpPr>
          <p:nvPr/>
        </p:nvSpPr>
        <p:spPr bwMode="auto">
          <a:xfrm>
            <a:off x="4518025" y="1238250"/>
            <a:ext cx="80963" cy="82550"/>
          </a:xfrm>
          <a:custGeom>
            <a:avLst/>
            <a:gdLst>
              <a:gd name="T0" fmla="*/ 2147483646 w 47"/>
              <a:gd name="T1" fmla="*/ 2147483646 h 48"/>
              <a:gd name="T2" fmla="*/ 2147483646 w 47"/>
              <a:gd name="T3" fmla="*/ 2147483646 h 48"/>
              <a:gd name="T4" fmla="*/ 2147483646 w 47"/>
              <a:gd name="T5" fmla="*/ 2147483646 h 48"/>
              <a:gd name="T6" fmla="*/ 2147483646 w 47"/>
              <a:gd name="T7" fmla="*/ 2147483646 h 48"/>
              <a:gd name="T8" fmla="*/ 2147483646 w 47"/>
              <a:gd name="T9" fmla="*/ 2147483646 h 48"/>
              <a:gd name="T10" fmla="*/ 2147483646 w 47"/>
              <a:gd name="T11" fmla="*/ 2147483646 h 48"/>
              <a:gd name="T12" fmla="*/ 2147483646 w 47"/>
              <a:gd name="T13" fmla="*/ 2147483646 h 48"/>
              <a:gd name="T14" fmla="*/ 2147483646 w 47"/>
              <a:gd name="T15" fmla="*/ 2147483646 h 48"/>
              <a:gd name="T16" fmla="*/ 2147483646 w 47"/>
              <a:gd name="T17" fmla="*/ 0 h 48"/>
              <a:gd name="T18" fmla="*/ 2147483646 w 47"/>
              <a:gd name="T19" fmla="*/ 2147483646 h 48"/>
              <a:gd name="T20" fmla="*/ 2147483646 w 47"/>
              <a:gd name="T21" fmla="*/ 2147483646 h 48"/>
              <a:gd name="T22" fmla="*/ 2147483646 w 47"/>
              <a:gd name="T23" fmla="*/ 2147483646 h 48"/>
              <a:gd name="T24" fmla="*/ 0 w 47"/>
              <a:gd name="T25" fmla="*/ 2147483646 h 48"/>
              <a:gd name="T26" fmla="*/ 2147483646 w 47"/>
              <a:gd name="T27" fmla="*/ 2147483646 h 48"/>
              <a:gd name="T28" fmla="*/ 2147483646 w 47"/>
              <a:gd name="T29" fmla="*/ 2147483646 h 48"/>
              <a:gd name="T30" fmla="*/ 2147483646 w 47"/>
              <a:gd name="T31" fmla="*/ 2147483646 h 48"/>
              <a:gd name="T32" fmla="*/ 2147483646 w 47"/>
              <a:gd name="T33" fmla="*/ 2147483646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48">
                <a:moveTo>
                  <a:pt x="24" y="48"/>
                </a:moveTo>
                <a:lnTo>
                  <a:pt x="33" y="46"/>
                </a:lnTo>
                <a:lnTo>
                  <a:pt x="40" y="41"/>
                </a:lnTo>
                <a:lnTo>
                  <a:pt x="45" y="33"/>
                </a:lnTo>
                <a:lnTo>
                  <a:pt x="47" y="24"/>
                </a:lnTo>
                <a:lnTo>
                  <a:pt x="45" y="15"/>
                </a:lnTo>
                <a:lnTo>
                  <a:pt x="40" y="7"/>
                </a:lnTo>
                <a:lnTo>
                  <a:pt x="33" y="2"/>
                </a:lnTo>
                <a:lnTo>
                  <a:pt x="24" y="0"/>
                </a:lnTo>
                <a:lnTo>
                  <a:pt x="15" y="2"/>
                </a:lnTo>
                <a:lnTo>
                  <a:pt x="7" y="7"/>
                </a:lnTo>
                <a:lnTo>
                  <a:pt x="2" y="15"/>
                </a:lnTo>
                <a:lnTo>
                  <a:pt x="0" y="24"/>
                </a:lnTo>
                <a:lnTo>
                  <a:pt x="2" y="33"/>
                </a:lnTo>
                <a:lnTo>
                  <a:pt x="7" y="41"/>
                </a:lnTo>
                <a:lnTo>
                  <a:pt x="15" y="46"/>
                </a:lnTo>
                <a:lnTo>
                  <a:pt x="24" y="48"/>
                </a:lnTo>
                <a:close/>
              </a:path>
            </a:pathLst>
          </a:custGeom>
          <a:solidFill>
            <a:srgbClr val="8993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116" name="Freeform 16"/>
          <p:cNvSpPr>
            <a:spLocks/>
          </p:cNvSpPr>
          <p:nvPr/>
        </p:nvSpPr>
        <p:spPr bwMode="auto">
          <a:xfrm>
            <a:off x="3141663" y="1544638"/>
            <a:ext cx="195262" cy="92075"/>
          </a:xfrm>
          <a:custGeom>
            <a:avLst/>
            <a:gdLst>
              <a:gd name="T0" fmla="*/ 0 w 119"/>
              <a:gd name="T1" fmla="*/ 0 h 56"/>
              <a:gd name="T2" fmla="*/ 2147483646 w 119"/>
              <a:gd name="T3" fmla="*/ 2147483646 h 56"/>
              <a:gd name="T4" fmla="*/ 2147483646 w 119"/>
              <a:gd name="T5" fmla="*/ 2147483646 h 56"/>
              <a:gd name="T6" fmla="*/ 2147483646 w 119"/>
              <a:gd name="T7" fmla="*/ 2147483646 h 56"/>
              <a:gd name="T8" fmla="*/ 2147483646 w 119"/>
              <a:gd name="T9" fmla="*/ 2147483646 h 56"/>
              <a:gd name="T10" fmla="*/ 2147483646 w 119"/>
              <a:gd name="T11" fmla="*/ 2147483646 h 56"/>
              <a:gd name="T12" fmla="*/ 2147483646 w 119"/>
              <a:gd name="T13" fmla="*/ 2147483646 h 56"/>
              <a:gd name="T14" fmla="*/ 2147483646 w 119"/>
              <a:gd name="T15" fmla="*/ 2147483646 h 56"/>
              <a:gd name="T16" fmla="*/ 2147483646 w 119"/>
              <a:gd name="T17" fmla="*/ 2147483646 h 56"/>
              <a:gd name="T18" fmla="*/ 2147483646 w 119"/>
              <a:gd name="T19" fmla="*/ 2147483646 h 56"/>
              <a:gd name="T20" fmla="*/ 2147483646 w 119"/>
              <a:gd name="T21" fmla="*/ 2147483646 h 56"/>
              <a:gd name="T22" fmla="*/ 2147483646 w 119"/>
              <a:gd name="T23" fmla="*/ 2147483646 h 56"/>
              <a:gd name="T24" fmla="*/ 2147483646 w 119"/>
              <a:gd name="T25" fmla="*/ 2147483646 h 56"/>
              <a:gd name="T26" fmla="*/ 2147483646 w 119"/>
              <a:gd name="T27" fmla="*/ 2147483646 h 56"/>
              <a:gd name="T28" fmla="*/ 2147483646 w 119"/>
              <a:gd name="T29" fmla="*/ 2147483646 h 56"/>
              <a:gd name="T30" fmla="*/ 2147483646 w 119"/>
              <a:gd name="T31" fmla="*/ 2147483646 h 56"/>
              <a:gd name="T32" fmla="*/ 2147483646 w 119"/>
              <a:gd name="T33" fmla="*/ 2147483646 h 56"/>
              <a:gd name="T34" fmla="*/ 2147483646 w 119"/>
              <a:gd name="T35" fmla="*/ 2147483646 h 56"/>
              <a:gd name="T36" fmla="*/ 2147483646 w 119"/>
              <a:gd name="T37" fmla="*/ 2147483646 h 56"/>
              <a:gd name="T38" fmla="*/ 2147483646 w 119"/>
              <a:gd name="T39" fmla="*/ 2147483646 h 56"/>
              <a:gd name="T40" fmla="*/ 2147483646 w 119"/>
              <a:gd name="T41" fmla="*/ 2147483646 h 56"/>
              <a:gd name="T42" fmla="*/ 2147483646 w 119"/>
              <a:gd name="T43" fmla="*/ 2147483646 h 56"/>
              <a:gd name="T44" fmla="*/ 2147483646 w 119"/>
              <a:gd name="T45" fmla="*/ 2147483646 h 56"/>
              <a:gd name="T46" fmla="*/ 2147483646 w 119"/>
              <a:gd name="T47" fmla="*/ 2147483646 h 56"/>
              <a:gd name="T48" fmla="*/ 2147483646 w 119"/>
              <a:gd name="T49" fmla="*/ 2147483646 h 56"/>
              <a:gd name="T50" fmla="*/ 2147483646 w 119"/>
              <a:gd name="T51" fmla="*/ 2147483646 h 56"/>
              <a:gd name="T52" fmla="*/ 2147483646 w 119"/>
              <a:gd name="T53" fmla="*/ 2147483646 h 56"/>
              <a:gd name="T54" fmla="*/ 2147483646 w 119"/>
              <a:gd name="T55" fmla="*/ 2147483646 h 56"/>
              <a:gd name="T56" fmla="*/ 2147483646 w 119"/>
              <a:gd name="T57" fmla="*/ 2147483646 h 56"/>
              <a:gd name="T58" fmla="*/ 2147483646 w 119"/>
              <a:gd name="T59" fmla="*/ 2147483646 h 56"/>
              <a:gd name="T60" fmla="*/ 0 w 119"/>
              <a:gd name="T61" fmla="*/ 0 h 5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9" h="56">
                <a:moveTo>
                  <a:pt x="0" y="0"/>
                </a:moveTo>
                <a:lnTo>
                  <a:pt x="1" y="2"/>
                </a:lnTo>
                <a:lnTo>
                  <a:pt x="3" y="9"/>
                </a:lnTo>
                <a:lnTo>
                  <a:pt x="7" y="18"/>
                </a:lnTo>
                <a:lnTo>
                  <a:pt x="13" y="27"/>
                </a:lnTo>
                <a:lnTo>
                  <a:pt x="21" y="38"/>
                </a:lnTo>
                <a:lnTo>
                  <a:pt x="31" y="47"/>
                </a:lnTo>
                <a:lnTo>
                  <a:pt x="45" y="54"/>
                </a:lnTo>
                <a:lnTo>
                  <a:pt x="61" y="56"/>
                </a:lnTo>
                <a:lnTo>
                  <a:pt x="77" y="54"/>
                </a:lnTo>
                <a:lnTo>
                  <a:pt x="91" y="48"/>
                </a:lnTo>
                <a:lnTo>
                  <a:pt x="100" y="39"/>
                </a:lnTo>
                <a:lnTo>
                  <a:pt x="109" y="28"/>
                </a:lnTo>
                <a:lnTo>
                  <a:pt x="113" y="19"/>
                </a:lnTo>
                <a:lnTo>
                  <a:pt x="117" y="10"/>
                </a:lnTo>
                <a:lnTo>
                  <a:pt x="119" y="4"/>
                </a:lnTo>
                <a:lnTo>
                  <a:pt x="119" y="2"/>
                </a:lnTo>
                <a:lnTo>
                  <a:pt x="92" y="1"/>
                </a:lnTo>
                <a:lnTo>
                  <a:pt x="92" y="7"/>
                </a:lnTo>
                <a:lnTo>
                  <a:pt x="90" y="18"/>
                </a:lnTo>
                <a:lnTo>
                  <a:pt x="82" y="30"/>
                </a:lnTo>
                <a:lnTo>
                  <a:pt x="64" y="35"/>
                </a:lnTo>
                <a:lnTo>
                  <a:pt x="53" y="34"/>
                </a:lnTo>
                <a:lnTo>
                  <a:pt x="44" y="30"/>
                </a:lnTo>
                <a:lnTo>
                  <a:pt x="37" y="25"/>
                </a:lnTo>
                <a:lnTo>
                  <a:pt x="33" y="18"/>
                </a:lnTo>
                <a:lnTo>
                  <a:pt x="29" y="12"/>
                </a:lnTo>
                <a:lnTo>
                  <a:pt x="27" y="8"/>
                </a:lnTo>
                <a:lnTo>
                  <a:pt x="26" y="3"/>
                </a:lnTo>
                <a:lnTo>
                  <a:pt x="26"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117" name="Freeform 17"/>
          <p:cNvSpPr>
            <a:spLocks/>
          </p:cNvSpPr>
          <p:nvPr/>
        </p:nvSpPr>
        <p:spPr bwMode="auto">
          <a:xfrm>
            <a:off x="5861050" y="1544638"/>
            <a:ext cx="195263" cy="92075"/>
          </a:xfrm>
          <a:custGeom>
            <a:avLst/>
            <a:gdLst>
              <a:gd name="T0" fmla="*/ 2147483646 w 119"/>
              <a:gd name="T1" fmla="*/ 0 h 56"/>
              <a:gd name="T2" fmla="*/ 2147483646 w 119"/>
              <a:gd name="T3" fmla="*/ 2147483646 h 56"/>
              <a:gd name="T4" fmla="*/ 2147483646 w 119"/>
              <a:gd name="T5" fmla="*/ 2147483646 h 56"/>
              <a:gd name="T6" fmla="*/ 2147483646 w 119"/>
              <a:gd name="T7" fmla="*/ 2147483646 h 56"/>
              <a:gd name="T8" fmla="*/ 2147483646 w 119"/>
              <a:gd name="T9" fmla="*/ 2147483646 h 56"/>
              <a:gd name="T10" fmla="*/ 2147483646 w 119"/>
              <a:gd name="T11" fmla="*/ 2147483646 h 56"/>
              <a:gd name="T12" fmla="*/ 2147483646 w 119"/>
              <a:gd name="T13" fmla="*/ 2147483646 h 56"/>
              <a:gd name="T14" fmla="*/ 2147483646 w 119"/>
              <a:gd name="T15" fmla="*/ 2147483646 h 56"/>
              <a:gd name="T16" fmla="*/ 2147483646 w 119"/>
              <a:gd name="T17" fmla="*/ 2147483646 h 56"/>
              <a:gd name="T18" fmla="*/ 2147483646 w 119"/>
              <a:gd name="T19" fmla="*/ 2147483646 h 56"/>
              <a:gd name="T20" fmla="*/ 2147483646 w 119"/>
              <a:gd name="T21" fmla="*/ 2147483646 h 56"/>
              <a:gd name="T22" fmla="*/ 2147483646 w 119"/>
              <a:gd name="T23" fmla="*/ 2147483646 h 56"/>
              <a:gd name="T24" fmla="*/ 2147483646 w 119"/>
              <a:gd name="T25" fmla="*/ 2147483646 h 56"/>
              <a:gd name="T26" fmla="*/ 2147483646 w 119"/>
              <a:gd name="T27" fmla="*/ 2147483646 h 56"/>
              <a:gd name="T28" fmla="*/ 2147483646 w 119"/>
              <a:gd name="T29" fmla="*/ 2147483646 h 56"/>
              <a:gd name="T30" fmla="*/ 0 w 119"/>
              <a:gd name="T31" fmla="*/ 2147483646 h 56"/>
              <a:gd name="T32" fmla="*/ 0 w 119"/>
              <a:gd name="T33" fmla="*/ 2147483646 h 56"/>
              <a:gd name="T34" fmla="*/ 2147483646 w 119"/>
              <a:gd name="T35" fmla="*/ 2147483646 h 56"/>
              <a:gd name="T36" fmla="*/ 2147483646 w 119"/>
              <a:gd name="T37" fmla="*/ 2147483646 h 56"/>
              <a:gd name="T38" fmla="*/ 2147483646 w 119"/>
              <a:gd name="T39" fmla="*/ 2147483646 h 56"/>
              <a:gd name="T40" fmla="*/ 2147483646 w 119"/>
              <a:gd name="T41" fmla="*/ 2147483646 h 56"/>
              <a:gd name="T42" fmla="*/ 2147483646 w 119"/>
              <a:gd name="T43" fmla="*/ 2147483646 h 56"/>
              <a:gd name="T44" fmla="*/ 2147483646 w 119"/>
              <a:gd name="T45" fmla="*/ 2147483646 h 56"/>
              <a:gd name="T46" fmla="*/ 2147483646 w 119"/>
              <a:gd name="T47" fmla="*/ 2147483646 h 56"/>
              <a:gd name="T48" fmla="*/ 2147483646 w 119"/>
              <a:gd name="T49" fmla="*/ 2147483646 h 56"/>
              <a:gd name="T50" fmla="*/ 2147483646 w 119"/>
              <a:gd name="T51" fmla="*/ 2147483646 h 56"/>
              <a:gd name="T52" fmla="*/ 2147483646 w 119"/>
              <a:gd name="T53" fmla="*/ 2147483646 h 56"/>
              <a:gd name="T54" fmla="*/ 2147483646 w 119"/>
              <a:gd name="T55" fmla="*/ 2147483646 h 56"/>
              <a:gd name="T56" fmla="*/ 2147483646 w 119"/>
              <a:gd name="T57" fmla="*/ 2147483646 h 56"/>
              <a:gd name="T58" fmla="*/ 2147483646 w 119"/>
              <a:gd name="T59" fmla="*/ 2147483646 h 56"/>
              <a:gd name="T60" fmla="*/ 2147483646 w 119"/>
              <a:gd name="T61" fmla="*/ 0 h 5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9" h="56">
                <a:moveTo>
                  <a:pt x="119" y="0"/>
                </a:moveTo>
                <a:lnTo>
                  <a:pt x="118" y="2"/>
                </a:lnTo>
                <a:lnTo>
                  <a:pt x="117" y="9"/>
                </a:lnTo>
                <a:lnTo>
                  <a:pt x="113" y="18"/>
                </a:lnTo>
                <a:lnTo>
                  <a:pt x="107" y="27"/>
                </a:lnTo>
                <a:lnTo>
                  <a:pt x="99" y="38"/>
                </a:lnTo>
                <a:lnTo>
                  <a:pt x="88" y="47"/>
                </a:lnTo>
                <a:lnTo>
                  <a:pt x="75" y="54"/>
                </a:lnTo>
                <a:lnTo>
                  <a:pt x="58" y="56"/>
                </a:lnTo>
                <a:lnTo>
                  <a:pt x="42" y="54"/>
                </a:lnTo>
                <a:lnTo>
                  <a:pt x="28" y="48"/>
                </a:lnTo>
                <a:lnTo>
                  <a:pt x="19" y="39"/>
                </a:lnTo>
                <a:lnTo>
                  <a:pt x="11" y="28"/>
                </a:lnTo>
                <a:lnTo>
                  <a:pt x="6" y="19"/>
                </a:lnTo>
                <a:lnTo>
                  <a:pt x="2" y="10"/>
                </a:lnTo>
                <a:lnTo>
                  <a:pt x="0" y="4"/>
                </a:lnTo>
                <a:lnTo>
                  <a:pt x="0" y="2"/>
                </a:lnTo>
                <a:lnTo>
                  <a:pt x="28" y="1"/>
                </a:lnTo>
                <a:lnTo>
                  <a:pt x="28" y="7"/>
                </a:lnTo>
                <a:lnTo>
                  <a:pt x="30" y="18"/>
                </a:lnTo>
                <a:lnTo>
                  <a:pt x="38" y="30"/>
                </a:lnTo>
                <a:lnTo>
                  <a:pt x="55" y="35"/>
                </a:lnTo>
                <a:lnTo>
                  <a:pt x="66" y="34"/>
                </a:lnTo>
                <a:lnTo>
                  <a:pt x="75" y="30"/>
                </a:lnTo>
                <a:lnTo>
                  <a:pt x="82" y="25"/>
                </a:lnTo>
                <a:lnTo>
                  <a:pt x="87" y="18"/>
                </a:lnTo>
                <a:lnTo>
                  <a:pt x="90" y="12"/>
                </a:lnTo>
                <a:lnTo>
                  <a:pt x="92" y="8"/>
                </a:lnTo>
                <a:lnTo>
                  <a:pt x="93" y="3"/>
                </a:lnTo>
                <a:lnTo>
                  <a:pt x="93" y="2"/>
                </a:lnTo>
                <a:lnTo>
                  <a:pt x="1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118" name="Freeform 18"/>
          <p:cNvSpPr>
            <a:spLocks/>
          </p:cNvSpPr>
          <p:nvPr/>
        </p:nvSpPr>
        <p:spPr bwMode="auto">
          <a:xfrm>
            <a:off x="2711450" y="2836863"/>
            <a:ext cx="1046163" cy="373062"/>
          </a:xfrm>
          <a:custGeom>
            <a:avLst/>
            <a:gdLst>
              <a:gd name="T0" fmla="*/ 2147483646 w 633"/>
              <a:gd name="T1" fmla="*/ 2147483646 h 227"/>
              <a:gd name="T2" fmla="*/ 2147483646 w 633"/>
              <a:gd name="T3" fmla="*/ 2147483646 h 227"/>
              <a:gd name="T4" fmla="*/ 2147483646 w 633"/>
              <a:gd name="T5" fmla="*/ 2147483646 h 227"/>
              <a:gd name="T6" fmla="*/ 2147483646 w 633"/>
              <a:gd name="T7" fmla="*/ 2147483646 h 227"/>
              <a:gd name="T8" fmla="*/ 2147483646 w 633"/>
              <a:gd name="T9" fmla="*/ 2147483646 h 227"/>
              <a:gd name="T10" fmla="*/ 2147483646 w 633"/>
              <a:gd name="T11" fmla="*/ 2147483646 h 227"/>
              <a:gd name="T12" fmla="*/ 2147483646 w 633"/>
              <a:gd name="T13" fmla="*/ 2147483646 h 227"/>
              <a:gd name="T14" fmla="*/ 2147483646 w 633"/>
              <a:gd name="T15" fmla="*/ 2147483646 h 227"/>
              <a:gd name="T16" fmla="*/ 2147483646 w 633"/>
              <a:gd name="T17" fmla="*/ 2147483646 h 227"/>
              <a:gd name="T18" fmla="*/ 2147483646 w 633"/>
              <a:gd name="T19" fmla="*/ 2147483646 h 227"/>
              <a:gd name="T20" fmla="*/ 2147483646 w 633"/>
              <a:gd name="T21" fmla="*/ 2147483646 h 227"/>
              <a:gd name="T22" fmla="*/ 2147483646 w 633"/>
              <a:gd name="T23" fmla="*/ 2147483646 h 227"/>
              <a:gd name="T24" fmla="*/ 2147483646 w 633"/>
              <a:gd name="T25" fmla="*/ 2147483646 h 227"/>
              <a:gd name="T26" fmla="*/ 2147483646 w 633"/>
              <a:gd name="T27" fmla="*/ 2147483646 h 227"/>
              <a:gd name="T28" fmla="*/ 2147483646 w 633"/>
              <a:gd name="T29" fmla="*/ 2147483646 h 227"/>
              <a:gd name="T30" fmla="*/ 2147483646 w 633"/>
              <a:gd name="T31" fmla="*/ 0 h 227"/>
              <a:gd name="T32" fmla="*/ 2147483646 w 633"/>
              <a:gd name="T33" fmla="*/ 0 h 227"/>
              <a:gd name="T34" fmla="*/ 2147483646 w 633"/>
              <a:gd name="T35" fmla="*/ 2147483646 h 227"/>
              <a:gd name="T36" fmla="*/ 2147483646 w 633"/>
              <a:gd name="T37" fmla="*/ 2147483646 h 227"/>
              <a:gd name="T38" fmla="*/ 2147483646 w 633"/>
              <a:gd name="T39" fmla="*/ 2147483646 h 227"/>
              <a:gd name="T40" fmla="*/ 2147483646 w 633"/>
              <a:gd name="T41" fmla="*/ 2147483646 h 227"/>
              <a:gd name="T42" fmla="*/ 2147483646 w 633"/>
              <a:gd name="T43" fmla="*/ 2147483646 h 227"/>
              <a:gd name="T44" fmla="*/ 2147483646 w 633"/>
              <a:gd name="T45" fmla="*/ 2147483646 h 227"/>
              <a:gd name="T46" fmla="*/ 2147483646 w 633"/>
              <a:gd name="T47" fmla="*/ 2147483646 h 227"/>
              <a:gd name="T48" fmla="*/ 2147483646 w 633"/>
              <a:gd name="T49" fmla="*/ 2147483646 h 227"/>
              <a:gd name="T50" fmla="*/ 2147483646 w 633"/>
              <a:gd name="T51" fmla="*/ 2147483646 h 227"/>
              <a:gd name="T52" fmla="*/ 2147483646 w 633"/>
              <a:gd name="T53" fmla="*/ 2147483646 h 227"/>
              <a:gd name="T54" fmla="*/ 2147483646 w 633"/>
              <a:gd name="T55" fmla="*/ 2147483646 h 227"/>
              <a:gd name="T56" fmla="*/ 2147483646 w 633"/>
              <a:gd name="T57" fmla="*/ 2147483646 h 227"/>
              <a:gd name="T58" fmla="*/ 2147483646 w 633"/>
              <a:gd name="T59" fmla="*/ 2147483646 h 227"/>
              <a:gd name="T60" fmla="*/ 2147483646 w 633"/>
              <a:gd name="T61" fmla="*/ 2147483646 h 227"/>
              <a:gd name="T62" fmla="*/ 2147483646 w 633"/>
              <a:gd name="T63" fmla="*/ 2147483646 h 22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33" h="227">
                <a:moveTo>
                  <a:pt x="317" y="227"/>
                </a:moveTo>
                <a:lnTo>
                  <a:pt x="349" y="226"/>
                </a:lnTo>
                <a:lnTo>
                  <a:pt x="380" y="225"/>
                </a:lnTo>
                <a:lnTo>
                  <a:pt x="410" y="221"/>
                </a:lnTo>
                <a:lnTo>
                  <a:pt x="440" y="216"/>
                </a:lnTo>
                <a:lnTo>
                  <a:pt x="467" y="210"/>
                </a:lnTo>
                <a:lnTo>
                  <a:pt x="493" y="203"/>
                </a:lnTo>
                <a:lnTo>
                  <a:pt x="517" y="195"/>
                </a:lnTo>
                <a:lnTo>
                  <a:pt x="540" y="187"/>
                </a:lnTo>
                <a:lnTo>
                  <a:pt x="560" y="176"/>
                </a:lnTo>
                <a:lnTo>
                  <a:pt x="578" y="166"/>
                </a:lnTo>
                <a:lnTo>
                  <a:pt x="595" y="154"/>
                </a:lnTo>
                <a:lnTo>
                  <a:pt x="607" y="142"/>
                </a:lnTo>
                <a:lnTo>
                  <a:pt x="619" y="129"/>
                </a:lnTo>
                <a:lnTo>
                  <a:pt x="626" y="115"/>
                </a:lnTo>
                <a:lnTo>
                  <a:pt x="631" y="101"/>
                </a:lnTo>
                <a:lnTo>
                  <a:pt x="633" y="87"/>
                </a:lnTo>
                <a:lnTo>
                  <a:pt x="631" y="74"/>
                </a:lnTo>
                <a:lnTo>
                  <a:pt x="626" y="62"/>
                </a:lnTo>
                <a:lnTo>
                  <a:pt x="619" y="51"/>
                </a:lnTo>
                <a:lnTo>
                  <a:pt x="607" y="41"/>
                </a:lnTo>
                <a:lnTo>
                  <a:pt x="595" y="33"/>
                </a:lnTo>
                <a:lnTo>
                  <a:pt x="578" y="26"/>
                </a:lnTo>
                <a:lnTo>
                  <a:pt x="560" y="21"/>
                </a:lnTo>
                <a:lnTo>
                  <a:pt x="540" y="15"/>
                </a:lnTo>
                <a:lnTo>
                  <a:pt x="517" y="11"/>
                </a:lnTo>
                <a:lnTo>
                  <a:pt x="493" y="8"/>
                </a:lnTo>
                <a:lnTo>
                  <a:pt x="467" y="4"/>
                </a:lnTo>
                <a:lnTo>
                  <a:pt x="440" y="3"/>
                </a:lnTo>
                <a:lnTo>
                  <a:pt x="410" y="1"/>
                </a:lnTo>
                <a:lnTo>
                  <a:pt x="380" y="1"/>
                </a:lnTo>
                <a:lnTo>
                  <a:pt x="349" y="0"/>
                </a:lnTo>
                <a:lnTo>
                  <a:pt x="317" y="0"/>
                </a:lnTo>
                <a:lnTo>
                  <a:pt x="285" y="0"/>
                </a:lnTo>
                <a:lnTo>
                  <a:pt x="253" y="1"/>
                </a:lnTo>
                <a:lnTo>
                  <a:pt x="222" y="1"/>
                </a:lnTo>
                <a:lnTo>
                  <a:pt x="194" y="3"/>
                </a:lnTo>
                <a:lnTo>
                  <a:pt x="166" y="4"/>
                </a:lnTo>
                <a:lnTo>
                  <a:pt x="139" y="8"/>
                </a:lnTo>
                <a:lnTo>
                  <a:pt x="115" y="11"/>
                </a:lnTo>
                <a:lnTo>
                  <a:pt x="93" y="15"/>
                </a:lnTo>
                <a:lnTo>
                  <a:pt x="73" y="21"/>
                </a:lnTo>
                <a:lnTo>
                  <a:pt x="54" y="26"/>
                </a:lnTo>
                <a:lnTo>
                  <a:pt x="38" y="33"/>
                </a:lnTo>
                <a:lnTo>
                  <a:pt x="25" y="41"/>
                </a:lnTo>
                <a:lnTo>
                  <a:pt x="14" y="51"/>
                </a:lnTo>
                <a:lnTo>
                  <a:pt x="7" y="62"/>
                </a:lnTo>
                <a:lnTo>
                  <a:pt x="1" y="74"/>
                </a:lnTo>
                <a:lnTo>
                  <a:pt x="0" y="87"/>
                </a:lnTo>
                <a:lnTo>
                  <a:pt x="1" y="101"/>
                </a:lnTo>
                <a:lnTo>
                  <a:pt x="7" y="115"/>
                </a:lnTo>
                <a:lnTo>
                  <a:pt x="14" y="129"/>
                </a:lnTo>
                <a:lnTo>
                  <a:pt x="25" y="142"/>
                </a:lnTo>
                <a:lnTo>
                  <a:pt x="38" y="154"/>
                </a:lnTo>
                <a:lnTo>
                  <a:pt x="54" y="166"/>
                </a:lnTo>
                <a:lnTo>
                  <a:pt x="73" y="176"/>
                </a:lnTo>
                <a:lnTo>
                  <a:pt x="93" y="187"/>
                </a:lnTo>
                <a:lnTo>
                  <a:pt x="115" y="195"/>
                </a:lnTo>
                <a:lnTo>
                  <a:pt x="139" y="203"/>
                </a:lnTo>
                <a:lnTo>
                  <a:pt x="166" y="210"/>
                </a:lnTo>
                <a:lnTo>
                  <a:pt x="194" y="216"/>
                </a:lnTo>
                <a:lnTo>
                  <a:pt x="222" y="221"/>
                </a:lnTo>
                <a:lnTo>
                  <a:pt x="253" y="225"/>
                </a:lnTo>
                <a:lnTo>
                  <a:pt x="285" y="226"/>
                </a:lnTo>
                <a:lnTo>
                  <a:pt x="317" y="2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119" name="Freeform 19"/>
          <p:cNvSpPr>
            <a:spLocks/>
          </p:cNvSpPr>
          <p:nvPr/>
        </p:nvSpPr>
        <p:spPr bwMode="auto">
          <a:xfrm>
            <a:off x="2767013" y="2978150"/>
            <a:ext cx="931862" cy="163513"/>
          </a:xfrm>
          <a:custGeom>
            <a:avLst/>
            <a:gdLst>
              <a:gd name="T0" fmla="*/ 0 w 561"/>
              <a:gd name="T1" fmla="*/ 0 h 99"/>
              <a:gd name="T2" fmla="*/ 2147483646 w 561"/>
              <a:gd name="T3" fmla="*/ 2147483646 h 99"/>
              <a:gd name="T4" fmla="*/ 2147483646 w 561"/>
              <a:gd name="T5" fmla="*/ 2147483646 h 99"/>
              <a:gd name="T6" fmla="*/ 2147483646 w 561"/>
              <a:gd name="T7" fmla="*/ 2147483646 h 99"/>
              <a:gd name="T8" fmla="*/ 2147483646 w 561"/>
              <a:gd name="T9" fmla="*/ 2147483646 h 99"/>
              <a:gd name="T10" fmla="*/ 2147483646 w 561"/>
              <a:gd name="T11" fmla="*/ 2147483646 h 99"/>
              <a:gd name="T12" fmla="*/ 2147483646 w 561"/>
              <a:gd name="T13" fmla="*/ 2147483646 h 99"/>
              <a:gd name="T14" fmla="*/ 2147483646 w 561"/>
              <a:gd name="T15" fmla="*/ 2147483646 h 99"/>
              <a:gd name="T16" fmla="*/ 2147483646 w 561"/>
              <a:gd name="T17" fmla="*/ 2147483646 h 99"/>
              <a:gd name="T18" fmla="*/ 2147483646 w 561"/>
              <a:gd name="T19" fmla="*/ 2147483646 h 99"/>
              <a:gd name="T20" fmla="*/ 2147483646 w 561"/>
              <a:gd name="T21" fmla="*/ 2147483646 h 99"/>
              <a:gd name="T22" fmla="*/ 2147483646 w 561"/>
              <a:gd name="T23" fmla="*/ 2147483646 h 99"/>
              <a:gd name="T24" fmla="*/ 2147483646 w 561"/>
              <a:gd name="T25" fmla="*/ 2147483646 h 99"/>
              <a:gd name="T26" fmla="*/ 2147483646 w 561"/>
              <a:gd name="T27" fmla="*/ 2147483646 h 99"/>
              <a:gd name="T28" fmla="*/ 2147483646 w 561"/>
              <a:gd name="T29" fmla="*/ 2147483646 h 99"/>
              <a:gd name="T30" fmla="*/ 2147483646 w 561"/>
              <a:gd name="T31" fmla="*/ 2147483646 h 99"/>
              <a:gd name="T32" fmla="*/ 2147483646 w 561"/>
              <a:gd name="T33" fmla="*/ 0 h 99"/>
              <a:gd name="T34" fmla="*/ 2147483646 w 561"/>
              <a:gd name="T35" fmla="*/ 2147483646 h 99"/>
              <a:gd name="T36" fmla="*/ 2147483646 w 561"/>
              <a:gd name="T37" fmla="*/ 2147483646 h 99"/>
              <a:gd name="T38" fmla="*/ 2147483646 w 561"/>
              <a:gd name="T39" fmla="*/ 2147483646 h 99"/>
              <a:gd name="T40" fmla="*/ 2147483646 w 561"/>
              <a:gd name="T41" fmla="*/ 2147483646 h 99"/>
              <a:gd name="T42" fmla="*/ 2147483646 w 561"/>
              <a:gd name="T43" fmla="*/ 2147483646 h 99"/>
              <a:gd name="T44" fmla="*/ 2147483646 w 561"/>
              <a:gd name="T45" fmla="*/ 2147483646 h 99"/>
              <a:gd name="T46" fmla="*/ 2147483646 w 561"/>
              <a:gd name="T47" fmla="*/ 2147483646 h 99"/>
              <a:gd name="T48" fmla="*/ 2147483646 w 561"/>
              <a:gd name="T49" fmla="*/ 2147483646 h 99"/>
              <a:gd name="T50" fmla="*/ 2147483646 w 561"/>
              <a:gd name="T51" fmla="*/ 2147483646 h 99"/>
              <a:gd name="T52" fmla="*/ 2147483646 w 561"/>
              <a:gd name="T53" fmla="*/ 2147483646 h 99"/>
              <a:gd name="T54" fmla="*/ 2147483646 w 561"/>
              <a:gd name="T55" fmla="*/ 2147483646 h 99"/>
              <a:gd name="T56" fmla="*/ 2147483646 w 561"/>
              <a:gd name="T57" fmla="*/ 2147483646 h 99"/>
              <a:gd name="T58" fmla="*/ 2147483646 w 561"/>
              <a:gd name="T59" fmla="*/ 2147483646 h 99"/>
              <a:gd name="T60" fmla="*/ 2147483646 w 561"/>
              <a:gd name="T61" fmla="*/ 2147483646 h 99"/>
              <a:gd name="T62" fmla="*/ 2147483646 w 561"/>
              <a:gd name="T63" fmla="*/ 2147483646 h 99"/>
              <a:gd name="T64" fmla="*/ 2147483646 w 561"/>
              <a:gd name="T65" fmla="*/ 2147483646 h 99"/>
              <a:gd name="T66" fmla="*/ 2147483646 w 561"/>
              <a:gd name="T67" fmla="*/ 2147483646 h 99"/>
              <a:gd name="T68" fmla="*/ 2147483646 w 561"/>
              <a:gd name="T69" fmla="*/ 2147483646 h 99"/>
              <a:gd name="T70" fmla="*/ 2147483646 w 561"/>
              <a:gd name="T71" fmla="*/ 2147483646 h 99"/>
              <a:gd name="T72" fmla="*/ 2147483646 w 561"/>
              <a:gd name="T73" fmla="*/ 2147483646 h 99"/>
              <a:gd name="T74" fmla="*/ 2147483646 w 561"/>
              <a:gd name="T75" fmla="*/ 2147483646 h 99"/>
              <a:gd name="T76" fmla="*/ 2147483646 w 561"/>
              <a:gd name="T77" fmla="*/ 2147483646 h 99"/>
              <a:gd name="T78" fmla="*/ 2147483646 w 561"/>
              <a:gd name="T79" fmla="*/ 2147483646 h 99"/>
              <a:gd name="T80" fmla="*/ 0 w 561"/>
              <a:gd name="T81" fmla="*/ 0 h 9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1" h="99">
                <a:moveTo>
                  <a:pt x="0" y="0"/>
                </a:moveTo>
                <a:lnTo>
                  <a:pt x="2" y="1"/>
                </a:lnTo>
                <a:lnTo>
                  <a:pt x="10" y="4"/>
                </a:lnTo>
                <a:lnTo>
                  <a:pt x="24" y="8"/>
                </a:lnTo>
                <a:lnTo>
                  <a:pt x="42" y="14"/>
                </a:lnTo>
                <a:lnTo>
                  <a:pt x="65" y="20"/>
                </a:lnTo>
                <a:lnTo>
                  <a:pt x="93" y="25"/>
                </a:lnTo>
                <a:lnTo>
                  <a:pt x="124" y="31"/>
                </a:lnTo>
                <a:lnTo>
                  <a:pt x="160" y="36"/>
                </a:lnTo>
                <a:lnTo>
                  <a:pt x="199" y="40"/>
                </a:lnTo>
                <a:lnTo>
                  <a:pt x="242" y="43"/>
                </a:lnTo>
                <a:lnTo>
                  <a:pt x="288" y="43"/>
                </a:lnTo>
                <a:lnTo>
                  <a:pt x="337" y="40"/>
                </a:lnTo>
                <a:lnTo>
                  <a:pt x="389" y="36"/>
                </a:lnTo>
                <a:lnTo>
                  <a:pt x="444" y="28"/>
                </a:lnTo>
                <a:lnTo>
                  <a:pt x="502" y="16"/>
                </a:lnTo>
                <a:lnTo>
                  <a:pt x="561" y="0"/>
                </a:lnTo>
                <a:lnTo>
                  <a:pt x="560" y="2"/>
                </a:lnTo>
                <a:lnTo>
                  <a:pt x="556" y="9"/>
                </a:lnTo>
                <a:lnTo>
                  <a:pt x="548" y="20"/>
                </a:lnTo>
                <a:lnTo>
                  <a:pt x="537" y="32"/>
                </a:lnTo>
                <a:lnTo>
                  <a:pt x="520" y="46"/>
                </a:lnTo>
                <a:lnTo>
                  <a:pt x="497" y="61"/>
                </a:lnTo>
                <a:lnTo>
                  <a:pt x="469" y="75"/>
                </a:lnTo>
                <a:lnTo>
                  <a:pt x="432" y="89"/>
                </a:lnTo>
                <a:lnTo>
                  <a:pt x="410" y="95"/>
                </a:lnTo>
                <a:lnTo>
                  <a:pt x="386" y="98"/>
                </a:lnTo>
                <a:lnTo>
                  <a:pt x="359" y="99"/>
                </a:lnTo>
                <a:lnTo>
                  <a:pt x="331" y="99"/>
                </a:lnTo>
                <a:lnTo>
                  <a:pt x="301" y="98"/>
                </a:lnTo>
                <a:lnTo>
                  <a:pt x="271" y="96"/>
                </a:lnTo>
                <a:lnTo>
                  <a:pt x="240" y="92"/>
                </a:lnTo>
                <a:lnTo>
                  <a:pt x="209" y="87"/>
                </a:lnTo>
                <a:lnTo>
                  <a:pt x="178" y="80"/>
                </a:lnTo>
                <a:lnTo>
                  <a:pt x="147" y="72"/>
                </a:lnTo>
                <a:lnTo>
                  <a:pt x="118" y="62"/>
                </a:lnTo>
                <a:lnTo>
                  <a:pt x="89" y="52"/>
                </a:lnTo>
                <a:lnTo>
                  <a:pt x="64" y="40"/>
                </a:lnTo>
                <a:lnTo>
                  <a:pt x="40" y="28"/>
                </a:lnTo>
                <a:lnTo>
                  <a:pt x="18" y="15"/>
                </a:lnTo>
                <a:lnTo>
                  <a:pt x="0" y="0"/>
                </a:lnTo>
                <a:close/>
              </a:path>
            </a:pathLst>
          </a:custGeom>
          <a:solidFill>
            <a:srgbClr val="8993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120" name="Freeform 20"/>
          <p:cNvSpPr>
            <a:spLocks/>
          </p:cNvSpPr>
          <p:nvPr/>
        </p:nvSpPr>
        <p:spPr bwMode="auto">
          <a:xfrm>
            <a:off x="2827338" y="2879725"/>
            <a:ext cx="384175" cy="125413"/>
          </a:xfrm>
          <a:custGeom>
            <a:avLst/>
            <a:gdLst>
              <a:gd name="T0" fmla="*/ 2147483646 w 233"/>
              <a:gd name="T1" fmla="*/ 0 h 75"/>
              <a:gd name="T2" fmla="*/ 2147483646 w 233"/>
              <a:gd name="T3" fmla="*/ 0 h 75"/>
              <a:gd name="T4" fmla="*/ 2147483646 w 233"/>
              <a:gd name="T5" fmla="*/ 0 h 75"/>
              <a:gd name="T6" fmla="*/ 2147483646 w 233"/>
              <a:gd name="T7" fmla="*/ 0 h 75"/>
              <a:gd name="T8" fmla="*/ 2147483646 w 233"/>
              <a:gd name="T9" fmla="*/ 2147483646 h 75"/>
              <a:gd name="T10" fmla="*/ 2147483646 w 233"/>
              <a:gd name="T11" fmla="*/ 2147483646 h 75"/>
              <a:gd name="T12" fmla="*/ 2147483646 w 233"/>
              <a:gd name="T13" fmla="*/ 2147483646 h 75"/>
              <a:gd name="T14" fmla="*/ 2147483646 w 233"/>
              <a:gd name="T15" fmla="*/ 2147483646 h 75"/>
              <a:gd name="T16" fmla="*/ 0 w 233"/>
              <a:gd name="T17" fmla="*/ 2147483646 h 75"/>
              <a:gd name="T18" fmla="*/ 2147483646 w 233"/>
              <a:gd name="T19" fmla="*/ 2147483646 h 75"/>
              <a:gd name="T20" fmla="*/ 2147483646 w 233"/>
              <a:gd name="T21" fmla="*/ 2147483646 h 75"/>
              <a:gd name="T22" fmla="*/ 2147483646 w 233"/>
              <a:gd name="T23" fmla="*/ 2147483646 h 75"/>
              <a:gd name="T24" fmla="*/ 2147483646 w 233"/>
              <a:gd name="T25" fmla="*/ 2147483646 h 75"/>
              <a:gd name="T26" fmla="*/ 2147483646 w 233"/>
              <a:gd name="T27" fmla="*/ 2147483646 h 75"/>
              <a:gd name="T28" fmla="*/ 2147483646 w 233"/>
              <a:gd name="T29" fmla="*/ 2147483646 h 75"/>
              <a:gd name="T30" fmla="*/ 2147483646 w 233"/>
              <a:gd name="T31" fmla="*/ 2147483646 h 75"/>
              <a:gd name="T32" fmla="*/ 2147483646 w 233"/>
              <a:gd name="T33" fmla="*/ 2147483646 h 75"/>
              <a:gd name="T34" fmla="*/ 2147483646 w 233"/>
              <a:gd name="T35" fmla="*/ 2147483646 h 75"/>
              <a:gd name="T36" fmla="*/ 2147483646 w 233"/>
              <a:gd name="T37" fmla="*/ 2147483646 h 75"/>
              <a:gd name="T38" fmla="*/ 2147483646 w 233"/>
              <a:gd name="T39" fmla="*/ 2147483646 h 75"/>
              <a:gd name="T40" fmla="*/ 2147483646 w 233"/>
              <a:gd name="T41" fmla="*/ 2147483646 h 75"/>
              <a:gd name="T42" fmla="*/ 2147483646 w 233"/>
              <a:gd name="T43" fmla="*/ 2147483646 h 75"/>
              <a:gd name="T44" fmla="*/ 2147483646 w 233"/>
              <a:gd name="T45" fmla="*/ 2147483646 h 75"/>
              <a:gd name="T46" fmla="*/ 2147483646 w 233"/>
              <a:gd name="T47" fmla="*/ 2147483646 h 75"/>
              <a:gd name="T48" fmla="*/ 2147483646 w 233"/>
              <a:gd name="T49" fmla="*/ 2147483646 h 75"/>
              <a:gd name="T50" fmla="*/ 2147483646 w 233"/>
              <a:gd name="T51" fmla="*/ 2147483646 h 75"/>
              <a:gd name="T52" fmla="*/ 2147483646 w 233"/>
              <a:gd name="T53" fmla="*/ 2147483646 h 75"/>
              <a:gd name="T54" fmla="*/ 2147483646 w 233"/>
              <a:gd name="T55" fmla="*/ 2147483646 h 75"/>
              <a:gd name="T56" fmla="*/ 2147483646 w 233"/>
              <a:gd name="T57" fmla="*/ 2147483646 h 75"/>
              <a:gd name="T58" fmla="*/ 2147483646 w 233"/>
              <a:gd name="T59" fmla="*/ 2147483646 h 75"/>
              <a:gd name="T60" fmla="*/ 2147483646 w 233"/>
              <a:gd name="T61" fmla="*/ 2147483646 h 75"/>
              <a:gd name="T62" fmla="*/ 2147483646 w 233"/>
              <a:gd name="T63" fmla="*/ 2147483646 h 75"/>
              <a:gd name="T64" fmla="*/ 2147483646 w 233"/>
              <a:gd name="T65" fmla="*/ 0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33" h="75">
                <a:moveTo>
                  <a:pt x="149" y="0"/>
                </a:moveTo>
                <a:lnTo>
                  <a:pt x="144" y="0"/>
                </a:lnTo>
                <a:lnTo>
                  <a:pt x="130" y="0"/>
                </a:lnTo>
                <a:lnTo>
                  <a:pt x="112" y="0"/>
                </a:lnTo>
                <a:lnTo>
                  <a:pt x="89" y="3"/>
                </a:lnTo>
                <a:lnTo>
                  <a:pt x="64" y="6"/>
                </a:lnTo>
                <a:lnTo>
                  <a:pt x="39" y="12"/>
                </a:lnTo>
                <a:lnTo>
                  <a:pt x="17" y="20"/>
                </a:lnTo>
                <a:lnTo>
                  <a:pt x="0" y="33"/>
                </a:lnTo>
                <a:lnTo>
                  <a:pt x="1" y="33"/>
                </a:lnTo>
                <a:lnTo>
                  <a:pt x="4" y="35"/>
                </a:lnTo>
                <a:lnTo>
                  <a:pt x="8" y="37"/>
                </a:lnTo>
                <a:lnTo>
                  <a:pt x="14" y="40"/>
                </a:lnTo>
                <a:lnTo>
                  <a:pt x="22" y="43"/>
                </a:lnTo>
                <a:lnTo>
                  <a:pt x="32" y="48"/>
                </a:lnTo>
                <a:lnTo>
                  <a:pt x="44" y="51"/>
                </a:lnTo>
                <a:lnTo>
                  <a:pt x="57" y="56"/>
                </a:lnTo>
                <a:lnTo>
                  <a:pt x="73" y="60"/>
                </a:lnTo>
                <a:lnTo>
                  <a:pt x="89" y="64"/>
                </a:lnTo>
                <a:lnTo>
                  <a:pt x="108" y="67"/>
                </a:lnTo>
                <a:lnTo>
                  <a:pt x="129" y="71"/>
                </a:lnTo>
                <a:lnTo>
                  <a:pt x="152" y="73"/>
                </a:lnTo>
                <a:lnTo>
                  <a:pt x="178" y="75"/>
                </a:lnTo>
                <a:lnTo>
                  <a:pt x="204" y="75"/>
                </a:lnTo>
                <a:lnTo>
                  <a:pt x="233" y="75"/>
                </a:lnTo>
                <a:lnTo>
                  <a:pt x="226" y="74"/>
                </a:lnTo>
                <a:lnTo>
                  <a:pt x="210" y="71"/>
                </a:lnTo>
                <a:lnTo>
                  <a:pt x="188" y="66"/>
                </a:lnTo>
                <a:lnTo>
                  <a:pt x="165" y="58"/>
                </a:lnTo>
                <a:lnTo>
                  <a:pt x="145" y="48"/>
                </a:lnTo>
                <a:lnTo>
                  <a:pt x="134" y="35"/>
                </a:lnTo>
                <a:lnTo>
                  <a:pt x="133" y="19"/>
                </a:lnTo>
                <a:lnTo>
                  <a:pt x="149" y="0"/>
                </a:lnTo>
                <a:close/>
              </a:path>
            </a:pathLst>
          </a:custGeom>
          <a:solidFill>
            <a:srgbClr val="8993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121" name="Freeform 21"/>
          <p:cNvSpPr>
            <a:spLocks/>
          </p:cNvSpPr>
          <p:nvPr/>
        </p:nvSpPr>
        <p:spPr bwMode="auto">
          <a:xfrm>
            <a:off x="2714625" y="1593850"/>
            <a:ext cx="503238" cy="1371600"/>
          </a:xfrm>
          <a:custGeom>
            <a:avLst/>
            <a:gdLst>
              <a:gd name="T0" fmla="*/ 2147483646 w 303"/>
              <a:gd name="T1" fmla="*/ 0 h 826"/>
              <a:gd name="T2" fmla="*/ 0 w 303"/>
              <a:gd name="T3" fmla="*/ 2147483646 h 826"/>
              <a:gd name="T4" fmla="*/ 2147483646 w 303"/>
              <a:gd name="T5" fmla="*/ 2147483646 h 826"/>
              <a:gd name="T6" fmla="*/ 2147483646 w 303"/>
              <a:gd name="T7" fmla="*/ 2147483646 h 826"/>
              <a:gd name="T8" fmla="*/ 2147483646 w 303"/>
              <a:gd name="T9" fmla="*/ 0 h 8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3" h="826">
                <a:moveTo>
                  <a:pt x="288" y="0"/>
                </a:moveTo>
                <a:lnTo>
                  <a:pt x="0" y="826"/>
                </a:lnTo>
                <a:lnTo>
                  <a:pt x="25" y="826"/>
                </a:lnTo>
                <a:lnTo>
                  <a:pt x="303" y="19"/>
                </a:lnTo>
                <a:lnTo>
                  <a:pt x="28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122" name="Freeform 22"/>
          <p:cNvSpPr>
            <a:spLocks/>
          </p:cNvSpPr>
          <p:nvPr/>
        </p:nvSpPr>
        <p:spPr bwMode="auto">
          <a:xfrm>
            <a:off x="3248025" y="1593850"/>
            <a:ext cx="503238" cy="1371600"/>
          </a:xfrm>
          <a:custGeom>
            <a:avLst/>
            <a:gdLst>
              <a:gd name="T0" fmla="*/ 2147483646 w 303"/>
              <a:gd name="T1" fmla="*/ 0 h 826"/>
              <a:gd name="T2" fmla="*/ 2147483646 w 303"/>
              <a:gd name="T3" fmla="*/ 2147483646 h 826"/>
              <a:gd name="T4" fmla="*/ 2147483646 w 303"/>
              <a:gd name="T5" fmla="*/ 2147483646 h 826"/>
              <a:gd name="T6" fmla="*/ 0 w 303"/>
              <a:gd name="T7" fmla="*/ 2147483646 h 826"/>
              <a:gd name="T8" fmla="*/ 2147483646 w 303"/>
              <a:gd name="T9" fmla="*/ 0 h 8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3" h="826">
                <a:moveTo>
                  <a:pt x="15" y="0"/>
                </a:moveTo>
                <a:lnTo>
                  <a:pt x="303" y="826"/>
                </a:lnTo>
                <a:lnTo>
                  <a:pt x="279" y="826"/>
                </a:lnTo>
                <a:lnTo>
                  <a:pt x="0" y="19"/>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123" name="Freeform 24"/>
          <p:cNvSpPr>
            <a:spLocks/>
          </p:cNvSpPr>
          <p:nvPr/>
        </p:nvSpPr>
        <p:spPr bwMode="auto">
          <a:xfrm>
            <a:off x="5940425" y="2836863"/>
            <a:ext cx="541338" cy="373062"/>
          </a:xfrm>
          <a:custGeom>
            <a:avLst/>
            <a:gdLst>
              <a:gd name="T0" fmla="*/ 2147483646 w 326"/>
              <a:gd name="T1" fmla="*/ 0 h 227"/>
              <a:gd name="T2" fmla="*/ 2147483646 w 326"/>
              <a:gd name="T3" fmla="*/ 0 h 227"/>
              <a:gd name="T4" fmla="*/ 2147483646 w 326"/>
              <a:gd name="T5" fmla="*/ 0 h 227"/>
              <a:gd name="T6" fmla="*/ 2147483646 w 326"/>
              <a:gd name="T7" fmla="*/ 0 h 227"/>
              <a:gd name="T8" fmla="*/ 0 w 326"/>
              <a:gd name="T9" fmla="*/ 0 h 227"/>
              <a:gd name="T10" fmla="*/ 2147483646 w 326"/>
              <a:gd name="T11" fmla="*/ 2147483646 h 227"/>
              <a:gd name="T12" fmla="*/ 2147483646 w 326"/>
              <a:gd name="T13" fmla="*/ 2147483646 h 227"/>
              <a:gd name="T14" fmla="*/ 2147483646 w 326"/>
              <a:gd name="T15" fmla="*/ 2147483646 h 227"/>
              <a:gd name="T16" fmla="*/ 2147483646 w 326"/>
              <a:gd name="T17" fmla="*/ 2147483646 h 227"/>
              <a:gd name="T18" fmla="*/ 2147483646 w 326"/>
              <a:gd name="T19" fmla="*/ 2147483646 h 227"/>
              <a:gd name="T20" fmla="*/ 2147483646 w 326"/>
              <a:gd name="T21" fmla="*/ 2147483646 h 227"/>
              <a:gd name="T22" fmla="*/ 2147483646 w 326"/>
              <a:gd name="T23" fmla="*/ 2147483646 h 227"/>
              <a:gd name="T24" fmla="*/ 2147483646 w 326"/>
              <a:gd name="T25" fmla="*/ 2147483646 h 227"/>
              <a:gd name="T26" fmla="*/ 2147483646 w 326"/>
              <a:gd name="T27" fmla="*/ 2147483646 h 227"/>
              <a:gd name="T28" fmla="*/ 2147483646 w 326"/>
              <a:gd name="T29" fmla="*/ 2147483646 h 227"/>
              <a:gd name="T30" fmla="*/ 2147483646 w 326"/>
              <a:gd name="T31" fmla="*/ 2147483646 h 227"/>
              <a:gd name="T32" fmla="*/ 2147483646 w 326"/>
              <a:gd name="T33" fmla="*/ 2147483646 h 227"/>
              <a:gd name="T34" fmla="*/ 2147483646 w 326"/>
              <a:gd name="T35" fmla="*/ 2147483646 h 227"/>
              <a:gd name="T36" fmla="*/ 2147483646 w 326"/>
              <a:gd name="T37" fmla="*/ 2147483646 h 227"/>
              <a:gd name="T38" fmla="*/ 2147483646 w 326"/>
              <a:gd name="T39" fmla="*/ 2147483646 h 227"/>
              <a:gd name="T40" fmla="*/ 2147483646 w 326"/>
              <a:gd name="T41" fmla="*/ 2147483646 h 227"/>
              <a:gd name="T42" fmla="*/ 2147483646 w 326"/>
              <a:gd name="T43" fmla="*/ 2147483646 h 227"/>
              <a:gd name="T44" fmla="*/ 2147483646 w 326"/>
              <a:gd name="T45" fmla="*/ 2147483646 h 227"/>
              <a:gd name="T46" fmla="*/ 2147483646 w 326"/>
              <a:gd name="T47" fmla="*/ 2147483646 h 227"/>
              <a:gd name="T48" fmla="*/ 2147483646 w 326"/>
              <a:gd name="T49" fmla="*/ 2147483646 h 227"/>
              <a:gd name="T50" fmla="*/ 2147483646 w 326"/>
              <a:gd name="T51" fmla="*/ 2147483646 h 227"/>
              <a:gd name="T52" fmla="*/ 2147483646 w 326"/>
              <a:gd name="T53" fmla="*/ 2147483646 h 227"/>
              <a:gd name="T54" fmla="*/ 2147483646 w 326"/>
              <a:gd name="T55" fmla="*/ 2147483646 h 227"/>
              <a:gd name="T56" fmla="*/ 2147483646 w 326"/>
              <a:gd name="T57" fmla="*/ 2147483646 h 227"/>
              <a:gd name="T58" fmla="*/ 2147483646 w 326"/>
              <a:gd name="T59" fmla="*/ 2147483646 h 227"/>
              <a:gd name="T60" fmla="*/ 2147483646 w 326"/>
              <a:gd name="T61" fmla="*/ 2147483646 h 227"/>
              <a:gd name="T62" fmla="*/ 2147483646 w 326"/>
              <a:gd name="T63" fmla="*/ 2147483646 h 227"/>
              <a:gd name="T64" fmla="*/ 2147483646 w 326"/>
              <a:gd name="T65" fmla="*/ 2147483646 h 227"/>
              <a:gd name="T66" fmla="*/ 2147483646 w 326"/>
              <a:gd name="T67" fmla="*/ 2147483646 h 227"/>
              <a:gd name="T68" fmla="*/ 2147483646 w 326"/>
              <a:gd name="T69" fmla="*/ 2147483646 h 227"/>
              <a:gd name="T70" fmla="*/ 2147483646 w 326"/>
              <a:gd name="T71" fmla="*/ 2147483646 h 227"/>
              <a:gd name="T72" fmla="*/ 2147483646 w 326"/>
              <a:gd name="T73" fmla="*/ 2147483646 h 227"/>
              <a:gd name="T74" fmla="*/ 2147483646 w 326"/>
              <a:gd name="T75" fmla="*/ 2147483646 h 227"/>
              <a:gd name="T76" fmla="*/ 2147483646 w 326"/>
              <a:gd name="T77" fmla="*/ 2147483646 h 227"/>
              <a:gd name="T78" fmla="*/ 2147483646 w 326"/>
              <a:gd name="T79" fmla="*/ 2147483646 h 227"/>
              <a:gd name="T80" fmla="*/ 2147483646 w 326"/>
              <a:gd name="T81" fmla="*/ 2147483646 h 227"/>
              <a:gd name="T82" fmla="*/ 2147483646 w 326"/>
              <a:gd name="T83" fmla="*/ 2147483646 h 227"/>
              <a:gd name="T84" fmla="*/ 2147483646 w 326"/>
              <a:gd name="T85" fmla="*/ 2147483646 h 227"/>
              <a:gd name="T86" fmla="*/ 2147483646 w 326"/>
              <a:gd name="T87" fmla="*/ 0 h 227"/>
              <a:gd name="T88" fmla="*/ 2147483646 w 326"/>
              <a:gd name="T89" fmla="*/ 0 h 2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6" h="227">
                <a:moveTo>
                  <a:pt x="9" y="0"/>
                </a:moveTo>
                <a:lnTo>
                  <a:pt x="6" y="0"/>
                </a:lnTo>
                <a:lnTo>
                  <a:pt x="4" y="0"/>
                </a:lnTo>
                <a:lnTo>
                  <a:pt x="2" y="0"/>
                </a:lnTo>
                <a:lnTo>
                  <a:pt x="0" y="0"/>
                </a:lnTo>
                <a:lnTo>
                  <a:pt x="6" y="56"/>
                </a:lnTo>
                <a:lnTo>
                  <a:pt x="9" y="114"/>
                </a:lnTo>
                <a:lnTo>
                  <a:pt x="6" y="170"/>
                </a:lnTo>
                <a:lnTo>
                  <a:pt x="1" y="227"/>
                </a:lnTo>
                <a:lnTo>
                  <a:pt x="3" y="227"/>
                </a:lnTo>
                <a:lnTo>
                  <a:pt x="5" y="227"/>
                </a:lnTo>
                <a:lnTo>
                  <a:pt x="6" y="227"/>
                </a:lnTo>
                <a:lnTo>
                  <a:pt x="9" y="227"/>
                </a:lnTo>
                <a:lnTo>
                  <a:pt x="41" y="226"/>
                </a:lnTo>
                <a:lnTo>
                  <a:pt x="72" y="225"/>
                </a:lnTo>
                <a:lnTo>
                  <a:pt x="103" y="221"/>
                </a:lnTo>
                <a:lnTo>
                  <a:pt x="132" y="216"/>
                </a:lnTo>
                <a:lnTo>
                  <a:pt x="160" y="210"/>
                </a:lnTo>
                <a:lnTo>
                  <a:pt x="186" y="203"/>
                </a:lnTo>
                <a:lnTo>
                  <a:pt x="210" y="195"/>
                </a:lnTo>
                <a:lnTo>
                  <a:pt x="233" y="187"/>
                </a:lnTo>
                <a:lnTo>
                  <a:pt x="253" y="176"/>
                </a:lnTo>
                <a:lnTo>
                  <a:pt x="271" y="166"/>
                </a:lnTo>
                <a:lnTo>
                  <a:pt x="288" y="154"/>
                </a:lnTo>
                <a:lnTo>
                  <a:pt x="300" y="142"/>
                </a:lnTo>
                <a:lnTo>
                  <a:pt x="312" y="129"/>
                </a:lnTo>
                <a:lnTo>
                  <a:pt x="319" y="115"/>
                </a:lnTo>
                <a:lnTo>
                  <a:pt x="324" y="101"/>
                </a:lnTo>
                <a:lnTo>
                  <a:pt x="326" y="87"/>
                </a:lnTo>
                <a:lnTo>
                  <a:pt x="324" y="74"/>
                </a:lnTo>
                <a:lnTo>
                  <a:pt x="319" y="62"/>
                </a:lnTo>
                <a:lnTo>
                  <a:pt x="312" y="51"/>
                </a:lnTo>
                <a:lnTo>
                  <a:pt x="300" y="41"/>
                </a:lnTo>
                <a:lnTo>
                  <a:pt x="288" y="33"/>
                </a:lnTo>
                <a:lnTo>
                  <a:pt x="271" y="26"/>
                </a:lnTo>
                <a:lnTo>
                  <a:pt x="253" y="21"/>
                </a:lnTo>
                <a:lnTo>
                  <a:pt x="233" y="15"/>
                </a:lnTo>
                <a:lnTo>
                  <a:pt x="210" y="11"/>
                </a:lnTo>
                <a:lnTo>
                  <a:pt x="186" y="8"/>
                </a:lnTo>
                <a:lnTo>
                  <a:pt x="160" y="4"/>
                </a:lnTo>
                <a:lnTo>
                  <a:pt x="132" y="3"/>
                </a:lnTo>
                <a:lnTo>
                  <a:pt x="103" y="1"/>
                </a:lnTo>
                <a:lnTo>
                  <a:pt x="72" y="1"/>
                </a:lnTo>
                <a:lnTo>
                  <a:pt x="41"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124" name="Freeform 25"/>
          <p:cNvSpPr>
            <a:spLocks/>
          </p:cNvSpPr>
          <p:nvPr/>
        </p:nvSpPr>
        <p:spPr bwMode="auto">
          <a:xfrm>
            <a:off x="5434013" y="2836863"/>
            <a:ext cx="520700" cy="373062"/>
          </a:xfrm>
          <a:custGeom>
            <a:avLst/>
            <a:gdLst>
              <a:gd name="T0" fmla="*/ 2147483646 w 316"/>
              <a:gd name="T1" fmla="*/ 0 h 227"/>
              <a:gd name="T2" fmla="*/ 2147483646 w 316"/>
              <a:gd name="T3" fmla="*/ 0 h 227"/>
              <a:gd name="T4" fmla="*/ 2147483646 w 316"/>
              <a:gd name="T5" fmla="*/ 2147483646 h 227"/>
              <a:gd name="T6" fmla="*/ 2147483646 w 316"/>
              <a:gd name="T7" fmla="*/ 2147483646 h 227"/>
              <a:gd name="T8" fmla="*/ 2147483646 w 316"/>
              <a:gd name="T9" fmla="*/ 2147483646 h 227"/>
              <a:gd name="T10" fmla="*/ 2147483646 w 316"/>
              <a:gd name="T11" fmla="*/ 2147483646 h 227"/>
              <a:gd name="T12" fmla="*/ 2147483646 w 316"/>
              <a:gd name="T13" fmla="*/ 2147483646 h 227"/>
              <a:gd name="T14" fmla="*/ 2147483646 w 316"/>
              <a:gd name="T15" fmla="*/ 2147483646 h 227"/>
              <a:gd name="T16" fmla="*/ 2147483646 w 316"/>
              <a:gd name="T17" fmla="*/ 2147483646 h 227"/>
              <a:gd name="T18" fmla="*/ 2147483646 w 316"/>
              <a:gd name="T19" fmla="*/ 2147483646 h 227"/>
              <a:gd name="T20" fmla="*/ 2147483646 w 316"/>
              <a:gd name="T21" fmla="*/ 2147483646 h 227"/>
              <a:gd name="T22" fmla="*/ 2147483646 w 316"/>
              <a:gd name="T23" fmla="*/ 2147483646 h 227"/>
              <a:gd name="T24" fmla="*/ 2147483646 w 316"/>
              <a:gd name="T25" fmla="*/ 2147483646 h 227"/>
              <a:gd name="T26" fmla="*/ 2147483646 w 316"/>
              <a:gd name="T27" fmla="*/ 2147483646 h 227"/>
              <a:gd name="T28" fmla="*/ 2147483646 w 316"/>
              <a:gd name="T29" fmla="*/ 2147483646 h 227"/>
              <a:gd name="T30" fmla="*/ 2147483646 w 316"/>
              <a:gd name="T31" fmla="*/ 2147483646 h 227"/>
              <a:gd name="T32" fmla="*/ 0 w 316"/>
              <a:gd name="T33" fmla="*/ 2147483646 h 227"/>
              <a:gd name="T34" fmla="*/ 2147483646 w 316"/>
              <a:gd name="T35" fmla="*/ 2147483646 h 227"/>
              <a:gd name="T36" fmla="*/ 2147483646 w 316"/>
              <a:gd name="T37" fmla="*/ 2147483646 h 227"/>
              <a:gd name="T38" fmla="*/ 2147483646 w 316"/>
              <a:gd name="T39" fmla="*/ 2147483646 h 227"/>
              <a:gd name="T40" fmla="*/ 2147483646 w 316"/>
              <a:gd name="T41" fmla="*/ 2147483646 h 227"/>
              <a:gd name="T42" fmla="*/ 2147483646 w 316"/>
              <a:gd name="T43" fmla="*/ 2147483646 h 227"/>
              <a:gd name="T44" fmla="*/ 2147483646 w 316"/>
              <a:gd name="T45" fmla="*/ 2147483646 h 227"/>
              <a:gd name="T46" fmla="*/ 2147483646 w 316"/>
              <a:gd name="T47" fmla="*/ 2147483646 h 227"/>
              <a:gd name="T48" fmla="*/ 2147483646 w 316"/>
              <a:gd name="T49" fmla="*/ 2147483646 h 227"/>
              <a:gd name="T50" fmla="*/ 2147483646 w 316"/>
              <a:gd name="T51" fmla="*/ 2147483646 h 227"/>
              <a:gd name="T52" fmla="*/ 2147483646 w 316"/>
              <a:gd name="T53" fmla="*/ 2147483646 h 227"/>
              <a:gd name="T54" fmla="*/ 2147483646 w 316"/>
              <a:gd name="T55" fmla="*/ 2147483646 h 227"/>
              <a:gd name="T56" fmla="*/ 2147483646 w 316"/>
              <a:gd name="T57" fmla="*/ 2147483646 h 227"/>
              <a:gd name="T58" fmla="*/ 2147483646 w 316"/>
              <a:gd name="T59" fmla="*/ 2147483646 h 227"/>
              <a:gd name="T60" fmla="*/ 2147483646 w 316"/>
              <a:gd name="T61" fmla="*/ 2147483646 h 227"/>
              <a:gd name="T62" fmla="*/ 2147483646 w 316"/>
              <a:gd name="T63" fmla="*/ 2147483646 h 227"/>
              <a:gd name="T64" fmla="*/ 2147483646 w 316"/>
              <a:gd name="T65" fmla="*/ 2147483646 h 227"/>
              <a:gd name="T66" fmla="*/ 2147483646 w 316"/>
              <a:gd name="T67" fmla="*/ 2147483646 h 227"/>
              <a:gd name="T68" fmla="*/ 2147483646 w 316"/>
              <a:gd name="T69" fmla="*/ 2147483646 h 227"/>
              <a:gd name="T70" fmla="*/ 2147483646 w 316"/>
              <a:gd name="T71" fmla="*/ 2147483646 h 227"/>
              <a:gd name="T72" fmla="*/ 2147483646 w 316"/>
              <a:gd name="T73" fmla="*/ 0 h 2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16" h="227">
                <a:moveTo>
                  <a:pt x="307" y="0"/>
                </a:moveTo>
                <a:lnTo>
                  <a:pt x="275" y="0"/>
                </a:lnTo>
                <a:lnTo>
                  <a:pt x="244" y="1"/>
                </a:lnTo>
                <a:lnTo>
                  <a:pt x="214" y="1"/>
                </a:lnTo>
                <a:lnTo>
                  <a:pt x="187" y="3"/>
                </a:lnTo>
                <a:lnTo>
                  <a:pt x="160" y="6"/>
                </a:lnTo>
                <a:lnTo>
                  <a:pt x="135" y="8"/>
                </a:lnTo>
                <a:lnTo>
                  <a:pt x="111" y="11"/>
                </a:lnTo>
                <a:lnTo>
                  <a:pt x="90" y="16"/>
                </a:lnTo>
                <a:lnTo>
                  <a:pt x="69" y="21"/>
                </a:lnTo>
                <a:lnTo>
                  <a:pt x="52" y="26"/>
                </a:lnTo>
                <a:lnTo>
                  <a:pt x="37" y="34"/>
                </a:lnTo>
                <a:lnTo>
                  <a:pt x="24" y="42"/>
                </a:lnTo>
                <a:lnTo>
                  <a:pt x="14" y="52"/>
                </a:lnTo>
                <a:lnTo>
                  <a:pt x="6" y="62"/>
                </a:lnTo>
                <a:lnTo>
                  <a:pt x="1" y="74"/>
                </a:lnTo>
                <a:lnTo>
                  <a:pt x="0" y="87"/>
                </a:lnTo>
                <a:lnTo>
                  <a:pt x="1" y="101"/>
                </a:lnTo>
                <a:lnTo>
                  <a:pt x="6" y="115"/>
                </a:lnTo>
                <a:lnTo>
                  <a:pt x="14" y="129"/>
                </a:lnTo>
                <a:lnTo>
                  <a:pt x="24" y="140"/>
                </a:lnTo>
                <a:lnTo>
                  <a:pt x="37" y="153"/>
                </a:lnTo>
                <a:lnTo>
                  <a:pt x="52" y="165"/>
                </a:lnTo>
                <a:lnTo>
                  <a:pt x="69" y="175"/>
                </a:lnTo>
                <a:lnTo>
                  <a:pt x="90" y="184"/>
                </a:lnTo>
                <a:lnTo>
                  <a:pt x="112" y="193"/>
                </a:lnTo>
                <a:lnTo>
                  <a:pt x="135" y="202"/>
                </a:lnTo>
                <a:lnTo>
                  <a:pt x="160" y="208"/>
                </a:lnTo>
                <a:lnTo>
                  <a:pt x="187" y="215"/>
                </a:lnTo>
                <a:lnTo>
                  <a:pt x="216" y="220"/>
                </a:lnTo>
                <a:lnTo>
                  <a:pt x="245" y="223"/>
                </a:lnTo>
                <a:lnTo>
                  <a:pt x="275" y="226"/>
                </a:lnTo>
                <a:lnTo>
                  <a:pt x="308" y="227"/>
                </a:lnTo>
                <a:lnTo>
                  <a:pt x="313" y="170"/>
                </a:lnTo>
                <a:lnTo>
                  <a:pt x="316" y="114"/>
                </a:lnTo>
                <a:lnTo>
                  <a:pt x="313" y="56"/>
                </a:lnTo>
                <a:lnTo>
                  <a:pt x="3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125" name="Freeform 26"/>
          <p:cNvSpPr>
            <a:spLocks/>
          </p:cNvSpPr>
          <p:nvPr/>
        </p:nvSpPr>
        <p:spPr bwMode="auto">
          <a:xfrm>
            <a:off x="5546725" y="2879725"/>
            <a:ext cx="384175" cy="125413"/>
          </a:xfrm>
          <a:custGeom>
            <a:avLst/>
            <a:gdLst>
              <a:gd name="T0" fmla="*/ 2147483646 w 233"/>
              <a:gd name="T1" fmla="*/ 0 h 75"/>
              <a:gd name="T2" fmla="*/ 2147483646 w 233"/>
              <a:gd name="T3" fmla="*/ 0 h 75"/>
              <a:gd name="T4" fmla="*/ 2147483646 w 233"/>
              <a:gd name="T5" fmla="*/ 0 h 75"/>
              <a:gd name="T6" fmla="*/ 2147483646 w 233"/>
              <a:gd name="T7" fmla="*/ 0 h 75"/>
              <a:gd name="T8" fmla="*/ 2147483646 w 233"/>
              <a:gd name="T9" fmla="*/ 2147483646 h 75"/>
              <a:gd name="T10" fmla="*/ 2147483646 w 233"/>
              <a:gd name="T11" fmla="*/ 2147483646 h 75"/>
              <a:gd name="T12" fmla="*/ 2147483646 w 233"/>
              <a:gd name="T13" fmla="*/ 2147483646 h 75"/>
              <a:gd name="T14" fmla="*/ 2147483646 w 233"/>
              <a:gd name="T15" fmla="*/ 2147483646 h 75"/>
              <a:gd name="T16" fmla="*/ 0 w 233"/>
              <a:gd name="T17" fmla="*/ 2147483646 h 75"/>
              <a:gd name="T18" fmla="*/ 2147483646 w 233"/>
              <a:gd name="T19" fmla="*/ 2147483646 h 75"/>
              <a:gd name="T20" fmla="*/ 2147483646 w 233"/>
              <a:gd name="T21" fmla="*/ 2147483646 h 75"/>
              <a:gd name="T22" fmla="*/ 2147483646 w 233"/>
              <a:gd name="T23" fmla="*/ 2147483646 h 75"/>
              <a:gd name="T24" fmla="*/ 2147483646 w 233"/>
              <a:gd name="T25" fmla="*/ 2147483646 h 75"/>
              <a:gd name="T26" fmla="*/ 2147483646 w 233"/>
              <a:gd name="T27" fmla="*/ 2147483646 h 75"/>
              <a:gd name="T28" fmla="*/ 2147483646 w 233"/>
              <a:gd name="T29" fmla="*/ 2147483646 h 75"/>
              <a:gd name="T30" fmla="*/ 2147483646 w 233"/>
              <a:gd name="T31" fmla="*/ 2147483646 h 75"/>
              <a:gd name="T32" fmla="*/ 2147483646 w 233"/>
              <a:gd name="T33" fmla="*/ 2147483646 h 75"/>
              <a:gd name="T34" fmla="*/ 2147483646 w 233"/>
              <a:gd name="T35" fmla="*/ 2147483646 h 75"/>
              <a:gd name="T36" fmla="*/ 2147483646 w 233"/>
              <a:gd name="T37" fmla="*/ 2147483646 h 75"/>
              <a:gd name="T38" fmla="*/ 2147483646 w 233"/>
              <a:gd name="T39" fmla="*/ 2147483646 h 75"/>
              <a:gd name="T40" fmla="*/ 2147483646 w 233"/>
              <a:gd name="T41" fmla="*/ 2147483646 h 75"/>
              <a:gd name="T42" fmla="*/ 2147483646 w 233"/>
              <a:gd name="T43" fmla="*/ 2147483646 h 75"/>
              <a:gd name="T44" fmla="*/ 2147483646 w 233"/>
              <a:gd name="T45" fmla="*/ 2147483646 h 75"/>
              <a:gd name="T46" fmla="*/ 2147483646 w 233"/>
              <a:gd name="T47" fmla="*/ 2147483646 h 75"/>
              <a:gd name="T48" fmla="*/ 2147483646 w 233"/>
              <a:gd name="T49" fmla="*/ 2147483646 h 75"/>
              <a:gd name="T50" fmla="*/ 2147483646 w 233"/>
              <a:gd name="T51" fmla="*/ 2147483646 h 75"/>
              <a:gd name="T52" fmla="*/ 2147483646 w 233"/>
              <a:gd name="T53" fmla="*/ 2147483646 h 75"/>
              <a:gd name="T54" fmla="*/ 2147483646 w 233"/>
              <a:gd name="T55" fmla="*/ 2147483646 h 75"/>
              <a:gd name="T56" fmla="*/ 2147483646 w 233"/>
              <a:gd name="T57" fmla="*/ 2147483646 h 75"/>
              <a:gd name="T58" fmla="*/ 2147483646 w 233"/>
              <a:gd name="T59" fmla="*/ 2147483646 h 75"/>
              <a:gd name="T60" fmla="*/ 2147483646 w 233"/>
              <a:gd name="T61" fmla="*/ 2147483646 h 75"/>
              <a:gd name="T62" fmla="*/ 2147483646 w 233"/>
              <a:gd name="T63" fmla="*/ 2147483646 h 75"/>
              <a:gd name="T64" fmla="*/ 2147483646 w 233"/>
              <a:gd name="T65" fmla="*/ 0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33" h="75">
                <a:moveTo>
                  <a:pt x="149" y="0"/>
                </a:moveTo>
                <a:lnTo>
                  <a:pt x="144" y="0"/>
                </a:lnTo>
                <a:lnTo>
                  <a:pt x="131" y="0"/>
                </a:lnTo>
                <a:lnTo>
                  <a:pt x="112" y="0"/>
                </a:lnTo>
                <a:lnTo>
                  <a:pt x="89" y="3"/>
                </a:lnTo>
                <a:lnTo>
                  <a:pt x="65" y="6"/>
                </a:lnTo>
                <a:lnTo>
                  <a:pt x="40" y="12"/>
                </a:lnTo>
                <a:lnTo>
                  <a:pt x="17" y="20"/>
                </a:lnTo>
                <a:lnTo>
                  <a:pt x="0" y="33"/>
                </a:lnTo>
                <a:lnTo>
                  <a:pt x="1" y="33"/>
                </a:lnTo>
                <a:lnTo>
                  <a:pt x="4" y="35"/>
                </a:lnTo>
                <a:lnTo>
                  <a:pt x="8" y="37"/>
                </a:lnTo>
                <a:lnTo>
                  <a:pt x="14" y="40"/>
                </a:lnTo>
                <a:lnTo>
                  <a:pt x="22" y="43"/>
                </a:lnTo>
                <a:lnTo>
                  <a:pt x="32" y="48"/>
                </a:lnTo>
                <a:lnTo>
                  <a:pt x="44" y="51"/>
                </a:lnTo>
                <a:lnTo>
                  <a:pt x="57" y="56"/>
                </a:lnTo>
                <a:lnTo>
                  <a:pt x="73" y="60"/>
                </a:lnTo>
                <a:lnTo>
                  <a:pt x="89" y="64"/>
                </a:lnTo>
                <a:lnTo>
                  <a:pt x="108" y="67"/>
                </a:lnTo>
                <a:lnTo>
                  <a:pt x="129" y="71"/>
                </a:lnTo>
                <a:lnTo>
                  <a:pt x="152" y="73"/>
                </a:lnTo>
                <a:lnTo>
                  <a:pt x="177" y="75"/>
                </a:lnTo>
                <a:lnTo>
                  <a:pt x="204" y="75"/>
                </a:lnTo>
                <a:lnTo>
                  <a:pt x="233" y="75"/>
                </a:lnTo>
                <a:lnTo>
                  <a:pt x="226" y="74"/>
                </a:lnTo>
                <a:lnTo>
                  <a:pt x="210" y="71"/>
                </a:lnTo>
                <a:lnTo>
                  <a:pt x="188" y="66"/>
                </a:lnTo>
                <a:lnTo>
                  <a:pt x="165" y="58"/>
                </a:lnTo>
                <a:lnTo>
                  <a:pt x="145" y="48"/>
                </a:lnTo>
                <a:lnTo>
                  <a:pt x="134" y="35"/>
                </a:lnTo>
                <a:lnTo>
                  <a:pt x="133" y="19"/>
                </a:lnTo>
                <a:lnTo>
                  <a:pt x="149" y="0"/>
                </a:lnTo>
                <a:close/>
              </a:path>
            </a:pathLst>
          </a:custGeom>
          <a:solidFill>
            <a:srgbClr val="8993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126" name="Freeform 29"/>
          <p:cNvSpPr>
            <a:spLocks/>
          </p:cNvSpPr>
          <p:nvPr/>
        </p:nvSpPr>
        <p:spPr bwMode="auto">
          <a:xfrm>
            <a:off x="4878388" y="1468438"/>
            <a:ext cx="1204912" cy="98425"/>
          </a:xfrm>
          <a:custGeom>
            <a:avLst/>
            <a:gdLst>
              <a:gd name="T0" fmla="*/ 2147483646 w 727"/>
              <a:gd name="T1" fmla="*/ 2147483646 h 58"/>
              <a:gd name="T2" fmla="*/ 2147483646 w 727"/>
              <a:gd name="T3" fmla="*/ 2147483646 h 58"/>
              <a:gd name="T4" fmla="*/ 2147483646 w 727"/>
              <a:gd name="T5" fmla="*/ 2147483646 h 58"/>
              <a:gd name="T6" fmla="*/ 2147483646 w 727"/>
              <a:gd name="T7" fmla="*/ 2147483646 h 58"/>
              <a:gd name="T8" fmla="*/ 2147483646 w 727"/>
              <a:gd name="T9" fmla="*/ 2147483646 h 58"/>
              <a:gd name="T10" fmla="*/ 2147483646 w 727"/>
              <a:gd name="T11" fmla="*/ 2147483646 h 58"/>
              <a:gd name="T12" fmla="*/ 2147483646 w 727"/>
              <a:gd name="T13" fmla="*/ 2147483646 h 58"/>
              <a:gd name="T14" fmla="*/ 2147483646 w 727"/>
              <a:gd name="T15" fmla="*/ 2147483646 h 58"/>
              <a:gd name="T16" fmla="*/ 2147483646 w 727"/>
              <a:gd name="T17" fmla="*/ 0 h 58"/>
              <a:gd name="T18" fmla="*/ 0 w 727"/>
              <a:gd name="T19" fmla="*/ 0 h 58"/>
              <a:gd name="T20" fmla="*/ 2147483646 w 727"/>
              <a:gd name="T21" fmla="*/ 2147483646 h 58"/>
              <a:gd name="T22" fmla="*/ 2147483646 w 727"/>
              <a:gd name="T23" fmla="*/ 2147483646 h 58"/>
              <a:gd name="T24" fmla="*/ 2147483646 w 727"/>
              <a:gd name="T25" fmla="*/ 2147483646 h 58"/>
              <a:gd name="T26" fmla="*/ 2147483646 w 727"/>
              <a:gd name="T27" fmla="*/ 2147483646 h 58"/>
              <a:gd name="T28" fmla="*/ 2147483646 w 727"/>
              <a:gd name="T29" fmla="*/ 2147483646 h 58"/>
              <a:gd name="T30" fmla="*/ 2147483646 w 727"/>
              <a:gd name="T31" fmla="*/ 2147483646 h 58"/>
              <a:gd name="T32" fmla="*/ 2147483646 w 727"/>
              <a:gd name="T33" fmla="*/ 2147483646 h 58"/>
              <a:gd name="T34" fmla="*/ 2147483646 w 727"/>
              <a:gd name="T35" fmla="*/ 2147483646 h 58"/>
              <a:gd name="T36" fmla="*/ 2147483646 w 727"/>
              <a:gd name="T37" fmla="*/ 2147483646 h 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27" h="58">
                <a:moveTo>
                  <a:pt x="698" y="58"/>
                </a:moveTo>
                <a:lnTo>
                  <a:pt x="710" y="56"/>
                </a:lnTo>
                <a:lnTo>
                  <a:pt x="719" y="49"/>
                </a:lnTo>
                <a:lnTo>
                  <a:pt x="725" y="40"/>
                </a:lnTo>
                <a:lnTo>
                  <a:pt x="727" y="28"/>
                </a:lnTo>
                <a:lnTo>
                  <a:pt x="725" y="17"/>
                </a:lnTo>
                <a:lnTo>
                  <a:pt x="719" y="8"/>
                </a:lnTo>
                <a:lnTo>
                  <a:pt x="710" y="2"/>
                </a:lnTo>
                <a:lnTo>
                  <a:pt x="698" y="0"/>
                </a:lnTo>
                <a:lnTo>
                  <a:pt x="0" y="0"/>
                </a:lnTo>
                <a:lnTo>
                  <a:pt x="14" y="7"/>
                </a:lnTo>
                <a:lnTo>
                  <a:pt x="28" y="13"/>
                </a:lnTo>
                <a:lnTo>
                  <a:pt x="40" y="20"/>
                </a:lnTo>
                <a:lnTo>
                  <a:pt x="54" y="28"/>
                </a:lnTo>
                <a:lnTo>
                  <a:pt x="67" y="35"/>
                </a:lnTo>
                <a:lnTo>
                  <a:pt x="79" y="43"/>
                </a:lnTo>
                <a:lnTo>
                  <a:pt x="92" y="50"/>
                </a:lnTo>
                <a:lnTo>
                  <a:pt x="105" y="58"/>
                </a:lnTo>
                <a:lnTo>
                  <a:pt x="698"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127" name="Freeform 30"/>
          <p:cNvSpPr>
            <a:spLocks/>
          </p:cNvSpPr>
          <p:nvPr/>
        </p:nvSpPr>
        <p:spPr bwMode="auto">
          <a:xfrm>
            <a:off x="3132138" y="1468438"/>
            <a:ext cx="1920875" cy="98425"/>
          </a:xfrm>
          <a:custGeom>
            <a:avLst/>
            <a:gdLst>
              <a:gd name="T0" fmla="*/ 0 w 1159"/>
              <a:gd name="T1" fmla="*/ 2147483646 h 58"/>
              <a:gd name="T2" fmla="*/ 2147483646 w 1159"/>
              <a:gd name="T3" fmla="*/ 2147483646 h 58"/>
              <a:gd name="T4" fmla="*/ 2147483646 w 1159"/>
              <a:gd name="T5" fmla="*/ 2147483646 h 58"/>
              <a:gd name="T6" fmla="*/ 2147483646 w 1159"/>
              <a:gd name="T7" fmla="*/ 2147483646 h 58"/>
              <a:gd name="T8" fmla="*/ 2147483646 w 1159"/>
              <a:gd name="T9" fmla="*/ 2147483646 h 58"/>
              <a:gd name="T10" fmla="*/ 2147483646 w 1159"/>
              <a:gd name="T11" fmla="*/ 2147483646 h 58"/>
              <a:gd name="T12" fmla="*/ 2147483646 w 1159"/>
              <a:gd name="T13" fmla="*/ 2147483646 h 58"/>
              <a:gd name="T14" fmla="*/ 2147483646 w 1159"/>
              <a:gd name="T15" fmla="*/ 2147483646 h 58"/>
              <a:gd name="T16" fmla="*/ 2147483646 w 1159"/>
              <a:gd name="T17" fmla="*/ 2147483646 h 58"/>
              <a:gd name="T18" fmla="*/ 2147483646 w 1159"/>
              <a:gd name="T19" fmla="*/ 2147483646 h 58"/>
              <a:gd name="T20" fmla="*/ 2147483646 w 1159"/>
              <a:gd name="T21" fmla="*/ 2147483646 h 58"/>
              <a:gd name="T22" fmla="*/ 2147483646 w 1159"/>
              <a:gd name="T23" fmla="*/ 2147483646 h 58"/>
              <a:gd name="T24" fmla="*/ 2147483646 w 1159"/>
              <a:gd name="T25" fmla="*/ 2147483646 h 58"/>
              <a:gd name="T26" fmla="*/ 2147483646 w 1159"/>
              <a:gd name="T27" fmla="*/ 0 h 58"/>
              <a:gd name="T28" fmla="*/ 2147483646 w 1159"/>
              <a:gd name="T29" fmla="*/ 0 h 58"/>
              <a:gd name="T30" fmla="*/ 2147483646 w 1159"/>
              <a:gd name="T31" fmla="*/ 2147483646 h 58"/>
              <a:gd name="T32" fmla="*/ 2147483646 w 1159"/>
              <a:gd name="T33" fmla="*/ 2147483646 h 58"/>
              <a:gd name="T34" fmla="*/ 2147483646 w 1159"/>
              <a:gd name="T35" fmla="*/ 2147483646 h 58"/>
              <a:gd name="T36" fmla="*/ 0 w 1159"/>
              <a:gd name="T37" fmla="*/ 2147483646 h 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59" h="58">
                <a:moveTo>
                  <a:pt x="0" y="28"/>
                </a:moveTo>
                <a:lnTo>
                  <a:pt x="2" y="40"/>
                </a:lnTo>
                <a:lnTo>
                  <a:pt x="8" y="49"/>
                </a:lnTo>
                <a:lnTo>
                  <a:pt x="17" y="56"/>
                </a:lnTo>
                <a:lnTo>
                  <a:pt x="28" y="58"/>
                </a:lnTo>
                <a:lnTo>
                  <a:pt x="1159" y="58"/>
                </a:lnTo>
                <a:lnTo>
                  <a:pt x="1146" y="50"/>
                </a:lnTo>
                <a:lnTo>
                  <a:pt x="1133" y="43"/>
                </a:lnTo>
                <a:lnTo>
                  <a:pt x="1121" y="35"/>
                </a:lnTo>
                <a:lnTo>
                  <a:pt x="1108" y="28"/>
                </a:lnTo>
                <a:lnTo>
                  <a:pt x="1094" y="20"/>
                </a:lnTo>
                <a:lnTo>
                  <a:pt x="1082" y="13"/>
                </a:lnTo>
                <a:lnTo>
                  <a:pt x="1068" y="7"/>
                </a:lnTo>
                <a:lnTo>
                  <a:pt x="1054" y="0"/>
                </a:lnTo>
                <a:lnTo>
                  <a:pt x="28" y="0"/>
                </a:lnTo>
                <a:lnTo>
                  <a:pt x="17" y="2"/>
                </a:lnTo>
                <a:lnTo>
                  <a:pt x="8" y="8"/>
                </a:lnTo>
                <a:lnTo>
                  <a:pt x="2" y="17"/>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128" name="Freeform 31"/>
          <p:cNvSpPr>
            <a:spLocks/>
          </p:cNvSpPr>
          <p:nvPr/>
        </p:nvSpPr>
        <p:spPr bwMode="auto">
          <a:xfrm>
            <a:off x="5951538" y="2978150"/>
            <a:ext cx="466725" cy="166688"/>
          </a:xfrm>
          <a:custGeom>
            <a:avLst/>
            <a:gdLst>
              <a:gd name="T0" fmla="*/ 2147483646 w 283"/>
              <a:gd name="T1" fmla="*/ 2147483646 h 100"/>
              <a:gd name="T2" fmla="*/ 2147483646 w 283"/>
              <a:gd name="T3" fmla="*/ 2147483646 h 100"/>
              <a:gd name="T4" fmla="*/ 2147483646 w 283"/>
              <a:gd name="T5" fmla="*/ 2147483646 h 100"/>
              <a:gd name="T6" fmla="*/ 2147483646 w 283"/>
              <a:gd name="T7" fmla="*/ 2147483646 h 100"/>
              <a:gd name="T8" fmla="*/ 2147483646 w 283"/>
              <a:gd name="T9" fmla="*/ 2147483646 h 100"/>
              <a:gd name="T10" fmla="*/ 2147483646 w 283"/>
              <a:gd name="T11" fmla="*/ 2147483646 h 100"/>
              <a:gd name="T12" fmla="*/ 2147483646 w 283"/>
              <a:gd name="T13" fmla="*/ 2147483646 h 100"/>
              <a:gd name="T14" fmla="*/ 2147483646 w 283"/>
              <a:gd name="T15" fmla="*/ 2147483646 h 100"/>
              <a:gd name="T16" fmla="*/ 2147483646 w 283"/>
              <a:gd name="T17" fmla="*/ 0 h 100"/>
              <a:gd name="T18" fmla="*/ 2147483646 w 283"/>
              <a:gd name="T19" fmla="*/ 2147483646 h 100"/>
              <a:gd name="T20" fmla="*/ 2147483646 w 283"/>
              <a:gd name="T21" fmla="*/ 2147483646 h 100"/>
              <a:gd name="T22" fmla="*/ 2147483646 w 283"/>
              <a:gd name="T23" fmla="*/ 2147483646 h 100"/>
              <a:gd name="T24" fmla="*/ 2147483646 w 283"/>
              <a:gd name="T25" fmla="*/ 2147483646 h 100"/>
              <a:gd name="T26" fmla="*/ 2147483646 w 283"/>
              <a:gd name="T27" fmla="*/ 2147483646 h 100"/>
              <a:gd name="T28" fmla="*/ 2147483646 w 283"/>
              <a:gd name="T29" fmla="*/ 2147483646 h 100"/>
              <a:gd name="T30" fmla="*/ 2147483646 w 283"/>
              <a:gd name="T31" fmla="*/ 2147483646 h 100"/>
              <a:gd name="T32" fmla="*/ 2147483646 w 283"/>
              <a:gd name="T33" fmla="*/ 2147483646 h 100"/>
              <a:gd name="T34" fmla="*/ 2147483646 w 283"/>
              <a:gd name="T35" fmla="*/ 2147483646 h 100"/>
              <a:gd name="T36" fmla="*/ 2147483646 w 283"/>
              <a:gd name="T37" fmla="*/ 2147483646 h 100"/>
              <a:gd name="T38" fmla="*/ 2147483646 w 283"/>
              <a:gd name="T39" fmla="*/ 2147483646 h 100"/>
              <a:gd name="T40" fmla="*/ 2147483646 w 283"/>
              <a:gd name="T41" fmla="*/ 2147483646 h 100"/>
              <a:gd name="T42" fmla="*/ 2147483646 w 283"/>
              <a:gd name="T43" fmla="*/ 2147483646 h 100"/>
              <a:gd name="T44" fmla="*/ 2147483646 w 283"/>
              <a:gd name="T45" fmla="*/ 2147483646 h 100"/>
              <a:gd name="T46" fmla="*/ 2147483646 w 283"/>
              <a:gd name="T47" fmla="*/ 2147483646 h 100"/>
              <a:gd name="T48" fmla="*/ 2147483646 w 283"/>
              <a:gd name="T49" fmla="*/ 2147483646 h 100"/>
              <a:gd name="T50" fmla="*/ 2147483646 w 283"/>
              <a:gd name="T51" fmla="*/ 2147483646 h 100"/>
              <a:gd name="T52" fmla="*/ 2147483646 w 283"/>
              <a:gd name="T53" fmla="*/ 2147483646 h 100"/>
              <a:gd name="T54" fmla="*/ 2147483646 w 283"/>
              <a:gd name="T55" fmla="*/ 2147483646 h 100"/>
              <a:gd name="T56" fmla="*/ 0 w 283"/>
              <a:gd name="T57" fmla="*/ 2147483646 h 100"/>
              <a:gd name="T58" fmla="*/ 2147483646 w 283"/>
              <a:gd name="T59" fmla="*/ 2147483646 h 100"/>
              <a:gd name="T60" fmla="*/ 2147483646 w 283"/>
              <a:gd name="T61" fmla="*/ 2147483646 h 100"/>
              <a:gd name="T62" fmla="*/ 2147483646 w 283"/>
              <a:gd name="T63" fmla="*/ 2147483646 h 100"/>
              <a:gd name="T64" fmla="*/ 2147483646 w 283"/>
              <a:gd name="T65" fmla="*/ 2147483646 h 100"/>
              <a:gd name="T66" fmla="*/ 2147483646 w 283"/>
              <a:gd name="T67" fmla="*/ 2147483646 h 100"/>
              <a:gd name="T68" fmla="*/ 2147483646 w 283"/>
              <a:gd name="T69" fmla="*/ 2147483646 h 100"/>
              <a:gd name="T70" fmla="*/ 2147483646 w 283"/>
              <a:gd name="T71" fmla="*/ 2147483646 h 100"/>
              <a:gd name="T72" fmla="*/ 2147483646 w 283"/>
              <a:gd name="T73" fmla="*/ 2147483646 h 1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83" h="100">
                <a:moveTo>
                  <a:pt x="155" y="89"/>
                </a:moveTo>
                <a:lnTo>
                  <a:pt x="192" y="75"/>
                </a:lnTo>
                <a:lnTo>
                  <a:pt x="220" y="61"/>
                </a:lnTo>
                <a:lnTo>
                  <a:pt x="242" y="46"/>
                </a:lnTo>
                <a:lnTo>
                  <a:pt x="260" y="32"/>
                </a:lnTo>
                <a:lnTo>
                  <a:pt x="271" y="20"/>
                </a:lnTo>
                <a:lnTo>
                  <a:pt x="278" y="9"/>
                </a:lnTo>
                <a:lnTo>
                  <a:pt x="281" y="2"/>
                </a:lnTo>
                <a:lnTo>
                  <a:pt x="283" y="0"/>
                </a:lnTo>
                <a:lnTo>
                  <a:pt x="263" y="6"/>
                </a:lnTo>
                <a:lnTo>
                  <a:pt x="245" y="10"/>
                </a:lnTo>
                <a:lnTo>
                  <a:pt x="225" y="15"/>
                </a:lnTo>
                <a:lnTo>
                  <a:pt x="207" y="20"/>
                </a:lnTo>
                <a:lnTo>
                  <a:pt x="188" y="24"/>
                </a:lnTo>
                <a:lnTo>
                  <a:pt x="170" y="28"/>
                </a:lnTo>
                <a:lnTo>
                  <a:pt x="152" y="30"/>
                </a:lnTo>
                <a:lnTo>
                  <a:pt x="134" y="34"/>
                </a:lnTo>
                <a:lnTo>
                  <a:pt x="117" y="36"/>
                </a:lnTo>
                <a:lnTo>
                  <a:pt x="99" y="38"/>
                </a:lnTo>
                <a:lnTo>
                  <a:pt x="83" y="39"/>
                </a:lnTo>
                <a:lnTo>
                  <a:pt x="66" y="40"/>
                </a:lnTo>
                <a:lnTo>
                  <a:pt x="50" y="42"/>
                </a:lnTo>
                <a:lnTo>
                  <a:pt x="34" y="43"/>
                </a:lnTo>
                <a:lnTo>
                  <a:pt x="18" y="44"/>
                </a:lnTo>
                <a:lnTo>
                  <a:pt x="3" y="44"/>
                </a:lnTo>
                <a:lnTo>
                  <a:pt x="3" y="57"/>
                </a:lnTo>
                <a:lnTo>
                  <a:pt x="1" y="70"/>
                </a:lnTo>
                <a:lnTo>
                  <a:pt x="1" y="83"/>
                </a:lnTo>
                <a:lnTo>
                  <a:pt x="0" y="97"/>
                </a:lnTo>
                <a:lnTo>
                  <a:pt x="22" y="99"/>
                </a:lnTo>
                <a:lnTo>
                  <a:pt x="44" y="99"/>
                </a:lnTo>
                <a:lnTo>
                  <a:pt x="65" y="100"/>
                </a:lnTo>
                <a:lnTo>
                  <a:pt x="86" y="99"/>
                </a:lnTo>
                <a:lnTo>
                  <a:pt x="104" y="98"/>
                </a:lnTo>
                <a:lnTo>
                  <a:pt x="122" y="96"/>
                </a:lnTo>
                <a:lnTo>
                  <a:pt x="140" y="92"/>
                </a:lnTo>
                <a:lnTo>
                  <a:pt x="155" y="89"/>
                </a:lnTo>
                <a:close/>
              </a:path>
            </a:pathLst>
          </a:custGeom>
          <a:solidFill>
            <a:srgbClr val="8993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129" name="Freeform 32"/>
          <p:cNvSpPr>
            <a:spLocks/>
          </p:cNvSpPr>
          <p:nvPr/>
        </p:nvSpPr>
        <p:spPr bwMode="auto">
          <a:xfrm>
            <a:off x="5487988" y="2978150"/>
            <a:ext cx="466725" cy="158750"/>
          </a:xfrm>
          <a:custGeom>
            <a:avLst/>
            <a:gdLst>
              <a:gd name="T0" fmla="*/ 0 w 282"/>
              <a:gd name="T1" fmla="*/ 0 h 97"/>
              <a:gd name="T2" fmla="*/ 2147483646 w 282"/>
              <a:gd name="T3" fmla="*/ 2147483646 h 97"/>
              <a:gd name="T4" fmla="*/ 2147483646 w 282"/>
              <a:gd name="T5" fmla="*/ 2147483646 h 97"/>
              <a:gd name="T6" fmla="*/ 2147483646 w 282"/>
              <a:gd name="T7" fmla="*/ 2147483646 h 97"/>
              <a:gd name="T8" fmla="*/ 2147483646 w 282"/>
              <a:gd name="T9" fmla="*/ 2147483646 h 97"/>
              <a:gd name="T10" fmla="*/ 2147483646 w 282"/>
              <a:gd name="T11" fmla="*/ 2147483646 h 97"/>
              <a:gd name="T12" fmla="*/ 2147483646 w 282"/>
              <a:gd name="T13" fmla="*/ 2147483646 h 97"/>
              <a:gd name="T14" fmla="*/ 2147483646 w 282"/>
              <a:gd name="T15" fmla="*/ 2147483646 h 97"/>
              <a:gd name="T16" fmla="*/ 2147483646 w 282"/>
              <a:gd name="T17" fmla="*/ 2147483646 h 97"/>
              <a:gd name="T18" fmla="*/ 2147483646 w 282"/>
              <a:gd name="T19" fmla="*/ 2147483646 h 97"/>
              <a:gd name="T20" fmla="*/ 2147483646 w 282"/>
              <a:gd name="T21" fmla="*/ 2147483646 h 97"/>
              <a:gd name="T22" fmla="*/ 2147483646 w 282"/>
              <a:gd name="T23" fmla="*/ 2147483646 h 97"/>
              <a:gd name="T24" fmla="*/ 2147483646 w 282"/>
              <a:gd name="T25" fmla="*/ 2147483646 h 97"/>
              <a:gd name="T26" fmla="*/ 2147483646 w 282"/>
              <a:gd name="T27" fmla="*/ 2147483646 h 97"/>
              <a:gd name="T28" fmla="*/ 2147483646 w 282"/>
              <a:gd name="T29" fmla="*/ 2147483646 h 97"/>
              <a:gd name="T30" fmla="*/ 2147483646 w 282"/>
              <a:gd name="T31" fmla="*/ 2147483646 h 97"/>
              <a:gd name="T32" fmla="*/ 2147483646 w 282"/>
              <a:gd name="T33" fmla="*/ 2147483646 h 97"/>
              <a:gd name="T34" fmla="*/ 2147483646 w 282"/>
              <a:gd name="T35" fmla="*/ 2147483646 h 97"/>
              <a:gd name="T36" fmla="*/ 2147483646 w 282"/>
              <a:gd name="T37" fmla="*/ 2147483646 h 97"/>
              <a:gd name="T38" fmla="*/ 2147483646 w 282"/>
              <a:gd name="T39" fmla="*/ 2147483646 h 97"/>
              <a:gd name="T40" fmla="*/ 2147483646 w 282"/>
              <a:gd name="T41" fmla="*/ 2147483646 h 97"/>
              <a:gd name="T42" fmla="*/ 2147483646 w 282"/>
              <a:gd name="T43" fmla="*/ 2147483646 h 97"/>
              <a:gd name="T44" fmla="*/ 2147483646 w 282"/>
              <a:gd name="T45" fmla="*/ 2147483646 h 97"/>
              <a:gd name="T46" fmla="*/ 2147483646 w 282"/>
              <a:gd name="T47" fmla="*/ 2147483646 h 97"/>
              <a:gd name="T48" fmla="*/ 2147483646 w 282"/>
              <a:gd name="T49" fmla="*/ 2147483646 h 97"/>
              <a:gd name="T50" fmla="*/ 2147483646 w 282"/>
              <a:gd name="T51" fmla="*/ 2147483646 h 97"/>
              <a:gd name="T52" fmla="*/ 2147483646 w 282"/>
              <a:gd name="T53" fmla="*/ 2147483646 h 97"/>
              <a:gd name="T54" fmla="*/ 2147483646 w 282"/>
              <a:gd name="T55" fmla="*/ 2147483646 h 97"/>
              <a:gd name="T56" fmla="*/ 2147483646 w 282"/>
              <a:gd name="T57" fmla="*/ 2147483646 h 97"/>
              <a:gd name="T58" fmla="*/ 2147483646 w 282"/>
              <a:gd name="T59" fmla="*/ 2147483646 h 97"/>
              <a:gd name="T60" fmla="*/ 2147483646 w 282"/>
              <a:gd name="T61" fmla="*/ 2147483646 h 97"/>
              <a:gd name="T62" fmla="*/ 2147483646 w 282"/>
              <a:gd name="T63" fmla="*/ 2147483646 h 97"/>
              <a:gd name="T64" fmla="*/ 2147483646 w 282"/>
              <a:gd name="T65" fmla="*/ 2147483646 h 97"/>
              <a:gd name="T66" fmla="*/ 2147483646 w 282"/>
              <a:gd name="T67" fmla="*/ 2147483646 h 97"/>
              <a:gd name="T68" fmla="*/ 2147483646 w 282"/>
              <a:gd name="T69" fmla="*/ 2147483646 h 97"/>
              <a:gd name="T70" fmla="*/ 2147483646 w 282"/>
              <a:gd name="T71" fmla="*/ 0 h 97"/>
              <a:gd name="T72" fmla="*/ 0 w 282"/>
              <a:gd name="T73" fmla="*/ 0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82" h="97">
                <a:moveTo>
                  <a:pt x="0" y="0"/>
                </a:moveTo>
                <a:lnTo>
                  <a:pt x="12" y="9"/>
                </a:lnTo>
                <a:lnTo>
                  <a:pt x="25" y="19"/>
                </a:lnTo>
                <a:lnTo>
                  <a:pt x="39" y="27"/>
                </a:lnTo>
                <a:lnTo>
                  <a:pt x="53" y="35"/>
                </a:lnTo>
                <a:lnTo>
                  <a:pt x="70" y="43"/>
                </a:lnTo>
                <a:lnTo>
                  <a:pt x="87" y="51"/>
                </a:lnTo>
                <a:lnTo>
                  <a:pt x="104" y="58"/>
                </a:lnTo>
                <a:lnTo>
                  <a:pt x="123" y="64"/>
                </a:lnTo>
                <a:lnTo>
                  <a:pt x="141" y="69"/>
                </a:lnTo>
                <a:lnTo>
                  <a:pt x="161" y="75"/>
                </a:lnTo>
                <a:lnTo>
                  <a:pt x="180" y="80"/>
                </a:lnTo>
                <a:lnTo>
                  <a:pt x="200" y="84"/>
                </a:lnTo>
                <a:lnTo>
                  <a:pt x="219" y="89"/>
                </a:lnTo>
                <a:lnTo>
                  <a:pt x="240" y="92"/>
                </a:lnTo>
                <a:lnTo>
                  <a:pt x="260" y="95"/>
                </a:lnTo>
                <a:lnTo>
                  <a:pt x="279" y="97"/>
                </a:lnTo>
                <a:lnTo>
                  <a:pt x="280" y="83"/>
                </a:lnTo>
                <a:lnTo>
                  <a:pt x="280" y="70"/>
                </a:lnTo>
                <a:lnTo>
                  <a:pt x="282" y="57"/>
                </a:lnTo>
                <a:lnTo>
                  <a:pt x="282" y="44"/>
                </a:lnTo>
                <a:lnTo>
                  <a:pt x="251" y="44"/>
                </a:lnTo>
                <a:lnTo>
                  <a:pt x="221" y="43"/>
                </a:lnTo>
                <a:lnTo>
                  <a:pt x="193" y="40"/>
                </a:lnTo>
                <a:lnTo>
                  <a:pt x="165" y="37"/>
                </a:lnTo>
                <a:lnTo>
                  <a:pt x="141" y="35"/>
                </a:lnTo>
                <a:lnTo>
                  <a:pt x="118" y="30"/>
                </a:lnTo>
                <a:lnTo>
                  <a:pt x="96" y="27"/>
                </a:lnTo>
                <a:lnTo>
                  <a:pt x="78" y="22"/>
                </a:lnTo>
                <a:lnTo>
                  <a:pt x="59" y="19"/>
                </a:lnTo>
                <a:lnTo>
                  <a:pt x="44" y="14"/>
                </a:lnTo>
                <a:lnTo>
                  <a:pt x="32" y="10"/>
                </a:lnTo>
                <a:lnTo>
                  <a:pt x="20" y="7"/>
                </a:lnTo>
                <a:lnTo>
                  <a:pt x="12" y="5"/>
                </a:lnTo>
                <a:lnTo>
                  <a:pt x="5" y="2"/>
                </a:lnTo>
                <a:lnTo>
                  <a:pt x="2" y="0"/>
                </a:lnTo>
                <a:lnTo>
                  <a:pt x="0" y="0"/>
                </a:lnTo>
                <a:close/>
              </a:path>
            </a:pathLst>
          </a:custGeom>
          <a:solidFill>
            <a:srgbClr val="8993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130" name="Freeform 33"/>
          <p:cNvSpPr>
            <a:spLocks/>
          </p:cNvSpPr>
          <p:nvPr/>
        </p:nvSpPr>
        <p:spPr bwMode="auto">
          <a:xfrm>
            <a:off x="5702300" y="1593850"/>
            <a:ext cx="234950" cy="646113"/>
          </a:xfrm>
          <a:custGeom>
            <a:avLst/>
            <a:gdLst>
              <a:gd name="T0" fmla="*/ 2147483646 w 142"/>
              <a:gd name="T1" fmla="*/ 2147483646 h 389"/>
              <a:gd name="T2" fmla="*/ 2147483646 w 142"/>
              <a:gd name="T3" fmla="*/ 0 h 389"/>
              <a:gd name="T4" fmla="*/ 0 w 142"/>
              <a:gd name="T5" fmla="*/ 2147483646 h 389"/>
              <a:gd name="T6" fmla="*/ 2147483646 w 142"/>
              <a:gd name="T7" fmla="*/ 2147483646 h 389"/>
              <a:gd name="T8" fmla="*/ 2147483646 w 142"/>
              <a:gd name="T9" fmla="*/ 2147483646 h 389"/>
              <a:gd name="T10" fmla="*/ 2147483646 w 142"/>
              <a:gd name="T11" fmla="*/ 2147483646 h 389"/>
              <a:gd name="T12" fmla="*/ 2147483646 w 142"/>
              <a:gd name="T13" fmla="*/ 2147483646 h 389"/>
              <a:gd name="T14" fmla="*/ 2147483646 w 142"/>
              <a:gd name="T15" fmla="*/ 2147483646 h 3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2" h="389">
                <a:moveTo>
                  <a:pt x="142" y="19"/>
                </a:moveTo>
                <a:lnTo>
                  <a:pt x="127" y="0"/>
                </a:lnTo>
                <a:lnTo>
                  <a:pt x="0" y="365"/>
                </a:lnTo>
                <a:lnTo>
                  <a:pt x="3" y="371"/>
                </a:lnTo>
                <a:lnTo>
                  <a:pt x="8" y="377"/>
                </a:lnTo>
                <a:lnTo>
                  <a:pt x="11" y="383"/>
                </a:lnTo>
                <a:lnTo>
                  <a:pt x="15" y="389"/>
                </a:lnTo>
                <a:lnTo>
                  <a:pt x="142"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131" name="Freeform 34"/>
          <p:cNvSpPr>
            <a:spLocks/>
          </p:cNvSpPr>
          <p:nvPr/>
        </p:nvSpPr>
        <p:spPr bwMode="auto">
          <a:xfrm>
            <a:off x="5434013" y="2200275"/>
            <a:ext cx="292100" cy="765175"/>
          </a:xfrm>
          <a:custGeom>
            <a:avLst/>
            <a:gdLst>
              <a:gd name="T0" fmla="*/ 2147483646 w 177"/>
              <a:gd name="T1" fmla="*/ 2147483646 h 461"/>
              <a:gd name="T2" fmla="*/ 2147483646 w 177"/>
              <a:gd name="T3" fmla="*/ 2147483646 h 461"/>
              <a:gd name="T4" fmla="*/ 2147483646 w 177"/>
              <a:gd name="T5" fmla="*/ 2147483646 h 461"/>
              <a:gd name="T6" fmla="*/ 2147483646 w 177"/>
              <a:gd name="T7" fmla="*/ 2147483646 h 461"/>
              <a:gd name="T8" fmla="*/ 2147483646 w 177"/>
              <a:gd name="T9" fmla="*/ 2147483646 h 461"/>
              <a:gd name="T10" fmla="*/ 2147483646 w 177"/>
              <a:gd name="T11" fmla="*/ 0 h 461"/>
              <a:gd name="T12" fmla="*/ 0 w 177"/>
              <a:gd name="T13" fmla="*/ 2147483646 h 461"/>
              <a:gd name="T14" fmla="*/ 2147483646 w 177"/>
              <a:gd name="T15" fmla="*/ 2147483646 h 4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7" h="461">
                <a:moveTo>
                  <a:pt x="26" y="461"/>
                </a:moveTo>
                <a:lnTo>
                  <a:pt x="177" y="24"/>
                </a:lnTo>
                <a:lnTo>
                  <a:pt x="173" y="18"/>
                </a:lnTo>
                <a:lnTo>
                  <a:pt x="170" y="12"/>
                </a:lnTo>
                <a:lnTo>
                  <a:pt x="165" y="6"/>
                </a:lnTo>
                <a:lnTo>
                  <a:pt x="162" y="0"/>
                </a:lnTo>
                <a:lnTo>
                  <a:pt x="0" y="461"/>
                </a:lnTo>
                <a:lnTo>
                  <a:pt x="26" y="4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132" name="Freeform 35"/>
          <p:cNvSpPr>
            <a:spLocks/>
          </p:cNvSpPr>
          <p:nvPr/>
        </p:nvSpPr>
        <p:spPr bwMode="auto">
          <a:xfrm>
            <a:off x="5970588" y="1593850"/>
            <a:ext cx="503237" cy="1371600"/>
          </a:xfrm>
          <a:custGeom>
            <a:avLst/>
            <a:gdLst>
              <a:gd name="T0" fmla="*/ 2147483646 w 303"/>
              <a:gd name="T1" fmla="*/ 0 h 826"/>
              <a:gd name="T2" fmla="*/ 2147483646 w 303"/>
              <a:gd name="T3" fmla="*/ 2147483646 h 826"/>
              <a:gd name="T4" fmla="*/ 2147483646 w 303"/>
              <a:gd name="T5" fmla="*/ 2147483646 h 826"/>
              <a:gd name="T6" fmla="*/ 0 w 303"/>
              <a:gd name="T7" fmla="*/ 2147483646 h 826"/>
              <a:gd name="T8" fmla="*/ 2147483646 w 303"/>
              <a:gd name="T9" fmla="*/ 0 h 8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3" h="826">
                <a:moveTo>
                  <a:pt x="14" y="0"/>
                </a:moveTo>
                <a:lnTo>
                  <a:pt x="303" y="826"/>
                </a:lnTo>
                <a:lnTo>
                  <a:pt x="279" y="826"/>
                </a:lnTo>
                <a:lnTo>
                  <a:pt x="0" y="19"/>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133" name="Freeform 37"/>
          <p:cNvSpPr>
            <a:spLocks/>
          </p:cNvSpPr>
          <p:nvPr/>
        </p:nvSpPr>
        <p:spPr bwMode="auto">
          <a:xfrm>
            <a:off x="4625975" y="1504950"/>
            <a:ext cx="23813" cy="2066925"/>
          </a:xfrm>
          <a:custGeom>
            <a:avLst/>
            <a:gdLst>
              <a:gd name="T0" fmla="*/ 2147483646 w 15"/>
              <a:gd name="T1" fmla="*/ 2147483646 h 1247"/>
              <a:gd name="T2" fmla="*/ 2147483646 w 15"/>
              <a:gd name="T3" fmla="*/ 2147483646 h 1247"/>
              <a:gd name="T4" fmla="*/ 2147483646 w 15"/>
              <a:gd name="T5" fmla="*/ 2147483646 h 1247"/>
              <a:gd name="T6" fmla="*/ 2147483646 w 15"/>
              <a:gd name="T7" fmla="*/ 2147483646 h 1247"/>
              <a:gd name="T8" fmla="*/ 2147483646 w 15"/>
              <a:gd name="T9" fmla="*/ 2147483646 h 1247"/>
              <a:gd name="T10" fmla="*/ 2147483646 w 15"/>
              <a:gd name="T11" fmla="*/ 2147483646 h 1247"/>
              <a:gd name="T12" fmla="*/ 2147483646 w 15"/>
              <a:gd name="T13" fmla="*/ 2147483646 h 1247"/>
              <a:gd name="T14" fmla="*/ 2147483646 w 15"/>
              <a:gd name="T15" fmla="*/ 2147483646 h 1247"/>
              <a:gd name="T16" fmla="*/ 2147483646 w 15"/>
              <a:gd name="T17" fmla="*/ 2147483646 h 1247"/>
              <a:gd name="T18" fmla="*/ 2147483646 w 15"/>
              <a:gd name="T19" fmla="*/ 0 h 1247"/>
              <a:gd name="T20" fmla="*/ 2147483646 w 15"/>
              <a:gd name="T21" fmla="*/ 0 h 1247"/>
              <a:gd name="T22" fmla="*/ 2147483646 w 15"/>
              <a:gd name="T23" fmla="*/ 2147483646 h 1247"/>
              <a:gd name="T24" fmla="*/ 2147483646 w 15"/>
              <a:gd name="T25" fmla="*/ 2147483646 h 1247"/>
              <a:gd name="T26" fmla="*/ 2147483646 w 15"/>
              <a:gd name="T27" fmla="*/ 2147483646 h 1247"/>
              <a:gd name="T28" fmla="*/ 0 w 15"/>
              <a:gd name="T29" fmla="*/ 2147483646 h 1247"/>
              <a:gd name="T30" fmla="*/ 0 w 15"/>
              <a:gd name="T31" fmla="*/ 2147483646 h 1247"/>
              <a:gd name="T32" fmla="*/ 2147483646 w 15"/>
              <a:gd name="T33" fmla="*/ 2147483646 h 1247"/>
              <a:gd name="T34" fmla="*/ 2147483646 w 15"/>
              <a:gd name="T35" fmla="*/ 2147483646 h 1247"/>
              <a:gd name="T36" fmla="*/ 2147483646 w 15"/>
              <a:gd name="T37" fmla="*/ 2147483646 h 1247"/>
              <a:gd name="T38" fmla="*/ 2147483646 w 15"/>
              <a:gd name="T39" fmla="*/ 2147483646 h 1247"/>
              <a:gd name="T40" fmla="*/ 2147483646 w 15"/>
              <a:gd name="T41" fmla="*/ 2147483646 h 12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 h="1247">
                <a:moveTo>
                  <a:pt x="7" y="1247"/>
                </a:moveTo>
                <a:lnTo>
                  <a:pt x="10" y="1245"/>
                </a:lnTo>
                <a:lnTo>
                  <a:pt x="12" y="1244"/>
                </a:lnTo>
                <a:lnTo>
                  <a:pt x="14" y="1242"/>
                </a:lnTo>
                <a:lnTo>
                  <a:pt x="15" y="1238"/>
                </a:lnTo>
                <a:lnTo>
                  <a:pt x="15" y="6"/>
                </a:lnTo>
                <a:lnTo>
                  <a:pt x="14" y="4"/>
                </a:lnTo>
                <a:lnTo>
                  <a:pt x="12" y="2"/>
                </a:lnTo>
                <a:lnTo>
                  <a:pt x="10" y="1"/>
                </a:lnTo>
                <a:lnTo>
                  <a:pt x="7" y="0"/>
                </a:lnTo>
                <a:lnTo>
                  <a:pt x="4" y="1"/>
                </a:lnTo>
                <a:lnTo>
                  <a:pt x="2" y="2"/>
                </a:lnTo>
                <a:lnTo>
                  <a:pt x="1" y="4"/>
                </a:lnTo>
                <a:lnTo>
                  <a:pt x="0" y="6"/>
                </a:lnTo>
                <a:lnTo>
                  <a:pt x="0" y="1238"/>
                </a:lnTo>
                <a:lnTo>
                  <a:pt x="1" y="1242"/>
                </a:lnTo>
                <a:lnTo>
                  <a:pt x="2" y="1244"/>
                </a:lnTo>
                <a:lnTo>
                  <a:pt x="4" y="1245"/>
                </a:lnTo>
                <a:lnTo>
                  <a:pt x="7" y="1247"/>
                </a:lnTo>
                <a:close/>
              </a:path>
            </a:pathLst>
          </a:custGeom>
          <a:solidFill>
            <a:srgbClr val="8993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134" name="Text Box 39"/>
          <p:cNvSpPr txBox="1">
            <a:spLocks noChangeArrowheads="1"/>
          </p:cNvSpPr>
          <p:nvPr/>
        </p:nvSpPr>
        <p:spPr bwMode="auto">
          <a:xfrm>
            <a:off x="2500313" y="2325688"/>
            <a:ext cx="1555750" cy="466725"/>
          </a:xfrm>
          <a:prstGeom prst="rect">
            <a:avLst/>
          </a:prstGeom>
          <a:solidFill>
            <a:srgbClr val="FADDA2"/>
          </a:solidFill>
          <a:ln w="9525">
            <a:solidFill>
              <a:schemeClr val="bg2"/>
            </a:solidFill>
            <a:miter lim="800000"/>
            <a:headEnd/>
            <a:tailEnd/>
          </a:ln>
          <a:effectLst>
            <a:outerShdw dist="35921" dir="2700000" algn="ctr" rotWithShape="0">
              <a:schemeClr val="bg2"/>
            </a:outerShdw>
          </a:effec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spcBef>
                <a:spcPct val="0"/>
              </a:spcBef>
              <a:buSzTx/>
              <a:buFontTx/>
              <a:buNone/>
            </a:pPr>
            <a:r>
              <a:rPr lang="en-GB" altLang="sv-SE" sz="2400">
                <a:latin typeface="Lucida Sans Unicode" panose="020B0602030504020204" pitchFamily="34" charset="0"/>
              </a:rPr>
              <a:t>workload</a:t>
            </a:r>
          </a:p>
        </p:txBody>
      </p:sp>
      <p:sp>
        <p:nvSpPr>
          <p:cNvPr id="47135" name="Text Box 40"/>
          <p:cNvSpPr txBox="1">
            <a:spLocks noChangeArrowheads="1"/>
          </p:cNvSpPr>
          <p:nvPr/>
        </p:nvSpPr>
        <p:spPr bwMode="auto">
          <a:xfrm>
            <a:off x="5260975" y="1965325"/>
            <a:ext cx="1471613" cy="831850"/>
          </a:xfrm>
          <a:prstGeom prst="rect">
            <a:avLst/>
          </a:prstGeom>
          <a:solidFill>
            <a:srgbClr val="FADDA2"/>
          </a:solidFill>
          <a:ln w="9525">
            <a:solidFill>
              <a:schemeClr val="bg2"/>
            </a:solidFill>
            <a:miter lim="800000"/>
            <a:headEnd/>
            <a:tailEnd/>
          </a:ln>
          <a:effectLst>
            <a:outerShdw dist="35921" dir="2700000" algn="ctr" rotWithShape="0">
              <a:schemeClr val="bg2"/>
            </a:outerShdw>
          </a:effec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GB" altLang="sv-SE" sz="2400">
                <a:latin typeface="Lucida Sans Unicode" panose="020B0602030504020204" pitchFamily="34" charset="0"/>
              </a:rPr>
              <a:t>resource</a:t>
            </a:r>
            <a:br>
              <a:rPr lang="en-GB" altLang="sv-SE" sz="2400">
                <a:latin typeface="Lucida Sans Unicode" panose="020B0602030504020204" pitchFamily="34" charset="0"/>
              </a:rPr>
            </a:br>
            <a:r>
              <a:rPr lang="en-GB" altLang="sv-SE" sz="2400">
                <a:latin typeface="Lucida Sans Unicode" panose="020B0602030504020204" pitchFamily="34" charset="0"/>
              </a:rPr>
              <a:t>capacity</a:t>
            </a:r>
          </a:p>
        </p:txBody>
      </p:sp>
      <p:sp>
        <p:nvSpPr>
          <p:cNvPr id="47136" name="Freeform 36"/>
          <p:cNvSpPr>
            <a:spLocks/>
          </p:cNvSpPr>
          <p:nvPr/>
        </p:nvSpPr>
        <p:spPr bwMode="auto">
          <a:xfrm>
            <a:off x="5930900" y="1636713"/>
            <a:ext cx="149225" cy="1279525"/>
          </a:xfrm>
          <a:custGeom>
            <a:avLst/>
            <a:gdLst>
              <a:gd name="T0" fmla="*/ 0 w 91"/>
              <a:gd name="T1" fmla="*/ 2147483646 h 771"/>
              <a:gd name="T2" fmla="*/ 2147483646 w 91"/>
              <a:gd name="T3" fmla="*/ 2147483646 h 771"/>
              <a:gd name="T4" fmla="*/ 2147483646 w 91"/>
              <a:gd name="T5" fmla="*/ 2147483646 h 771"/>
              <a:gd name="T6" fmla="*/ 2147483646 w 91"/>
              <a:gd name="T7" fmla="*/ 0 h 771"/>
              <a:gd name="T8" fmla="*/ 0 w 91"/>
              <a:gd name="T9" fmla="*/ 2147483646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771">
                <a:moveTo>
                  <a:pt x="0" y="2"/>
                </a:moveTo>
                <a:lnTo>
                  <a:pt x="67" y="771"/>
                </a:lnTo>
                <a:lnTo>
                  <a:pt x="91" y="769"/>
                </a:lnTo>
                <a:lnTo>
                  <a:pt x="24"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137" name="Freeform 23"/>
          <p:cNvSpPr>
            <a:spLocks/>
          </p:cNvSpPr>
          <p:nvPr/>
        </p:nvSpPr>
        <p:spPr bwMode="auto">
          <a:xfrm>
            <a:off x="3211513" y="1636713"/>
            <a:ext cx="149225" cy="1279525"/>
          </a:xfrm>
          <a:custGeom>
            <a:avLst/>
            <a:gdLst>
              <a:gd name="T0" fmla="*/ 0 w 91"/>
              <a:gd name="T1" fmla="*/ 2147483646 h 771"/>
              <a:gd name="T2" fmla="*/ 2147483646 w 91"/>
              <a:gd name="T3" fmla="*/ 2147483646 h 771"/>
              <a:gd name="T4" fmla="*/ 2147483646 w 91"/>
              <a:gd name="T5" fmla="*/ 2147483646 h 771"/>
              <a:gd name="T6" fmla="*/ 2147483646 w 91"/>
              <a:gd name="T7" fmla="*/ 0 h 771"/>
              <a:gd name="T8" fmla="*/ 0 w 91"/>
              <a:gd name="T9" fmla="*/ 2147483646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771">
                <a:moveTo>
                  <a:pt x="0" y="2"/>
                </a:moveTo>
                <a:lnTo>
                  <a:pt x="67" y="771"/>
                </a:lnTo>
                <a:lnTo>
                  <a:pt x="91" y="769"/>
                </a:lnTo>
                <a:lnTo>
                  <a:pt x="24"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pic>
        <p:nvPicPr>
          <p:cNvPr id="47138" name="Picture 5" descr="S25_Balanc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5775" y="1749425"/>
            <a:ext cx="714375" cy="10080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7139" name="Text Box 41"/>
          <p:cNvSpPr txBox="1">
            <a:spLocks noChangeArrowheads="1"/>
          </p:cNvSpPr>
          <p:nvPr/>
        </p:nvSpPr>
        <p:spPr bwMode="auto">
          <a:xfrm>
            <a:off x="611188" y="2278063"/>
            <a:ext cx="1379537" cy="420687"/>
          </a:xfrm>
          <a:prstGeom prst="rect">
            <a:avLst/>
          </a:prstGeom>
          <a:noFill/>
          <a:ln>
            <a:noFill/>
          </a:ln>
          <a:effectLst/>
          <a:extLst>
            <a:ext uri="{909E8E84-426E-40DD-AFC4-6F175D3DCCD1}">
              <a14:hiddenFill xmlns:a14="http://schemas.microsoft.com/office/drawing/2010/main">
                <a:solidFill>
                  <a:srgbClr val="F0F6FA"/>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n-US" altLang="sv-SE" sz="2400">
                <a:latin typeface="Lucida Sans Unicode" panose="020B0602030504020204" pitchFamily="34" charset="0"/>
              </a:rPr>
              <a:t>demand</a:t>
            </a:r>
            <a:endParaRPr lang="nl-NL" altLang="sv-SE" sz="2400">
              <a:latin typeface="Lucida Sans Unicode" panose="020B0602030504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80975" y="333375"/>
            <a:ext cx="9505950" cy="838200"/>
          </a:xfrm>
        </p:spPr>
        <p:txBody>
          <a:bodyPr/>
          <a:lstStyle/>
          <a:p>
            <a:r>
              <a:rPr lang="en-GB" altLang="sv-SE" sz="4000" smtClean="0"/>
              <a:t>Software Performance Engineering Process</a:t>
            </a:r>
          </a:p>
        </p:txBody>
      </p:sp>
      <p:sp>
        <p:nvSpPr>
          <p:cNvPr id="49155" name="Slide Number Placeholder 5"/>
          <p:cNvSpPr>
            <a:spLocks noGrp="1"/>
          </p:cNvSpPr>
          <p:nvPr>
            <p:ph type="sldNum" sz="quarter" idx="4294967295"/>
          </p:nvPr>
        </p:nvSpPr>
        <p:spPr bwMode="auto">
          <a:xfrm>
            <a:off x="8643938" y="6580188"/>
            <a:ext cx="1905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fld id="{9513DB7A-58EF-4711-B168-7B5DA4578A2A}" type="slidenum">
              <a:rPr lang="en-GB" altLang="sv-SE" sz="2000">
                <a:latin typeface="Lucida Sans Unicode" panose="020B0602030504020204" pitchFamily="34" charset="0"/>
              </a:rPr>
              <a:pPr eaLnBrk="1" hangingPunct="1">
                <a:lnSpc>
                  <a:spcPct val="90000"/>
                </a:lnSpc>
                <a:spcBef>
                  <a:spcPct val="0"/>
                </a:spcBef>
                <a:buSzTx/>
                <a:buFontTx/>
                <a:buNone/>
              </a:pPr>
              <a:t>13</a:t>
            </a:fld>
            <a:endParaRPr lang="en-GB" altLang="sv-SE" sz="2000">
              <a:latin typeface="Lucida Sans Unicode" panose="020B0602030504020204" pitchFamily="34" charset="0"/>
            </a:endParaRPr>
          </a:p>
        </p:txBody>
      </p:sp>
      <p:sp>
        <p:nvSpPr>
          <p:cNvPr id="49156" name="AutoShape 5"/>
          <p:cNvSpPr>
            <a:spLocks noChangeArrowheads="1"/>
          </p:cNvSpPr>
          <p:nvPr/>
        </p:nvSpPr>
        <p:spPr bwMode="auto">
          <a:xfrm>
            <a:off x="323850" y="1628775"/>
            <a:ext cx="2592388" cy="360363"/>
          </a:xfrm>
          <a:prstGeom prst="roundRect">
            <a:avLst>
              <a:gd name="adj" fmla="val 16667"/>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GB" altLang="sv-SE" sz="1600" b="1">
                <a:latin typeface="Lucida Sans Unicode" panose="020B0602030504020204" pitchFamily="34" charset="0"/>
              </a:rPr>
              <a:t>performance objectives</a:t>
            </a:r>
          </a:p>
        </p:txBody>
      </p:sp>
      <p:sp>
        <p:nvSpPr>
          <p:cNvPr id="49157" name="AutoShape 6"/>
          <p:cNvSpPr>
            <a:spLocks noChangeArrowheads="1"/>
          </p:cNvSpPr>
          <p:nvPr/>
        </p:nvSpPr>
        <p:spPr bwMode="auto">
          <a:xfrm>
            <a:off x="323850" y="2276475"/>
            <a:ext cx="2592388" cy="360363"/>
          </a:xfrm>
          <a:prstGeom prst="roundRect">
            <a:avLst>
              <a:gd name="adj" fmla="val 16667"/>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GB" altLang="sv-SE" sz="1600" b="1">
                <a:latin typeface="Lucida Sans Unicode" panose="020B0602030504020204" pitchFamily="34" charset="0"/>
              </a:rPr>
              <a:t>assess performance risk</a:t>
            </a:r>
          </a:p>
        </p:txBody>
      </p:sp>
      <p:sp>
        <p:nvSpPr>
          <p:cNvPr id="49158" name="AutoShape 7"/>
          <p:cNvSpPr>
            <a:spLocks noChangeArrowheads="1"/>
          </p:cNvSpPr>
          <p:nvPr/>
        </p:nvSpPr>
        <p:spPr bwMode="auto">
          <a:xfrm>
            <a:off x="323850" y="2889250"/>
            <a:ext cx="2592388" cy="360363"/>
          </a:xfrm>
          <a:prstGeom prst="roundRect">
            <a:avLst>
              <a:gd name="adj" fmla="val 16667"/>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GB" altLang="sv-SE" sz="1600" b="1">
                <a:latin typeface="Lucida Sans Unicode" panose="020B0602030504020204" pitchFamily="34" charset="0"/>
              </a:rPr>
              <a:t>identify critical </a:t>
            </a:r>
            <a:r>
              <a:rPr lang="en-GB" altLang="sv-SE" sz="1600" b="1" u="sng">
                <a:latin typeface="Lucida Sans Unicode" panose="020B0602030504020204" pitchFamily="34" charset="0"/>
              </a:rPr>
              <a:t>use cases</a:t>
            </a:r>
          </a:p>
        </p:txBody>
      </p:sp>
      <p:sp>
        <p:nvSpPr>
          <p:cNvPr id="49159" name="AutoShape 8"/>
          <p:cNvSpPr>
            <a:spLocks noChangeArrowheads="1"/>
          </p:cNvSpPr>
          <p:nvPr/>
        </p:nvSpPr>
        <p:spPr bwMode="auto">
          <a:xfrm>
            <a:off x="323850" y="3752850"/>
            <a:ext cx="2592388" cy="360363"/>
          </a:xfrm>
          <a:prstGeom prst="roundRect">
            <a:avLst>
              <a:gd name="adj" fmla="val 16667"/>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GB" altLang="sv-SE" sz="1600" b="1">
                <a:latin typeface="Lucida Sans Unicode" panose="020B0602030504020204" pitchFamily="34" charset="0"/>
              </a:rPr>
              <a:t>performance </a:t>
            </a:r>
            <a:r>
              <a:rPr lang="en-GB" altLang="sv-SE" sz="1600" b="1" u="sng">
                <a:latin typeface="Lucida Sans Unicode" panose="020B0602030504020204" pitchFamily="34" charset="0"/>
              </a:rPr>
              <a:t>scenarios</a:t>
            </a:r>
          </a:p>
        </p:txBody>
      </p:sp>
      <p:sp>
        <p:nvSpPr>
          <p:cNvPr id="49160" name="AutoShape 14"/>
          <p:cNvSpPr>
            <a:spLocks noChangeArrowheads="1"/>
          </p:cNvSpPr>
          <p:nvPr/>
        </p:nvSpPr>
        <p:spPr bwMode="auto">
          <a:xfrm flipH="1" flipV="1">
            <a:off x="2916238" y="1412875"/>
            <a:ext cx="4248150" cy="647700"/>
          </a:xfrm>
          <a:prstGeom prst="rightArrow">
            <a:avLst>
              <a:gd name="adj1" fmla="val 100000"/>
              <a:gd name="adj2" fmla="val 155377"/>
            </a:avLst>
          </a:prstGeom>
          <a:solidFill>
            <a:srgbClr val="F0F6FA"/>
          </a:solidFill>
          <a:ln w="9525">
            <a:solidFill>
              <a:schemeClr val="tx1"/>
            </a:solidFill>
            <a:miter lim="800000"/>
            <a:headEnd/>
            <a:tailEnd/>
          </a:ln>
          <a:effectLst>
            <a:outerShdw dist="35921" dir="2700000" algn="ctr" rotWithShape="0">
              <a:schemeClr val="bg2"/>
            </a:outerShdw>
          </a:effectLst>
        </p:spPr>
        <p:txBody>
          <a:bodyPr rot="10800000"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n-GB" altLang="sv-SE" sz="1800">
                <a:latin typeface="Lucida Sans Unicode" panose="020B0602030504020204" pitchFamily="34" charset="0"/>
              </a:rPr>
              <a:t>Quantitative objectives the</a:t>
            </a:r>
            <a:br>
              <a:rPr lang="en-GB" altLang="sv-SE" sz="1800">
                <a:latin typeface="Lucida Sans Unicode" panose="020B0602030504020204" pitchFamily="34" charset="0"/>
              </a:rPr>
            </a:br>
            <a:r>
              <a:rPr lang="en-GB" altLang="sv-SE" sz="1800">
                <a:latin typeface="Lucida Sans Unicode" panose="020B0602030504020204" pitchFamily="34" charset="0"/>
              </a:rPr>
              <a:t> system has to meet</a:t>
            </a:r>
          </a:p>
        </p:txBody>
      </p:sp>
      <p:sp>
        <p:nvSpPr>
          <p:cNvPr id="49161" name="AutoShape 15"/>
          <p:cNvSpPr>
            <a:spLocks noChangeArrowheads="1"/>
          </p:cNvSpPr>
          <p:nvPr/>
        </p:nvSpPr>
        <p:spPr bwMode="auto">
          <a:xfrm flipH="1" flipV="1">
            <a:off x="2844800" y="2203450"/>
            <a:ext cx="5040313" cy="431800"/>
          </a:xfrm>
          <a:prstGeom prst="rightArrow">
            <a:avLst>
              <a:gd name="adj1" fmla="val 100000"/>
              <a:gd name="adj2" fmla="val 276526"/>
            </a:avLst>
          </a:prstGeom>
          <a:solidFill>
            <a:srgbClr val="F0F6FA"/>
          </a:solidFill>
          <a:ln w="9525">
            <a:solidFill>
              <a:schemeClr val="tx1"/>
            </a:solidFill>
            <a:miter lim="800000"/>
            <a:headEnd/>
            <a:tailEnd/>
          </a:ln>
          <a:effectLst>
            <a:outerShdw dist="35921" dir="2700000" algn="ctr" rotWithShape="0">
              <a:schemeClr val="bg2"/>
            </a:outerShdw>
          </a:effectLst>
        </p:spPr>
        <p:txBody>
          <a:bodyPr rot="10800000"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n-GB" altLang="sv-SE" sz="1800">
                <a:latin typeface="Lucida Sans Unicode" panose="020B0602030504020204" pitchFamily="34" charset="0"/>
              </a:rPr>
              <a:t>Threats for realizing performance</a:t>
            </a:r>
          </a:p>
        </p:txBody>
      </p:sp>
      <p:sp>
        <p:nvSpPr>
          <p:cNvPr id="49162" name="AutoShape 16"/>
          <p:cNvSpPr>
            <a:spLocks noChangeArrowheads="1"/>
          </p:cNvSpPr>
          <p:nvPr/>
        </p:nvSpPr>
        <p:spPr bwMode="auto">
          <a:xfrm flipH="1" flipV="1">
            <a:off x="2987675" y="2781300"/>
            <a:ext cx="5329238" cy="576263"/>
          </a:xfrm>
          <a:prstGeom prst="rightArrow">
            <a:avLst>
              <a:gd name="adj1" fmla="val 100000"/>
              <a:gd name="adj2" fmla="val 219082"/>
            </a:avLst>
          </a:prstGeom>
          <a:solidFill>
            <a:srgbClr val="F0F6FA"/>
          </a:solidFill>
          <a:ln w="9525">
            <a:solidFill>
              <a:schemeClr val="tx1"/>
            </a:solidFill>
            <a:miter lim="800000"/>
            <a:headEnd/>
            <a:tailEnd/>
          </a:ln>
          <a:effectLst>
            <a:outerShdw dist="35921" dir="2700000" algn="ctr" rotWithShape="0">
              <a:schemeClr val="bg2"/>
            </a:outerShdw>
          </a:effectLst>
        </p:spPr>
        <p:txBody>
          <a:bodyPr rot="10800000"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n-GB" altLang="sv-SE" sz="1800">
                <a:latin typeface="Lucida Sans Unicode" panose="020B0602030504020204" pitchFamily="34" charset="0"/>
              </a:rPr>
              <a:t>Critical actions important to</a:t>
            </a:r>
            <a:br>
              <a:rPr lang="en-GB" altLang="sv-SE" sz="1800">
                <a:latin typeface="Lucida Sans Unicode" panose="020B0602030504020204" pitchFamily="34" charset="0"/>
              </a:rPr>
            </a:br>
            <a:r>
              <a:rPr lang="en-GB" altLang="sv-SE" sz="1800">
                <a:latin typeface="Lucida Sans Unicode" panose="020B0602030504020204" pitchFamily="34" charset="0"/>
              </a:rPr>
              <a:t>responsiveness as seen by the user </a:t>
            </a:r>
          </a:p>
        </p:txBody>
      </p:sp>
      <p:sp>
        <p:nvSpPr>
          <p:cNvPr id="49163" name="AutoShape 18"/>
          <p:cNvSpPr>
            <a:spLocks noChangeArrowheads="1"/>
          </p:cNvSpPr>
          <p:nvPr/>
        </p:nvSpPr>
        <p:spPr bwMode="auto">
          <a:xfrm flipH="1" flipV="1">
            <a:off x="2987675" y="3644900"/>
            <a:ext cx="4679950" cy="576263"/>
          </a:xfrm>
          <a:prstGeom prst="rightArrow">
            <a:avLst>
              <a:gd name="adj1" fmla="val 100000"/>
              <a:gd name="adj2" fmla="val 192390"/>
            </a:avLst>
          </a:prstGeom>
          <a:solidFill>
            <a:srgbClr val="F0F6FA"/>
          </a:solidFill>
          <a:ln w="9525">
            <a:solidFill>
              <a:schemeClr val="tx1"/>
            </a:solidFill>
            <a:miter lim="800000"/>
            <a:headEnd/>
            <a:tailEnd/>
          </a:ln>
          <a:effectLst>
            <a:outerShdw dist="35921" dir="2700000" algn="ctr" rotWithShape="0">
              <a:schemeClr val="bg2"/>
            </a:outerShdw>
          </a:effectLst>
        </p:spPr>
        <p:txBody>
          <a:bodyPr rot="10800000"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n-GB" altLang="sv-SE" sz="1800">
                <a:latin typeface="Lucida Sans Unicode" panose="020B0602030504020204" pitchFamily="34" charset="0"/>
              </a:rPr>
              <a:t>Which scenarios are executed? </a:t>
            </a:r>
            <a:br>
              <a:rPr lang="en-GB" altLang="sv-SE" sz="1800">
                <a:latin typeface="Lucida Sans Unicode" panose="020B0602030504020204" pitchFamily="34" charset="0"/>
              </a:rPr>
            </a:br>
            <a:r>
              <a:rPr lang="en-GB" altLang="sv-SE" sz="1800">
                <a:latin typeface="Lucida Sans Unicode" panose="020B0602030504020204" pitchFamily="34" charset="0"/>
              </a:rPr>
              <a:t>And how often?</a:t>
            </a:r>
          </a:p>
        </p:txBody>
      </p:sp>
      <p:sp>
        <p:nvSpPr>
          <p:cNvPr id="49164" name="AutoShape 19"/>
          <p:cNvSpPr>
            <a:spLocks noChangeArrowheads="1"/>
          </p:cNvSpPr>
          <p:nvPr/>
        </p:nvSpPr>
        <p:spPr bwMode="auto">
          <a:xfrm>
            <a:off x="323850" y="4616450"/>
            <a:ext cx="2592388" cy="360363"/>
          </a:xfrm>
          <a:prstGeom prst="roundRect">
            <a:avLst>
              <a:gd name="adj" fmla="val 16667"/>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GB" altLang="sv-SE" sz="1600" b="1">
                <a:latin typeface="Lucida Sans Unicode" panose="020B0602030504020204" pitchFamily="34" charset="0"/>
              </a:rPr>
              <a:t>resource requirements</a:t>
            </a:r>
          </a:p>
        </p:txBody>
      </p:sp>
      <p:sp>
        <p:nvSpPr>
          <p:cNvPr id="49165" name="AutoShape 20"/>
          <p:cNvSpPr>
            <a:spLocks noChangeArrowheads="1"/>
          </p:cNvSpPr>
          <p:nvPr/>
        </p:nvSpPr>
        <p:spPr bwMode="auto">
          <a:xfrm flipH="1" flipV="1">
            <a:off x="2916238" y="4437063"/>
            <a:ext cx="4103687" cy="576262"/>
          </a:xfrm>
          <a:prstGeom prst="rightArrow">
            <a:avLst>
              <a:gd name="adj1" fmla="val 100000"/>
              <a:gd name="adj2" fmla="val 168700"/>
            </a:avLst>
          </a:prstGeom>
          <a:solidFill>
            <a:srgbClr val="F0F6FA"/>
          </a:solidFill>
          <a:ln w="9525">
            <a:solidFill>
              <a:schemeClr val="tx1"/>
            </a:solidFill>
            <a:miter lim="800000"/>
            <a:headEnd/>
            <a:tailEnd/>
          </a:ln>
          <a:effectLst>
            <a:outerShdw dist="35921" dir="2700000" algn="ctr" rotWithShape="0">
              <a:schemeClr val="bg2"/>
            </a:outerShdw>
          </a:effectLst>
        </p:spPr>
        <p:txBody>
          <a:bodyPr rot="10800000"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n-GB" altLang="sv-SE" sz="1800">
                <a:latin typeface="Lucida Sans Unicode" panose="020B0602030504020204" pitchFamily="34" charset="0"/>
              </a:rPr>
              <a:t>How much resources does</a:t>
            </a:r>
            <a:br>
              <a:rPr lang="en-GB" altLang="sv-SE" sz="1800">
                <a:latin typeface="Lucida Sans Unicode" panose="020B0602030504020204" pitchFamily="34" charset="0"/>
              </a:rPr>
            </a:br>
            <a:r>
              <a:rPr lang="en-GB" altLang="sv-SE" sz="1800">
                <a:latin typeface="Lucida Sans Unicode" panose="020B0602030504020204" pitchFamily="34" charset="0"/>
              </a:rPr>
              <a:t>each scenario require?</a:t>
            </a:r>
          </a:p>
        </p:txBody>
      </p:sp>
      <p:sp>
        <p:nvSpPr>
          <p:cNvPr id="49166" name="AutoShape 21"/>
          <p:cNvSpPr>
            <a:spLocks noChangeArrowheads="1"/>
          </p:cNvSpPr>
          <p:nvPr/>
        </p:nvSpPr>
        <p:spPr bwMode="auto">
          <a:xfrm>
            <a:off x="323850" y="6092825"/>
            <a:ext cx="2592388" cy="504825"/>
          </a:xfrm>
          <a:prstGeom prst="roundRect">
            <a:avLst>
              <a:gd name="adj" fmla="val 16667"/>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GB" altLang="sv-SE" sz="1600" b="1">
                <a:latin typeface="Lucida Sans Unicode" panose="020B0602030504020204" pitchFamily="34" charset="0"/>
              </a:rPr>
              <a:t>design hardware </a:t>
            </a:r>
            <a:br>
              <a:rPr lang="en-GB" altLang="sv-SE" sz="1600" b="1">
                <a:latin typeface="Lucida Sans Unicode" panose="020B0602030504020204" pitchFamily="34" charset="0"/>
              </a:rPr>
            </a:br>
            <a:r>
              <a:rPr lang="en-GB" altLang="sv-SE" sz="1600" b="1">
                <a:latin typeface="Lucida Sans Unicode" panose="020B0602030504020204" pitchFamily="34" charset="0"/>
              </a:rPr>
              <a:t>infrastructure</a:t>
            </a:r>
          </a:p>
        </p:txBody>
      </p:sp>
      <p:sp>
        <p:nvSpPr>
          <p:cNvPr id="49167" name="AutoShape 11"/>
          <p:cNvSpPr>
            <a:spLocks noChangeArrowheads="1"/>
          </p:cNvSpPr>
          <p:nvPr/>
        </p:nvSpPr>
        <p:spPr bwMode="auto">
          <a:xfrm>
            <a:off x="1979613" y="5084763"/>
            <a:ext cx="2232025" cy="358775"/>
          </a:xfrm>
          <a:prstGeom prst="roundRect">
            <a:avLst>
              <a:gd name="adj" fmla="val 16667"/>
            </a:avLst>
          </a:prstGeom>
          <a:solidFill>
            <a:srgbClr val="FADDA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GB" altLang="sv-SE" sz="1600" b="1">
                <a:latin typeface="Lucida Sans Unicode" panose="020B0602030504020204" pitchFamily="34" charset="0"/>
              </a:rPr>
              <a:t>workload model</a:t>
            </a:r>
          </a:p>
        </p:txBody>
      </p:sp>
      <p:cxnSp>
        <p:nvCxnSpPr>
          <p:cNvPr id="49168" name="AutoShape 22"/>
          <p:cNvCxnSpPr>
            <a:cxnSpLocks noChangeShapeType="1"/>
            <a:stCxn id="49164" idx="2"/>
            <a:endCxn id="49167" idx="1"/>
          </p:cNvCxnSpPr>
          <p:nvPr/>
        </p:nvCxnSpPr>
        <p:spPr bwMode="auto">
          <a:xfrm rot="16200000" flipH="1">
            <a:off x="1656557" y="4941094"/>
            <a:ext cx="287337" cy="358775"/>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169" name="AutoShape 23"/>
          <p:cNvSpPr>
            <a:spLocks noChangeArrowheads="1"/>
          </p:cNvSpPr>
          <p:nvPr/>
        </p:nvSpPr>
        <p:spPr bwMode="auto">
          <a:xfrm>
            <a:off x="1979613" y="5591175"/>
            <a:ext cx="2232025" cy="358775"/>
          </a:xfrm>
          <a:prstGeom prst="roundRect">
            <a:avLst>
              <a:gd name="adj" fmla="val 16667"/>
            </a:avLst>
          </a:prstGeom>
          <a:solidFill>
            <a:srgbClr val="FADDA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GB" altLang="sv-SE" sz="1600" b="1">
                <a:latin typeface="Lucida Sans Unicode" panose="020B0602030504020204" pitchFamily="34" charset="0"/>
              </a:rPr>
              <a:t>capacity model</a:t>
            </a:r>
          </a:p>
        </p:txBody>
      </p:sp>
      <p:cxnSp>
        <p:nvCxnSpPr>
          <p:cNvPr id="49170" name="AutoShape 24"/>
          <p:cNvCxnSpPr>
            <a:cxnSpLocks noChangeShapeType="1"/>
            <a:stCxn id="49166" idx="0"/>
            <a:endCxn id="49169" idx="1"/>
          </p:cNvCxnSpPr>
          <p:nvPr/>
        </p:nvCxnSpPr>
        <p:spPr bwMode="auto">
          <a:xfrm rot="-5400000">
            <a:off x="1639095" y="5752306"/>
            <a:ext cx="322262" cy="358775"/>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171" name="AutoShape 25"/>
          <p:cNvSpPr>
            <a:spLocks noChangeArrowheads="1"/>
          </p:cNvSpPr>
          <p:nvPr/>
        </p:nvSpPr>
        <p:spPr bwMode="auto">
          <a:xfrm>
            <a:off x="4572000" y="5338763"/>
            <a:ext cx="2232025" cy="358775"/>
          </a:xfrm>
          <a:prstGeom prst="roundRect">
            <a:avLst>
              <a:gd name="adj" fmla="val 16667"/>
            </a:avLst>
          </a:prstGeom>
          <a:solidFill>
            <a:srgbClr val="FADDA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GB" altLang="sv-SE" sz="1600" b="1">
                <a:latin typeface="Lucida Sans Unicode" panose="020B0602030504020204" pitchFamily="34" charset="0"/>
              </a:rPr>
              <a:t>performance model</a:t>
            </a:r>
          </a:p>
        </p:txBody>
      </p:sp>
      <p:cxnSp>
        <p:nvCxnSpPr>
          <p:cNvPr id="49172" name="AutoShape 26"/>
          <p:cNvCxnSpPr>
            <a:cxnSpLocks noChangeShapeType="1"/>
            <a:stCxn id="49167" idx="3"/>
            <a:endCxn id="49171" idx="1"/>
          </p:cNvCxnSpPr>
          <p:nvPr/>
        </p:nvCxnSpPr>
        <p:spPr bwMode="auto">
          <a:xfrm>
            <a:off x="4211638" y="5264150"/>
            <a:ext cx="360362" cy="254000"/>
          </a:xfrm>
          <a:prstGeom prst="bentConnector3">
            <a:avLst>
              <a:gd name="adj1" fmla="val 49778"/>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173" name="AutoShape 27"/>
          <p:cNvCxnSpPr>
            <a:cxnSpLocks noChangeShapeType="1"/>
            <a:stCxn id="49169" idx="3"/>
            <a:endCxn id="49171" idx="1"/>
          </p:cNvCxnSpPr>
          <p:nvPr/>
        </p:nvCxnSpPr>
        <p:spPr bwMode="auto">
          <a:xfrm flipV="1">
            <a:off x="4211638" y="5518150"/>
            <a:ext cx="360362" cy="252413"/>
          </a:xfrm>
          <a:prstGeom prst="bentConnector3">
            <a:avLst>
              <a:gd name="adj1" fmla="val 49778"/>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174" name="AutoShape 28"/>
          <p:cNvSpPr>
            <a:spLocks noChangeArrowheads="1"/>
          </p:cNvSpPr>
          <p:nvPr/>
        </p:nvSpPr>
        <p:spPr bwMode="auto">
          <a:xfrm>
            <a:off x="7235825" y="5230813"/>
            <a:ext cx="574675" cy="574675"/>
          </a:xfrm>
          <a:prstGeom prst="diamond">
            <a:avLst/>
          </a:prstGeom>
          <a:solidFill>
            <a:srgbClr val="D2FAD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GB" altLang="sv-SE" sz="1600" b="1">
                <a:latin typeface="Lucida Sans Unicode" panose="020B0602030504020204" pitchFamily="34" charset="0"/>
              </a:rPr>
              <a:t>evaluate</a:t>
            </a:r>
          </a:p>
        </p:txBody>
      </p:sp>
      <p:cxnSp>
        <p:nvCxnSpPr>
          <p:cNvPr id="49175" name="AutoShape 29"/>
          <p:cNvCxnSpPr>
            <a:cxnSpLocks noChangeShapeType="1"/>
            <a:stCxn id="49156" idx="2"/>
            <a:endCxn id="49157" idx="0"/>
          </p:cNvCxnSpPr>
          <p:nvPr/>
        </p:nvCxnSpPr>
        <p:spPr bwMode="auto">
          <a:xfrm>
            <a:off x="1620838" y="1989138"/>
            <a:ext cx="0" cy="28733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176" name="AutoShape 30"/>
          <p:cNvCxnSpPr>
            <a:cxnSpLocks noChangeShapeType="1"/>
            <a:stCxn id="49157" idx="2"/>
            <a:endCxn id="49158" idx="0"/>
          </p:cNvCxnSpPr>
          <p:nvPr/>
        </p:nvCxnSpPr>
        <p:spPr bwMode="auto">
          <a:xfrm>
            <a:off x="1620838" y="2636838"/>
            <a:ext cx="0" cy="25241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177" name="AutoShape 31"/>
          <p:cNvCxnSpPr>
            <a:cxnSpLocks noChangeShapeType="1"/>
            <a:stCxn id="49158" idx="2"/>
            <a:endCxn id="49159" idx="0"/>
          </p:cNvCxnSpPr>
          <p:nvPr/>
        </p:nvCxnSpPr>
        <p:spPr bwMode="auto">
          <a:xfrm>
            <a:off x="1620838" y="3249613"/>
            <a:ext cx="0" cy="50323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178" name="AutoShape 32"/>
          <p:cNvCxnSpPr>
            <a:cxnSpLocks noChangeShapeType="1"/>
            <a:stCxn id="49159" idx="2"/>
            <a:endCxn id="49164" idx="0"/>
          </p:cNvCxnSpPr>
          <p:nvPr/>
        </p:nvCxnSpPr>
        <p:spPr bwMode="auto">
          <a:xfrm>
            <a:off x="1620838" y="4113213"/>
            <a:ext cx="0" cy="50323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179" name="AutoShape 33"/>
          <p:cNvCxnSpPr>
            <a:cxnSpLocks noChangeShapeType="1"/>
            <a:stCxn id="49171" idx="3"/>
            <a:endCxn id="49174" idx="1"/>
          </p:cNvCxnSpPr>
          <p:nvPr/>
        </p:nvCxnSpPr>
        <p:spPr bwMode="auto">
          <a:xfrm>
            <a:off x="6804025" y="5518150"/>
            <a:ext cx="43180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180" name="AutoShape 34"/>
          <p:cNvCxnSpPr>
            <a:cxnSpLocks noChangeShapeType="1"/>
          </p:cNvCxnSpPr>
          <p:nvPr/>
        </p:nvCxnSpPr>
        <p:spPr bwMode="auto">
          <a:xfrm>
            <a:off x="7812088" y="5516563"/>
            <a:ext cx="64770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181" name="Rectangle 37"/>
          <p:cNvSpPr>
            <a:spLocks noChangeArrowheads="1"/>
          </p:cNvSpPr>
          <p:nvPr/>
        </p:nvSpPr>
        <p:spPr bwMode="auto">
          <a:xfrm>
            <a:off x="7092950" y="5767388"/>
            <a:ext cx="4286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spcBef>
                <a:spcPct val="0"/>
              </a:spcBef>
              <a:buSzTx/>
              <a:buFontTx/>
              <a:buNone/>
            </a:pPr>
            <a:r>
              <a:rPr lang="en-GB" altLang="sv-SE" sz="1600" b="1">
                <a:latin typeface="Lucida Sans Unicode" panose="020B0602030504020204" pitchFamily="34" charset="0"/>
              </a:rPr>
              <a:t>ok</a:t>
            </a:r>
          </a:p>
        </p:txBody>
      </p:sp>
      <p:sp>
        <p:nvSpPr>
          <p:cNvPr id="49182" name="Rectangle 38"/>
          <p:cNvSpPr>
            <a:spLocks noChangeArrowheads="1"/>
          </p:cNvSpPr>
          <p:nvPr/>
        </p:nvSpPr>
        <p:spPr bwMode="auto">
          <a:xfrm>
            <a:off x="6654800" y="6092825"/>
            <a:ext cx="1749425" cy="5905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GB" altLang="sv-SE" sz="1600" b="1">
                <a:latin typeface="Lucida Sans Unicode" panose="020B0602030504020204" pitchFamily="34" charset="0"/>
              </a:rPr>
              <a:t>manage</a:t>
            </a:r>
            <a:br>
              <a:rPr lang="en-GB" altLang="sv-SE" sz="1600" b="1">
                <a:latin typeface="Lucida Sans Unicode" panose="020B0602030504020204" pitchFamily="34" charset="0"/>
              </a:rPr>
            </a:br>
            <a:r>
              <a:rPr lang="en-GB" altLang="sv-SE" sz="1600" b="1">
                <a:latin typeface="Lucida Sans Unicode" panose="020B0602030504020204" pitchFamily="34" charset="0"/>
              </a:rPr>
              <a:t>implementation</a:t>
            </a:r>
          </a:p>
        </p:txBody>
      </p:sp>
      <p:cxnSp>
        <p:nvCxnSpPr>
          <p:cNvPr id="49183" name="AutoShape 39"/>
          <p:cNvCxnSpPr>
            <a:cxnSpLocks noChangeShapeType="1"/>
            <a:stCxn id="49174" idx="2"/>
            <a:endCxn id="49182" idx="0"/>
          </p:cNvCxnSpPr>
          <p:nvPr/>
        </p:nvCxnSpPr>
        <p:spPr bwMode="auto">
          <a:xfrm>
            <a:off x="7523163" y="5805488"/>
            <a:ext cx="6350" cy="2873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184" name="Rectangle 40"/>
          <p:cNvSpPr>
            <a:spLocks noChangeArrowheads="1"/>
          </p:cNvSpPr>
          <p:nvPr/>
        </p:nvSpPr>
        <p:spPr bwMode="auto">
          <a:xfrm>
            <a:off x="7667625" y="5157788"/>
            <a:ext cx="8223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spcBef>
                <a:spcPct val="0"/>
              </a:spcBef>
              <a:buSzTx/>
              <a:buFontTx/>
              <a:buNone/>
            </a:pPr>
            <a:r>
              <a:rPr lang="en-GB" altLang="sv-SE" sz="1600" b="1">
                <a:latin typeface="Lucida Sans Unicode" panose="020B0602030504020204" pitchFamily="34" charset="0"/>
              </a:rPr>
              <a:t>not ok</a:t>
            </a:r>
          </a:p>
        </p:txBody>
      </p:sp>
      <p:cxnSp>
        <p:nvCxnSpPr>
          <p:cNvPr id="49185" name="AutoShape 41"/>
          <p:cNvCxnSpPr>
            <a:cxnSpLocks noChangeShapeType="1"/>
          </p:cNvCxnSpPr>
          <p:nvPr/>
        </p:nvCxnSpPr>
        <p:spPr bwMode="auto">
          <a:xfrm flipV="1">
            <a:off x="8459788" y="5013325"/>
            <a:ext cx="0" cy="50323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186" name="Rectangle 42"/>
          <p:cNvSpPr>
            <a:spLocks noChangeArrowheads="1"/>
          </p:cNvSpPr>
          <p:nvPr/>
        </p:nvSpPr>
        <p:spPr bwMode="auto">
          <a:xfrm>
            <a:off x="7493000" y="4432300"/>
            <a:ext cx="1543050" cy="5905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GB" altLang="sv-SE" sz="1600" b="1">
                <a:latin typeface="Lucida Sans Unicode" panose="020B0602030504020204" pitchFamily="34" charset="0"/>
              </a:rPr>
              <a:t>adapt</a:t>
            </a:r>
          </a:p>
          <a:p>
            <a:pPr algn="ctr" eaLnBrk="1" hangingPunct="1">
              <a:spcBef>
                <a:spcPct val="0"/>
              </a:spcBef>
              <a:buSzTx/>
              <a:buFontTx/>
              <a:buNone/>
            </a:pPr>
            <a:r>
              <a:rPr lang="en-GB" altLang="sv-SE" sz="1600" b="1">
                <a:latin typeface="Lucida Sans Unicode" panose="020B0602030504020204" pitchFamily="34" charset="0"/>
              </a:rPr>
              <a:t>architecture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549275"/>
            <a:ext cx="9144000" cy="762000"/>
          </a:xfrm>
        </p:spPr>
        <p:txBody>
          <a:bodyPr/>
          <a:lstStyle/>
          <a:p>
            <a:r>
              <a:rPr lang="en-US" altLang="sv-SE" smtClean="0"/>
              <a:t>Determining workload - Exercise</a:t>
            </a:r>
            <a:endParaRPr lang="nl-NL" altLang="sv-SE" smtClean="0"/>
          </a:p>
        </p:txBody>
      </p:sp>
      <p:sp>
        <p:nvSpPr>
          <p:cNvPr id="51203" name="Rectangle 3"/>
          <p:cNvSpPr>
            <a:spLocks noGrp="1" noChangeArrowheads="1"/>
          </p:cNvSpPr>
          <p:nvPr>
            <p:ph idx="1"/>
          </p:nvPr>
        </p:nvSpPr>
        <p:spPr>
          <a:xfrm>
            <a:off x="323850" y="1700213"/>
            <a:ext cx="8496300" cy="4824412"/>
          </a:xfrm>
        </p:spPr>
        <p:txBody>
          <a:bodyPr/>
          <a:lstStyle/>
          <a:p>
            <a:pPr>
              <a:lnSpc>
                <a:spcPct val="90000"/>
              </a:lnSpc>
            </a:pPr>
            <a:r>
              <a:rPr lang="en-US" altLang="sv-SE" smtClean="0"/>
              <a:t>How many requests does the university library system receive per hour (during office hours)?</a:t>
            </a:r>
          </a:p>
          <a:p>
            <a:pPr>
              <a:lnSpc>
                <a:spcPct val="90000"/>
              </a:lnSpc>
            </a:pPr>
            <a:endParaRPr lang="en-US" altLang="sv-SE" smtClean="0"/>
          </a:p>
          <a:p>
            <a:pPr>
              <a:lnSpc>
                <a:spcPct val="90000"/>
              </a:lnSpc>
            </a:pPr>
            <a:r>
              <a:rPr lang="en-US" altLang="sv-SE" smtClean="0"/>
              <a:t>How many requests does a bank receive per hour for processing transactions / ATM withdrawal requests?</a:t>
            </a:r>
          </a:p>
          <a:p>
            <a:pPr>
              <a:lnSpc>
                <a:spcPct val="90000"/>
              </a:lnSpc>
            </a:pPr>
            <a:endParaRPr lang="en-US" altLang="sv-SE" smtClean="0"/>
          </a:p>
          <a:p>
            <a:pPr>
              <a:lnSpc>
                <a:spcPct val="90000"/>
              </a:lnSpc>
            </a:pPr>
            <a:r>
              <a:rPr lang="en-US" altLang="sv-SE" smtClean="0"/>
              <a:t>How many requests does an airline booking system receive for checking availability of seats on flights?</a:t>
            </a:r>
          </a:p>
          <a:p>
            <a:pPr>
              <a:lnSpc>
                <a:spcPct val="90000"/>
              </a:lnSpc>
            </a:pPr>
            <a:endParaRPr lang="en-US" altLang="sv-SE" smtClean="0"/>
          </a:p>
          <a:p>
            <a:pPr>
              <a:lnSpc>
                <a:spcPct val="90000"/>
              </a:lnSpc>
            </a:pPr>
            <a:r>
              <a:rPr lang="en-US" altLang="sv-SE" smtClean="0"/>
              <a:t>How many telephone calls go through a base station per hour?</a:t>
            </a:r>
            <a:endParaRPr lang="nl-NL" altLang="sv-SE" smtClean="0"/>
          </a:p>
        </p:txBody>
      </p:sp>
      <p:sp>
        <p:nvSpPr>
          <p:cNvPr id="51204" name="Slide Number Placeholder 5"/>
          <p:cNvSpPr>
            <a:spLocks noGrp="1"/>
          </p:cNvSpPr>
          <p:nvPr>
            <p:ph type="sldNum" sz="quarter" idx="4294967295"/>
          </p:nvPr>
        </p:nvSpPr>
        <p:spPr bwMode="auto">
          <a:xfrm>
            <a:off x="8532813" y="6521450"/>
            <a:ext cx="1905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fld id="{6AF083EC-D6BF-40AA-9B18-18491F61177C}" type="slidenum">
              <a:rPr lang="en-GB" altLang="sv-SE" sz="2000">
                <a:latin typeface="Lucida Sans Unicode" panose="020B0602030504020204" pitchFamily="34" charset="0"/>
              </a:rPr>
              <a:pPr eaLnBrk="1" hangingPunct="1">
                <a:lnSpc>
                  <a:spcPct val="90000"/>
                </a:lnSpc>
                <a:spcBef>
                  <a:spcPct val="0"/>
                </a:spcBef>
                <a:buSzTx/>
                <a:buFontTx/>
                <a:buNone/>
              </a:pPr>
              <a:t>14</a:t>
            </a:fld>
            <a:endParaRPr lang="en-GB" altLang="sv-SE" sz="2000">
              <a:latin typeface="Lucida Sans Unicode" panose="020B0602030504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0" name="Slide Number Placeholder 5"/>
          <p:cNvSpPr>
            <a:spLocks noGrp="1"/>
          </p:cNvSpPr>
          <p:nvPr>
            <p:ph type="sldNum" sz="quarter" idx="4294967295"/>
          </p:nvPr>
        </p:nvSpPr>
        <p:spPr bwMode="auto">
          <a:xfrm>
            <a:off x="7239000" y="6400800"/>
            <a:ext cx="1905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fld id="{29C0E2A7-54F8-4D1F-9FA1-C14DFBE7024B}" type="slidenum">
              <a:rPr lang="en-GB" altLang="sv-SE" sz="2000">
                <a:latin typeface="Lucida Sans Unicode" panose="020B0602030504020204" pitchFamily="34" charset="0"/>
              </a:rPr>
              <a:pPr eaLnBrk="1" hangingPunct="1">
                <a:lnSpc>
                  <a:spcPct val="90000"/>
                </a:lnSpc>
                <a:spcBef>
                  <a:spcPct val="0"/>
                </a:spcBef>
                <a:buSzTx/>
                <a:buFontTx/>
                <a:buNone/>
              </a:pPr>
              <a:t>15</a:t>
            </a:fld>
            <a:endParaRPr lang="en-GB" altLang="sv-SE" sz="2000">
              <a:latin typeface="Lucida Sans Unicode" panose="020B0602030504020204" pitchFamily="34" charset="0"/>
            </a:endParaRPr>
          </a:p>
        </p:txBody>
      </p:sp>
      <p:sp>
        <p:nvSpPr>
          <p:cNvPr id="53251" name="AutoShape 3"/>
          <p:cNvSpPr>
            <a:spLocks noChangeArrowheads="1"/>
          </p:cNvSpPr>
          <p:nvPr/>
        </p:nvSpPr>
        <p:spPr bwMode="auto">
          <a:xfrm>
            <a:off x="323850" y="1628775"/>
            <a:ext cx="2592388" cy="360363"/>
          </a:xfrm>
          <a:prstGeom prst="roundRect">
            <a:avLst>
              <a:gd name="adj" fmla="val 16667"/>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GB" altLang="sv-SE" sz="1600" b="1">
                <a:latin typeface="Lucida Sans Unicode" panose="020B0602030504020204" pitchFamily="34" charset="0"/>
              </a:rPr>
              <a:t>performance objectives</a:t>
            </a:r>
          </a:p>
        </p:txBody>
      </p:sp>
      <p:sp>
        <p:nvSpPr>
          <p:cNvPr id="53252" name="AutoShape 4"/>
          <p:cNvSpPr>
            <a:spLocks noChangeArrowheads="1"/>
          </p:cNvSpPr>
          <p:nvPr/>
        </p:nvSpPr>
        <p:spPr bwMode="auto">
          <a:xfrm>
            <a:off x="323850" y="2276475"/>
            <a:ext cx="2592388" cy="360363"/>
          </a:xfrm>
          <a:prstGeom prst="roundRect">
            <a:avLst>
              <a:gd name="adj" fmla="val 16667"/>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GB" altLang="sv-SE" sz="1600" b="1">
                <a:latin typeface="Lucida Sans Unicode" panose="020B0602030504020204" pitchFamily="34" charset="0"/>
              </a:rPr>
              <a:t>assess performance risk</a:t>
            </a:r>
          </a:p>
        </p:txBody>
      </p:sp>
      <p:sp>
        <p:nvSpPr>
          <p:cNvPr id="53253" name="AutoShape 5"/>
          <p:cNvSpPr>
            <a:spLocks noChangeArrowheads="1"/>
          </p:cNvSpPr>
          <p:nvPr/>
        </p:nvSpPr>
        <p:spPr bwMode="auto">
          <a:xfrm>
            <a:off x="323850" y="2889250"/>
            <a:ext cx="2592388" cy="360363"/>
          </a:xfrm>
          <a:prstGeom prst="roundRect">
            <a:avLst>
              <a:gd name="adj" fmla="val 16667"/>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GB" altLang="sv-SE" sz="1600" b="1">
                <a:latin typeface="Lucida Sans Unicode" panose="020B0602030504020204" pitchFamily="34" charset="0"/>
              </a:rPr>
              <a:t>identify critical </a:t>
            </a:r>
            <a:r>
              <a:rPr lang="en-GB" altLang="sv-SE" sz="1600" b="1" u="sng">
                <a:latin typeface="Lucida Sans Unicode" panose="020B0602030504020204" pitchFamily="34" charset="0"/>
              </a:rPr>
              <a:t>use cases</a:t>
            </a:r>
          </a:p>
        </p:txBody>
      </p:sp>
      <p:sp>
        <p:nvSpPr>
          <p:cNvPr id="53254" name="AutoShape 6"/>
          <p:cNvSpPr>
            <a:spLocks noChangeArrowheads="1"/>
          </p:cNvSpPr>
          <p:nvPr/>
        </p:nvSpPr>
        <p:spPr bwMode="auto">
          <a:xfrm>
            <a:off x="323850" y="3752850"/>
            <a:ext cx="2592388" cy="360363"/>
          </a:xfrm>
          <a:prstGeom prst="roundRect">
            <a:avLst>
              <a:gd name="adj" fmla="val 16667"/>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GB" altLang="sv-SE" sz="1600" b="1">
                <a:latin typeface="Lucida Sans Unicode" panose="020B0602030504020204" pitchFamily="34" charset="0"/>
              </a:rPr>
              <a:t>performance </a:t>
            </a:r>
            <a:r>
              <a:rPr lang="en-GB" altLang="sv-SE" sz="1600" b="1" u="sng">
                <a:latin typeface="Lucida Sans Unicode" panose="020B0602030504020204" pitchFamily="34" charset="0"/>
              </a:rPr>
              <a:t>scenarios</a:t>
            </a:r>
          </a:p>
        </p:txBody>
      </p:sp>
      <p:sp>
        <p:nvSpPr>
          <p:cNvPr id="53255" name="AutoShape 11"/>
          <p:cNvSpPr>
            <a:spLocks noChangeArrowheads="1"/>
          </p:cNvSpPr>
          <p:nvPr/>
        </p:nvSpPr>
        <p:spPr bwMode="auto">
          <a:xfrm>
            <a:off x="323850" y="4616450"/>
            <a:ext cx="2592388" cy="360363"/>
          </a:xfrm>
          <a:prstGeom prst="roundRect">
            <a:avLst>
              <a:gd name="adj" fmla="val 16667"/>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GB" altLang="sv-SE" sz="1600" b="1">
                <a:latin typeface="Lucida Sans Unicode" panose="020B0602030504020204" pitchFamily="34" charset="0"/>
              </a:rPr>
              <a:t>resource requirements</a:t>
            </a:r>
          </a:p>
        </p:txBody>
      </p:sp>
      <p:sp>
        <p:nvSpPr>
          <p:cNvPr id="53256" name="AutoShape 13"/>
          <p:cNvSpPr>
            <a:spLocks noChangeArrowheads="1"/>
          </p:cNvSpPr>
          <p:nvPr/>
        </p:nvSpPr>
        <p:spPr bwMode="auto">
          <a:xfrm>
            <a:off x="323850" y="6092825"/>
            <a:ext cx="2592388" cy="504825"/>
          </a:xfrm>
          <a:prstGeom prst="roundRect">
            <a:avLst>
              <a:gd name="adj" fmla="val 16667"/>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GB" altLang="sv-SE" sz="1600" b="1">
                <a:latin typeface="Lucida Sans Unicode" panose="020B0602030504020204" pitchFamily="34" charset="0"/>
              </a:rPr>
              <a:t>design hardware </a:t>
            </a:r>
            <a:br>
              <a:rPr lang="en-GB" altLang="sv-SE" sz="1600" b="1">
                <a:latin typeface="Lucida Sans Unicode" panose="020B0602030504020204" pitchFamily="34" charset="0"/>
              </a:rPr>
            </a:br>
            <a:r>
              <a:rPr lang="en-GB" altLang="sv-SE" sz="1600" b="1">
                <a:latin typeface="Lucida Sans Unicode" panose="020B0602030504020204" pitchFamily="34" charset="0"/>
              </a:rPr>
              <a:t>infrastructure</a:t>
            </a:r>
          </a:p>
        </p:txBody>
      </p:sp>
      <p:sp>
        <p:nvSpPr>
          <p:cNvPr id="53257" name="AutoShape 14"/>
          <p:cNvSpPr>
            <a:spLocks noChangeArrowheads="1"/>
          </p:cNvSpPr>
          <p:nvPr/>
        </p:nvSpPr>
        <p:spPr bwMode="auto">
          <a:xfrm>
            <a:off x="1979613" y="5084763"/>
            <a:ext cx="2232025" cy="358775"/>
          </a:xfrm>
          <a:prstGeom prst="roundRect">
            <a:avLst>
              <a:gd name="adj" fmla="val 16667"/>
            </a:avLst>
          </a:prstGeom>
          <a:solidFill>
            <a:srgbClr val="FADDA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GB" altLang="sv-SE" sz="1600" b="1">
                <a:latin typeface="Lucida Sans Unicode" panose="020B0602030504020204" pitchFamily="34" charset="0"/>
              </a:rPr>
              <a:t>workload model</a:t>
            </a:r>
          </a:p>
        </p:txBody>
      </p:sp>
      <p:cxnSp>
        <p:nvCxnSpPr>
          <p:cNvPr id="53258" name="AutoShape 15"/>
          <p:cNvCxnSpPr>
            <a:cxnSpLocks noChangeShapeType="1"/>
            <a:stCxn id="53255" idx="2"/>
            <a:endCxn id="53257" idx="1"/>
          </p:cNvCxnSpPr>
          <p:nvPr/>
        </p:nvCxnSpPr>
        <p:spPr bwMode="auto">
          <a:xfrm rot="16200000" flipH="1">
            <a:off x="1656557" y="4941094"/>
            <a:ext cx="287337" cy="358775"/>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259" name="AutoShape 16"/>
          <p:cNvSpPr>
            <a:spLocks noChangeArrowheads="1"/>
          </p:cNvSpPr>
          <p:nvPr/>
        </p:nvSpPr>
        <p:spPr bwMode="auto">
          <a:xfrm>
            <a:off x="1979613" y="5591175"/>
            <a:ext cx="2232025" cy="358775"/>
          </a:xfrm>
          <a:prstGeom prst="roundRect">
            <a:avLst>
              <a:gd name="adj" fmla="val 16667"/>
            </a:avLst>
          </a:prstGeom>
          <a:solidFill>
            <a:srgbClr val="FADDA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GB" altLang="sv-SE" sz="1600" b="1">
                <a:latin typeface="Lucida Sans Unicode" panose="020B0602030504020204" pitchFamily="34" charset="0"/>
              </a:rPr>
              <a:t>capacity model</a:t>
            </a:r>
          </a:p>
        </p:txBody>
      </p:sp>
      <p:cxnSp>
        <p:nvCxnSpPr>
          <p:cNvPr id="53260" name="AutoShape 17"/>
          <p:cNvCxnSpPr>
            <a:cxnSpLocks noChangeShapeType="1"/>
            <a:stCxn id="53256" idx="0"/>
            <a:endCxn id="53259" idx="1"/>
          </p:cNvCxnSpPr>
          <p:nvPr/>
        </p:nvCxnSpPr>
        <p:spPr bwMode="auto">
          <a:xfrm rot="-5400000">
            <a:off x="1639095" y="5752306"/>
            <a:ext cx="322262" cy="358775"/>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261" name="AutoShape 18"/>
          <p:cNvSpPr>
            <a:spLocks noChangeArrowheads="1"/>
          </p:cNvSpPr>
          <p:nvPr/>
        </p:nvSpPr>
        <p:spPr bwMode="auto">
          <a:xfrm>
            <a:off x="4572000" y="5338763"/>
            <a:ext cx="2232025" cy="358775"/>
          </a:xfrm>
          <a:prstGeom prst="roundRect">
            <a:avLst>
              <a:gd name="adj" fmla="val 16667"/>
            </a:avLst>
          </a:prstGeom>
          <a:solidFill>
            <a:srgbClr val="FADDA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GB" altLang="sv-SE" sz="1600" b="1">
                <a:latin typeface="Lucida Sans Unicode" panose="020B0602030504020204" pitchFamily="34" charset="0"/>
              </a:rPr>
              <a:t>performance model</a:t>
            </a:r>
          </a:p>
        </p:txBody>
      </p:sp>
      <p:cxnSp>
        <p:nvCxnSpPr>
          <p:cNvPr id="53262" name="AutoShape 19"/>
          <p:cNvCxnSpPr>
            <a:cxnSpLocks noChangeShapeType="1"/>
            <a:stCxn id="53257" idx="3"/>
            <a:endCxn id="53261" idx="1"/>
          </p:cNvCxnSpPr>
          <p:nvPr/>
        </p:nvCxnSpPr>
        <p:spPr bwMode="auto">
          <a:xfrm>
            <a:off x="4211638" y="5264150"/>
            <a:ext cx="360362" cy="254000"/>
          </a:xfrm>
          <a:prstGeom prst="bentConnector3">
            <a:avLst>
              <a:gd name="adj1" fmla="val 49778"/>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263" name="AutoShape 20"/>
          <p:cNvCxnSpPr>
            <a:cxnSpLocks noChangeShapeType="1"/>
            <a:stCxn id="53259" idx="3"/>
            <a:endCxn id="53261" idx="1"/>
          </p:cNvCxnSpPr>
          <p:nvPr/>
        </p:nvCxnSpPr>
        <p:spPr bwMode="auto">
          <a:xfrm flipV="1">
            <a:off x="4211638" y="5518150"/>
            <a:ext cx="360362" cy="252413"/>
          </a:xfrm>
          <a:prstGeom prst="bentConnector3">
            <a:avLst>
              <a:gd name="adj1" fmla="val 49778"/>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264" name="AutoShape 22"/>
          <p:cNvCxnSpPr>
            <a:cxnSpLocks noChangeShapeType="1"/>
            <a:stCxn id="53251" idx="2"/>
            <a:endCxn id="53252" idx="0"/>
          </p:cNvCxnSpPr>
          <p:nvPr/>
        </p:nvCxnSpPr>
        <p:spPr bwMode="auto">
          <a:xfrm>
            <a:off x="1620838" y="1989138"/>
            <a:ext cx="0" cy="28733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265" name="AutoShape 23"/>
          <p:cNvCxnSpPr>
            <a:cxnSpLocks noChangeShapeType="1"/>
            <a:stCxn id="53252" idx="2"/>
            <a:endCxn id="53253" idx="0"/>
          </p:cNvCxnSpPr>
          <p:nvPr/>
        </p:nvCxnSpPr>
        <p:spPr bwMode="auto">
          <a:xfrm>
            <a:off x="1620838" y="2636838"/>
            <a:ext cx="0" cy="25241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266" name="AutoShape 24"/>
          <p:cNvCxnSpPr>
            <a:cxnSpLocks noChangeShapeType="1"/>
            <a:stCxn id="53253" idx="2"/>
            <a:endCxn id="53254" idx="0"/>
          </p:cNvCxnSpPr>
          <p:nvPr/>
        </p:nvCxnSpPr>
        <p:spPr bwMode="auto">
          <a:xfrm>
            <a:off x="1620838" y="3249613"/>
            <a:ext cx="0" cy="50323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267" name="AutoShape 25"/>
          <p:cNvCxnSpPr>
            <a:cxnSpLocks noChangeShapeType="1"/>
            <a:stCxn id="53254" idx="2"/>
            <a:endCxn id="53255" idx="0"/>
          </p:cNvCxnSpPr>
          <p:nvPr/>
        </p:nvCxnSpPr>
        <p:spPr bwMode="auto">
          <a:xfrm>
            <a:off x="1620838" y="4113213"/>
            <a:ext cx="0" cy="50323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268" name="AutoShape 34"/>
          <p:cNvSpPr>
            <a:spLocks noChangeArrowheads="1"/>
          </p:cNvSpPr>
          <p:nvPr/>
        </p:nvSpPr>
        <p:spPr bwMode="auto">
          <a:xfrm>
            <a:off x="3779838" y="1557338"/>
            <a:ext cx="2952750" cy="358775"/>
          </a:xfrm>
          <a:prstGeom prst="wedgeRoundRectCallout">
            <a:avLst>
              <a:gd name="adj1" fmla="val -79944"/>
              <a:gd name="adj2" fmla="val 22125"/>
              <a:gd name="adj3" fmla="val 16667"/>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GB" altLang="sv-SE" sz="1800">
                <a:latin typeface="Lucida Sans Unicode" panose="020B0602030504020204" pitchFamily="34" charset="0"/>
              </a:rPr>
              <a:t>from stakeholders</a:t>
            </a:r>
          </a:p>
        </p:txBody>
      </p:sp>
      <p:sp>
        <p:nvSpPr>
          <p:cNvPr id="53269" name="AutoShape 35"/>
          <p:cNvSpPr>
            <a:spLocks noChangeArrowheads="1"/>
          </p:cNvSpPr>
          <p:nvPr/>
        </p:nvSpPr>
        <p:spPr bwMode="auto">
          <a:xfrm>
            <a:off x="3779838" y="2206625"/>
            <a:ext cx="2952750" cy="358775"/>
          </a:xfrm>
          <a:prstGeom prst="wedgeRoundRectCallout">
            <a:avLst>
              <a:gd name="adj1" fmla="val -79944"/>
              <a:gd name="adj2" fmla="val 22125"/>
              <a:gd name="adj3" fmla="val 16667"/>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GB" altLang="sv-SE" sz="1800">
                <a:latin typeface="Lucida Sans Unicode" panose="020B0602030504020204" pitchFamily="34" charset="0"/>
              </a:rPr>
              <a:t>architect (use brain)</a:t>
            </a:r>
          </a:p>
        </p:txBody>
      </p:sp>
      <p:sp>
        <p:nvSpPr>
          <p:cNvPr id="53270" name="AutoShape 36"/>
          <p:cNvSpPr>
            <a:spLocks noChangeArrowheads="1"/>
          </p:cNvSpPr>
          <p:nvPr/>
        </p:nvSpPr>
        <p:spPr bwMode="auto">
          <a:xfrm>
            <a:off x="3779838" y="2782888"/>
            <a:ext cx="4321175" cy="358775"/>
          </a:xfrm>
          <a:prstGeom prst="wedgeRoundRectCallout">
            <a:avLst>
              <a:gd name="adj1" fmla="val -70463"/>
              <a:gd name="adj2" fmla="val 22125"/>
              <a:gd name="adj3" fmla="val 16667"/>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GB" altLang="sv-SE" sz="1800">
                <a:latin typeface="Lucida Sans Unicode" panose="020B0602030504020204" pitchFamily="34" charset="0"/>
              </a:rPr>
              <a:t>architect: from use case diagrams</a:t>
            </a:r>
          </a:p>
        </p:txBody>
      </p:sp>
      <p:sp>
        <p:nvSpPr>
          <p:cNvPr id="53271" name="AutoShape 37"/>
          <p:cNvSpPr>
            <a:spLocks noChangeArrowheads="1"/>
          </p:cNvSpPr>
          <p:nvPr/>
        </p:nvSpPr>
        <p:spPr bwMode="auto">
          <a:xfrm>
            <a:off x="3779838" y="3646488"/>
            <a:ext cx="4321175" cy="358775"/>
          </a:xfrm>
          <a:prstGeom prst="wedgeRoundRectCallout">
            <a:avLst>
              <a:gd name="adj1" fmla="val -70463"/>
              <a:gd name="adj2" fmla="val 22125"/>
              <a:gd name="adj3" fmla="val 16667"/>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GB" altLang="sv-SE" sz="1800">
                <a:latin typeface="Lucida Sans Unicode" panose="020B0602030504020204" pitchFamily="34" charset="0"/>
              </a:rPr>
              <a:t>architect: from scenario diagrams</a:t>
            </a:r>
          </a:p>
        </p:txBody>
      </p:sp>
      <p:sp>
        <p:nvSpPr>
          <p:cNvPr id="53272" name="AutoShape 38"/>
          <p:cNvSpPr>
            <a:spLocks noChangeArrowheads="1"/>
          </p:cNvSpPr>
          <p:nvPr/>
        </p:nvSpPr>
        <p:spPr bwMode="auto">
          <a:xfrm>
            <a:off x="3419475" y="4438650"/>
            <a:ext cx="5616575" cy="358775"/>
          </a:xfrm>
          <a:prstGeom prst="wedgeRoundRectCallout">
            <a:avLst>
              <a:gd name="adj1" fmla="val -60597"/>
              <a:gd name="adj2" fmla="val 22125"/>
              <a:gd name="adj3" fmla="val 16667"/>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GB" altLang="sv-SE" sz="1800">
                <a:latin typeface="Lucida Sans Unicode" panose="020B0602030504020204" pitchFamily="34" charset="0"/>
              </a:rPr>
              <a:t>architect: (historic) estimates / measurement</a:t>
            </a:r>
          </a:p>
        </p:txBody>
      </p:sp>
      <p:sp>
        <p:nvSpPr>
          <p:cNvPr id="53273" name="AutoShape 39"/>
          <p:cNvSpPr>
            <a:spLocks noChangeArrowheads="1"/>
          </p:cNvSpPr>
          <p:nvPr/>
        </p:nvSpPr>
        <p:spPr bwMode="auto">
          <a:xfrm>
            <a:off x="3708400" y="6092825"/>
            <a:ext cx="4824413" cy="358775"/>
          </a:xfrm>
          <a:prstGeom prst="wedgeRoundRectCallout">
            <a:avLst>
              <a:gd name="adj1" fmla="val -68329"/>
              <a:gd name="adj2" fmla="val 22125"/>
              <a:gd name="adj3" fmla="val 16667"/>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GB" altLang="sv-SE" sz="1800">
                <a:latin typeface="Lucida Sans Unicode" panose="020B0602030504020204" pitchFamily="34" charset="0"/>
              </a:rPr>
              <a:t>architect: from deployment view</a:t>
            </a:r>
          </a:p>
        </p:txBody>
      </p:sp>
      <p:sp>
        <p:nvSpPr>
          <p:cNvPr id="53274" name="Rectangle 2"/>
          <p:cNvSpPr txBox="1">
            <a:spLocks noChangeArrowheads="1"/>
          </p:cNvSpPr>
          <p:nvPr/>
        </p:nvSpPr>
        <p:spPr bwMode="auto">
          <a:xfrm>
            <a:off x="-180975" y="333375"/>
            <a:ext cx="95059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a:lnSpc>
                <a:spcPct val="90000"/>
              </a:lnSpc>
              <a:spcBef>
                <a:spcPct val="0"/>
              </a:spcBef>
              <a:buSzTx/>
              <a:buFontTx/>
              <a:buNone/>
            </a:pPr>
            <a:r>
              <a:rPr lang="en-GB" altLang="sv-SE" sz="4000" b="1"/>
              <a:t>Software Performance Engineering Process</a:t>
            </a:r>
          </a:p>
        </p:txBody>
      </p:sp>
      <p:sp>
        <p:nvSpPr>
          <p:cNvPr id="53275" name="Octagon 1"/>
          <p:cNvSpPr>
            <a:spLocks noChangeArrowheads="1"/>
          </p:cNvSpPr>
          <p:nvPr/>
        </p:nvSpPr>
        <p:spPr bwMode="auto">
          <a:xfrm>
            <a:off x="34925" y="1736725"/>
            <a:ext cx="215900" cy="179388"/>
          </a:xfrm>
          <a:prstGeom prst="octagon">
            <a:avLst>
              <a:gd name="adj" fmla="val 29287"/>
            </a:avLst>
          </a:prstGeom>
          <a:solidFill>
            <a:schemeClr val="accent1"/>
          </a:solidFill>
          <a:ln w="9525" algn="ctr">
            <a:solidFill>
              <a:schemeClr val="tx1"/>
            </a:solidFill>
            <a:round/>
            <a:headEnd/>
            <a:tailEnd/>
          </a:ln>
        </p:spPr>
        <p:txBody>
          <a:bodyPr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a:spcBef>
                <a:spcPct val="0"/>
              </a:spcBef>
              <a:buSzTx/>
              <a:buFontTx/>
              <a:buNone/>
            </a:pPr>
            <a:r>
              <a:rPr lang="en-US" altLang="sv-SE" sz="1400" b="1"/>
              <a:t>1</a:t>
            </a:r>
            <a:endParaRPr lang="sv-SE" altLang="sv-SE" sz="1600" b="1"/>
          </a:p>
        </p:txBody>
      </p:sp>
      <p:sp>
        <p:nvSpPr>
          <p:cNvPr id="53276" name="Octagon 28"/>
          <p:cNvSpPr>
            <a:spLocks noChangeArrowheads="1"/>
          </p:cNvSpPr>
          <p:nvPr/>
        </p:nvSpPr>
        <p:spPr bwMode="auto">
          <a:xfrm>
            <a:off x="34925" y="2366963"/>
            <a:ext cx="215900" cy="179387"/>
          </a:xfrm>
          <a:prstGeom prst="octagon">
            <a:avLst>
              <a:gd name="adj" fmla="val 29287"/>
            </a:avLst>
          </a:prstGeom>
          <a:solidFill>
            <a:schemeClr val="accent1"/>
          </a:solidFill>
          <a:ln w="9525" algn="ctr">
            <a:solidFill>
              <a:schemeClr val="tx1"/>
            </a:solidFill>
            <a:round/>
            <a:headEnd/>
            <a:tailEnd/>
          </a:ln>
        </p:spPr>
        <p:txBody>
          <a:bodyPr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a:spcBef>
                <a:spcPct val="0"/>
              </a:spcBef>
              <a:buSzTx/>
              <a:buFontTx/>
              <a:buNone/>
            </a:pPr>
            <a:r>
              <a:rPr lang="en-US" altLang="sv-SE" sz="1400" b="1"/>
              <a:t>2</a:t>
            </a:r>
            <a:endParaRPr lang="sv-SE" altLang="sv-SE" sz="1600" b="1"/>
          </a:p>
        </p:txBody>
      </p:sp>
      <p:sp>
        <p:nvSpPr>
          <p:cNvPr id="53277" name="Octagon 29"/>
          <p:cNvSpPr>
            <a:spLocks noChangeArrowheads="1"/>
          </p:cNvSpPr>
          <p:nvPr/>
        </p:nvSpPr>
        <p:spPr bwMode="auto">
          <a:xfrm>
            <a:off x="34925" y="2979738"/>
            <a:ext cx="215900" cy="179387"/>
          </a:xfrm>
          <a:prstGeom prst="octagon">
            <a:avLst>
              <a:gd name="adj" fmla="val 29287"/>
            </a:avLst>
          </a:prstGeom>
          <a:solidFill>
            <a:schemeClr val="accent1"/>
          </a:solidFill>
          <a:ln w="9525" algn="ctr">
            <a:solidFill>
              <a:schemeClr val="tx1"/>
            </a:solidFill>
            <a:round/>
            <a:headEnd/>
            <a:tailEnd/>
          </a:ln>
        </p:spPr>
        <p:txBody>
          <a:bodyPr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a:spcBef>
                <a:spcPct val="0"/>
              </a:spcBef>
              <a:buSzTx/>
              <a:buFontTx/>
              <a:buNone/>
            </a:pPr>
            <a:r>
              <a:rPr lang="en-US" altLang="sv-SE" sz="1400" b="1"/>
              <a:t>3</a:t>
            </a:r>
            <a:endParaRPr lang="sv-SE" altLang="sv-SE" sz="1600" b="1"/>
          </a:p>
        </p:txBody>
      </p:sp>
      <p:sp>
        <p:nvSpPr>
          <p:cNvPr id="53278" name="Octagon 30"/>
          <p:cNvSpPr>
            <a:spLocks noChangeArrowheads="1"/>
          </p:cNvSpPr>
          <p:nvPr/>
        </p:nvSpPr>
        <p:spPr bwMode="auto">
          <a:xfrm>
            <a:off x="34925" y="3843338"/>
            <a:ext cx="215900" cy="179387"/>
          </a:xfrm>
          <a:prstGeom prst="octagon">
            <a:avLst>
              <a:gd name="adj" fmla="val 29287"/>
            </a:avLst>
          </a:prstGeom>
          <a:solidFill>
            <a:schemeClr val="accent1"/>
          </a:solidFill>
          <a:ln w="9525" algn="ctr">
            <a:solidFill>
              <a:schemeClr val="tx1"/>
            </a:solidFill>
            <a:round/>
            <a:headEnd/>
            <a:tailEnd/>
          </a:ln>
        </p:spPr>
        <p:txBody>
          <a:bodyPr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a:spcBef>
                <a:spcPct val="0"/>
              </a:spcBef>
              <a:buSzTx/>
              <a:buFontTx/>
              <a:buNone/>
            </a:pPr>
            <a:r>
              <a:rPr lang="en-US" altLang="sv-SE" sz="1400" b="1"/>
              <a:t>4</a:t>
            </a:r>
            <a:endParaRPr lang="sv-SE" altLang="sv-SE" sz="1600" b="1"/>
          </a:p>
        </p:txBody>
      </p:sp>
      <p:sp>
        <p:nvSpPr>
          <p:cNvPr id="53279" name="Octagon 31"/>
          <p:cNvSpPr>
            <a:spLocks noChangeArrowheads="1"/>
          </p:cNvSpPr>
          <p:nvPr/>
        </p:nvSpPr>
        <p:spPr bwMode="auto">
          <a:xfrm>
            <a:off x="34925" y="4706938"/>
            <a:ext cx="215900" cy="179387"/>
          </a:xfrm>
          <a:prstGeom prst="octagon">
            <a:avLst>
              <a:gd name="adj" fmla="val 29287"/>
            </a:avLst>
          </a:prstGeom>
          <a:solidFill>
            <a:schemeClr val="accent1"/>
          </a:solidFill>
          <a:ln w="9525" algn="ctr">
            <a:solidFill>
              <a:schemeClr val="tx1"/>
            </a:solidFill>
            <a:round/>
            <a:headEnd/>
            <a:tailEnd/>
          </a:ln>
        </p:spPr>
        <p:txBody>
          <a:bodyPr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a:spcBef>
                <a:spcPct val="0"/>
              </a:spcBef>
              <a:buSzTx/>
              <a:buFontTx/>
              <a:buNone/>
            </a:pPr>
            <a:r>
              <a:rPr lang="en-US" altLang="sv-SE" sz="1400" b="1"/>
              <a:t>5</a:t>
            </a:r>
            <a:endParaRPr lang="sv-SE" altLang="sv-SE" sz="1600" b="1"/>
          </a:p>
        </p:txBody>
      </p:sp>
      <p:sp>
        <p:nvSpPr>
          <p:cNvPr id="53280" name="Octagon 32"/>
          <p:cNvSpPr>
            <a:spLocks noChangeArrowheads="1"/>
          </p:cNvSpPr>
          <p:nvPr/>
        </p:nvSpPr>
        <p:spPr bwMode="auto">
          <a:xfrm>
            <a:off x="30163" y="6280150"/>
            <a:ext cx="215900" cy="179388"/>
          </a:xfrm>
          <a:prstGeom prst="octagon">
            <a:avLst>
              <a:gd name="adj" fmla="val 29287"/>
            </a:avLst>
          </a:prstGeom>
          <a:solidFill>
            <a:schemeClr val="accent1"/>
          </a:solidFill>
          <a:ln w="9525" algn="ctr">
            <a:solidFill>
              <a:schemeClr val="tx1"/>
            </a:solidFill>
            <a:round/>
            <a:headEnd/>
            <a:tailEnd/>
          </a:ln>
        </p:spPr>
        <p:txBody>
          <a:bodyPr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a:spcBef>
                <a:spcPct val="0"/>
              </a:spcBef>
              <a:buSzTx/>
              <a:buFontTx/>
              <a:buNone/>
            </a:pPr>
            <a:r>
              <a:rPr lang="en-US" altLang="sv-SE" sz="1400" b="1"/>
              <a:t>6</a:t>
            </a:r>
            <a:endParaRPr lang="sv-SE" altLang="sv-SE" sz="1600" b="1"/>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0" y="549275"/>
            <a:ext cx="9144000" cy="762000"/>
          </a:xfrm>
        </p:spPr>
        <p:txBody>
          <a:bodyPr/>
          <a:lstStyle/>
          <a:p>
            <a:r>
              <a:rPr lang="en-US" altLang="sv-SE" smtClean="0"/>
              <a:t>Determine Performance Objectives</a:t>
            </a:r>
            <a:endParaRPr lang="sv-SE" altLang="sv-SE" smtClean="0"/>
          </a:p>
        </p:txBody>
      </p:sp>
      <p:sp>
        <p:nvSpPr>
          <p:cNvPr id="3" name="Content Placeholder 2"/>
          <p:cNvSpPr>
            <a:spLocks noGrp="1"/>
          </p:cNvSpPr>
          <p:nvPr>
            <p:ph idx="1"/>
          </p:nvPr>
        </p:nvSpPr>
        <p:spPr>
          <a:xfrm>
            <a:off x="250825" y="1412875"/>
            <a:ext cx="8569325" cy="5256213"/>
          </a:xfrm>
        </p:spPr>
        <p:txBody>
          <a:bodyPr/>
          <a:lstStyle/>
          <a:p>
            <a:pPr marL="0" indent="0">
              <a:buFont typeface="Arial" charset="0"/>
              <a:buNone/>
              <a:defRPr/>
            </a:pPr>
            <a:r>
              <a:rPr lang="en-US" dirty="0" smtClean="0"/>
              <a:t>Deduce performance objectives from business objectives</a:t>
            </a:r>
          </a:p>
          <a:p>
            <a:pPr lvl="1">
              <a:buFont typeface="Arial" charset="0"/>
              <a:buChar char="•"/>
              <a:defRPr/>
            </a:pPr>
            <a:r>
              <a:rPr lang="en-US" dirty="0" smtClean="0"/>
              <a:t>What makes the system</a:t>
            </a:r>
          </a:p>
          <a:p>
            <a:pPr lvl="2">
              <a:buFontTx/>
              <a:buChar char="-"/>
              <a:defRPr/>
            </a:pPr>
            <a:r>
              <a:rPr lang="en-US" dirty="0" smtClean="0"/>
              <a:t>Acceptable (minimum)</a:t>
            </a:r>
          </a:p>
          <a:p>
            <a:pPr lvl="2">
              <a:buFontTx/>
              <a:buChar char="-"/>
              <a:defRPr/>
            </a:pPr>
            <a:r>
              <a:rPr lang="en-US" dirty="0" smtClean="0"/>
              <a:t>Attractive </a:t>
            </a:r>
          </a:p>
          <a:p>
            <a:pPr lvl="2">
              <a:buFontTx/>
              <a:buChar char="-"/>
              <a:defRPr/>
            </a:pPr>
            <a:r>
              <a:rPr lang="en-US" dirty="0" smtClean="0"/>
              <a:t>Future-proof</a:t>
            </a:r>
          </a:p>
          <a:p>
            <a:pPr lvl="2">
              <a:buFontTx/>
              <a:buChar char="-"/>
              <a:defRPr/>
            </a:pPr>
            <a:endParaRPr lang="en-US" dirty="0"/>
          </a:p>
          <a:p>
            <a:pPr lvl="2">
              <a:buFontTx/>
              <a:buChar char="-"/>
              <a:defRPr/>
            </a:pPr>
            <a:r>
              <a:rPr lang="en-US" dirty="0" smtClean="0"/>
              <a:t>What is the cost of missing deadlines?</a:t>
            </a:r>
          </a:p>
          <a:p>
            <a:pPr lvl="2">
              <a:buFontTx/>
              <a:buChar char="-"/>
              <a:defRPr/>
            </a:pPr>
            <a:endParaRPr lang="en-US" dirty="0"/>
          </a:p>
          <a:p>
            <a:pPr>
              <a:buFont typeface="Arial" charset="0"/>
              <a:buChar char="•"/>
              <a:defRPr/>
            </a:pPr>
            <a:endParaRPr lang="sv-SE" dirty="0"/>
          </a:p>
        </p:txBody>
      </p:sp>
      <p:sp>
        <p:nvSpPr>
          <p:cNvPr id="55300" name="Octagon 3"/>
          <p:cNvSpPr>
            <a:spLocks noChangeArrowheads="1"/>
          </p:cNvSpPr>
          <p:nvPr/>
        </p:nvSpPr>
        <p:spPr bwMode="auto">
          <a:xfrm>
            <a:off x="82550" y="765175"/>
            <a:ext cx="360363" cy="360363"/>
          </a:xfrm>
          <a:prstGeom prst="octagon">
            <a:avLst>
              <a:gd name="adj" fmla="val 29287"/>
            </a:avLst>
          </a:prstGeom>
          <a:solidFill>
            <a:schemeClr val="accent1"/>
          </a:solidFill>
          <a:ln w="9525" algn="ctr">
            <a:solidFill>
              <a:schemeClr val="tx1"/>
            </a:solidFill>
            <a:round/>
            <a:headEnd/>
            <a:tailEnd/>
          </a:ln>
        </p:spPr>
        <p:txBody>
          <a:bodyPr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a:spcBef>
                <a:spcPct val="0"/>
              </a:spcBef>
              <a:buSzTx/>
              <a:buFontTx/>
              <a:buNone/>
            </a:pPr>
            <a:r>
              <a:rPr lang="en-US" altLang="sv-SE" sz="2400" b="1"/>
              <a:t>1</a:t>
            </a:r>
            <a:endParaRPr lang="sv-SE" altLang="sv-SE" b="1"/>
          </a:p>
        </p:txBody>
      </p:sp>
      <p:pic>
        <p:nvPicPr>
          <p:cNvPr id="55301" name="Picture 6" descr="http://postfiles12.naver.net/data18/2006/5/12/139/hard_soft_real_time-oitddoit.jpg?type=w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4941888"/>
            <a:ext cx="523875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Rectangle 1"/>
          <p:cNvSpPr>
            <a:spLocks noChangeArrowheads="1"/>
          </p:cNvSpPr>
          <p:nvPr/>
        </p:nvSpPr>
        <p:spPr bwMode="auto">
          <a:xfrm>
            <a:off x="442913" y="5681663"/>
            <a:ext cx="12541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n-US" altLang="sv-SE" sz="2000">
                <a:latin typeface="Lucida Sans Unicode" panose="020B0602030504020204" pitchFamily="34" charset="0"/>
              </a:rPr>
              <a:t>Hard-RT</a:t>
            </a:r>
            <a:endParaRPr lang="sv-SE" altLang="sv-SE" sz="2000">
              <a:latin typeface="Lucida Sans Unicode" panose="020B0602030504020204" pitchFamily="34" charset="0"/>
            </a:endParaRPr>
          </a:p>
        </p:txBody>
      </p:sp>
      <p:sp>
        <p:nvSpPr>
          <p:cNvPr id="55303" name="Rectangle 6"/>
          <p:cNvSpPr>
            <a:spLocks noChangeArrowheads="1"/>
          </p:cNvSpPr>
          <p:nvPr/>
        </p:nvSpPr>
        <p:spPr bwMode="auto">
          <a:xfrm>
            <a:off x="6524625" y="5643563"/>
            <a:ext cx="1143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n-US" altLang="sv-SE" sz="2000">
                <a:latin typeface="Lucida Sans Unicode" panose="020B0602030504020204" pitchFamily="34" charset="0"/>
              </a:rPr>
              <a:t>Soft-RT</a:t>
            </a:r>
            <a:endParaRPr lang="sv-SE" altLang="sv-SE" sz="2000">
              <a:latin typeface="Lucida Sans Unicode" panose="020B0602030504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476250"/>
            <a:ext cx="9144000" cy="762000"/>
          </a:xfrm>
        </p:spPr>
        <p:txBody>
          <a:bodyPr/>
          <a:lstStyle/>
          <a:p>
            <a:r>
              <a:rPr lang="en-US" altLang="sv-SE" sz="4000" smtClean="0"/>
              <a:t>Guidelines performance risk scenario’s</a:t>
            </a:r>
            <a:endParaRPr lang="nl-NL" altLang="sv-SE" sz="4000" smtClean="0"/>
          </a:p>
        </p:txBody>
      </p:sp>
      <p:sp>
        <p:nvSpPr>
          <p:cNvPr id="56323" name="Rectangle 3"/>
          <p:cNvSpPr>
            <a:spLocks noGrp="1" noChangeArrowheads="1"/>
          </p:cNvSpPr>
          <p:nvPr>
            <p:ph idx="1"/>
          </p:nvPr>
        </p:nvSpPr>
        <p:spPr>
          <a:xfrm>
            <a:off x="323850" y="1341438"/>
            <a:ext cx="8496300" cy="4408487"/>
          </a:xfrm>
        </p:spPr>
        <p:txBody>
          <a:bodyPr/>
          <a:lstStyle/>
          <a:p>
            <a:pPr>
              <a:buFontTx/>
              <a:buNone/>
            </a:pPr>
            <a:r>
              <a:rPr lang="en-US" altLang="sv-SE" sz="2200" b="1" smtClean="0"/>
              <a:t>Top-down </a:t>
            </a:r>
            <a:r>
              <a:rPr lang="en-US" altLang="sv-SE" sz="2200" smtClean="0"/>
              <a:t>(by requirements)</a:t>
            </a:r>
          </a:p>
          <a:p>
            <a:r>
              <a:rPr lang="en-US" altLang="sv-SE" sz="2200" smtClean="0"/>
              <a:t>Assumptions on environment/load</a:t>
            </a:r>
          </a:p>
          <a:p>
            <a:r>
              <a:rPr lang="en-US" altLang="sv-SE" sz="2200" smtClean="0"/>
              <a:t>Boundary cases: Peak load</a:t>
            </a:r>
          </a:p>
          <a:p>
            <a:r>
              <a:rPr lang="en-US" altLang="sv-SE" sz="2200" smtClean="0"/>
              <a:t>Combinations of events</a:t>
            </a:r>
          </a:p>
          <a:p>
            <a:r>
              <a:rPr lang="en-US" altLang="sv-SE" sz="2200" smtClean="0"/>
              <a:t>Mode-changes</a:t>
            </a:r>
          </a:p>
          <a:p>
            <a:pPr>
              <a:lnSpc>
                <a:spcPct val="50000"/>
              </a:lnSpc>
            </a:pPr>
            <a:endParaRPr lang="en-US" altLang="sv-SE" smtClean="0"/>
          </a:p>
          <a:p>
            <a:pPr>
              <a:buFontTx/>
              <a:buNone/>
            </a:pPr>
            <a:r>
              <a:rPr lang="en-US" altLang="sv-SE" sz="2200" b="1" smtClean="0"/>
              <a:t>Bottom-up</a:t>
            </a:r>
            <a:r>
              <a:rPr lang="en-US" altLang="sv-SE" sz="2200" smtClean="0"/>
              <a:t> (from solution / technology)</a:t>
            </a:r>
          </a:p>
          <a:p>
            <a:r>
              <a:rPr lang="en-US" altLang="sv-SE" sz="2200" smtClean="0"/>
              <a:t>High utilization</a:t>
            </a:r>
          </a:p>
          <a:p>
            <a:r>
              <a:rPr lang="en-US" altLang="sv-SE" sz="2200" smtClean="0"/>
              <a:t>Interrupts, caching</a:t>
            </a:r>
          </a:p>
          <a:p>
            <a:r>
              <a:rPr lang="en-US" altLang="sv-SE" sz="2200" smtClean="0"/>
              <a:t>Dynamic allocation </a:t>
            </a:r>
          </a:p>
          <a:p>
            <a:r>
              <a:rPr lang="en-US" altLang="sv-SE" sz="2200" smtClean="0"/>
              <a:t>Complex interactions</a:t>
            </a:r>
          </a:p>
          <a:p>
            <a:pPr lvl="1"/>
            <a:r>
              <a:rPr lang="en-US" altLang="sv-SE" sz="1800" smtClean="0"/>
              <a:t>(unexpected) interactions between subsystems</a:t>
            </a:r>
            <a:br>
              <a:rPr lang="en-US" altLang="sv-SE" sz="1800" smtClean="0"/>
            </a:br>
            <a:r>
              <a:rPr lang="en-US" altLang="sv-SE" sz="1800" smtClean="0"/>
              <a:t>e.g. between CPU and memory-management </a:t>
            </a:r>
            <a:br>
              <a:rPr lang="en-US" altLang="sv-SE" sz="1800" smtClean="0"/>
            </a:br>
            <a:r>
              <a:rPr lang="en-US" altLang="sv-SE" sz="1800" smtClean="0"/>
              <a:t>or between different layers (e.g. software and hardware)</a:t>
            </a:r>
            <a:endParaRPr lang="nl-NL" altLang="sv-SE" sz="1800" smtClean="0"/>
          </a:p>
        </p:txBody>
      </p:sp>
      <p:sp>
        <p:nvSpPr>
          <p:cNvPr id="56324" name="Slide Number Placeholder 5"/>
          <p:cNvSpPr>
            <a:spLocks noGrp="1"/>
          </p:cNvSpPr>
          <p:nvPr>
            <p:ph type="sldNum" sz="quarter" idx="4294967295"/>
          </p:nvPr>
        </p:nvSpPr>
        <p:spPr bwMode="auto">
          <a:xfrm>
            <a:off x="8643938" y="6508750"/>
            <a:ext cx="1905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fld id="{05564F5A-B964-4A4B-B5D8-5B7EE1F08A03}" type="slidenum">
              <a:rPr lang="en-GB" altLang="sv-SE" sz="2000">
                <a:latin typeface="Lucida Sans Unicode" panose="020B0602030504020204" pitchFamily="34" charset="0"/>
              </a:rPr>
              <a:pPr eaLnBrk="1" hangingPunct="1">
                <a:lnSpc>
                  <a:spcPct val="90000"/>
                </a:lnSpc>
                <a:spcBef>
                  <a:spcPct val="0"/>
                </a:spcBef>
                <a:buSzTx/>
                <a:buFontTx/>
                <a:buNone/>
              </a:pPr>
              <a:t>17</a:t>
            </a:fld>
            <a:endParaRPr lang="en-GB" altLang="sv-SE" sz="2000">
              <a:latin typeface="Lucida Sans Unicode" panose="020B0602030504020204" pitchFamily="34" charset="0"/>
            </a:endParaRPr>
          </a:p>
        </p:txBody>
      </p:sp>
      <p:sp>
        <p:nvSpPr>
          <p:cNvPr id="56325" name="Octagon 4"/>
          <p:cNvSpPr>
            <a:spLocks noChangeArrowheads="1"/>
          </p:cNvSpPr>
          <p:nvPr/>
        </p:nvSpPr>
        <p:spPr bwMode="auto">
          <a:xfrm>
            <a:off x="74613" y="692150"/>
            <a:ext cx="360362" cy="360363"/>
          </a:xfrm>
          <a:prstGeom prst="octagon">
            <a:avLst>
              <a:gd name="adj" fmla="val 29287"/>
            </a:avLst>
          </a:prstGeom>
          <a:solidFill>
            <a:schemeClr val="accent1"/>
          </a:solidFill>
          <a:ln w="9525" algn="ctr">
            <a:solidFill>
              <a:schemeClr val="tx1"/>
            </a:solidFill>
            <a:round/>
            <a:headEnd/>
            <a:tailEnd/>
          </a:ln>
        </p:spPr>
        <p:txBody>
          <a:bodyPr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a:spcBef>
                <a:spcPct val="0"/>
              </a:spcBef>
              <a:buSzTx/>
              <a:buFontTx/>
              <a:buNone/>
            </a:pPr>
            <a:r>
              <a:rPr lang="en-US" altLang="sv-SE" sz="2000" b="1"/>
              <a:t>2</a:t>
            </a:r>
            <a:endParaRPr lang="sv-SE" altLang="sv-SE" sz="2400" b="1"/>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Footer Placeholder 4"/>
          <p:cNvSpPr>
            <a:spLocks noGrp="1"/>
          </p:cNvSpPr>
          <p:nvPr>
            <p:ph type="ftr" sz="quarter" idx="4294967295"/>
          </p:nvPr>
        </p:nvSpPr>
        <p:spPr bwMode="auto">
          <a:xfrm>
            <a:off x="611188" y="6292850"/>
            <a:ext cx="7380287" cy="449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en-US" altLang="sv-SE" sz="1000" i="1">
              <a:latin typeface="Lucida Sans Unicode" panose="020B0602030504020204" pitchFamily="34" charset="0"/>
            </a:endParaRPr>
          </a:p>
          <a:p>
            <a:pPr eaLnBrk="1" hangingPunct="1">
              <a:lnSpc>
                <a:spcPct val="90000"/>
              </a:lnSpc>
              <a:spcBef>
                <a:spcPct val="0"/>
              </a:spcBef>
              <a:buSzTx/>
              <a:buFontTx/>
              <a:buNone/>
            </a:pPr>
            <a:r>
              <a:rPr lang="en-US" altLang="sv-SE" sz="1000" i="1">
                <a:latin typeface="Lucida Sans Unicode" panose="020B0602030504020204" pitchFamily="34" charset="0"/>
              </a:rPr>
              <a:t>Sheet </a:t>
            </a:r>
            <a:fld id="{6D09A103-5675-466B-93B9-F54BD2F1787E}" type="slidenum">
              <a:rPr lang="en-US" altLang="sv-SE" sz="1000" i="1">
                <a:latin typeface="Lucida Sans Unicode" panose="020B0602030504020204" pitchFamily="34" charset="0"/>
              </a:rPr>
              <a:pPr eaLnBrk="1" hangingPunct="1">
                <a:lnSpc>
                  <a:spcPct val="90000"/>
                </a:lnSpc>
                <a:spcBef>
                  <a:spcPct val="0"/>
                </a:spcBef>
                <a:buSzTx/>
                <a:buFontTx/>
                <a:buNone/>
              </a:pPr>
              <a:t>18</a:t>
            </a:fld>
            <a:endParaRPr lang="en-US" altLang="sv-SE" sz="1000" i="1">
              <a:latin typeface="Lucida Sans Unicode" panose="020B0602030504020204" pitchFamily="34" charset="0"/>
            </a:endParaRPr>
          </a:p>
        </p:txBody>
      </p:sp>
      <p:sp>
        <p:nvSpPr>
          <p:cNvPr id="58371" name="Rectangle 2"/>
          <p:cNvSpPr>
            <a:spLocks noGrp="1" noChangeArrowheads="1"/>
          </p:cNvSpPr>
          <p:nvPr>
            <p:ph type="title"/>
          </p:nvPr>
        </p:nvSpPr>
        <p:spPr>
          <a:xfrm>
            <a:off x="323850" y="404813"/>
            <a:ext cx="8569325" cy="679450"/>
          </a:xfrm>
        </p:spPr>
        <p:txBody>
          <a:bodyPr/>
          <a:lstStyle/>
          <a:p>
            <a:r>
              <a:rPr lang="en-US" altLang="sv-SE" sz="4000" smtClean="0"/>
              <a:t>Identify Critical Use Cases</a:t>
            </a:r>
          </a:p>
        </p:txBody>
      </p:sp>
      <p:grpSp>
        <p:nvGrpSpPr>
          <p:cNvPr id="58372" name="Group 3"/>
          <p:cNvGrpSpPr>
            <a:grpSpLocks/>
          </p:cNvGrpSpPr>
          <p:nvPr/>
        </p:nvGrpSpPr>
        <p:grpSpPr bwMode="auto">
          <a:xfrm>
            <a:off x="392113" y="2798763"/>
            <a:ext cx="722312" cy="914400"/>
            <a:chOff x="480" y="1296"/>
            <a:chExt cx="720" cy="912"/>
          </a:xfrm>
        </p:grpSpPr>
        <p:sp>
          <p:nvSpPr>
            <p:cNvPr id="58425" name="Rectangle 4"/>
            <p:cNvSpPr>
              <a:spLocks noChangeArrowheads="1"/>
            </p:cNvSpPr>
            <p:nvPr/>
          </p:nvSpPr>
          <p:spPr bwMode="auto">
            <a:xfrm>
              <a:off x="816" y="1488"/>
              <a:ext cx="48" cy="624"/>
            </a:xfrm>
            <a:prstGeom prst="rect">
              <a:avLst/>
            </a:prstGeom>
            <a:solidFill>
              <a:schemeClr val="tx1"/>
            </a:solidFill>
            <a:ln w="9525">
              <a:solidFill>
                <a:srgbClr val="000000"/>
              </a:solidFill>
              <a:miter lim="800000"/>
              <a:headEnd/>
              <a:tailEnd/>
            </a:ln>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sp>
          <p:nvSpPr>
            <p:cNvPr id="58426" name="Rectangle 5"/>
            <p:cNvSpPr>
              <a:spLocks noChangeArrowheads="1"/>
            </p:cNvSpPr>
            <p:nvPr/>
          </p:nvSpPr>
          <p:spPr bwMode="auto">
            <a:xfrm rot="2700000">
              <a:off x="672" y="1968"/>
              <a:ext cx="48" cy="432"/>
            </a:xfrm>
            <a:prstGeom prst="rect">
              <a:avLst/>
            </a:prstGeom>
            <a:solidFill>
              <a:schemeClr val="tx1"/>
            </a:solidFill>
            <a:ln w="9525">
              <a:solidFill>
                <a:srgbClr val="000000"/>
              </a:solidFill>
              <a:miter lim="800000"/>
              <a:headEnd/>
              <a:tailEnd/>
            </a:ln>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sp>
          <p:nvSpPr>
            <p:cNvPr id="58427" name="Rectangle 6"/>
            <p:cNvSpPr>
              <a:spLocks noChangeArrowheads="1"/>
            </p:cNvSpPr>
            <p:nvPr/>
          </p:nvSpPr>
          <p:spPr bwMode="auto">
            <a:xfrm rot="18900000" flipH="1">
              <a:off x="960" y="1968"/>
              <a:ext cx="48" cy="432"/>
            </a:xfrm>
            <a:prstGeom prst="rect">
              <a:avLst/>
            </a:prstGeom>
            <a:solidFill>
              <a:schemeClr val="tx1"/>
            </a:solidFill>
            <a:ln w="9525">
              <a:solidFill>
                <a:srgbClr val="000000"/>
              </a:solidFill>
              <a:miter lim="800000"/>
              <a:headEnd/>
              <a:tailEnd/>
            </a:ln>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sp>
          <p:nvSpPr>
            <p:cNvPr id="58428" name="Rectangle 7"/>
            <p:cNvSpPr>
              <a:spLocks noChangeArrowheads="1"/>
            </p:cNvSpPr>
            <p:nvPr/>
          </p:nvSpPr>
          <p:spPr bwMode="auto">
            <a:xfrm rot="5400000">
              <a:off x="816" y="1392"/>
              <a:ext cx="48" cy="624"/>
            </a:xfrm>
            <a:prstGeom prst="rect">
              <a:avLst/>
            </a:prstGeom>
            <a:solidFill>
              <a:schemeClr val="tx1"/>
            </a:solidFill>
            <a:ln w="9525">
              <a:solidFill>
                <a:srgbClr val="000000"/>
              </a:solidFill>
              <a:miter lim="800000"/>
              <a:headEnd/>
              <a:tailEnd/>
            </a:ln>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sp>
          <p:nvSpPr>
            <p:cNvPr id="58429" name="Oval 8"/>
            <p:cNvSpPr>
              <a:spLocks noChangeArrowheads="1"/>
            </p:cNvSpPr>
            <p:nvPr/>
          </p:nvSpPr>
          <p:spPr bwMode="auto">
            <a:xfrm>
              <a:off x="720" y="1296"/>
              <a:ext cx="240" cy="240"/>
            </a:xfrm>
            <a:prstGeom prst="ellipse">
              <a:avLst/>
            </a:prstGeom>
            <a:solidFill>
              <a:schemeClr val="tx1"/>
            </a:solidFill>
            <a:ln w="9525">
              <a:solidFill>
                <a:srgbClr val="000000"/>
              </a:solidFill>
              <a:round/>
              <a:headEnd/>
              <a:tailEnd/>
            </a:ln>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grpSp>
      <p:sp>
        <p:nvSpPr>
          <p:cNvPr id="58373" name="Text Box 9"/>
          <p:cNvSpPr txBox="1">
            <a:spLocks noChangeArrowheads="1"/>
          </p:cNvSpPr>
          <p:nvPr/>
        </p:nvSpPr>
        <p:spPr bwMode="auto">
          <a:xfrm>
            <a:off x="103188" y="3878263"/>
            <a:ext cx="1565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nl-NL" altLang="sv-SE" sz="2400">
                <a:latin typeface="Lucida Sans Unicode" panose="020B0602030504020204" pitchFamily="34" charset="0"/>
              </a:rPr>
              <a:t>customer</a:t>
            </a:r>
          </a:p>
        </p:txBody>
      </p:sp>
      <p:sp>
        <p:nvSpPr>
          <p:cNvPr id="58374" name="Rectangle 10"/>
          <p:cNvSpPr>
            <a:spLocks noChangeArrowheads="1"/>
          </p:cNvSpPr>
          <p:nvPr/>
        </p:nvSpPr>
        <p:spPr bwMode="auto">
          <a:xfrm>
            <a:off x="1547813" y="1166813"/>
            <a:ext cx="5688012" cy="511333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grpSp>
        <p:nvGrpSpPr>
          <p:cNvPr id="58375" name="Group 11"/>
          <p:cNvGrpSpPr>
            <a:grpSpLocks/>
          </p:cNvGrpSpPr>
          <p:nvPr/>
        </p:nvGrpSpPr>
        <p:grpSpPr bwMode="auto">
          <a:xfrm>
            <a:off x="7597775" y="2798763"/>
            <a:ext cx="722313" cy="914400"/>
            <a:chOff x="480" y="1296"/>
            <a:chExt cx="720" cy="912"/>
          </a:xfrm>
        </p:grpSpPr>
        <p:sp>
          <p:nvSpPr>
            <p:cNvPr id="58420" name="Rectangle 12"/>
            <p:cNvSpPr>
              <a:spLocks noChangeArrowheads="1"/>
            </p:cNvSpPr>
            <p:nvPr/>
          </p:nvSpPr>
          <p:spPr bwMode="auto">
            <a:xfrm>
              <a:off x="816" y="1488"/>
              <a:ext cx="48" cy="624"/>
            </a:xfrm>
            <a:prstGeom prst="rect">
              <a:avLst/>
            </a:prstGeom>
            <a:solidFill>
              <a:schemeClr val="tx1"/>
            </a:solidFill>
            <a:ln w="9525">
              <a:solidFill>
                <a:srgbClr val="000000"/>
              </a:solidFill>
              <a:miter lim="800000"/>
              <a:headEnd/>
              <a:tailEnd/>
            </a:ln>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sp>
          <p:nvSpPr>
            <p:cNvPr id="58421" name="Rectangle 13"/>
            <p:cNvSpPr>
              <a:spLocks noChangeArrowheads="1"/>
            </p:cNvSpPr>
            <p:nvPr/>
          </p:nvSpPr>
          <p:spPr bwMode="auto">
            <a:xfrm rot="2700000">
              <a:off x="672" y="1968"/>
              <a:ext cx="48" cy="432"/>
            </a:xfrm>
            <a:prstGeom prst="rect">
              <a:avLst/>
            </a:prstGeom>
            <a:solidFill>
              <a:schemeClr val="tx1"/>
            </a:solidFill>
            <a:ln w="9525">
              <a:solidFill>
                <a:srgbClr val="000000"/>
              </a:solidFill>
              <a:miter lim="800000"/>
              <a:headEnd/>
              <a:tailEnd/>
            </a:ln>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sp>
          <p:nvSpPr>
            <p:cNvPr id="58422" name="Rectangle 14"/>
            <p:cNvSpPr>
              <a:spLocks noChangeArrowheads="1"/>
            </p:cNvSpPr>
            <p:nvPr/>
          </p:nvSpPr>
          <p:spPr bwMode="auto">
            <a:xfrm rot="18900000" flipH="1">
              <a:off x="960" y="1968"/>
              <a:ext cx="48" cy="432"/>
            </a:xfrm>
            <a:prstGeom prst="rect">
              <a:avLst/>
            </a:prstGeom>
            <a:solidFill>
              <a:schemeClr val="tx1"/>
            </a:solidFill>
            <a:ln w="9525">
              <a:solidFill>
                <a:srgbClr val="000000"/>
              </a:solidFill>
              <a:miter lim="800000"/>
              <a:headEnd/>
              <a:tailEnd/>
            </a:ln>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sp>
          <p:nvSpPr>
            <p:cNvPr id="58423" name="Rectangle 15"/>
            <p:cNvSpPr>
              <a:spLocks noChangeArrowheads="1"/>
            </p:cNvSpPr>
            <p:nvPr/>
          </p:nvSpPr>
          <p:spPr bwMode="auto">
            <a:xfrm rot="5400000">
              <a:off x="816" y="1392"/>
              <a:ext cx="48" cy="624"/>
            </a:xfrm>
            <a:prstGeom prst="rect">
              <a:avLst/>
            </a:prstGeom>
            <a:solidFill>
              <a:schemeClr val="tx1"/>
            </a:solidFill>
            <a:ln w="9525">
              <a:solidFill>
                <a:srgbClr val="000000"/>
              </a:solidFill>
              <a:miter lim="800000"/>
              <a:headEnd/>
              <a:tailEnd/>
            </a:ln>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sp>
          <p:nvSpPr>
            <p:cNvPr id="58424" name="Oval 16"/>
            <p:cNvSpPr>
              <a:spLocks noChangeArrowheads="1"/>
            </p:cNvSpPr>
            <p:nvPr/>
          </p:nvSpPr>
          <p:spPr bwMode="auto">
            <a:xfrm>
              <a:off x="720" y="1296"/>
              <a:ext cx="240" cy="240"/>
            </a:xfrm>
            <a:prstGeom prst="ellipse">
              <a:avLst/>
            </a:prstGeom>
            <a:solidFill>
              <a:schemeClr val="tx1"/>
            </a:solidFill>
            <a:ln w="9525">
              <a:solidFill>
                <a:srgbClr val="000000"/>
              </a:solidFill>
              <a:round/>
              <a:headEnd/>
              <a:tailEnd/>
            </a:ln>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grpSp>
      <p:sp>
        <p:nvSpPr>
          <p:cNvPr id="58376" name="Text Box 17"/>
          <p:cNvSpPr txBox="1">
            <a:spLocks noChangeArrowheads="1"/>
          </p:cNvSpPr>
          <p:nvPr/>
        </p:nvSpPr>
        <p:spPr bwMode="auto">
          <a:xfrm>
            <a:off x="7308850" y="3878263"/>
            <a:ext cx="191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nl-NL" altLang="sv-SE" sz="2400">
                <a:latin typeface="Lucida Sans Unicode" panose="020B0602030504020204" pitchFamily="34" charset="0"/>
              </a:rPr>
              <a:t>shop owner</a:t>
            </a:r>
          </a:p>
        </p:txBody>
      </p:sp>
      <p:grpSp>
        <p:nvGrpSpPr>
          <p:cNvPr id="58377" name="Group 18"/>
          <p:cNvGrpSpPr>
            <a:grpSpLocks/>
          </p:cNvGrpSpPr>
          <p:nvPr/>
        </p:nvGrpSpPr>
        <p:grpSpPr bwMode="auto">
          <a:xfrm>
            <a:off x="1692275" y="1381125"/>
            <a:ext cx="1512888" cy="504825"/>
            <a:chOff x="1066" y="798"/>
            <a:chExt cx="953" cy="318"/>
          </a:xfrm>
        </p:grpSpPr>
        <p:sp>
          <p:nvSpPr>
            <p:cNvPr id="58418" name="Oval 19"/>
            <p:cNvSpPr>
              <a:spLocks noChangeArrowheads="1"/>
            </p:cNvSpPr>
            <p:nvPr/>
          </p:nvSpPr>
          <p:spPr bwMode="auto">
            <a:xfrm>
              <a:off x="1066" y="798"/>
              <a:ext cx="953" cy="31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sp>
          <p:nvSpPr>
            <p:cNvPr id="58419" name="Text Box 20"/>
            <p:cNvSpPr txBox="1">
              <a:spLocks noChangeArrowheads="1"/>
            </p:cNvSpPr>
            <p:nvPr/>
          </p:nvSpPr>
          <p:spPr bwMode="auto">
            <a:xfrm>
              <a:off x="1245" y="820"/>
              <a:ext cx="7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nl-NL" altLang="sv-SE" sz="2000">
                  <a:latin typeface="Lucida Sans Unicode" panose="020B0602030504020204" pitchFamily="34" charset="0"/>
                </a:rPr>
                <a:t>register</a:t>
              </a:r>
            </a:p>
          </p:txBody>
        </p:sp>
      </p:grpSp>
      <p:grpSp>
        <p:nvGrpSpPr>
          <p:cNvPr id="58378" name="Group 21"/>
          <p:cNvGrpSpPr>
            <a:grpSpLocks/>
          </p:cNvGrpSpPr>
          <p:nvPr/>
        </p:nvGrpSpPr>
        <p:grpSpPr bwMode="auto">
          <a:xfrm>
            <a:off x="2844800" y="2390775"/>
            <a:ext cx="1512888" cy="504825"/>
            <a:chOff x="1845" y="1624"/>
            <a:chExt cx="953" cy="318"/>
          </a:xfrm>
        </p:grpSpPr>
        <p:sp>
          <p:nvSpPr>
            <p:cNvPr id="58416" name="Oval 22"/>
            <p:cNvSpPr>
              <a:spLocks noChangeArrowheads="1"/>
            </p:cNvSpPr>
            <p:nvPr/>
          </p:nvSpPr>
          <p:spPr bwMode="auto">
            <a:xfrm>
              <a:off x="1845" y="1624"/>
              <a:ext cx="953" cy="31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sp>
          <p:nvSpPr>
            <p:cNvPr id="58417" name="Text Box 23"/>
            <p:cNvSpPr txBox="1">
              <a:spLocks noChangeArrowheads="1"/>
            </p:cNvSpPr>
            <p:nvPr/>
          </p:nvSpPr>
          <p:spPr bwMode="auto">
            <a:xfrm>
              <a:off x="2059" y="1658"/>
              <a:ext cx="62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nl-NL" altLang="sv-SE" sz="2000">
                  <a:latin typeface="Lucida Sans Unicode" panose="020B0602030504020204" pitchFamily="34" charset="0"/>
                </a:rPr>
                <a:t>search</a:t>
              </a:r>
            </a:p>
          </p:txBody>
        </p:sp>
      </p:grpSp>
      <p:grpSp>
        <p:nvGrpSpPr>
          <p:cNvPr id="58379" name="Group 24"/>
          <p:cNvGrpSpPr>
            <a:grpSpLocks/>
          </p:cNvGrpSpPr>
          <p:nvPr/>
        </p:nvGrpSpPr>
        <p:grpSpPr bwMode="auto">
          <a:xfrm>
            <a:off x="1979613" y="3182938"/>
            <a:ext cx="2239962" cy="504825"/>
            <a:chOff x="1157" y="1796"/>
            <a:chExt cx="1411" cy="318"/>
          </a:xfrm>
        </p:grpSpPr>
        <p:sp>
          <p:nvSpPr>
            <p:cNvPr id="58414" name="Oval 25"/>
            <p:cNvSpPr>
              <a:spLocks noChangeArrowheads="1"/>
            </p:cNvSpPr>
            <p:nvPr/>
          </p:nvSpPr>
          <p:spPr bwMode="auto">
            <a:xfrm>
              <a:off x="1157" y="1796"/>
              <a:ext cx="1224" cy="31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sp>
          <p:nvSpPr>
            <p:cNvPr id="58415" name="Text Box 26"/>
            <p:cNvSpPr txBox="1">
              <a:spLocks noChangeArrowheads="1"/>
            </p:cNvSpPr>
            <p:nvPr/>
          </p:nvSpPr>
          <p:spPr bwMode="auto">
            <a:xfrm>
              <a:off x="1212" y="1830"/>
              <a:ext cx="135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nl-NL" altLang="sv-SE" sz="2000">
                  <a:latin typeface="Lucida Sans Unicode" panose="020B0602030504020204" pitchFamily="34" charset="0"/>
                </a:rPr>
                <a:t>add item to cart</a:t>
              </a:r>
            </a:p>
          </p:txBody>
        </p:sp>
      </p:grpSp>
      <p:grpSp>
        <p:nvGrpSpPr>
          <p:cNvPr id="58380" name="Group 27"/>
          <p:cNvGrpSpPr>
            <a:grpSpLocks/>
          </p:cNvGrpSpPr>
          <p:nvPr/>
        </p:nvGrpSpPr>
        <p:grpSpPr bwMode="auto">
          <a:xfrm>
            <a:off x="1908175" y="4048125"/>
            <a:ext cx="2967038" cy="504825"/>
            <a:chOff x="1112" y="2250"/>
            <a:chExt cx="1869" cy="318"/>
          </a:xfrm>
        </p:grpSpPr>
        <p:sp>
          <p:nvSpPr>
            <p:cNvPr id="58412" name="Oval 28"/>
            <p:cNvSpPr>
              <a:spLocks noChangeArrowheads="1"/>
            </p:cNvSpPr>
            <p:nvPr/>
          </p:nvSpPr>
          <p:spPr bwMode="auto">
            <a:xfrm>
              <a:off x="1112" y="2250"/>
              <a:ext cx="1581" cy="31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sp>
          <p:nvSpPr>
            <p:cNvPr id="58413" name="Text Box 29"/>
            <p:cNvSpPr txBox="1">
              <a:spLocks noChangeArrowheads="1"/>
            </p:cNvSpPr>
            <p:nvPr/>
          </p:nvSpPr>
          <p:spPr bwMode="auto">
            <a:xfrm>
              <a:off x="1129" y="2284"/>
              <a:ext cx="185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nl-NL" altLang="sv-SE" sz="2000">
                  <a:latin typeface="Lucida Sans Unicode" panose="020B0602030504020204" pitchFamily="34" charset="0"/>
                </a:rPr>
                <a:t>remove item from cart</a:t>
              </a:r>
            </a:p>
          </p:txBody>
        </p:sp>
      </p:grpSp>
      <p:grpSp>
        <p:nvGrpSpPr>
          <p:cNvPr id="58381" name="Group 30"/>
          <p:cNvGrpSpPr>
            <a:grpSpLocks/>
          </p:cNvGrpSpPr>
          <p:nvPr/>
        </p:nvGrpSpPr>
        <p:grpSpPr bwMode="auto">
          <a:xfrm>
            <a:off x="3779838" y="1454150"/>
            <a:ext cx="1512887" cy="504825"/>
            <a:chOff x="1845" y="1171"/>
            <a:chExt cx="953" cy="318"/>
          </a:xfrm>
        </p:grpSpPr>
        <p:sp>
          <p:nvSpPr>
            <p:cNvPr id="58410" name="Oval 31"/>
            <p:cNvSpPr>
              <a:spLocks noChangeArrowheads="1"/>
            </p:cNvSpPr>
            <p:nvPr/>
          </p:nvSpPr>
          <p:spPr bwMode="auto">
            <a:xfrm>
              <a:off x="1845" y="1171"/>
              <a:ext cx="953" cy="31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sp>
          <p:nvSpPr>
            <p:cNvPr id="58411" name="Text Box 32"/>
            <p:cNvSpPr txBox="1">
              <a:spLocks noChangeArrowheads="1"/>
            </p:cNvSpPr>
            <p:nvPr/>
          </p:nvSpPr>
          <p:spPr bwMode="auto">
            <a:xfrm>
              <a:off x="2099" y="1205"/>
              <a:ext cx="5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nl-NL" altLang="sv-SE" sz="2000">
                  <a:latin typeface="Lucida Sans Unicode" panose="020B0602030504020204" pitchFamily="34" charset="0"/>
                </a:rPr>
                <a:t>login</a:t>
              </a:r>
            </a:p>
          </p:txBody>
        </p:sp>
      </p:grpSp>
      <p:grpSp>
        <p:nvGrpSpPr>
          <p:cNvPr id="58382" name="Group 33"/>
          <p:cNvGrpSpPr>
            <a:grpSpLocks/>
          </p:cNvGrpSpPr>
          <p:nvPr/>
        </p:nvGrpSpPr>
        <p:grpSpPr bwMode="auto">
          <a:xfrm>
            <a:off x="2339975" y="5126038"/>
            <a:ext cx="2339975" cy="504825"/>
            <a:chOff x="1474" y="2659"/>
            <a:chExt cx="1474" cy="318"/>
          </a:xfrm>
        </p:grpSpPr>
        <p:sp>
          <p:nvSpPr>
            <p:cNvPr id="58408" name="Oval 34"/>
            <p:cNvSpPr>
              <a:spLocks noChangeArrowheads="1"/>
            </p:cNvSpPr>
            <p:nvPr/>
          </p:nvSpPr>
          <p:spPr bwMode="auto">
            <a:xfrm>
              <a:off x="1474" y="2659"/>
              <a:ext cx="1315" cy="31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sp>
          <p:nvSpPr>
            <p:cNvPr id="58409" name="Text Box 35"/>
            <p:cNvSpPr txBox="1">
              <a:spLocks noChangeArrowheads="1"/>
            </p:cNvSpPr>
            <p:nvPr/>
          </p:nvSpPr>
          <p:spPr bwMode="auto">
            <a:xfrm>
              <a:off x="1540" y="2693"/>
              <a:ext cx="140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nl-NL" altLang="sv-SE" sz="2000">
                  <a:latin typeface="Lucida Sans Unicode" panose="020B0602030504020204" pitchFamily="34" charset="0"/>
                </a:rPr>
                <a:t>pay items in cart</a:t>
              </a:r>
            </a:p>
          </p:txBody>
        </p:sp>
      </p:grpSp>
      <p:grpSp>
        <p:nvGrpSpPr>
          <p:cNvPr id="58383" name="Group 36"/>
          <p:cNvGrpSpPr>
            <a:grpSpLocks/>
          </p:cNvGrpSpPr>
          <p:nvPr/>
        </p:nvGrpSpPr>
        <p:grpSpPr bwMode="auto">
          <a:xfrm>
            <a:off x="4521200" y="2390775"/>
            <a:ext cx="1922463" cy="685800"/>
            <a:chOff x="2848" y="1434"/>
            <a:chExt cx="1211" cy="432"/>
          </a:xfrm>
        </p:grpSpPr>
        <p:sp>
          <p:nvSpPr>
            <p:cNvPr id="58406" name="Oval 37"/>
            <p:cNvSpPr>
              <a:spLocks noChangeArrowheads="1"/>
            </p:cNvSpPr>
            <p:nvPr/>
          </p:nvSpPr>
          <p:spPr bwMode="auto">
            <a:xfrm>
              <a:off x="2848" y="1434"/>
              <a:ext cx="1211" cy="43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sp>
          <p:nvSpPr>
            <p:cNvPr id="58407" name="Text Box 38"/>
            <p:cNvSpPr txBox="1">
              <a:spLocks noChangeArrowheads="1"/>
            </p:cNvSpPr>
            <p:nvPr/>
          </p:nvSpPr>
          <p:spPr bwMode="auto">
            <a:xfrm>
              <a:off x="2948" y="1458"/>
              <a:ext cx="1010"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nl-NL" altLang="sv-SE" sz="2000">
                  <a:latin typeface="Lucida Sans Unicode" panose="020B0602030504020204" pitchFamily="34" charset="0"/>
                </a:rPr>
                <a:t>add item to</a:t>
              </a:r>
            </a:p>
            <a:p>
              <a:pPr eaLnBrk="1" hangingPunct="1">
                <a:lnSpc>
                  <a:spcPct val="70000"/>
                </a:lnSpc>
                <a:spcBef>
                  <a:spcPct val="0"/>
                </a:spcBef>
                <a:buSzTx/>
                <a:buFontTx/>
                <a:buNone/>
              </a:pPr>
              <a:r>
                <a:rPr lang="nl-NL" altLang="sv-SE" sz="2000">
                  <a:latin typeface="Lucida Sans Unicode" panose="020B0602030504020204" pitchFamily="34" charset="0"/>
                </a:rPr>
                <a:t>catalogue</a:t>
              </a:r>
            </a:p>
          </p:txBody>
        </p:sp>
      </p:grpSp>
      <p:grpSp>
        <p:nvGrpSpPr>
          <p:cNvPr id="58384" name="Group 39"/>
          <p:cNvGrpSpPr>
            <a:grpSpLocks/>
          </p:cNvGrpSpPr>
          <p:nvPr/>
        </p:nvGrpSpPr>
        <p:grpSpPr bwMode="auto">
          <a:xfrm>
            <a:off x="4178300" y="3327400"/>
            <a:ext cx="2627313" cy="720725"/>
            <a:chOff x="2632" y="2024"/>
            <a:chExt cx="1655" cy="454"/>
          </a:xfrm>
        </p:grpSpPr>
        <p:sp>
          <p:nvSpPr>
            <p:cNvPr id="58404" name="Oval 40"/>
            <p:cNvSpPr>
              <a:spLocks noChangeArrowheads="1"/>
            </p:cNvSpPr>
            <p:nvPr/>
          </p:nvSpPr>
          <p:spPr bwMode="auto">
            <a:xfrm>
              <a:off x="2789" y="2024"/>
              <a:ext cx="1270" cy="45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sp>
          <p:nvSpPr>
            <p:cNvPr id="58405" name="Text Box 41"/>
            <p:cNvSpPr txBox="1">
              <a:spLocks noChangeArrowheads="1"/>
            </p:cNvSpPr>
            <p:nvPr/>
          </p:nvSpPr>
          <p:spPr bwMode="auto">
            <a:xfrm>
              <a:off x="2632" y="2060"/>
              <a:ext cx="1655"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80000"/>
                </a:lnSpc>
                <a:spcBef>
                  <a:spcPct val="0"/>
                </a:spcBef>
                <a:buSzTx/>
                <a:buFontTx/>
                <a:buNone/>
              </a:pPr>
              <a:r>
                <a:rPr lang="nl-NL" altLang="sv-SE" sz="2000">
                  <a:latin typeface="Lucida Sans Unicode" panose="020B0602030504020204" pitchFamily="34" charset="0"/>
                </a:rPr>
                <a:t>remove item </a:t>
              </a:r>
            </a:p>
            <a:p>
              <a:pPr eaLnBrk="1" hangingPunct="1">
                <a:lnSpc>
                  <a:spcPct val="80000"/>
                </a:lnSpc>
                <a:spcBef>
                  <a:spcPct val="0"/>
                </a:spcBef>
                <a:buSzTx/>
                <a:buFontTx/>
                <a:buNone/>
              </a:pPr>
              <a:r>
                <a:rPr lang="nl-NL" altLang="sv-SE" sz="2000">
                  <a:latin typeface="Lucida Sans Unicode" panose="020B0602030504020204" pitchFamily="34" charset="0"/>
                </a:rPr>
                <a:t>from catalogue</a:t>
              </a:r>
            </a:p>
          </p:txBody>
        </p:sp>
      </p:grpSp>
      <p:grpSp>
        <p:nvGrpSpPr>
          <p:cNvPr id="58385" name="Group 42"/>
          <p:cNvGrpSpPr>
            <a:grpSpLocks/>
          </p:cNvGrpSpPr>
          <p:nvPr/>
        </p:nvGrpSpPr>
        <p:grpSpPr bwMode="auto">
          <a:xfrm>
            <a:off x="5386388" y="5360988"/>
            <a:ext cx="2078037" cy="504825"/>
            <a:chOff x="3393" y="3305"/>
            <a:chExt cx="1309" cy="318"/>
          </a:xfrm>
        </p:grpSpPr>
        <p:sp>
          <p:nvSpPr>
            <p:cNvPr id="58402" name="Oval 43"/>
            <p:cNvSpPr>
              <a:spLocks noChangeArrowheads="1"/>
            </p:cNvSpPr>
            <p:nvPr/>
          </p:nvSpPr>
          <p:spPr bwMode="auto">
            <a:xfrm>
              <a:off x="3393" y="3305"/>
              <a:ext cx="1126" cy="31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sp>
          <p:nvSpPr>
            <p:cNvPr id="58403" name="Text Box 44"/>
            <p:cNvSpPr txBox="1">
              <a:spLocks noChangeArrowheads="1"/>
            </p:cNvSpPr>
            <p:nvPr/>
          </p:nvSpPr>
          <p:spPr bwMode="auto">
            <a:xfrm>
              <a:off x="3402" y="3339"/>
              <a:ext cx="130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nl-NL" altLang="sv-SE" sz="2000">
                  <a:latin typeface="Lucida Sans Unicode" panose="020B0602030504020204" pitchFamily="34" charset="0"/>
                </a:rPr>
                <a:t>package &amp; ship</a:t>
              </a:r>
            </a:p>
          </p:txBody>
        </p:sp>
      </p:grpSp>
      <p:cxnSp>
        <p:nvCxnSpPr>
          <p:cNvPr id="58386" name="AutoShape 45"/>
          <p:cNvCxnSpPr>
            <a:cxnSpLocks noChangeShapeType="1"/>
            <a:stCxn id="58428" idx="0"/>
            <a:endCxn id="58418" idx="4"/>
          </p:cNvCxnSpPr>
          <p:nvPr/>
        </p:nvCxnSpPr>
        <p:spPr bwMode="auto">
          <a:xfrm flipV="1">
            <a:off x="1068388" y="1885950"/>
            <a:ext cx="1381125" cy="132397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58387" name="AutoShape 46"/>
          <p:cNvCxnSpPr>
            <a:cxnSpLocks noChangeShapeType="1"/>
            <a:stCxn id="58428" idx="0"/>
            <a:endCxn id="58410" idx="2"/>
          </p:cNvCxnSpPr>
          <p:nvPr/>
        </p:nvCxnSpPr>
        <p:spPr bwMode="auto">
          <a:xfrm flipV="1">
            <a:off x="1068388" y="1706563"/>
            <a:ext cx="2711450" cy="150336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58388" name="AutoShape 47"/>
          <p:cNvCxnSpPr>
            <a:cxnSpLocks noChangeShapeType="1"/>
            <a:stCxn id="58428" idx="0"/>
            <a:endCxn id="58416" idx="2"/>
          </p:cNvCxnSpPr>
          <p:nvPr/>
        </p:nvCxnSpPr>
        <p:spPr bwMode="auto">
          <a:xfrm flipV="1">
            <a:off x="1068388" y="2643188"/>
            <a:ext cx="1776412" cy="56673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58389" name="AutoShape 48"/>
          <p:cNvCxnSpPr>
            <a:cxnSpLocks noChangeShapeType="1"/>
            <a:stCxn id="58428" idx="0"/>
            <a:endCxn id="58414" idx="2"/>
          </p:cNvCxnSpPr>
          <p:nvPr/>
        </p:nvCxnSpPr>
        <p:spPr bwMode="auto">
          <a:xfrm>
            <a:off x="1068388" y="3209925"/>
            <a:ext cx="911225" cy="22542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58390" name="AutoShape 49"/>
          <p:cNvCxnSpPr>
            <a:cxnSpLocks noChangeShapeType="1"/>
            <a:stCxn id="58428" idx="0"/>
            <a:endCxn id="58412" idx="2"/>
          </p:cNvCxnSpPr>
          <p:nvPr/>
        </p:nvCxnSpPr>
        <p:spPr bwMode="auto">
          <a:xfrm>
            <a:off x="1068388" y="3209925"/>
            <a:ext cx="839787" cy="1090613"/>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58391" name="AutoShape 50"/>
          <p:cNvCxnSpPr>
            <a:cxnSpLocks noChangeShapeType="1"/>
            <a:stCxn id="58428" idx="0"/>
            <a:endCxn id="58408" idx="2"/>
          </p:cNvCxnSpPr>
          <p:nvPr/>
        </p:nvCxnSpPr>
        <p:spPr bwMode="auto">
          <a:xfrm>
            <a:off x="1068388" y="3209925"/>
            <a:ext cx="1271587" cy="216852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58392" name="AutoShape 51"/>
          <p:cNvCxnSpPr>
            <a:cxnSpLocks noChangeShapeType="1"/>
            <a:stCxn id="58410" idx="6"/>
            <a:endCxn id="58423" idx="2"/>
          </p:cNvCxnSpPr>
          <p:nvPr/>
        </p:nvCxnSpPr>
        <p:spPr bwMode="auto">
          <a:xfrm>
            <a:off x="5292725" y="1706563"/>
            <a:ext cx="2354263" cy="150336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58393" name="AutoShape 52"/>
          <p:cNvCxnSpPr>
            <a:cxnSpLocks noChangeShapeType="1"/>
            <a:stCxn id="58406" idx="6"/>
            <a:endCxn id="58423" idx="2"/>
          </p:cNvCxnSpPr>
          <p:nvPr/>
        </p:nvCxnSpPr>
        <p:spPr bwMode="auto">
          <a:xfrm>
            <a:off x="6443663" y="2733675"/>
            <a:ext cx="1203325" cy="4762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58394" name="AutoShape 53"/>
          <p:cNvCxnSpPr>
            <a:cxnSpLocks noChangeShapeType="1"/>
            <a:stCxn id="58404" idx="7"/>
            <a:endCxn id="58423" idx="2"/>
          </p:cNvCxnSpPr>
          <p:nvPr/>
        </p:nvCxnSpPr>
        <p:spPr bwMode="auto">
          <a:xfrm flipV="1">
            <a:off x="6148388" y="3209925"/>
            <a:ext cx="1498600" cy="2222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58395" name="AutoShape 54"/>
          <p:cNvCxnSpPr>
            <a:cxnSpLocks noChangeShapeType="1"/>
            <a:stCxn id="58402" idx="7"/>
            <a:endCxn id="58423" idx="2"/>
          </p:cNvCxnSpPr>
          <p:nvPr/>
        </p:nvCxnSpPr>
        <p:spPr bwMode="auto">
          <a:xfrm flipV="1">
            <a:off x="6911975" y="3209925"/>
            <a:ext cx="735013" cy="222567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58396" name="AutoShape 55"/>
          <p:cNvCxnSpPr>
            <a:cxnSpLocks noChangeShapeType="1"/>
            <a:stCxn id="58408" idx="6"/>
            <a:endCxn id="58423" idx="2"/>
          </p:cNvCxnSpPr>
          <p:nvPr/>
        </p:nvCxnSpPr>
        <p:spPr bwMode="auto">
          <a:xfrm flipV="1">
            <a:off x="4427538" y="3209925"/>
            <a:ext cx="3219450" cy="216852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nvGrpSpPr>
          <p:cNvPr id="58397" name="Group 56"/>
          <p:cNvGrpSpPr>
            <a:grpSpLocks/>
          </p:cNvGrpSpPr>
          <p:nvPr/>
        </p:nvGrpSpPr>
        <p:grpSpPr bwMode="auto">
          <a:xfrm>
            <a:off x="5334000" y="4624388"/>
            <a:ext cx="1798638" cy="503237"/>
            <a:chOff x="3360" y="2841"/>
            <a:chExt cx="1133" cy="317"/>
          </a:xfrm>
        </p:grpSpPr>
        <p:sp>
          <p:nvSpPr>
            <p:cNvPr id="58400" name="Oval 57"/>
            <p:cNvSpPr>
              <a:spLocks noChangeArrowheads="1"/>
            </p:cNvSpPr>
            <p:nvPr/>
          </p:nvSpPr>
          <p:spPr bwMode="auto">
            <a:xfrm>
              <a:off x="3472" y="2841"/>
              <a:ext cx="907" cy="31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sp>
          <p:nvSpPr>
            <p:cNvPr id="58401" name="Rectangle 58"/>
            <p:cNvSpPr>
              <a:spLocks noChangeArrowheads="1"/>
            </p:cNvSpPr>
            <p:nvPr/>
          </p:nvSpPr>
          <p:spPr bwMode="auto">
            <a:xfrm>
              <a:off x="3360" y="2875"/>
              <a:ext cx="113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nl-NL" altLang="sv-SE" sz="2000">
                  <a:latin typeface="Lucida Sans Unicode" panose="020B0602030504020204" pitchFamily="34" charset="0"/>
                </a:rPr>
                <a:t>add to stock </a:t>
              </a:r>
            </a:p>
          </p:txBody>
        </p:sp>
      </p:grpSp>
      <p:cxnSp>
        <p:nvCxnSpPr>
          <p:cNvPr id="58398" name="AutoShape 59"/>
          <p:cNvCxnSpPr>
            <a:cxnSpLocks noChangeShapeType="1"/>
            <a:stCxn id="58423" idx="2"/>
            <a:endCxn id="58400" idx="0"/>
          </p:cNvCxnSpPr>
          <p:nvPr/>
        </p:nvCxnSpPr>
        <p:spPr bwMode="auto">
          <a:xfrm flipH="1">
            <a:off x="6232525" y="3209925"/>
            <a:ext cx="1414463" cy="1414463"/>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58399" name="Octagon 61"/>
          <p:cNvSpPr>
            <a:spLocks noChangeArrowheads="1"/>
          </p:cNvSpPr>
          <p:nvPr/>
        </p:nvSpPr>
        <p:spPr bwMode="auto">
          <a:xfrm>
            <a:off x="1374775" y="584200"/>
            <a:ext cx="360363" cy="358775"/>
          </a:xfrm>
          <a:prstGeom prst="octagon">
            <a:avLst>
              <a:gd name="adj" fmla="val 29287"/>
            </a:avLst>
          </a:prstGeom>
          <a:solidFill>
            <a:schemeClr val="accent1"/>
          </a:solidFill>
          <a:ln w="9525" algn="ctr">
            <a:solidFill>
              <a:schemeClr val="tx1"/>
            </a:solidFill>
            <a:round/>
            <a:headEnd/>
            <a:tailEnd/>
          </a:ln>
        </p:spPr>
        <p:txBody>
          <a:bodyPr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a:spcBef>
                <a:spcPct val="0"/>
              </a:spcBef>
              <a:buSzTx/>
              <a:buFontTx/>
              <a:buNone/>
            </a:pPr>
            <a:r>
              <a:rPr lang="en-US" altLang="sv-SE" sz="2000" b="1"/>
              <a:t>3</a:t>
            </a:r>
            <a:endParaRPr lang="sv-SE" altLang="sv-SE" sz="2400" b="1"/>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Footer Placeholder 4"/>
          <p:cNvSpPr>
            <a:spLocks noGrp="1"/>
          </p:cNvSpPr>
          <p:nvPr>
            <p:ph type="ftr" sz="quarter" idx="4294967295"/>
          </p:nvPr>
        </p:nvSpPr>
        <p:spPr bwMode="auto">
          <a:xfrm>
            <a:off x="611188" y="6453188"/>
            <a:ext cx="7380287" cy="2889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n-US" altLang="sv-SE" sz="1000" i="1">
                <a:latin typeface="Lucida Sans Unicode" panose="020B0602030504020204" pitchFamily="34" charset="0"/>
              </a:rPr>
              <a:t>Sheet </a:t>
            </a:r>
            <a:fld id="{1FC75ADE-1AF3-4974-AA61-6552A66A52C3}" type="slidenum">
              <a:rPr lang="en-US" altLang="sv-SE" sz="1000" i="1">
                <a:latin typeface="Lucida Sans Unicode" panose="020B0602030504020204" pitchFamily="34" charset="0"/>
              </a:rPr>
              <a:pPr eaLnBrk="1" hangingPunct="1">
                <a:lnSpc>
                  <a:spcPct val="90000"/>
                </a:lnSpc>
                <a:spcBef>
                  <a:spcPct val="0"/>
                </a:spcBef>
                <a:buSzTx/>
                <a:buFontTx/>
                <a:buNone/>
              </a:pPr>
              <a:t>19</a:t>
            </a:fld>
            <a:endParaRPr lang="en-US" altLang="sv-SE" sz="1000" i="1">
              <a:latin typeface="Lucida Sans Unicode" panose="020B0602030504020204" pitchFamily="34" charset="0"/>
            </a:endParaRPr>
          </a:p>
        </p:txBody>
      </p:sp>
      <p:sp>
        <p:nvSpPr>
          <p:cNvPr id="60419" name="Rectangle 2"/>
          <p:cNvSpPr>
            <a:spLocks noGrp="1" noChangeArrowheads="1"/>
          </p:cNvSpPr>
          <p:nvPr>
            <p:ph type="title"/>
          </p:nvPr>
        </p:nvSpPr>
        <p:spPr>
          <a:xfrm>
            <a:off x="323850" y="404813"/>
            <a:ext cx="8569325" cy="679450"/>
          </a:xfrm>
        </p:spPr>
        <p:txBody>
          <a:bodyPr/>
          <a:lstStyle/>
          <a:p>
            <a:r>
              <a:rPr lang="en-US" altLang="sv-SE" sz="4000" smtClean="0"/>
              <a:t>Identify Critical Use Cases</a:t>
            </a:r>
          </a:p>
        </p:txBody>
      </p:sp>
      <p:grpSp>
        <p:nvGrpSpPr>
          <p:cNvPr id="60420" name="Group 3"/>
          <p:cNvGrpSpPr>
            <a:grpSpLocks/>
          </p:cNvGrpSpPr>
          <p:nvPr/>
        </p:nvGrpSpPr>
        <p:grpSpPr bwMode="auto">
          <a:xfrm>
            <a:off x="392113" y="2798763"/>
            <a:ext cx="722312" cy="914400"/>
            <a:chOff x="480" y="1296"/>
            <a:chExt cx="720" cy="912"/>
          </a:xfrm>
        </p:grpSpPr>
        <p:sp>
          <p:nvSpPr>
            <p:cNvPr id="60471" name="Rectangle 4"/>
            <p:cNvSpPr>
              <a:spLocks noChangeArrowheads="1"/>
            </p:cNvSpPr>
            <p:nvPr/>
          </p:nvSpPr>
          <p:spPr bwMode="auto">
            <a:xfrm>
              <a:off x="816" y="1488"/>
              <a:ext cx="48" cy="624"/>
            </a:xfrm>
            <a:prstGeom prst="rect">
              <a:avLst/>
            </a:prstGeom>
            <a:solidFill>
              <a:schemeClr val="tx1"/>
            </a:solidFill>
            <a:ln w="9525">
              <a:solidFill>
                <a:srgbClr val="000000"/>
              </a:solidFill>
              <a:miter lim="800000"/>
              <a:headEnd/>
              <a:tailEnd/>
            </a:ln>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sp>
          <p:nvSpPr>
            <p:cNvPr id="60472" name="Rectangle 5"/>
            <p:cNvSpPr>
              <a:spLocks noChangeArrowheads="1"/>
            </p:cNvSpPr>
            <p:nvPr/>
          </p:nvSpPr>
          <p:spPr bwMode="auto">
            <a:xfrm rot="2700000">
              <a:off x="672" y="1968"/>
              <a:ext cx="48" cy="432"/>
            </a:xfrm>
            <a:prstGeom prst="rect">
              <a:avLst/>
            </a:prstGeom>
            <a:solidFill>
              <a:schemeClr val="tx1"/>
            </a:solidFill>
            <a:ln w="9525">
              <a:solidFill>
                <a:srgbClr val="000000"/>
              </a:solidFill>
              <a:miter lim="800000"/>
              <a:headEnd/>
              <a:tailEnd/>
            </a:ln>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sp>
          <p:nvSpPr>
            <p:cNvPr id="60473" name="Rectangle 6"/>
            <p:cNvSpPr>
              <a:spLocks noChangeArrowheads="1"/>
            </p:cNvSpPr>
            <p:nvPr/>
          </p:nvSpPr>
          <p:spPr bwMode="auto">
            <a:xfrm rot="18900000" flipH="1">
              <a:off x="960" y="1968"/>
              <a:ext cx="48" cy="432"/>
            </a:xfrm>
            <a:prstGeom prst="rect">
              <a:avLst/>
            </a:prstGeom>
            <a:solidFill>
              <a:schemeClr val="tx1"/>
            </a:solidFill>
            <a:ln w="9525">
              <a:solidFill>
                <a:srgbClr val="000000"/>
              </a:solidFill>
              <a:miter lim="800000"/>
              <a:headEnd/>
              <a:tailEnd/>
            </a:ln>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sp>
          <p:nvSpPr>
            <p:cNvPr id="60474" name="Rectangle 7"/>
            <p:cNvSpPr>
              <a:spLocks noChangeArrowheads="1"/>
            </p:cNvSpPr>
            <p:nvPr/>
          </p:nvSpPr>
          <p:spPr bwMode="auto">
            <a:xfrm rot="5400000">
              <a:off x="816" y="1392"/>
              <a:ext cx="48" cy="624"/>
            </a:xfrm>
            <a:prstGeom prst="rect">
              <a:avLst/>
            </a:prstGeom>
            <a:solidFill>
              <a:schemeClr val="tx1"/>
            </a:solidFill>
            <a:ln w="9525">
              <a:solidFill>
                <a:srgbClr val="000000"/>
              </a:solidFill>
              <a:miter lim="800000"/>
              <a:headEnd/>
              <a:tailEnd/>
            </a:ln>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sp>
          <p:nvSpPr>
            <p:cNvPr id="60475" name="Oval 8"/>
            <p:cNvSpPr>
              <a:spLocks noChangeArrowheads="1"/>
            </p:cNvSpPr>
            <p:nvPr/>
          </p:nvSpPr>
          <p:spPr bwMode="auto">
            <a:xfrm>
              <a:off x="720" y="1296"/>
              <a:ext cx="240" cy="240"/>
            </a:xfrm>
            <a:prstGeom prst="ellipse">
              <a:avLst/>
            </a:prstGeom>
            <a:solidFill>
              <a:schemeClr val="tx1"/>
            </a:solidFill>
            <a:ln w="9525">
              <a:solidFill>
                <a:srgbClr val="000000"/>
              </a:solidFill>
              <a:round/>
              <a:headEnd/>
              <a:tailEnd/>
            </a:ln>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grpSp>
      <p:sp>
        <p:nvSpPr>
          <p:cNvPr id="60421" name="Text Box 9"/>
          <p:cNvSpPr txBox="1">
            <a:spLocks noChangeArrowheads="1"/>
          </p:cNvSpPr>
          <p:nvPr/>
        </p:nvSpPr>
        <p:spPr bwMode="auto">
          <a:xfrm>
            <a:off x="103188" y="3878263"/>
            <a:ext cx="1565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nl-NL" altLang="sv-SE" sz="2400">
                <a:latin typeface="Lucida Sans Unicode" panose="020B0602030504020204" pitchFamily="34" charset="0"/>
              </a:rPr>
              <a:t>customer</a:t>
            </a:r>
          </a:p>
        </p:txBody>
      </p:sp>
      <p:sp>
        <p:nvSpPr>
          <p:cNvPr id="60422" name="Rectangle 10"/>
          <p:cNvSpPr>
            <a:spLocks noChangeArrowheads="1"/>
          </p:cNvSpPr>
          <p:nvPr/>
        </p:nvSpPr>
        <p:spPr bwMode="auto">
          <a:xfrm>
            <a:off x="1547813" y="1166813"/>
            <a:ext cx="5688012" cy="511333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grpSp>
        <p:nvGrpSpPr>
          <p:cNvPr id="60423" name="Group 11"/>
          <p:cNvGrpSpPr>
            <a:grpSpLocks/>
          </p:cNvGrpSpPr>
          <p:nvPr/>
        </p:nvGrpSpPr>
        <p:grpSpPr bwMode="auto">
          <a:xfrm>
            <a:off x="7597775" y="2798763"/>
            <a:ext cx="722313" cy="914400"/>
            <a:chOff x="480" y="1296"/>
            <a:chExt cx="720" cy="912"/>
          </a:xfrm>
        </p:grpSpPr>
        <p:sp>
          <p:nvSpPr>
            <p:cNvPr id="60466" name="Rectangle 12"/>
            <p:cNvSpPr>
              <a:spLocks noChangeArrowheads="1"/>
            </p:cNvSpPr>
            <p:nvPr/>
          </p:nvSpPr>
          <p:spPr bwMode="auto">
            <a:xfrm>
              <a:off x="816" y="1488"/>
              <a:ext cx="48" cy="624"/>
            </a:xfrm>
            <a:prstGeom prst="rect">
              <a:avLst/>
            </a:prstGeom>
            <a:solidFill>
              <a:schemeClr val="tx1"/>
            </a:solidFill>
            <a:ln w="9525">
              <a:solidFill>
                <a:srgbClr val="000000"/>
              </a:solidFill>
              <a:miter lim="800000"/>
              <a:headEnd/>
              <a:tailEnd/>
            </a:ln>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sp>
          <p:nvSpPr>
            <p:cNvPr id="60467" name="Rectangle 13"/>
            <p:cNvSpPr>
              <a:spLocks noChangeArrowheads="1"/>
            </p:cNvSpPr>
            <p:nvPr/>
          </p:nvSpPr>
          <p:spPr bwMode="auto">
            <a:xfrm rot="2700000">
              <a:off x="672" y="1968"/>
              <a:ext cx="48" cy="432"/>
            </a:xfrm>
            <a:prstGeom prst="rect">
              <a:avLst/>
            </a:prstGeom>
            <a:solidFill>
              <a:schemeClr val="tx1"/>
            </a:solidFill>
            <a:ln w="9525">
              <a:solidFill>
                <a:srgbClr val="000000"/>
              </a:solidFill>
              <a:miter lim="800000"/>
              <a:headEnd/>
              <a:tailEnd/>
            </a:ln>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sp>
          <p:nvSpPr>
            <p:cNvPr id="60468" name="Rectangle 14"/>
            <p:cNvSpPr>
              <a:spLocks noChangeArrowheads="1"/>
            </p:cNvSpPr>
            <p:nvPr/>
          </p:nvSpPr>
          <p:spPr bwMode="auto">
            <a:xfrm rot="18900000" flipH="1">
              <a:off x="960" y="1968"/>
              <a:ext cx="48" cy="432"/>
            </a:xfrm>
            <a:prstGeom prst="rect">
              <a:avLst/>
            </a:prstGeom>
            <a:solidFill>
              <a:schemeClr val="tx1"/>
            </a:solidFill>
            <a:ln w="9525">
              <a:solidFill>
                <a:srgbClr val="000000"/>
              </a:solidFill>
              <a:miter lim="800000"/>
              <a:headEnd/>
              <a:tailEnd/>
            </a:ln>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sp>
          <p:nvSpPr>
            <p:cNvPr id="60469" name="Rectangle 15"/>
            <p:cNvSpPr>
              <a:spLocks noChangeArrowheads="1"/>
            </p:cNvSpPr>
            <p:nvPr/>
          </p:nvSpPr>
          <p:spPr bwMode="auto">
            <a:xfrm rot="5400000">
              <a:off x="816" y="1392"/>
              <a:ext cx="48" cy="624"/>
            </a:xfrm>
            <a:prstGeom prst="rect">
              <a:avLst/>
            </a:prstGeom>
            <a:solidFill>
              <a:schemeClr val="tx1"/>
            </a:solidFill>
            <a:ln w="9525">
              <a:solidFill>
                <a:srgbClr val="000000"/>
              </a:solidFill>
              <a:miter lim="800000"/>
              <a:headEnd/>
              <a:tailEnd/>
            </a:ln>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sp>
          <p:nvSpPr>
            <p:cNvPr id="60470" name="Oval 16"/>
            <p:cNvSpPr>
              <a:spLocks noChangeArrowheads="1"/>
            </p:cNvSpPr>
            <p:nvPr/>
          </p:nvSpPr>
          <p:spPr bwMode="auto">
            <a:xfrm>
              <a:off x="720" y="1296"/>
              <a:ext cx="240" cy="240"/>
            </a:xfrm>
            <a:prstGeom prst="ellipse">
              <a:avLst/>
            </a:prstGeom>
            <a:solidFill>
              <a:schemeClr val="tx1"/>
            </a:solidFill>
            <a:ln w="9525">
              <a:solidFill>
                <a:srgbClr val="000000"/>
              </a:solidFill>
              <a:round/>
              <a:headEnd/>
              <a:tailEnd/>
            </a:ln>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grpSp>
      <p:sp>
        <p:nvSpPr>
          <p:cNvPr id="60424" name="Text Box 17"/>
          <p:cNvSpPr txBox="1">
            <a:spLocks noChangeArrowheads="1"/>
          </p:cNvSpPr>
          <p:nvPr/>
        </p:nvSpPr>
        <p:spPr bwMode="auto">
          <a:xfrm>
            <a:off x="7308850" y="3878263"/>
            <a:ext cx="191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nl-NL" altLang="sv-SE" sz="2400">
                <a:latin typeface="Lucida Sans Unicode" panose="020B0602030504020204" pitchFamily="34" charset="0"/>
              </a:rPr>
              <a:t>shop owner</a:t>
            </a:r>
          </a:p>
        </p:txBody>
      </p:sp>
      <p:grpSp>
        <p:nvGrpSpPr>
          <p:cNvPr id="60425" name="Group 18"/>
          <p:cNvGrpSpPr>
            <a:grpSpLocks/>
          </p:cNvGrpSpPr>
          <p:nvPr/>
        </p:nvGrpSpPr>
        <p:grpSpPr bwMode="auto">
          <a:xfrm>
            <a:off x="1692275" y="1381125"/>
            <a:ext cx="1512888" cy="504825"/>
            <a:chOff x="1066" y="798"/>
            <a:chExt cx="953" cy="318"/>
          </a:xfrm>
        </p:grpSpPr>
        <p:sp>
          <p:nvSpPr>
            <p:cNvPr id="60464" name="Oval 19"/>
            <p:cNvSpPr>
              <a:spLocks noChangeArrowheads="1"/>
            </p:cNvSpPr>
            <p:nvPr/>
          </p:nvSpPr>
          <p:spPr bwMode="auto">
            <a:xfrm>
              <a:off x="1066" y="798"/>
              <a:ext cx="953" cy="31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sp>
          <p:nvSpPr>
            <p:cNvPr id="60465" name="Text Box 20"/>
            <p:cNvSpPr txBox="1">
              <a:spLocks noChangeArrowheads="1"/>
            </p:cNvSpPr>
            <p:nvPr/>
          </p:nvSpPr>
          <p:spPr bwMode="auto">
            <a:xfrm>
              <a:off x="1194" y="840"/>
              <a:ext cx="712" cy="250"/>
            </a:xfrm>
            <a:prstGeom prst="rect">
              <a:avLst/>
            </a:prstGeom>
            <a:solidFill>
              <a:srgbClr val="FADDA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nl-NL" altLang="sv-SE" sz="2000">
                  <a:latin typeface="Lucida Sans Unicode" panose="020B0602030504020204" pitchFamily="34" charset="0"/>
                </a:rPr>
                <a:t>register</a:t>
              </a:r>
            </a:p>
          </p:txBody>
        </p:sp>
      </p:grpSp>
      <p:grpSp>
        <p:nvGrpSpPr>
          <p:cNvPr id="1120277" name="Group 21"/>
          <p:cNvGrpSpPr>
            <a:grpSpLocks/>
          </p:cNvGrpSpPr>
          <p:nvPr/>
        </p:nvGrpSpPr>
        <p:grpSpPr bwMode="auto">
          <a:xfrm>
            <a:off x="2951163" y="2390353"/>
            <a:ext cx="1268412" cy="504825"/>
            <a:chOff x="1845" y="1624"/>
            <a:chExt cx="953" cy="318"/>
          </a:xfrm>
          <a:solidFill>
            <a:srgbClr val="FFC000"/>
          </a:solidFill>
        </p:grpSpPr>
        <p:sp>
          <p:nvSpPr>
            <p:cNvPr id="1120278" name="Oval 22"/>
            <p:cNvSpPr>
              <a:spLocks noChangeArrowheads="1"/>
            </p:cNvSpPr>
            <p:nvPr/>
          </p:nvSpPr>
          <p:spPr bwMode="auto">
            <a:xfrm>
              <a:off x="1845" y="1624"/>
              <a:ext cx="953" cy="318"/>
            </a:xfrm>
            <a:prstGeom prst="ellipse">
              <a:avLst/>
            </a:prstGeom>
            <a:grpFill/>
            <a:ln w="9525">
              <a:solidFill>
                <a:schemeClr val="tx1"/>
              </a:solidFill>
              <a:round/>
              <a:headEnd/>
              <a:tailEnd/>
            </a:ln>
            <a:effectLst/>
          </p:spPr>
          <p:txBody>
            <a:bodyPr wrap="none" anchor="ctr"/>
            <a:lstStyle/>
            <a:p>
              <a:pPr algn="ctr" eaLnBrk="1" hangingPunct="1">
                <a:lnSpc>
                  <a:spcPct val="90000"/>
                </a:lnSpc>
                <a:defRPr/>
              </a:pPr>
              <a:endParaRPr lang="en-GB"/>
            </a:p>
          </p:txBody>
        </p:sp>
        <p:sp>
          <p:nvSpPr>
            <p:cNvPr id="1120279" name="Text Box 23"/>
            <p:cNvSpPr txBox="1">
              <a:spLocks noChangeArrowheads="1"/>
            </p:cNvSpPr>
            <p:nvPr/>
          </p:nvSpPr>
          <p:spPr bwMode="auto">
            <a:xfrm>
              <a:off x="1937" y="1658"/>
              <a:ext cx="747" cy="233"/>
            </a:xfrm>
            <a:prstGeom prst="rect">
              <a:avLst/>
            </a:prstGeom>
            <a:noFill/>
            <a:ln w="9525">
              <a:noFill/>
              <a:miter lim="800000"/>
              <a:headEnd/>
              <a:tailEnd/>
            </a:ln>
            <a:effectLst/>
          </p:spPr>
          <p:txBody>
            <a:bodyPr wrap="none">
              <a:spAutoFit/>
            </a:bodyPr>
            <a:lstStyle/>
            <a:p>
              <a:pPr marL="342900" indent="-342900" algn="ctr" eaLnBrk="1" hangingPunct="1">
                <a:lnSpc>
                  <a:spcPct val="90000"/>
                </a:lnSpc>
                <a:defRPr/>
              </a:pPr>
              <a:r>
                <a:rPr lang="nl-NL" dirty="0"/>
                <a:t>search</a:t>
              </a:r>
            </a:p>
          </p:txBody>
        </p:sp>
      </p:grpSp>
      <p:grpSp>
        <p:nvGrpSpPr>
          <p:cNvPr id="60427" name="Group 24"/>
          <p:cNvGrpSpPr>
            <a:grpSpLocks/>
          </p:cNvGrpSpPr>
          <p:nvPr/>
        </p:nvGrpSpPr>
        <p:grpSpPr bwMode="auto">
          <a:xfrm>
            <a:off x="1979613" y="3182938"/>
            <a:ext cx="2239962" cy="504825"/>
            <a:chOff x="1157" y="1796"/>
            <a:chExt cx="1411" cy="318"/>
          </a:xfrm>
        </p:grpSpPr>
        <p:sp>
          <p:nvSpPr>
            <p:cNvPr id="60462" name="Oval 25"/>
            <p:cNvSpPr>
              <a:spLocks noChangeArrowheads="1"/>
            </p:cNvSpPr>
            <p:nvPr/>
          </p:nvSpPr>
          <p:spPr bwMode="auto">
            <a:xfrm>
              <a:off x="1157" y="1796"/>
              <a:ext cx="1224" cy="31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sp>
          <p:nvSpPr>
            <p:cNvPr id="60463" name="Text Box 26"/>
            <p:cNvSpPr txBox="1">
              <a:spLocks noChangeArrowheads="1"/>
            </p:cNvSpPr>
            <p:nvPr/>
          </p:nvSpPr>
          <p:spPr bwMode="auto">
            <a:xfrm>
              <a:off x="1212" y="1830"/>
              <a:ext cx="135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nl-NL" altLang="sv-SE" sz="2000">
                  <a:latin typeface="Lucida Sans Unicode" panose="020B0602030504020204" pitchFamily="34" charset="0"/>
                </a:rPr>
                <a:t>add item to cart</a:t>
              </a:r>
            </a:p>
          </p:txBody>
        </p:sp>
      </p:grpSp>
      <p:grpSp>
        <p:nvGrpSpPr>
          <p:cNvPr id="60428" name="Group 27"/>
          <p:cNvGrpSpPr>
            <a:grpSpLocks/>
          </p:cNvGrpSpPr>
          <p:nvPr/>
        </p:nvGrpSpPr>
        <p:grpSpPr bwMode="auto">
          <a:xfrm>
            <a:off x="1908175" y="4048125"/>
            <a:ext cx="2967038" cy="504825"/>
            <a:chOff x="1112" y="2250"/>
            <a:chExt cx="1869" cy="318"/>
          </a:xfrm>
        </p:grpSpPr>
        <p:sp>
          <p:nvSpPr>
            <p:cNvPr id="60460" name="Oval 28"/>
            <p:cNvSpPr>
              <a:spLocks noChangeArrowheads="1"/>
            </p:cNvSpPr>
            <p:nvPr/>
          </p:nvSpPr>
          <p:spPr bwMode="auto">
            <a:xfrm>
              <a:off x="1112" y="2250"/>
              <a:ext cx="1581" cy="31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sp>
          <p:nvSpPr>
            <p:cNvPr id="60461" name="Text Box 29"/>
            <p:cNvSpPr txBox="1">
              <a:spLocks noChangeArrowheads="1"/>
            </p:cNvSpPr>
            <p:nvPr/>
          </p:nvSpPr>
          <p:spPr bwMode="auto">
            <a:xfrm>
              <a:off x="1129" y="2284"/>
              <a:ext cx="185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nl-NL" altLang="sv-SE" sz="2000">
                  <a:latin typeface="Lucida Sans Unicode" panose="020B0602030504020204" pitchFamily="34" charset="0"/>
                </a:rPr>
                <a:t>remove item from cart</a:t>
              </a:r>
            </a:p>
          </p:txBody>
        </p:sp>
      </p:grpSp>
      <p:grpSp>
        <p:nvGrpSpPr>
          <p:cNvPr id="60429" name="Group 30"/>
          <p:cNvGrpSpPr>
            <a:grpSpLocks/>
          </p:cNvGrpSpPr>
          <p:nvPr/>
        </p:nvGrpSpPr>
        <p:grpSpPr bwMode="auto">
          <a:xfrm>
            <a:off x="3779838" y="1454150"/>
            <a:ext cx="1512887" cy="504825"/>
            <a:chOff x="1845" y="1171"/>
            <a:chExt cx="953" cy="318"/>
          </a:xfrm>
        </p:grpSpPr>
        <p:sp>
          <p:nvSpPr>
            <p:cNvPr id="60458" name="Oval 31"/>
            <p:cNvSpPr>
              <a:spLocks noChangeArrowheads="1"/>
            </p:cNvSpPr>
            <p:nvPr/>
          </p:nvSpPr>
          <p:spPr bwMode="auto">
            <a:xfrm>
              <a:off x="1845" y="1171"/>
              <a:ext cx="953" cy="31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sp>
          <p:nvSpPr>
            <p:cNvPr id="60459" name="Text Box 32"/>
            <p:cNvSpPr txBox="1">
              <a:spLocks noChangeArrowheads="1"/>
            </p:cNvSpPr>
            <p:nvPr/>
          </p:nvSpPr>
          <p:spPr bwMode="auto">
            <a:xfrm>
              <a:off x="2099" y="1205"/>
              <a:ext cx="5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nl-NL" altLang="sv-SE" sz="2000">
                  <a:latin typeface="Lucida Sans Unicode" panose="020B0602030504020204" pitchFamily="34" charset="0"/>
                </a:rPr>
                <a:t>login</a:t>
              </a:r>
            </a:p>
          </p:txBody>
        </p:sp>
      </p:grpSp>
      <p:sp>
        <p:nvSpPr>
          <p:cNvPr id="60430" name="Oval 34"/>
          <p:cNvSpPr>
            <a:spLocks noChangeArrowheads="1"/>
          </p:cNvSpPr>
          <p:nvPr/>
        </p:nvSpPr>
        <p:spPr bwMode="auto">
          <a:xfrm>
            <a:off x="2339975" y="5126038"/>
            <a:ext cx="2087563" cy="504825"/>
          </a:xfrm>
          <a:prstGeom prst="ellipse">
            <a:avLst/>
          </a:prstGeom>
          <a:solidFill>
            <a:srgbClr val="FFC000"/>
          </a:solidFill>
          <a:ln w="9525">
            <a:solidFill>
              <a:schemeClr val="tx1"/>
            </a:solidFill>
            <a:round/>
            <a:headEnd/>
            <a:tailEnd/>
          </a:ln>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sp>
        <p:nvSpPr>
          <p:cNvPr id="60431" name="Text Box 35"/>
          <p:cNvSpPr txBox="1">
            <a:spLocks noChangeArrowheads="1"/>
          </p:cNvSpPr>
          <p:nvPr/>
        </p:nvSpPr>
        <p:spPr bwMode="auto">
          <a:xfrm>
            <a:off x="2271713" y="5203825"/>
            <a:ext cx="223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nl-NL" altLang="sv-SE" sz="2000">
                <a:latin typeface="Lucida Sans Unicode" panose="020B0602030504020204" pitchFamily="34" charset="0"/>
              </a:rPr>
              <a:t>pay items in cart</a:t>
            </a:r>
          </a:p>
        </p:txBody>
      </p:sp>
      <p:grpSp>
        <p:nvGrpSpPr>
          <p:cNvPr id="60432" name="Group 36"/>
          <p:cNvGrpSpPr>
            <a:grpSpLocks/>
          </p:cNvGrpSpPr>
          <p:nvPr/>
        </p:nvGrpSpPr>
        <p:grpSpPr bwMode="auto">
          <a:xfrm>
            <a:off x="4521200" y="2390775"/>
            <a:ext cx="1922463" cy="685800"/>
            <a:chOff x="2848" y="1434"/>
            <a:chExt cx="1211" cy="432"/>
          </a:xfrm>
        </p:grpSpPr>
        <p:sp>
          <p:nvSpPr>
            <p:cNvPr id="60456" name="Oval 37"/>
            <p:cNvSpPr>
              <a:spLocks noChangeArrowheads="1"/>
            </p:cNvSpPr>
            <p:nvPr/>
          </p:nvSpPr>
          <p:spPr bwMode="auto">
            <a:xfrm>
              <a:off x="2848" y="1434"/>
              <a:ext cx="1211" cy="43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sp>
          <p:nvSpPr>
            <p:cNvPr id="60457" name="Text Box 38"/>
            <p:cNvSpPr txBox="1">
              <a:spLocks noChangeArrowheads="1"/>
            </p:cNvSpPr>
            <p:nvPr/>
          </p:nvSpPr>
          <p:spPr bwMode="auto">
            <a:xfrm>
              <a:off x="2948" y="1458"/>
              <a:ext cx="1010"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nl-NL" altLang="sv-SE" sz="2000">
                  <a:latin typeface="Lucida Sans Unicode" panose="020B0602030504020204" pitchFamily="34" charset="0"/>
                </a:rPr>
                <a:t>add item to</a:t>
              </a:r>
            </a:p>
            <a:p>
              <a:pPr eaLnBrk="1" hangingPunct="1">
                <a:lnSpc>
                  <a:spcPct val="70000"/>
                </a:lnSpc>
                <a:spcBef>
                  <a:spcPct val="0"/>
                </a:spcBef>
                <a:buSzTx/>
                <a:buFontTx/>
                <a:buNone/>
              </a:pPr>
              <a:r>
                <a:rPr lang="nl-NL" altLang="sv-SE" sz="2000">
                  <a:latin typeface="Lucida Sans Unicode" panose="020B0602030504020204" pitchFamily="34" charset="0"/>
                </a:rPr>
                <a:t>catalogue</a:t>
              </a:r>
            </a:p>
          </p:txBody>
        </p:sp>
      </p:grpSp>
      <p:grpSp>
        <p:nvGrpSpPr>
          <p:cNvPr id="60433" name="Group 39"/>
          <p:cNvGrpSpPr>
            <a:grpSpLocks/>
          </p:cNvGrpSpPr>
          <p:nvPr/>
        </p:nvGrpSpPr>
        <p:grpSpPr bwMode="auto">
          <a:xfrm>
            <a:off x="4178300" y="3327400"/>
            <a:ext cx="2627313" cy="720725"/>
            <a:chOff x="2632" y="2024"/>
            <a:chExt cx="1655" cy="454"/>
          </a:xfrm>
        </p:grpSpPr>
        <p:sp>
          <p:nvSpPr>
            <p:cNvPr id="60454" name="Oval 40"/>
            <p:cNvSpPr>
              <a:spLocks noChangeArrowheads="1"/>
            </p:cNvSpPr>
            <p:nvPr/>
          </p:nvSpPr>
          <p:spPr bwMode="auto">
            <a:xfrm>
              <a:off x="2789" y="2024"/>
              <a:ext cx="1270" cy="45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sp>
          <p:nvSpPr>
            <p:cNvPr id="60455" name="Text Box 41"/>
            <p:cNvSpPr txBox="1">
              <a:spLocks noChangeArrowheads="1"/>
            </p:cNvSpPr>
            <p:nvPr/>
          </p:nvSpPr>
          <p:spPr bwMode="auto">
            <a:xfrm>
              <a:off x="2632" y="2060"/>
              <a:ext cx="1655"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80000"/>
                </a:lnSpc>
                <a:spcBef>
                  <a:spcPct val="0"/>
                </a:spcBef>
                <a:buSzTx/>
                <a:buFontTx/>
                <a:buNone/>
              </a:pPr>
              <a:r>
                <a:rPr lang="nl-NL" altLang="sv-SE" sz="2000">
                  <a:latin typeface="Lucida Sans Unicode" panose="020B0602030504020204" pitchFamily="34" charset="0"/>
                </a:rPr>
                <a:t>remove item </a:t>
              </a:r>
            </a:p>
            <a:p>
              <a:pPr eaLnBrk="1" hangingPunct="1">
                <a:lnSpc>
                  <a:spcPct val="80000"/>
                </a:lnSpc>
                <a:spcBef>
                  <a:spcPct val="0"/>
                </a:spcBef>
                <a:buSzTx/>
                <a:buFontTx/>
                <a:buNone/>
              </a:pPr>
              <a:r>
                <a:rPr lang="nl-NL" altLang="sv-SE" sz="2000">
                  <a:latin typeface="Lucida Sans Unicode" panose="020B0602030504020204" pitchFamily="34" charset="0"/>
                </a:rPr>
                <a:t>from catalogue</a:t>
              </a:r>
            </a:p>
          </p:txBody>
        </p:sp>
      </p:grpSp>
      <p:grpSp>
        <p:nvGrpSpPr>
          <p:cNvPr id="60434" name="Group 42"/>
          <p:cNvGrpSpPr>
            <a:grpSpLocks/>
          </p:cNvGrpSpPr>
          <p:nvPr/>
        </p:nvGrpSpPr>
        <p:grpSpPr bwMode="auto">
          <a:xfrm>
            <a:off x="5386388" y="5360988"/>
            <a:ext cx="2078037" cy="504825"/>
            <a:chOff x="3393" y="3305"/>
            <a:chExt cx="1309" cy="318"/>
          </a:xfrm>
        </p:grpSpPr>
        <p:sp>
          <p:nvSpPr>
            <p:cNvPr id="60452" name="Oval 43"/>
            <p:cNvSpPr>
              <a:spLocks noChangeArrowheads="1"/>
            </p:cNvSpPr>
            <p:nvPr/>
          </p:nvSpPr>
          <p:spPr bwMode="auto">
            <a:xfrm>
              <a:off x="3393" y="3305"/>
              <a:ext cx="1126" cy="31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sp>
          <p:nvSpPr>
            <p:cNvPr id="60453" name="Text Box 44"/>
            <p:cNvSpPr txBox="1">
              <a:spLocks noChangeArrowheads="1"/>
            </p:cNvSpPr>
            <p:nvPr/>
          </p:nvSpPr>
          <p:spPr bwMode="auto">
            <a:xfrm>
              <a:off x="3402" y="3339"/>
              <a:ext cx="130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nl-NL" altLang="sv-SE" sz="2000">
                  <a:latin typeface="Lucida Sans Unicode" panose="020B0602030504020204" pitchFamily="34" charset="0"/>
                </a:rPr>
                <a:t>package &amp; ship</a:t>
              </a:r>
            </a:p>
          </p:txBody>
        </p:sp>
      </p:grpSp>
      <p:cxnSp>
        <p:nvCxnSpPr>
          <p:cNvPr id="60435" name="AutoShape 45"/>
          <p:cNvCxnSpPr>
            <a:cxnSpLocks noChangeShapeType="1"/>
            <a:stCxn id="60474" idx="0"/>
            <a:endCxn id="60464" idx="4"/>
          </p:cNvCxnSpPr>
          <p:nvPr/>
        </p:nvCxnSpPr>
        <p:spPr bwMode="auto">
          <a:xfrm flipV="1">
            <a:off x="1068388" y="1885950"/>
            <a:ext cx="1381125" cy="132397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0436" name="AutoShape 46"/>
          <p:cNvCxnSpPr>
            <a:cxnSpLocks noChangeShapeType="1"/>
            <a:stCxn id="60474" idx="0"/>
            <a:endCxn id="60458" idx="2"/>
          </p:cNvCxnSpPr>
          <p:nvPr/>
        </p:nvCxnSpPr>
        <p:spPr bwMode="auto">
          <a:xfrm flipV="1">
            <a:off x="1068388" y="1706563"/>
            <a:ext cx="2711450" cy="150336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0437" name="AutoShape 47"/>
          <p:cNvCxnSpPr>
            <a:cxnSpLocks noChangeShapeType="1"/>
            <a:stCxn id="60474" idx="0"/>
          </p:cNvCxnSpPr>
          <p:nvPr/>
        </p:nvCxnSpPr>
        <p:spPr bwMode="auto">
          <a:xfrm flipV="1">
            <a:off x="1066800" y="2643188"/>
            <a:ext cx="1884363" cy="56356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0438" name="AutoShape 48"/>
          <p:cNvCxnSpPr>
            <a:cxnSpLocks noChangeShapeType="1"/>
            <a:stCxn id="60474" idx="0"/>
            <a:endCxn id="60462" idx="2"/>
          </p:cNvCxnSpPr>
          <p:nvPr/>
        </p:nvCxnSpPr>
        <p:spPr bwMode="auto">
          <a:xfrm>
            <a:off x="1068388" y="3209925"/>
            <a:ext cx="911225" cy="22542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0439" name="AutoShape 49"/>
          <p:cNvCxnSpPr>
            <a:cxnSpLocks noChangeShapeType="1"/>
            <a:stCxn id="60474" idx="0"/>
            <a:endCxn id="60460" idx="2"/>
          </p:cNvCxnSpPr>
          <p:nvPr/>
        </p:nvCxnSpPr>
        <p:spPr bwMode="auto">
          <a:xfrm>
            <a:off x="1068388" y="3209925"/>
            <a:ext cx="839787" cy="1090613"/>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0440" name="AutoShape 50"/>
          <p:cNvCxnSpPr>
            <a:cxnSpLocks noChangeShapeType="1"/>
            <a:stCxn id="60474" idx="0"/>
            <a:endCxn id="60430" idx="2"/>
          </p:cNvCxnSpPr>
          <p:nvPr/>
        </p:nvCxnSpPr>
        <p:spPr bwMode="auto">
          <a:xfrm>
            <a:off x="1068388" y="3209925"/>
            <a:ext cx="1271587" cy="216852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0441" name="AutoShape 51"/>
          <p:cNvCxnSpPr>
            <a:cxnSpLocks noChangeShapeType="1"/>
            <a:stCxn id="60458" idx="6"/>
            <a:endCxn id="60469" idx="2"/>
          </p:cNvCxnSpPr>
          <p:nvPr/>
        </p:nvCxnSpPr>
        <p:spPr bwMode="auto">
          <a:xfrm>
            <a:off x="5292725" y="1706563"/>
            <a:ext cx="2354263" cy="150336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0442" name="AutoShape 52"/>
          <p:cNvCxnSpPr>
            <a:cxnSpLocks noChangeShapeType="1"/>
            <a:stCxn id="60456" idx="6"/>
            <a:endCxn id="60469" idx="2"/>
          </p:cNvCxnSpPr>
          <p:nvPr/>
        </p:nvCxnSpPr>
        <p:spPr bwMode="auto">
          <a:xfrm>
            <a:off x="6443663" y="2733675"/>
            <a:ext cx="1203325" cy="4762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0443" name="AutoShape 53"/>
          <p:cNvCxnSpPr>
            <a:cxnSpLocks noChangeShapeType="1"/>
            <a:stCxn id="60454" idx="7"/>
            <a:endCxn id="60469" idx="2"/>
          </p:cNvCxnSpPr>
          <p:nvPr/>
        </p:nvCxnSpPr>
        <p:spPr bwMode="auto">
          <a:xfrm flipV="1">
            <a:off x="6148388" y="3209925"/>
            <a:ext cx="1498600" cy="2222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0444" name="AutoShape 54"/>
          <p:cNvCxnSpPr>
            <a:cxnSpLocks noChangeShapeType="1"/>
            <a:stCxn id="60452" idx="7"/>
            <a:endCxn id="60469" idx="2"/>
          </p:cNvCxnSpPr>
          <p:nvPr/>
        </p:nvCxnSpPr>
        <p:spPr bwMode="auto">
          <a:xfrm flipV="1">
            <a:off x="6911975" y="3209925"/>
            <a:ext cx="735013" cy="222567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0445" name="AutoShape 55"/>
          <p:cNvCxnSpPr>
            <a:cxnSpLocks noChangeShapeType="1"/>
            <a:stCxn id="60430" idx="6"/>
            <a:endCxn id="60469" idx="2"/>
          </p:cNvCxnSpPr>
          <p:nvPr/>
        </p:nvCxnSpPr>
        <p:spPr bwMode="auto">
          <a:xfrm flipV="1">
            <a:off x="4427538" y="3209925"/>
            <a:ext cx="3219450" cy="216852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nvGrpSpPr>
          <p:cNvPr id="60446" name="Group 56"/>
          <p:cNvGrpSpPr>
            <a:grpSpLocks/>
          </p:cNvGrpSpPr>
          <p:nvPr/>
        </p:nvGrpSpPr>
        <p:grpSpPr bwMode="auto">
          <a:xfrm>
            <a:off x="5334000" y="4624388"/>
            <a:ext cx="1798638" cy="503237"/>
            <a:chOff x="3360" y="2841"/>
            <a:chExt cx="1133" cy="317"/>
          </a:xfrm>
        </p:grpSpPr>
        <p:sp>
          <p:nvSpPr>
            <p:cNvPr id="60450" name="Oval 57"/>
            <p:cNvSpPr>
              <a:spLocks noChangeArrowheads="1"/>
            </p:cNvSpPr>
            <p:nvPr/>
          </p:nvSpPr>
          <p:spPr bwMode="auto">
            <a:xfrm>
              <a:off x="3472" y="2841"/>
              <a:ext cx="907" cy="31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sp>
          <p:nvSpPr>
            <p:cNvPr id="60451" name="Rectangle 58"/>
            <p:cNvSpPr>
              <a:spLocks noChangeArrowheads="1"/>
            </p:cNvSpPr>
            <p:nvPr/>
          </p:nvSpPr>
          <p:spPr bwMode="auto">
            <a:xfrm>
              <a:off x="3360" y="2875"/>
              <a:ext cx="113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nl-NL" altLang="sv-SE" sz="2000">
                  <a:latin typeface="Lucida Sans Unicode" panose="020B0602030504020204" pitchFamily="34" charset="0"/>
                </a:rPr>
                <a:t>add to stock </a:t>
              </a:r>
            </a:p>
          </p:txBody>
        </p:sp>
      </p:grpSp>
      <p:cxnSp>
        <p:nvCxnSpPr>
          <p:cNvPr id="60447" name="AutoShape 59"/>
          <p:cNvCxnSpPr>
            <a:cxnSpLocks noChangeShapeType="1"/>
            <a:stCxn id="60469" idx="2"/>
            <a:endCxn id="60450" idx="0"/>
          </p:cNvCxnSpPr>
          <p:nvPr/>
        </p:nvCxnSpPr>
        <p:spPr bwMode="auto">
          <a:xfrm flipH="1">
            <a:off x="6232525" y="3209925"/>
            <a:ext cx="1414463" cy="1414463"/>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60448" name="Octagon 61"/>
          <p:cNvSpPr>
            <a:spLocks noChangeArrowheads="1"/>
          </p:cNvSpPr>
          <p:nvPr/>
        </p:nvSpPr>
        <p:spPr bwMode="auto">
          <a:xfrm>
            <a:off x="1374775" y="584200"/>
            <a:ext cx="360363" cy="358775"/>
          </a:xfrm>
          <a:prstGeom prst="octagon">
            <a:avLst>
              <a:gd name="adj" fmla="val 29287"/>
            </a:avLst>
          </a:prstGeom>
          <a:solidFill>
            <a:schemeClr val="accent1"/>
          </a:solidFill>
          <a:ln w="9525" algn="ctr">
            <a:solidFill>
              <a:schemeClr val="tx1"/>
            </a:solidFill>
            <a:round/>
            <a:headEnd/>
            <a:tailEnd/>
          </a:ln>
        </p:spPr>
        <p:txBody>
          <a:bodyPr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a:spcBef>
                <a:spcPct val="0"/>
              </a:spcBef>
              <a:buSzTx/>
              <a:buFontTx/>
              <a:buNone/>
            </a:pPr>
            <a:r>
              <a:rPr lang="en-US" altLang="sv-SE" sz="2000" b="1"/>
              <a:t>3</a:t>
            </a:r>
            <a:endParaRPr lang="sv-SE" altLang="sv-SE" sz="2400" b="1"/>
          </a:p>
        </p:txBody>
      </p:sp>
      <p:grpSp>
        <p:nvGrpSpPr>
          <p:cNvPr id="63" name="Group 18"/>
          <p:cNvGrpSpPr>
            <a:grpSpLocks/>
          </p:cNvGrpSpPr>
          <p:nvPr/>
        </p:nvGrpSpPr>
        <p:grpSpPr bwMode="auto">
          <a:xfrm>
            <a:off x="1690959" y="1362820"/>
            <a:ext cx="1512889" cy="555308"/>
            <a:chOff x="1066" y="798"/>
            <a:chExt cx="953" cy="318"/>
          </a:xfrm>
          <a:solidFill>
            <a:srgbClr val="FADDA2"/>
          </a:solidFill>
        </p:grpSpPr>
        <p:sp>
          <p:nvSpPr>
            <p:cNvPr id="64" name="Oval 19"/>
            <p:cNvSpPr>
              <a:spLocks noChangeArrowheads="1"/>
            </p:cNvSpPr>
            <p:nvPr/>
          </p:nvSpPr>
          <p:spPr bwMode="auto">
            <a:xfrm>
              <a:off x="1066" y="798"/>
              <a:ext cx="953" cy="318"/>
            </a:xfrm>
            <a:prstGeom prst="ellipse">
              <a:avLst/>
            </a:prstGeom>
            <a:grpFill/>
            <a:ln w="9525">
              <a:solidFill>
                <a:schemeClr val="tx1"/>
              </a:solidFill>
              <a:round/>
              <a:headEnd/>
              <a:tailEnd/>
            </a:ln>
            <a:effectLst/>
          </p:spPr>
          <p:txBody>
            <a:bodyPr wrap="none" anchor="ctr"/>
            <a:lstStyle/>
            <a:p>
              <a:pPr eaLnBrk="1" hangingPunct="1">
                <a:lnSpc>
                  <a:spcPct val="90000"/>
                </a:lnSpc>
                <a:defRPr/>
              </a:pPr>
              <a:endParaRPr lang="en-GB"/>
            </a:p>
          </p:txBody>
        </p:sp>
        <p:sp>
          <p:nvSpPr>
            <p:cNvPr id="65" name="Text Box 20"/>
            <p:cNvSpPr txBox="1">
              <a:spLocks noChangeArrowheads="1"/>
            </p:cNvSpPr>
            <p:nvPr/>
          </p:nvSpPr>
          <p:spPr bwMode="auto">
            <a:xfrm>
              <a:off x="1194" y="840"/>
              <a:ext cx="712" cy="250"/>
            </a:xfrm>
            <a:prstGeom prst="rect">
              <a:avLst/>
            </a:prstGeom>
            <a:noFill/>
            <a:ln w="9525">
              <a:noFill/>
              <a:miter lim="800000"/>
              <a:headEnd/>
              <a:tailEnd/>
            </a:ln>
            <a:effectLst/>
          </p:spPr>
          <p:txBody>
            <a:bodyPr wrap="none">
              <a:spAutoFit/>
            </a:bodyPr>
            <a:lstStyle/>
            <a:p>
              <a:pPr marL="342900" indent="-342900" eaLnBrk="1" hangingPunct="1">
                <a:lnSpc>
                  <a:spcPct val="90000"/>
                </a:lnSpc>
                <a:defRPr/>
              </a:pPr>
              <a:r>
                <a:rPr lang="nl-NL" dirty="0"/>
                <a:t>register</a:t>
              </a:r>
            </a:p>
          </p:txBody>
        </p:sp>
      </p:gr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GB" altLang="sv-SE" smtClean="0"/>
              <a:t>Software Performance Engineering</a:t>
            </a:r>
          </a:p>
        </p:txBody>
      </p:sp>
      <p:sp>
        <p:nvSpPr>
          <p:cNvPr id="27651" name="Rectangle 4"/>
          <p:cNvSpPr>
            <a:spLocks noGrp="1" noChangeArrowheads="1"/>
          </p:cNvSpPr>
          <p:nvPr>
            <p:ph sz="half" idx="1"/>
          </p:nvPr>
        </p:nvSpPr>
        <p:spPr/>
        <p:txBody>
          <a:bodyPr/>
          <a:lstStyle/>
          <a:p>
            <a:pPr>
              <a:buFontTx/>
              <a:buNone/>
            </a:pPr>
            <a:r>
              <a:rPr lang="en-GB" altLang="sv-SE" sz="2000" smtClean="0"/>
              <a:t>	</a:t>
            </a:r>
          </a:p>
          <a:p>
            <a:pPr>
              <a:buFontTx/>
              <a:buNone/>
            </a:pPr>
            <a:r>
              <a:rPr lang="en-GB" altLang="sv-SE" sz="2000" smtClean="0"/>
              <a:t>	Connie U. Smith &amp;</a:t>
            </a:r>
            <a:br>
              <a:rPr lang="en-GB" altLang="sv-SE" sz="2000" smtClean="0"/>
            </a:br>
            <a:r>
              <a:rPr lang="en-GB" altLang="sv-SE" sz="2000" smtClean="0"/>
              <a:t>Lloyd G. Williams</a:t>
            </a:r>
          </a:p>
          <a:p>
            <a:pPr>
              <a:buFontTx/>
              <a:buNone/>
            </a:pPr>
            <a:endParaRPr lang="en-GB" altLang="sv-SE" sz="2000" smtClean="0"/>
          </a:p>
          <a:p>
            <a:pPr>
              <a:buFontTx/>
              <a:buNone/>
            </a:pPr>
            <a:r>
              <a:rPr lang="en-GB" altLang="sv-SE" sz="2000" smtClean="0"/>
              <a:t>	Performance Solutions: </a:t>
            </a:r>
            <a:br>
              <a:rPr lang="en-GB" altLang="sv-SE" sz="2000" smtClean="0"/>
            </a:br>
            <a:r>
              <a:rPr lang="en-GB" altLang="sv-SE" sz="2000" smtClean="0"/>
              <a:t>A Practical Guide to creating response, scalable software, Addison-Wesley, 2002 </a:t>
            </a:r>
          </a:p>
        </p:txBody>
      </p:sp>
      <p:sp>
        <p:nvSpPr>
          <p:cNvPr id="27652" name="Rectangle 6"/>
          <p:cNvSpPr>
            <a:spLocks noGrp="1" noChangeArrowheads="1"/>
          </p:cNvSpPr>
          <p:nvPr>
            <p:ph sz="half" idx="2"/>
          </p:nvPr>
        </p:nvSpPr>
        <p:spPr/>
        <p:txBody>
          <a:bodyPr/>
          <a:lstStyle/>
          <a:p>
            <a:endParaRPr lang="nl-NL" altLang="sv-SE" sz="2000" smtClean="0"/>
          </a:p>
        </p:txBody>
      </p:sp>
      <p:sp>
        <p:nvSpPr>
          <p:cNvPr id="27653" name="Slide Number Placeholder 6"/>
          <p:cNvSpPr>
            <a:spLocks noGrp="1"/>
          </p:cNvSpPr>
          <p:nvPr>
            <p:ph type="sldNum" sz="quarter" idx="4294967295"/>
          </p:nvPr>
        </p:nvSpPr>
        <p:spPr bwMode="auto">
          <a:xfrm>
            <a:off x="7239000" y="6400800"/>
            <a:ext cx="1905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r" eaLnBrk="1" hangingPunct="1">
              <a:lnSpc>
                <a:spcPct val="90000"/>
              </a:lnSpc>
              <a:spcBef>
                <a:spcPct val="0"/>
              </a:spcBef>
              <a:buSzTx/>
              <a:buFontTx/>
              <a:buNone/>
            </a:pPr>
            <a:fld id="{ECA9BD5C-A03D-4C91-AA52-7A41026A2B86}" type="slidenum">
              <a:rPr lang="en-GB" altLang="sv-SE" sz="2000">
                <a:latin typeface="Lucida Sans Unicode" panose="020B0602030504020204" pitchFamily="34" charset="0"/>
              </a:rPr>
              <a:pPr algn="r" eaLnBrk="1" hangingPunct="1">
                <a:lnSpc>
                  <a:spcPct val="90000"/>
                </a:lnSpc>
                <a:spcBef>
                  <a:spcPct val="0"/>
                </a:spcBef>
                <a:buSzTx/>
                <a:buFontTx/>
                <a:buNone/>
              </a:pPr>
              <a:t>2</a:t>
            </a:fld>
            <a:endParaRPr lang="en-GB" altLang="sv-SE" sz="2000">
              <a:latin typeface="Lucida Sans Unicode" panose="020B0602030504020204" pitchFamily="34" charset="0"/>
            </a:endParaRPr>
          </a:p>
        </p:txBody>
      </p:sp>
      <p:pic>
        <p:nvPicPr>
          <p:cNvPr id="27654" name="Picture 5" descr="Performance Solutions"/>
          <p:cNvPicPr>
            <a:picLocks noChangeAspect="1" noChangeArrowheads="1"/>
          </p:cNvPicPr>
          <p:nvPr/>
        </p:nvPicPr>
        <p:blipFill>
          <a:blip r:embed="rId3">
            <a:extLst>
              <a:ext uri="{28A0092B-C50C-407E-A947-70E740481C1C}">
                <a14:useLocalDpi xmlns:a14="http://schemas.microsoft.com/office/drawing/2010/main" val="0"/>
              </a:ext>
            </a:extLst>
          </a:blip>
          <a:srcRect l="9970" r="10191"/>
          <a:stretch>
            <a:fillRect/>
          </a:stretch>
        </p:blipFill>
        <p:spPr bwMode="auto">
          <a:xfrm>
            <a:off x="4643438" y="1844675"/>
            <a:ext cx="3451225"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ounded Rectangle 1"/>
          <p:cNvSpPr>
            <a:spLocks noChangeArrowheads="1"/>
          </p:cNvSpPr>
          <p:nvPr/>
        </p:nvSpPr>
        <p:spPr bwMode="auto">
          <a:xfrm>
            <a:off x="1487488" y="2798763"/>
            <a:ext cx="6037262" cy="3508375"/>
          </a:xfrm>
          <a:prstGeom prst="roundRect">
            <a:avLst>
              <a:gd name="adj" fmla="val 16667"/>
            </a:avLst>
          </a:prstGeom>
          <a:solidFill>
            <a:srgbClr val="F0F6FA">
              <a:alpha val="50195"/>
            </a:srgbClr>
          </a:solidFill>
          <a:ln w="9525" algn="ctr">
            <a:solidFill>
              <a:schemeClr val="tx1"/>
            </a:solidFill>
            <a:prstDash val="sysDot"/>
            <a:round/>
            <a:headEnd/>
            <a:tailEnd/>
          </a:ln>
        </p:spPr>
        <p:txBody>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spcBef>
                <a:spcPct val="0"/>
              </a:spcBef>
              <a:buSzTx/>
              <a:buFontTx/>
              <a:buNone/>
            </a:pPr>
            <a:endParaRPr lang="sv-SE" altLang="sv-SE" sz="2400">
              <a:latin typeface="Times" panose="02020603050405020304" pitchFamily="18" charset="0"/>
            </a:endParaRPr>
          </a:p>
        </p:txBody>
      </p:sp>
      <p:cxnSp>
        <p:nvCxnSpPr>
          <p:cNvPr id="62467" name="Straight Connector 80"/>
          <p:cNvCxnSpPr>
            <a:cxnSpLocks noChangeShapeType="1"/>
          </p:cNvCxnSpPr>
          <p:nvPr/>
        </p:nvCxnSpPr>
        <p:spPr bwMode="auto">
          <a:xfrm flipV="1">
            <a:off x="3355975" y="5154613"/>
            <a:ext cx="504825" cy="17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62468" name="Footer Placeholder 4"/>
          <p:cNvSpPr>
            <a:spLocks noGrp="1"/>
          </p:cNvSpPr>
          <p:nvPr>
            <p:ph type="ftr" sz="quarter" idx="4294967295"/>
          </p:nvPr>
        </p:nvSpPr>
        <p:spPr bwMode="auto">
          <a:xfrm>
            <a:off x="8820150" y="6651625"/>
            <a:ext cx="468313" cy="3063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fld id="{6D296070-451A-4E8A-9E99-FFC7DAAF37B0}" type="slidenum">
              <a:rPr lang="en-US" altLang="sv-SE" sz="1000" i="1">
                <a:latin typeface="Lucida Sans Unicode" panose="020B0602030504020204" pitchFamily="34" charset="0"/>
              </a:rPr>
              <a:pPr eaLnBrk="1" hangingPunct="1">
                <a:lnSpc>
                  <a:spcPct val="90000"/>
                </a:lnSpc>
                <a:spcBef>
                  <a:spcPct val="0"/>
                </a:spcBef>
                <a:buSzTx/>
                <a:buFontTx/>
                <a:buNone/>
              </a:pPr>
              <a:t>20</a:t>
            </a:fld>
            <a:endParaRPr lang="en-US" altLang="sv-SE" sz="1000" i="1">
              <a:latin typeface="Lucida Sans Unicode" panose="020B0602030504020204" pitchFamily="34" charset="0"/>
            </a:endParaRPr>
          </a:p>
        </p:txBody>
      </p:sp>
      <p:sp>
        <p:nvSpPr>
          <p:cNvPr id="62469" name="Rectangle 2"/>
          <p:cNvSpPr>
            <a:spLocks noGrp="1" noChangeArrowheads="1"/>
          </p:cNvSpPr>
          <p:nvPr>
            <p:ph type="title"/>
          </p:nvPr>
        </p:nvSpPr>
        <p:spPr>
          <a:xfrm>
            <a:off x="323850" y="404813"/>
            <a:ext cx="8569325" cy="679450"/>
          </a:xfrm>
        </p:spPr>
        <p:txBody>
          <a:bodyPr/>
          <a:lstStyle/>
          <a:p>
            <a:r>
              <a:rPr lang="en-US" altLang="sv-SE" sz="4000" smtClean="0"/>
              <a:t>Identify Performance Scenario’s</a:t>
            </a:r>
          </a:p>
        </p:txBody>
      </p:sp>
      <p:grpSp>
        <p:nvGrpSpPr>
          <p:cNvPr id="62470" name="Group 3"/>
          <p:cNvGrpSpPr>
            <a:grpSpLocks/>
          </p:cNvGrpSpPr>
          <p:nvPr/>
        </p:nvGrpSpPr>
        <p:grpSpPr bwMode="auto">
          <a:xfrm>
            <a:off x="392113" y="2798763"/>
            <a:ext cx="722312" cy="914400"/>
            <a:chOff x="480" y="1296"/>
            <a:chExt cx="720" cy="912"/>
          </a:xfrm>
        </p:grpSpPr>
        <p:sp>
          <p:nvSpPr>
            <p:cNvPr id="62490" name="Rectangle 4"/>
            <p:cNvSpPr>
              <a:spLocks noChangeArrowheads="1"/>
            </p:cNvSpPr>
            <p:nvPr/>
          </p:nvSpPr>
          <p:spPr bwMode="auto">
            <a:xfrm>
              <a:off x="816" y="1488"/>
              <a:ext cx="48" cy="624"/>
            </a:xfrm>
            <a:prstGeom prst="rect">
              <a:avLst/>
            </a:prstGeom>
            <a:solidFill>
              <a:schemeClr val="tx1"/>
            </a:solidFill>
            <a:ln w="9525">
              <a:solidFill>
                <a:srgbClr val="000000"/>
              </a:solidFill>
              <a:miter lim="800000"/>
              <a:headEnd/>
              <a:tailEnd/>
            </a:ln>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sp>
          <p:nvSpPr>
            <p:cNvPr id="62491" name="Rectangle 5"/>
            <p:cNvSpPr>
              <a:spLocks noChangeArrowheads="1"/>
            </p:cNvSpPr>
            <p:nvPr/>
          </p:nvSpPr>
          <p:spPr bwMode="auto">
            <a:xfrm rot="2700000">
              <a:off x="672" y="1968"/>
              <a:ext cx="48" cy="432"/>
            </a:xfrm>
            <a:prstGeom prst="rect">
              <a:avLst/>
            </a:prstGeom>
            <a:solidFill>
              <a:schemeClr val="tx1"/>
            </a:solidFill>
            <a:ln w="9525">
              <a:solidFill>
                <a:srgbClr val="000000"/>
              </a:solidFill>
              <a:miter lim="800000"/>
              <a:headEnd/>
              <a:tailEnd/>
            </a:ln>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sp>
          <p:nvSpPr>
            <p:cNvPr id="62492" name="Rectangle 6"/>
            <p:cNvSpPr>
              <a:spLocks noChangeArrowheads="1"/>
            </p:cNvSpPr>
            <p:nvPr/>
          </p:nvSpPr>
          <p:spPr bwMode="auto">
            <a:xfrm rot="18900000" flipH="1">
              <a:off x="960" y="1968"/>
              <a:ext cx="48" cy="432"/>
            </a:xfrm>
            <a:prstGeom prst="rect">
              <a:avLst/>
            </a:prstGeom>
            <a:solidFill>
              <a:schemeClr val="tx1"/>
            </a:solidFill>
            <a:ln w="9525">
              <a:solidFill>
                <a:srgbClr val="000000"/>
              </a:solidFill>
              <a:miter lim="800000"/>
              <a:headEnd/>
              <a:tailEnd/>
            </a:ln>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sp>
          <p:nvSpPr>
            <p:cNvPr id="62493" name="Rectangle 7"/>
            <p:cNvSpPr>
              <a:spLocks noChangeArrowheads="1"/>
            </p:cNvSpPr>
            <p:nvPr/>
          </p:nvSpPr>
          <p:spPr bwMode="auto">
            <a:xfrm rot="5400000">
              <a:off x="816" y="1392"/>
              <a:ext cx="48" cy="624"/>
            </a:xfrm>
            <a:prstGeom prst="rect">
              <a:avLst/>
            </a:prstGeom>
            <a:solidFill>
              <a:schemeClr val="tx1"/>
            </a:solidFill>
            <a:ln w="9525">
              <a:solidFill>
                <a:srgbClr val="000000"/>
              </a:solidFill>
              <a:miter lim="800000"/>
              <a:headEnd/>
              <a:tailEnd/>
            </a:ln>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sp>
          <p:nvSpPr>
            <p:cNvPr id="62494" name="Oval 8"/>
            <p:cNvSpPr>
              <a:spLocks noChangeArrowheads="1"/>
            </p:cNvSpPr>
            <p:nvPr/>
          </p:nvSpPr>
          <p:spPr bwMode="auto">
            <a:xfrm>
              <a:off x="720" y="1296"/>
              <a:ext cx="240" cy="240"/>
            </a:xfrm>
            <a:prstGeom prst="ellipse">
              <a:avLst/>
            </a:prstGeom>
            <a:solidFill>
              <a:schemeClr val="tx1"/>
            </a:solidFill>
            <a:ln w="9525">
              <a:solidFill>
                <a:srgbClr val="000000"/>
              </a:solidFill>
              <a:round/>
              <a:headEnd/>
              <a:tailEnd/>
            </a:ln>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grpSp>
      <p:sp>
        <p:nvSpPr>
          <p:cNvPr id="62471" name="Text Box 9"/>
          <p:cNvSpPr txBox="1">
            <a:spLocks noChangeArrowheads="1"/>
          </p:cNvSpPr>
          <p:nvPr/>
        </p:nvSpPr>
        <p:spPr bwMode="auto">
          <a:xfrm>
            <a:off x="103188" y="3878263"/>
            <a:ext cx="1344612"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nl-NL" altLang="sv-SE" sz="2000">
                <a:latin typeface="Lucida Sans Unicode" panose="020B0602030504020204" pitchFamily="34" charset="0"/>
              </a:rPr>
              <a:t>customer</a:t>
            </a:r>
            <a:endParaRPr lang="nl-NL" altLang="sv-SE" sz="2400">
              <a:latin typeface="Lucida Sans Unicode" panose="020B0602030504020204" pitchFamily="34" charset="0"/>
            </a:endParaRPr>
          </a:p>
        </p:txBody>
      </p:sp>
      <p:grpSp>
        <p:nvGrpSpPr>
          <p:cNvPr id="1120274" name="Group 18"/>
          <p:cNvGrpSpPr>
            <a:grpSpLocks/>
          </p:cNvGrpSpPr>
          <p:nvPr/>
        </p:nvGrpSpPr>
        <p:grpSpPr bwMode="auto">
          <a:xfrm>
            <a:off x="1906984" y="1484784"/>
            <a:ext cx="1512888" cy="504825"/>
            <a:chOff x="1066" y="798"/>
            <a:chExt cx="953" cy="318"/>
          </a:xfrm>
          <a:noFill/>
        </p:grpSpPr>
        <p:sp>
          <p:nvSpPr>
            <p:cNvPr id="1120275" name="Oval 19"/>
            <p:cNvSpPr>
              <a:spLocks noChangeArrowheads="1"/>
            </p:cNvSpPr>
            <p:nvPr/>
          </p:nvSpPr>
          <p:spPr bwMode="auto">
            <a:xfrm>
              <a:off x="1066" y="798"/>
              <a:ext cx="953" cy="318"/>
            </a:xfrm>
            <a:prstGeom prst="ellipse">
              <a:avLst/>
            </a:prstGeom>
            <a:grpFill/>
            <a:ln w="9525">
              <a:solidFill>
                <a:schemeClr val="tx1"/>
              </a:solidFill>
              <a:round/>
              <a:headEnd/>
              <a:tailEnd/>
            </a:ln>
            <a:effectLst/>
          </p:spPr>
          <p:txBody>
            <a:bodyPr wrap="none" anchor="ctr"/>
            <a:lstStyle/>
            <a:p>
              <a:pPr eaLnBrk="1" hangingPunct="1">
                <a:lnSpc>
                  <a:spcPct val="90000"/>
                </a:lnSpc>
                <a:defRPr/>
              </a:pPr>
              <a:endParaRPr lang="en-GB"/>
            </a:p>
          </p:txBody>
        </p:sp>
        <p:sp>
          <p:nvSpPr>
            <p:cNvPr id="1120276" name="Text Box 20"/>
            <p:cNvSpPr txBox="1">
              <a:spLocks noChangeArrowheads="1"/>
            </p:cNvSpPr>
            <p:nvPr/>
          </p:nvSpPr>
          <p:spPr bwMode="auto">
            <a:xfrm>
              <a:off x="1111" y="840"/>
              <a:ext cx="843" cy="220"/>
            </a:xfrm>
            <a:prstGeom prst="rect">
              <a:avLst/>
            </a:prstGeom>
            <a:grpFill/>
            <a:ln w="9525">
              <a:noFill/>
              <a:miter lim="800000"/>
              <a:headEnd/>
              <a:tailEnd/>
            </a:ln>
            <a:effectLst/>
          </p:spPr>
          <p:txBody>
            <a:bodyPr wrap="none">
              <a:spAutoFit/>
            </a:bodyPr>
            <a:lstStyle/>
            <a:p>
              <a:pPr marL="342900" indent="-342900" eaLnBrk="1" hangingPunct="1">
                <a:lnSpc>
                  <a:spcPct val="90000"/>
                </a:lnSpc>
                <a:defRPr/>
              </a:pPr>
              <a:r>
                <a:rPr lang="nl-NL" sz="1800" dirty="0"/>
                <a:t>1: register</a:t>
              </a:r>
            </a:p>
          </p:txBody>
        </p:sp>
      </p:grpSp>
      <p:grpSp>
        <p:nvGrpSpPr>
          <p:cNvPr id="1120277" name="Group 21"/>
          <p:cNvGrpSpPr>
            <a:grpSpLocks/>
          </p:cNvGrpSpPr>
          <p:nvPr/>
        </p:nvGrpSpPr>
        <p:grpSpPr bwMode="auto">
          <a:xfrm>
            <a:off x="1979712" y="2996183"/>
            <a:ext cx="1268412" cy="504825"/>
            <a:chOff x="1845" y="1624"/>
            <a:chExt cx="953" cy="318"/>
          </a:xfrm>
          <a:solidFill>
            <a:srgbClr val="FFC000"/>
          </a:solidFill>
        </p:grpSpPr>
        <p:sp>
          <p:nvSpPr>
            <p:cNvPr id="1120278" name="Oval 22"/>
            <p:cNvSpPr>
              <a:spLocks noChangeArrowheads="1"/>
            </p:cNvSpPr>
            <p:nvPr/>
          </p:nvSpPr>
          <p:spPr bwMode="auto">
            <a:xfrm>
              <a:off x="1845" y="1624"/>
              <a:ext cx="953" cy="318"/>
            </a:xfrm>
            <a:prstGeom prst="ellipse">
              <a:avLst/>
            </a:prstGeom>
            <a:grpFill/>
            <a:ln w="9525">
              <a:solidFill>
                <a:schemeClr val="tx1"/>
              </a:solidFill>
              <a:round/>
              <a:headEnd/>
              <a:tailEnd/>
            </a:ln>
            <a:effectLst/>
          </p:spPr>
          <p:txBody>
            <a:bodyPr wrap="none" anchor="ctr"/>
            <a:lstStyle/>
            <a:p>
              <a:pPr algn="ctr" eaLnBrk="1" hangingPunct="1">
                <a:lnSpc>
                  <a:spcPct val="90000"/>
                </a:lnSpc>
                <a:defRPr/>
              </a:pPr>
              <a:endParaRPr lang="en-GB"/>
            </a:p>
          </p:txBody>
        </p:sp>
        <p:sp>
          <p:nvSpPr>
            <p:cNvPr id="1120279" name="Text Box 23"/>
            <p:cNvSpPr txBox="1">
              <a:spLocks noChangeArrowheads="1"/>
            </p:cNvSpPr>
            <p:nvPr/>
          </p:nvSpPr>
          <p:spPr bwMode="auto">
            <a:xfrm>
              <a:off x="1884" y="1658"/>
              <a:ext cx="852" cy="220"/>
            </a:xfrm>
            <a:prstGeom prst="rect">
              <a:avLst/>
            </a:prstGeom>
            <a:noFill/>
            <a:ln w="9525">
              <a:noFill/>
              <a:miter lim="800000"/>
              <a:headEnd/>
              <a:tailEnd/>
            </a:ln>
            <a:effectLst/>
          </p:spPr>
          <p:txBody>
            <a:bodyPr wrap="none">
              <a:spAutoFit/>
            </a:bodyPr>
            <a:lstStyle/>
            <a:p>
              <a:pPr marL="342900" indent="-342900" algn="ctr" eaLnBrk="1" hangingPunct="1">
                <a:lnSpc>
                  <a:spcPct val="90000"/>
                </a:lnSpc>
                <a:defRPr/>
              </a:pPr>
              <a:r>
                <a:rPr lang="nl-NL" sz="1800" dirty="0"/>
                <a:t>2:search</a:t>
              </a:r>
            </a:p>
          </p:txBody>
        </p:sp>
      </p:grpSp>
      <p:sp>
        <p:nvSpPr>
          <p:cNvPr id="62474" name="Oval 34"/>
          <p:cNvSpPr>
            <a:spLocks noChangeArrowheads="1"/>
          </p:cNvSpPr>
          <p:nvPr/>
        </p:nvSpPr>
        <p:spPr bwMode="auto">
          <a:xfrm>
            <a:off x="1763713" y="4854575"/>
            <a:ext cx="1844675" cy="592138"/>
          </a:xfrm>
          <a:prstGeom prst="ellipse">
            <a:avLst/>
          </a:prstGeom>
          <a:solidFill>
            <a:srgbClr val="FFC000"/>
          </a:solidFill>
          <a:ln w="9525">
            <a:solidFill>
              <a:schemeClr val="tx1"/>
            </a:solidFill>
            <a:round/>
            <a:headEnd/>
            <a:tailEnd/>
          </a:ln>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sp>
        <p:nvSpPr>
          <p:cNvPr id="62475" name="Text Box 35"/>
          <p:cNvSpPr txBox="1">
            <a:spLocks noChangeArrowheads="1"/>
          </p:cNvSpPr>
          <p:nvPr/>
        </p:nvSpPr>
        <p:spPr bwMode="auto">
          <a:xfrm>
            <a:off x="1931988" y="4926013"/>
            <a:ext cx="1560512"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nl-NL" altLang="sv-SE" sz="1800">
                <a:latin typeface="Lucida Sans Unicode" panose="020B0602030504020204" pitchFamily="34" charset="0"/>
              </a:rPr>
              <a:t>3:pay items </a:t>
            </a:r>
            <a:br>
              <a:rPr lang="nl-NL" altLang="sv-SE" sz="1800">
                <a:latin typeface="Lucida Sans Unicode" panose="020B0602030504020204" pitchFamily="34" charset="0"/>
              </a:rPr>
            </a:br>
            <a:r>
              <a:rPr lang="nl-NL" altLang="sv-SE" sz="1800">
                <a:latin typeface="Lucida Sans Unicode" panose="020B0602030504020204" pitchFamily="34" charset="0"/>
              </a:rPr>
              <a:t>in cart</a:t>
            </a:r>
          </a:p>
        </p:txBody>
      </p:sp>
      <p:cxnSp>
        <p:nvCxnSpPr>
          <p:cNvPr id="62476" name="AutoShape 45"/>
          <p:cNvCxnSpPr>
            <a:cxnSpLocks noChangeShapeType="1"/>
            <a:stCxn id="62493" idx="0"/>
          </p:cNvCxnSpPr>
          <p:nvPr/>
        </p:nvCxnSpPr>
        <p:spPr bwMode="auto">
          <a:xfrm flipV="1">
            <a:off x="1066800" y="1736725"/>
            <a:ext cx="839788" cy="147002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2477" name="AutoShape 47"/>
          <p:cNvCxnSpPr>
            <a:cxnSpLocks noChangeShapeType="1"/>
            <a:stCxn id="62493" idx="0"/>
          </p:cNvCxnSpPr>
          <p:nvPr/>
        </p:nvCxnSpPr>
        <p:spPr bwMode="auto">
          <a:xfrm>
            <a:off x="1066800" y="3206750"/>
            <a:ext cx="912813" cy="4127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2478" name="AutoShape 50"/>
          <p:cNvCxnSpPr>
            <a:cxnSpLocks noChangeShapeType="1"/>
            <a:stCxn id="62493" idx="0"/>
            <a:endCxn id="62474" idx="2"/>
          </p:cNvCxnSpPr>
          <p:nvPr/>
        </p:nvCxnSpPr>
        <p:spPr bwMode="auto">
          <a:xfrm>
            <a:off x="1066800" y="3206750"/>
            <a:ext cx="696913" cy="194468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62479" name="Octagon 61"/>
          <p:cNvSpPr>
            <a:spLocks noChangeArrowheads="1"/>
          </p:cNvSpPr>
          <p:nvPr/>
        </p:nvSpPr>
        <p:spPr bwMode="auto">
          <a:xfrm>
            <a:off x="827088" y="584200"/>
            <a:ext cx="360362" cy="358775"/>
          </a:xfrm>
          <a:prstGeom prst="octagon">
            <a:avLst>
              <a:gd name="adj" fmla="val 29287"/>
            </a:avLst>
          </a:prstGeom>
          <a:solidFill>
            <a:schemeClr val="accent1"/>
          </a:solidFill>
          <a:ln w="9525" algn="ctr">
            <a:solidFill>
              <a:schemeClr val="tx1"/>
            </a:solidFill>
            <a:round/>
            <a:headEnd/>
            <a:tailEnd/>
          </a:ln>
        </p:spPr>
        <p:txBody>
          <a:bodyPr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a:spcBef>
                <a:spcPct val="0"/>
              </a:spcBef>
              <a:buSzTx/>
              <a:buFontTx/>
              <a:buNone/>
            </a:pPr>
            <a:r>
              <a:rPr lang="en-US" altLang="sv-SE" sz="2000" b="1"/>
              <a:t>4</a:t>
            </a:r>
            <a:endParaRPr lang="sv-SE" altLang="sv-SE" sz="2400" b="1"/>
          </a:p>
        </p:txBody>
      </p:sp>
      <p:grpSp>
        <p:nvGrpSpPr>
          <p:cNvPr id="62480" name="Group 7"/>
          <p:cNvGrpSpPr>
            <a:grpSpLocks/>
          </p:cNvGrpSpPr>
          <p:nvPr/>
        </p:nvGrpSpPr>
        <p:grpSpPr bwMode="auto">
          <a:xfrm>
            <a:off x="3752850" y="2884488"/>
            <a:ext cx="3195638" cy="1528762"/>
            <a:chOff x="3752865" y="2404095"/>
            <a:chExt cx="3195399" cy="1528961"/>
          </a:xfrm>
        </p:grpSpPr>
        <p:sp>
          <p:nvSpPr>
            <p:cNvPr id="62488" name="Rectangle 6"/>
            <p:cNvSpPr>
              <a:spLocks noChangeArrowheads="1"/>
            </p:cNvSpPr>
            <p:nvPr/>
          </p:nvSpPr>
          <p:spPr bwMode="auto">
            <a:xfrm>
              <a:off x="3752865" y="2404095"/>
              <a:ext cx="3195399" cy="1528961"/>
            </a:xfrm>
            <a:prstGeom prst="rect">
              <a:avLst/>
            </a:prstGeom>
            <a:solidFill>
              <a:srgbClr val="DEF1F2"/>
            </a:solidFill>
            <a:ln w="9525" algn="ctr">
              <a:solidFill>
                <a:schemeClr val="tx1"/>
              </a:solidFill>
              <a:round/>
              <a:headEnd/>
              <a:tailEnd/>
            </a:ln>
          </p:spPr>
          <p:txBody>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spcBef>
                  <a:spcPct val="0"/>
                </a:spcBef>
                <a:buSzTx/>
                <a:buFontTx/>
                <a:buNone/>
              </a:pPr>
              <a:endParaRPr lang="sv-SE" altLang="sv-SE" sz="2400">
                <a:latin typeface="Times" panose="02020603050405020304" pitchFamily="18" charset="0"/>
              </a:endParaRPr>
            </a:p>
          </p:txBody>
        </p:sp>
        <p:pic>
          <p:nvPicPr>
            <p:cNvPr id="6248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4443" y="2492896"/>
              <a:ext cx="2757797" cy="1313556"/>
            </a:xfrm>
            <a:prstGeom prst="rect">
              <a:avLst/>
            </a:prstGeom>
            <a:noFill/>
            <a:ln>
              <a:noFill/>
            </a:ln>
            <a:effectLst/>
            <a:extLst>
              <a:ext uri="{909E8E84-426E-40DD-AFC4-6F175D3DCCD1}">
                <a14:hiddenFill xmlns:a14="http://schemas.microsoft.com/office/drawing/2010/main">
                  <a:solidFill>
                    <a:srgbClr val="F0F6FA"/>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909496"/>
                    </a:outerShdw>
                  </a:effectLst>
                </a14:hiddenEffects>
              </a:ext>
            </a:extLst>
          </p:spPr>
        </p:pic>
      </p:grpSp>
      <p:grpSp>
        <p:nvGrpSpPr>
          <p:cNvPr id="3" name="Group 70"/>
          <p:cNvGrpSpPr>
            <a:grpSpLocks/>
          </p:cNvGrpSpPr>
          <p:nvPr/>
        </p:nvGrpSpPr>
        <p:grpSpPr bwMode="auto">
          <a:xfrm>
            <a:off x="3752850" y="1131888"/>
            <a:ext cx="3195638" cy="1528762"/>
            <a:chOff x="3752865" y="2404095"/>
            <a:chExt cx="3195399" cy="1528961"/>
          </a:xfrm>
          <a:noFill/>
        </p:grpSpPr>
        <p:sp>
          <p:nvSpPr>
            <p:cNvPr id="28695" name="Rectangle 71"/>
            <p:cNvSpPr>
              <a:spLocks noChangeArrowheads="1"/>
            </p:cNvSpPr>
            <p:nvPr/>
          </p:nvSpPr>
          <p:spPr bwMode="auto">
            <a:xfrm>
              <a:off x="3752865" y="2404095"/>
              <a:ext cx="3195399" cy="1528961"/>
            </a:xfrm>
            <a:prstGeom prst="rect">
              <a:avLst/>
            </a:prstGeom>
            <a:grpFill/>
            <a:ln w="9525" algn="ctr">
              <a:solidFill>
                <a:schemeClr val="tx1"/>
              </a:solidFill>
              <a:round/>
              <a:headEnd/>
              <a:tailEnd/>
            </a:ln>
          </p:spPr>
          <p:txBody>
            <a:bodyPr/>
            <a:lstStyle/>
            <a:p>
              <a:pPr>
                <a:defRPr/>
              </a:pPr>
              <a:endParaRPr lang="sv-SE" sz="2400">
                <a:latin typeface="Times" pitchFamily="18" charset="0"/>
              </a:endParaRPr>
            </a:p>
          </p:txBody>
        </p:sp>
        <p:pic>
          <p:nvPicPr>
            <p:cNvPr id="2869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4443" y="2492896"/>
              <a:ext cx="2757797" cy="1313556"/>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909496"/>
                    </a:outerShdw>
                  </a:effectLst>
                </a14:hiddenEffects>
              </a:ext>
            </a:extLst>
          </p:spPr>
        </p:pic>
      </p:grpSp>
      <p:grpSp>
        <p:nvGrpSpPr>
          <p:cNvPr id="62482" name="Group 73"/>
          <p:cNvGrpSpPr>
            <a:grpSpLocks/>
          </p:cNvGrpSpPr>
          <p:nvPr/>
        </p:nvGrpSpPr>
        <p:grpSpPr bwMode="auto">
          <a:xfrm>
            <a:off x="3725863" y="4637088"/>
            <a:ext cx="3195637" cy="1528762"/>
            <a:chOff x="3752865" y="2404095"/>
            <a:chExt cx="3195399" cy="1528961"/>
          </a:xfrm>
        </p:grpSpPr>
        <p:sp>
          <p:nvSpPr>
            <p:cNvPr id="62486" name="Rectangle 74"/>
            <p:cNvSpPr>
              <a:spLocks noChangeArrowheads="1"/>
            </p:cNvSpPr>
            <p:nvPr/>
          </p:nvSpPr>
          <p:spPr bwMode="auto">
            <a:xfrm>
              <a:off x="3752865" y="2404095"/>
              <a:ext cx="3195399" cy="1528961"/>
            </a:xfrm>
            <a:prstGeom prst="rect">
              <a:avLst/>
            </a:prstGeom>
            <a:solidFill>
              <a:srgbClr val="DEF1F2"/>
            </a:solidFill>
            <a:ln w="9525" algn="ctr">
              <a:solidFill>
                <a:schemeClr val="tx1"/>
              </a:solidFill>
              <a:round/>
              <a:headEnd/>
              <a:tailEnd/>
            </a:ln>
          </p:spPr>
          <p:txBody>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spcBef>
                  <a:spcPct val="0"/>
                </a:spcBef>
                <a:buSzTx/>
                <a:buFontTx/>
                <a:buNone/>
              </a:pPr>
              <a:endParaRPr lang="sv-SE" altLang="sv-SE" sz="2400">
                <a:latin typeface="Times" panose="02020603050405020304" pitchFamily="18" charset="0"/>
              </a:endParaRPr>
            </a:p>
          </p:txBody>
        </p:sp>
        <p:pic>
          <p:nvPicPr>
            <p:cNvPr id="624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4443" y="2492896"/>
              <a:ext cx="2757797" cy="1313556"/>
            </a:xfrm>
            <a:prstGeom prst="rect">
              <a:avLst/>
            </a:prstGeom>
            <a:noFill/>
            <a:ln>
              <a:noFill/>
            </a:ln>
            <a:effectLst/>
            <a:extLst>
              <a:ext uri="{909E8E84-426E-40DD-AFC4-6F175D3DCCD1}">
                <a14:hiddenFill xmlns:a14="http://schemas.microsoft.com/office/drawing/2010/main">
                  <a:solidFill>
                    <a:srgbClr val="F0F6FA"/>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909496"/>
                    </a:outerShdw>
                  </a:effectLst>
                </a14:hiddenEffects>
              </a:ext>
            </a:extLst>
          </p:spPr>
        </p:pic>
      </p:grpSp>
      <p:cxnSp>
        <p:nvCxnSpPr>
          <p:cNvPr id="62483" name="Straight Connector 9"/>
          <p:cNvCxnSpPr>
            <a:cxnSpLocks noChangeShapeType="1"/>
          </p:cNvCxnSpPr>
          <p:nvPr/>
        </p:nvCxnSpPr>
        <p:spPr bwMode="auto">
          <a:xfrm>
            <a:off x="3419475" y="1736725"/>
            <a:ext cx="3333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2484" name="Straight Connector 78"/>
          <p:cNvCxnSpPr>
            <a:cxnSpLocks noChangeShapeType="1"/>
          </p:cNvCxnSpPr>
          <p:nvPr/>
        </p:nvCxnSpPr>
        <p:spPr bwMode="auto">
          <a:xfrm flipV="1">
            <a:off x="3248025" y="3206750"/>
            <a:ext cx="504825" cy="17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62485" name="Text Box 35"/>
          <p:cNvSpPr txBox="1">
            <a:spLocks noChangeArrowheads="1"/>
          </p:cNvSpPr>
          <p:nvPr/>
        </p:nvSpPr>
        <p:spPr bwMode="auto">
          <a:xfrm>
            <a:off x="204788" y="6307138"/>
            <a:ext cx="912018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SzTx/>
              <a:buFontTx/>
              <a:buNone/>
            </a:pPr>
            <a:r>
              <a:rPr lang="nl-NL" altLang="sv-SE" sz="2400">
                <a:latin typeface="Lucida Sans Unicode" panose="020B0602030504020204" pitchFamily="34" charset="0"/>
              </a:rPr>
              <a:t>Worst case Scenario: 1000*(2:search) || 100*(3: pay) / sec</a:t>
            </a: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AutoShape 4"/>
          <p:cNvSpPr>
            <a:spLocks noChangeArrowheads="1"/>
          </p:cNvSpPr>
          <p:nvPr/>
        </p:nvSpPr>
        <p:spPr bwMode="auto">
          <a:xfrm>
            <a:off x="3203575" y="5013325"/>
            <a:ext cx="5689600" cy="1008063"/>
          </a:xfrm>
          <a:prstGeom prst="wedgeRoundRectCallout">
            <a:avLst>
              <a:gd name="adj1" fmla="val -35599"/>
              <a:gd name="adj2" fmla="val -128344"/>
              <a:gd name="adj3" fmla="val 16667"/>
            </a:avLst>
          </a:prstGeom>
          <a:solidFill>
            <a:srgbClr val="DEF1F2"/>
          </a:solidFill>
          <a:ln w="9525">
            <a:solidFill>
              <a:schemeClr val="tx1"/>
            </a:solidFill>
            <a:miter lim="800000"/>
            <a:headEnd/>
            <a:tailEnd/>
          </a:ln>
          <a:effectLst/>
        </p:spPr>
        <p:txBody>
          <a:bodyPr/>
          <a:lstStyle/>
          <a:p>
            <a:pPr eaLnBrk="1" hangingPunct="1">
              <a:defRPr/>
            </a:pPr>
            <a:r>
              <a:rPr lang="en-GB" sz="1600" dirty="0">
                <a:solidFill>
                  <a:schemeClr val="bg1">
                    <a:lumMod val="50000"/>
                  </a:schemeClr>
                </a:solidFill>
              </a:rPr>
              <a:t>Discuss this with: </a:t>
            </a:r>
          </a:p>
          <a:p>
            <a:pPr eaLnBrk="1" hangingPunct="1">
              <a:buFontTx/>
              <a:buChar char="•"/>
              <a:defRPr/>
            </a:pPr>
            <a:r>
              <a:rPr lang="en-GB" sz="1600" dirty="0">
                <a:solidFill>
                  <a:schemeClr val="bg1">
                    <a:lumMod val="50000"/>
                  </a:schemeClr>
                </a:solidFill>
              </a:rPr>
              <a:t>the software engineer that did the implementation</a:t>
            </a:r>
          </a:p>
          <a:p>
            <a:pPr eaLnBrk="1" hangingPunct="1">
              <a:buFontTx/>
              <a:buChar char="•"/>
              <a:defRPr/>
            </a:pPr>
            <a:r>
              <a:rPr lang="en-GB" sz="1600" dirty="0">
                <a:solidFill>
                  <a:schemeClr val="bg1">
                    <a:lumMod val="50000"/>
                  </a:schemeClr>
                </a:solidFill>
              </a:rPr>
              <a:t>the project’s performance expert</a:t>
            </a:r>
          </a:p>
        </p:txBody>
      </p:sp>
      <p:sp>
        <p:nvSpPr>
          <p:cNvPr id="64515" name="Rectangle 2"/>
          <p:cNvSpPr>
            <a:spLocks noGrp="1" noChangeArrowheads="1"/>
          </p:cNvSpPr>
          <p:nvPr>
            <p:ph type="title"/>
          </p:nvPr>
        </p:nvSpPr>
        <p:spPr>
          <a:xfrm>
            <a:off x="792163" y="650875"/>
            <a:ext cx="8459787" cy="762000"/>
          </a:xfrm>
        </p:spPr>
        <p:txBody>
          <a:bodyPr/>
          <a:lstStyle/>
          <a:p>
            <a:pPr algn="l"/>
            <a:r>
              <a:rPr lang="en-US" altLang="sv-SE" sz="3600" smtClean="0"/>
              <a:t>Determine Software Resource Requirements</a:t>
            </a:r>
          </a:p>
        </p:txBody>
      </p:sp>
      <p:sp>
        <p:nvSpPr>
          <p:cNvPr id="64516" name="Rectangle 3"/>
          <p:cNvSpPr>
            <a:spLocks noGrp="1" noChangeArrowheads="1"/>
          </p:cNvSpPr>
          <p:nvPr>
            <p:ph idx="1"/>
          </p:nvPr>
        </p:nvSpPr>
        <p:spPr>
          <a:xfrm>
            <a:off x="323850" y="1612900"/>
            <a:ext cx="8712200" cy="4552950"/>
          </a:xfrm>
        </p:spPr>
        <p:txBody>
          <a:bodyPr/>
          <a:lstStyle/>
          <a:p>
            <a:r>
              <a:rPr lang="en-US" altLang="sv-SE" smtClean="0"/>
              <a:t>Understand the types of software resource requirements – at the level of the run-time architecture</a:t>
            </a:r>
          </a:p>
          <a:p>
            <a:pPr lvl="1"/>
            <a:r>
              <a:rPr lang="en-US" altLang="sv-SE" smtClean="0"/>
              <a:t>Method Calls</a:t>
            </a:r>
          </a:p>
          <a:p>
            <a:pPr lvl="1"/>
            <a:r>
              <a:rPr lang="en-US" altLang="sv-SE" smtClean="0"/>
              <a:t>Database queries</a:t>
            </a:r>
          </a:p>
          <a:p>
            <a:pPr lvl="1"/>
            <a:r>
              <a:rPr lang="en-US" altLang="sv-SE" smtClean="0"/>
              <a:t>Data Loading: </a:t>
            </a:r>
          </a:p>
          <a:p>
            <a:pPr lvl="2"/>
            <a:r>
              <a:rPr lang="en-US" altLang="sv-SE" smtClean="0"/>
              <a:t>How many files/tables? What is their size?</a:t>
            </a:r>
          </a:p>
          <a:p>
            <a:pPr lvl="1"/>
            <a:r>
              <a:rPr lang="en-US" altLang="sv-SE" smtClean="0"/>
              <a:t>Caching</a:t>
            </a:r>
          </a:p>
        </p:txBody>
      </p:sp>
      <p:sp>
        <p:nvSpPr>
          <p:cNvPr id="64517" name="Slide Number Placeholder 5"/>
          <p:cNvSpPr>
            <a:spLocks noGrp="1"/>
          </p:cNvSpPr>
          <p:nvPr>
            <p:ph type="sldNum" sz="quarter" idx="4294967295"/>
          </p:nvPr>
        </p:nvSpPr>
        <p:spPr bwMode="auto">
          <a:xfrm>
            <a:off x="8712200" y="6580188"/>
            <a:ext cx="468313"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fld id="{35FA796C-10E4-4511-AC04-6F940537C054}" type="slidenum">
              <a:rPr lang="en-GB" altLang="sv-SE" sz="1400">
                <a:latin typeface="Lucida Sans Unicode" panose="020B0602030504020204" pitchFamily="34" charset="0"/>
              </a:rPr>
              <a:pPr eaLnBrk="1" hangingPunct="1">
                <a:lnSpc>
                  <a:spcPct val="90000"/>
                </a:lnSpc>
                <a:spcBef>
                  <a:spcPct val="0"/>
                </a:spcBef>
                <a:buSzTx/>
                <a:buFontTx/>
                <a:buNone/>
              </a:pPr>
              <a:t>21</a:t>
            </a:fld>
            <a:endParaRPr lang="en-GB" altLang="sv-SE" sz="1400">
              <a:latin typeface="Lucida Sans Unicode" panose="020B0602030504020204" pitchFamily="34" charset="0"/>
            </a:endParaRPr>
          </a:p>
        </p:txBody>
      </p:sp>
      <p:sp>
        <p:nvSpPr>
          <p:cNvPr id="64518" name="Octagon 5"/>
          <p:cNvSpPr>
            <a:spLocks noChangeArrowheads="1"/>
          </p:cNvSpPr>
          <p:nvPr/>
        </p:nvSpPr>
        <p:spPr bwMode="auto">
          <a:xfrm>
            <a:off x="323850" y="620713"/>
            <a:ext cx="360363" cy="360362"/>
          </a:xfrm>
          <a:prstGeom prst="octagon">
            <a:avLst>
              <a:gd name="adj" fmla="val 29287"/>
            </a:avLst>
          </a:prstGeom>
          <a:solidFill>
            <a:schemeClr val="accent1"/>
          </a:solidFill>
          <a:ln w="9525" algn="ctr">
            <a:solidFill>
              <a:schemeClr val="tx1"/>
            </a:solidFill>
            <a:round/>
            <a:headEnd/>
            <a:tailEnd/>
          </a:ln>
        </p:spPr>
        <p:txBody>
          <a:bodyPr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a:spcBef>
                <a:spcPct val="0"/>
              </a:spcBef>
              <a:buSzTx/>
              <a:buFontTx/>
              <a:buNone/>
            </a:pPr>
            <a:r>
              <a:rPr lang="en-US" altLang="sv-SE" sz="2000" b="1"/>
              <a:t>5</a:t>
            </a:r>
            <a:endParaRPr lang="sv-SE" altLang="sv-SE" sz="2400" b="1"/>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55"/>
          <p:cNvSpPr>
            <a:spLocks noChangeArrowheads="1"/>
          </p:cNvSpPr>
          <p:nvPr/>
        </p:nvSpPr>
        <p:spPr bwMode="auto">
          <a:xfrm flipH="1" flipV="1">
            <a:off x="1331913" y="1916113"/>
            <a:ext cx="2592387" cy="2233612"/>
          </a:xfrm>
          <a:prstGeom prst="roundRect">
            <a:avLst>
              <a:gd name="adj" fmla="val 16667"/>
            </a:avLst>
          </a:prstGeom>
          <a:solidFill>
            <a:srgbClr val="DCEB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3600">
              <a:latin typeface="Lucida Sans Unicode" panose="020B0602030504020204" pitchFamily="34" charset="0"/>
            </a:endParaRPr>
          </a:p>
        </p:txBody>
      </p:sp>
      <p:sp>
        <p:nvSpPr>
          <p:cNvPr id="66563" name="Line 110"/>
          <p:cNvSpPr>
            <a:spLocks noChangeShapeType="1"/>
          </p:cNvSpPr>
          <p:nvPr/>
        </p:nvSpPr>
        <p:spPr bwMode="auto">
          <a:xfrm flipH="1" flipV="1">
            <a:off x="3470275" y="2795588"/>
            <a:ext cx="0" cy="11588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6564" name="Title 1"/>
          <p:cNvSpPr>
            <a:spLocks noGrp="1"/>
          </p:cNvSpPr>
          <p:nvPr>
            <p:ph type="title"/>
          </p:nvPr>
        </p:nvSpPr>
        <p:spPr>
          <a:xfrm>
            <a:off x="0" y="549275"/>
            <a:ext cx="9144000" cy="762000"/>
          </a:xfrm>
        </p:spPr>
        <p:txBody>
          <a:bodyPr/>
          <a:lstStyle/>
          <a:p>
            <a:r>
              <a:rPr lang="en-US" altLang="sv-SE" smtClean="0"/>
              <a:t>Derive Load from Sequence Diagrams</a:t>
            </a:r>
            <a:endParaRPr lang="sv-SE" altLang="sv-SE" smtClean="0"/>
          </a:p>
        </p:txBody>
      </p:sp>
      <p:sp>
        <p:nvSpPr>
          <p:cNvPr id="66565" name="Rectangle 106"/>
          <p:cNvSpPr>
            <a:spLocks noChangeArrowheads="1"/>
          </p:cNvSpPr>
          <p:nvPr/>
        </p:nvSpPr>
        <p:spPr bwMode="auto">
          <a:xfrm flipH="1">
            <a:off x="3282950" y="2228850"/>
            <a:ext cx="425450" cy="642938"/>
          </a:xfrm>
          <a:prstGeom prst="rect">
            <a:avLst/>
          </a:prstGeom>
          <a:solidFill>
            <a:srgbClr val="CCE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GB" altLang="sv-SE" sz="2000" b="1">
                <a:latin typeface="Lucida Sans Unicode" panose="020B0602030504020204" pitchFamily="34" charset="0"/>
              </a:rPr>
              <a:t>B</a:t>
            </a:r>
          </a:p>
        </p:txBody>
      </p:sp>
      <p:sp>
        <p:nvSpPr>
          <p:cNvPr id="66566" name="Line 113"/>
          <p:cNvSpPr>
            <a:spLocks noChangeShapeType="1"/>
          </p:cNvSpPr>
          <p:nvPr/>
        </p:nvSpPr>
        <p:spPr bwMode="auto">
          <a:xfrm flipH="1" flipV="1">
            <a:off x="1749425" y="2795588"/>
            <a:ext cx="0" cy="11588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6567" name="Rectangle 109"/>
          <p:cNvSpPr>
            <a:spLocks noChangeArrowheads="1"/>
          </p:cNvSpPr>
          <p:nvPr/>
        </p:nvSpPr>
        <p:spPr bwMode="auto">
          <a:xfrm flipH="1">
            <a:off x="1547813" y="2228850"/>
            <a:ext cx="360362" cy="642938"/>
          </a:xfrm>
          <a:prstGeom prst="rect">
            <a:avLst/>
          </a:prstGeom>
          <a:solidFill>
            <a:srgbClr val="CCE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GB" altLang="sv-SE" sz="2000" b="1">
                <a:latin typeface="Lucida Sans Unicode" panose="020B0602030504020204" pitchFamily="34" charset="0"/>
              </a:rPr>
              <a:t>A</a:t>
            </a:r>
          </a:p>
        </p:txBody>
      </p:sp>
      <p:sp>
        <p:nvSpPr>
          <p:cNvPr id="66568" name="Line 119"/>
          <p:cNvSpPr>
            <a:spLocks noChangeShapeType="1"/>
          </p:cNvSpPr>
          <p:nvPr/>
        </p:nvSpPr>
        <p:spPr bwMode="auto">
          <a:xfrm flipH="1" flipV="1">
            <a:off x="1746250" y="3621088"/>
            <a:ext cx="171608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endParaRPr lang="en-GB"/>
          </a:p>
        </p:txBody>
      </p:sp>
      <p:sp>
        <p:nvSpPr>
          <p:cNvPr id="66569" name="Line 120"/>
          <p:cNvSpPr>
            <a:spLocks noChangeShapeType="1"/>
          </p:cNvSpPr>
          <p:nvPr/>
        </p:nvSpPr>
        <p:spPr bwMode="auto">
          <a:xfrm flipV="1">
            <a:off x="1746250" y="3067050"/>
            <a:ext cx="1731963"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6570" name="Rectangle 122"/>
          <p:cNvSpPr>
            <a:spLocks noChangeArrowheads="1"/>
          </p:cNvSpPr>
          <p:nvPr/>
        </p:nvSpPr>
        <p:spPr bwMode="auto">
          <a:xfrm flipH="1" flipV="1">
            <a:off x="3432175" y="3060700"/>
            <a:ext cx="123825" cy="560388"/>
          </a:xfrm>
          <a:prstGeom prst="rect">
            <a:avLst/>
          </a:prstGeom>
          <a:solidFill>
            <a:srgbClr val="CCECFF"/>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3600">
              <a:latin typeface="Lucida Sans Unicode" panose="020B0602030504020204" pitchFamily="34" charset="0"/>
            </a:endParaRPr>
          </a:p>
        </p:txBody>
      </p:sp>
      <p:sp>
        <p:nvSpPr>
          <p:cNvPr id="66571" name="Rectangle 23"/>
          <p:cNvSpPr>
            <a:spLocks noChangeArrowheads="1"/>
          </p:cNvSpPr>
          <p:nvPr/>
        </p:nvSpPr>
        <p:spPr bwMode="auto">
          <a:xfrm>
            <a:off x="1979613" y="2760663"/>
            <a:ext cx="12414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n-US" altLang="sv-SE" sz="1400" b="1">
                <a:latin typeface="Lucida Sans Unicode" panose="020B0602030504020204" pitchFamily="34" charset="0"/>
              </a:rPr>
              <a:t>Method(arg)</a:t>
            </a:r>
            <a:endParaRPr lang="sv-SE" altLang="sv-SE" sz="2000" b="1">
              <a:latin typeface="Lucida Sans Unicode" panose="020B0602030504020204" pitchFamily="34" charset="0"/>
            </a:endParaRPr>
          </a:p>
        </p:txBody>
      </p:sp>
      <p:sp>
        <p:nvSpPr>
          <p:cNvPr id="66572" name="Rectangle 24"/>
          <p:cNvSpPr>
            <a:spLocks noChangeArrowheads="1"/>
          </p:cNvSpPr>
          <p:nvPr/>
        </p:nvSpPr>
        <p:spPr bwMode="auto">
          <a:xfrm>
            <a:off x="2043113" y="3328988"/>
            <a:ext cx="116363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n-US" altLang="sv-SE" sz="1400" b="1">
                <a:latin typeface="Lucida Sans Unicode" panose="020B0602030504020204" pitchFamily="34" charset="0"/>
              </a:rPr>
              <a:t>Return(arg)</a:t>
            </a:r>
            <a:endParaRPr lang="sv-SE" altLang="sv-SE" sz="2000" b="1">
              <a:latin typeface="Lucida Sans Unicode" panose="020B0602030504020204" pitchFamily="34" charset="0"/>
            </a:endParaRPr>
          </a:p>
        </p:txBody>
      </p:sp>
      <p:sp>
        <p:nvSpPr>
          <p:cNvPr id="66573" name="Oval 25"/>
          <p:cNvSpPr>
            <a:spLocks noChangeArrowheads="1"/>
          </p:cNvSpPr>
          <p:nvPr/>
        </p:nvSpPr>
        <p:spPr bwMode="auto">
          <a:xfrm>
            <a:off x="1979613" y="2590800"/>
            <a:ext cx="1319212" cy="515938"/>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spcBef>
                <a:spcPct val="0"/>
              </a:spcBef>
              <a:buSzTx/>
              <a:buFontTx/>
              <a:buNone/>
            </a:pPr>
            <a:endParaRPr lang="sv-SE" altLang="sv-SE" sz="2400">
              <a:latin typeface="Times" panose="02020603050405020304" pitchFamily="18" charset="0"/>
            </a:endParaRPr>
          </a:p>
        </p:txBody>
      </p:sp>
      <p:sp>
        <p:nvSpPr>
          <p:cNvPr id="66574" name="Oval 26"/>
          <p:cNvSpPr>
            <a:spLocks noChangeArrowheads="1"/>
          </p:cNvSpPr>
          <p:nvPr/>
        </p:nvSpPr>
        <p:spPr bwMode="auto">
          <a:xfrm>
            <a:off x="1979613" y="3213100"/>
            <a:ext cx="1319212" cy="515938"/>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spcBef>
                <a:spcPct val="0"/>
              </a:spcBef>
              <a:buSzTx/>
              <a:buFontTx/>
              <a:buNone/>
            </a:pPr>
            <a:endParaRPr lang="sv-SE" altLang="sv-SE" sz="2400">
              <a:latin typeface="Times" panose="02020603050405020304" pitchFamily="18" charset="0"/>
            </a:endParaRPr>
          </a:p>
        </p:txBody>
      </p:sp>
      <p:cxnSp>
        <p:nvCxnSpPr>
          <p:cNvPr id="66575" name="Straight Arrow Connector 28"/>
          <p:cNvCxnSpPr>
            <a:cxnSpLocks noChangeShapeType="1"/>
          </p:cNvCxnSpPr>
          <p:nvPr/>
        </p:nvCxnSpPr>
        <p:spPr bwMode="auto">
          <a:xfrm>
            <a:off x="2640013" y="3789363"/>
            <a:ext cx="0" cy="792162"/>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576" name="Rectangle 29"/>
          <p:cNvSpPr>
            <a:spLocks noChangeArrowheads="1"/>
          </p:cNvSpPr>
          <p:nvPr/>
        </p:nvSpPr>
        <p:spPr bwMode="auto">
          <a:xfrm>
            <a:off x="2085975" y="4581525"/>
            <a:ext cx="16764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n-US" altLang="sv-SE" sz="1800" b="1">
                <a:latin typeface="Lucida Sans Unicode" panose="020B0602030504020204" pitchFamily="34" charset="0"/>
              </a:rPr>
              <a:t>Network load</a:t>
            </a:r>
            <a:endParaRPr lang="sv-SE" altLang="sv-SE" b="1">
              <a:latin typeface="Lucida Sans Unicode" panose="020B0602030504020204" pitchFamily="34" charset="0"/>
            </a:endParaRPr>
          </a:p>
        </p:txBody>
      </p:sp>
      <p:sp>
        <p:nvSpPr>
          <p:cNvPr id="66577" name="Oval 30"/>
          <p:cNvSpPr>
            <a:spLocks noChangeArrowheads="1"/>
          </p:cNvSpPr>
          <p:nvPr/>
        </p:nvSpPr>
        <p:spPr bwMode="auto">
          <a:xfrm>
            <a:off x="3263900" y="2954338"/>
            <a:ext cx="444500" cy="774700"/>
          </a:xfrm>
          <a:prstGeom prst="ellipse">
            <a:avLst/>
          </a:prstGeom>
          <a:noFill/>
          <a:ln w="28575" algn="ctr">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spcBef>
                <a:spcPct val="0"/>
              </a:spcBef>
              <a:buSzTx/>
              <a:buFontTx/>
              <a:buNone/>
            </a:pPr>
            <a:endParaRPr lang="sv-SE" altLang="sv-SE" sz="2400">
              <a:latin typeface="Times" panose="02020603050405020304" pitchFamily="18" charset="0"/>
            </a:endParaRPr>
          </a:p>
        </p:txBody>
      </p:sp>
      <p:cxnSp>
        <p:nvCxnSpPr>
          <p:cNvPr id="66578" name="Straight Arrow Connector 31"/>
          <p:cNvCxnSpPr>
            <a:cxnSpLocks noChangeShapeType="1"/>
          </p:cNvCxnSpPr>
          <p:nvPr/>
        </p:nvCxnSpPr>
        <p:spPr bwMode="auto">
          <a:xfrm>
            <a:off x="3708400" y="3328988"/>
            <a:ext cx="935038" cy="0"/>
          </a:xfrm>
          <a:prstGeom prst="straightConnector1">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579" name="Rectangle 33"/>
          <p:cNvSpPr>
            <a:spLocks noChangeArrowheads="1"/>
          </p:cNvSpPr>
          <p:nvPr/>
        </p:nvSpPr>
        <p:spPr bwMode="auto">
          <a:xfrm>
            <a:off x="4699000" y="3179763"/>
            <a:ext cx="30480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n-US" altLang="sv-SE" sz="1800" b="1">
                <a:latin typeface="Lucida Sans Unicode" panose="020B0602030504020204" pitchFamily="34" charset="0"/>
              </a:rPr>
              <a:t>Processing load:</a:t>
            </a:r>
          </a:p>
          <a:p>
            <a:pPr eaLnBrk="1" hangingPunct="1">
              <a:lnSpc>
                <a:spcPct val="90000"/>
              </a:lnSpc>
              <a:spcBef>
                <a:spcPct val="0"/>
              </a:spcBef>
              <a:buSzTx/>
              <a:buFontTx/>
              <a:buNone/>
            </a:pPr>
            <a:r>
              <a:rPr lang="en-US" altLang="sv-SE" sz="1800" b="1">
                <a:latin typeface="Lucida Sans Unicode" panose="020B0602030504020204" pitchFamily="34" charset="0"/>
              </a:rPr>
              <a:t> - DB / cache / processor</a:t>
            </a:r>
            <a:endParaRPr lang="sv-SE" altLang="sv-SE" b="1">
              <a:latin typeface="Lucida Sans Unicode" panose="020B0602030504020204" pitchFamily="34" charset="0"/>
            </a:endParaRPr>
          </a:p>
        </p:txBody>
      </p:sp>
      <p:sp>
        <p:nvSpPr>
          <p:cNvPr id="66580" name="Rectangle 34"/>
          <p:cNvSpPr>
            <a:spLocks noChangeArrowheads="1"/>
          </p:cNvSpPr>
          <p:nvPr/>
        </p:nvSpPr>
        <p:spPr bwMode="auto">
          <a:xfrm>
            <a:off x="2640013" y="4868863"/>
            <a:ext cx="12112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n-US" altLang="sv-SE" sz="1600">
                <a:latin typeface="Lucida Sans Unicode" panose="020B0602030504020204" pitchFamily="34" charset="0"/>
              </a:rPr>
              <a:t>MB’s / sec</a:t>
            </a:r>
            <a:endParaRPr lang="sv-SE" altLang="sv-SE" sz="1600">
              <a:latin typeface="Lucida Sans Unicode" panose="020B0602030504020204" pitchFamily="34" charset="0"/>
            </a:endParaRPr>
          </a:p>
        </p:txBody>
      </p:sp>
      <p:sp>
        <p:nvSpPr>
          <p:cNvPr id="66581" name="Rectangle 35"/>
          <p:cNvSpPr>
            <a:spLocks noChangeArrowheads="1"/>
          </p:cNvSpPr>
          <p:nvPr/>
        </p:nvSpPr>
        <p:spPr bwMode="auto">
          <a:xfrm>
            <a:off x="5076825" y="3776663"/>
            <a:ext cx="19653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n-US" altLang="sv-SE" sz="1600">
                <a:latin typeface="Lucida Sans Unicode" panose="020B0602030504020204" pitchFamily="34" charset="0"/>
              </a:rPr>
              <a:t>transactions / sec</a:t>
            </a:r>
            <a:endParaRPr lang="sv-SE" altLang="sv-SE" sz="1600">
              <a:latin typeface="Lucida Sans Unicode" panose="020B060203050402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 name="Rectangle 49"/>
          <p:cNvSpPr/>
          <p:nvPr/>
        </p:nvSpPr>
        <p:spPr bwMode="auto">
          <a:xfrm>
            <a:off x="4556125" y="5037138"/>
            <a:ext cx="719138" cy="792162"/>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a:lstStyle/>
          <a:p>
            <a:pPr>
              <a:defRPr/>
            </a:pPr>
            <a:endParaRPr lang="sv-SE" sz="2400">
              <a:latin typeface="Times" pitchFamily="68" charset="0"/>
            </a:endParaRPr>
          </a:p>
        </p:txBody>
      </p:sp>
      <p:sp>
        <p:nvSpPr>
          <p:cNvPr id="11" name="Rectangle 10"/>
          <p:cNvSpPr/>
          <p:nvPr/>
        </p:nvSpPr>
        <p:spPr bwMode="auto">
          <a:xfrm>
            <a:off x="6732588" y="2781300"/>
            <a:ext cx="719137" cy="792163"/>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a:lstStyle/>
          <a:p>
            <a:pPr>
              <a:defRPr/>
            </a:pPr>
            <a:endParaRPr lang="sv-SE" sz="2400">
              <a:latin typeface="Times" pitchFamily="68" charset="0"/>
            </a:endParaRPr>
          </a:p>
        </p:txBody>
      </p:sp>
      <p:sp>
        <p:nvSpPr>
          <p:cNvPr id="67588" name="Footer Placeholder 4"/>
          <p:cNvSpPr>
            <a:spLocks noGrp="1"/>
          </p:cNvSpPr>
          <p:nvPr>
            <p:ph type="ftr" sz="quarter" idx="4294967295"/>
          </p:nvPr>
        </p:nvSpPr>
        <p:spPr bwMode="auto">
          <a:xfrm>
            <a:off x="8820150" y="6651625"/>
            <a:ext cx="468313" cy="3063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fld id="{7165EFEB-9B9D-4218-B65F-1B7DA3D64DFB}" type="slidenum">
              <a:rPr lang="en-US" altLang="sv-SE" sz="1000" i="1">
                <a:latin typeface="Lucida Sans Unicode" panose="020B0602030504020204" pitchFamily="34" charset="0"/>
              </a:rPr>
              <a:pPr eaLnBrk="1" hangingPunct="1">
                <a:lnSpc>
                  <a:spcPct val="90000"/>
                </a:lnSpc>
                <a:spcBef>
                  <a:spcPct val="0"/>
                </a:spcBef>
                <a:buSzTx/>
                <a:buFontTx/>
                <a:buNone/>
              </a:pPr>
              <a:t>23</a:t>
            </a:fld>
            <a:endParaRPr lang="en-US" altLang="sv-SE" sz="1000" i="1">
              <a:latin typeface="Lucida Sans Unicode" panose="020B0602030504020204" pitchFamily="34" charset="0"/>
            </a:endParaRPr>
          </a:p>
        </p:txBody>
      </p:sp>
      <p:sp>
        <p:nvSpPr>
          <p:cNvPr id="67589" name="Rectangle 2"/>
          <p:cNvSpPr>
            <a:spLocks noGrp="1" noChangeArrowheads="1"/>
          </p:cNvSpPr>
          <p:nvPr>
            <p:ph type="title"/>
          </p:nvPr>
        </p:nvSpPr>
        <p:spPr>
          <a:xfrm>
            <a:off x="323850" y="404813"/>
            <a:ext cx="8569325" cy="679450"/>
          </a:xfrm>
        </p:spPr>
        <p:txBody>
          <a:bodyPr/>
          <a:lstStyle/>
          <a:p>
            <a:r>
              <a:rPr lang="en-US" altLang="sv-SE" sz="4000" smtClean="0"/>
              <a:t>Software Resource Requirements</a:t>
            </a:r>
          </a:p>
        </p:txBody>
      </p:sp>
      <p:sp>
        <p:nvSpPr>
          <p:cNvPr id="67590" name="Octagon 61"/>
          <p:cNvSpPr>
            <a:spLocks noChangeArrowheads="1"/>
          </p:cNvSpPr>
          <p:nvPr/>
        </p:nvSpPr>
        <p:spPr bwMode="auto">
          <a:xfrm>
            <a:off x="539750" y="584200"/>
            <a:ext cx="360363" cy="358775"/>
          </a:xfrm>
          <a:prstGeom prst="octagon">
            <a:avLst>
              <a:gd name="adj" fmla="val 29287"/>
            </a:avLst>
          </a:prstGeom>
          <a:solidFill>
            <a:schemeClr val="accent1"/>
          </a:solidFill>
          <a:ln w="9525" algn="ctr">
            <a:solidFill>
              <a:schemeClr val="tx1"/>
            </a:solidFill>
            <a:round/>
            <a:headEnd/>
            <a:tailEnd/>
          </a:ln>
        </p:spPr>
        <p:txBody>
          <a:bodyPr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a:spcBef>
                <a:spcPct val="0"/>
              </a:spcBef>
              <a:buSzTx/>
              <a:buFontTx/>
              <a:buNone/>
            </a:pPr>
            <a:r>
              <a:rPr lang="en-US" altLang="sv-SE" sz="2000" b="1"/>
              <a:t>5</a:t>
            </a:r>
            <a:endParaRPr lang="sv-SE" altLang="sv-SE" sz="2400" b="1"/>
          </a:p>
        </p:txBody>
      </p:sp>
      <p:grpSp>
        <p:nvGrpSpPr>
          <p:cNvPr id="67591" name="Group 1"/>
          <p:cNvGrpSpPr>
            <a:grpSpLocks/>
          </p:cNvGrpSpPr>
          <p:nvPr/>
        </p:nvGrpSpPr>
        <p:grpSpPr bwMode="auto">
          <a:xfrm>
            <a:off x="608013" y="1347788"/>
            <a:ext cx="5548312" cy="3376612"/>
            <a:chOff x="103188" y="1132382"/>
            <a:chExt cx="6845076" cy="5032922"/>
          </a:xfrm>
        </p:grpSpPr>
        <p:cxnSp>
          <p:nvCxnSpPr>
            <p:cNvPr id="67612" name="Straight Connector 80"/>
            <p:cNvCxnSpPr>
              <a:cxnSpLocks noChangeShapeType="1"/>
            </p:cNvCxnSpPr>
            <p:nvPr/>
          </p:nvCxnSpPr>
          <p:spPr bwMode="auto">
            <a:xfrm flipV="1">
              <a:off x="3356478" y="5154165"/>
              <a:ext cx="504741" cy="1736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nvGrpSpPr>
            <p:cNvPr id="67613" name="Group 3"/>
            <p:cNvGrpSpPr>
              <a:grpSpLocks/>
            </p:cNvGrpSpPr>
            <p:nvPr/>
          </p:nvGrpSpPr>
          <p:grpSpPr bwMode="auto">
            <a:xfrm>
              <a:off x="392113" y="2798341"/>
              <a:ext cx="722312" cy="914400"/>
              <a:chOff x="480" y="1296"/>
              <a:chExt cx="720" cy="912"/>
            </a:xfrm>
          </p:grpSpPr>
          <p:sp>
            <p:nvSpPr>
              <p:cNvPr id="67633" name="Rectangle 4"/>
              <p:cNvSpPr>
                <a:spLocks noChangeArrowheads="1"/>
              </p:cNvSpPr>
              <p:nvPr/>
            </p:nvSpPr>
            <p:spPr bwMode="auto">
              <a:xfrm>
                <a:off x="816" y="1488"/>
                <a:ext cx="48" cy="624"/>
              </a:xfrm>
              <a:prstGeom prst="rect">
                <a:avLst/>
              </a:prstGeom>
              <a:solidFill>
                <a:schemeClr val="tx1"/>
              </a:solidFill>
              <a:ln w="9525">
                <a:solidFill>
                  <a:srgbClr val="000000"/>
                </a:solidFill>
                <a:miter lim="800000"/>
                <a:headEnd/>
                <a:tailEnd/>
              </a:ln>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1600">
                  <a:latin typeface="Lucida Sans Unicode" panose="020B0602030504020204" pitchFamily="34" charset="0"/>
                </a:endParaRPr>
              </a:p>
            </p:txBody>
          </p:sp>
          <p:sp>
            <p:nvSpPr>
              <p:cNvPr id="67634" name="Rectangle 5"/>
              <p:cNvSpPr>
                <a:spLocks noChangeArrowheads="1"/>
              </p:cNvSpPr>
              <p:nvPr/>
            </p:nvSpPr>
            <p:spPr bwMode="auto">
              <a:xfrm rot="2700000">
                <a:off x="672" y="1968"/>
                <a:ext cx="48" cy="432"/>
              </a:xfrm>
              <a:prstGeom prst="rect">
                <a:avLst/>
              </a:prstGeom>
              <a:solidFill>
                <a:schemeClr val="tx1"/>
              </a:solidFill>
              <a:ln w="9525">
                <a:solidFill>
                  <a:srgbClr val="000000"/>
                </a:solidFill>
                <a:miter lim="800000"/>
                <a:headEnd/>
                <a:tailEnd/>
              </a:ln>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1600">
                  <a:latin typeface="Lucida Sans Unicode" panose="020B0602030504020204" pitchFamily="34" charset="0"/>
                </a:endParaRPr>
              </a:p>
            </p:txBody>
          </p:sp>
          <p:sp>
            <p:nvSpPr>
              <p:cNvPr id="67635" name="Rectangle 6"/>
              <p:cNvSpPr>
                <a:spLocks noChangeArrowheads="1"/>
              </p:cNvSpPr>
              <p:nvPr/>
            </p:nvSpPr>
            <p:spPr bwMode="auto">
              <a:xfrm rot="18900000" flipH="1">
                <a:off x="960" y="1968"/>
                <a:ext cx="48" cy="432"/>
              </a:xfrm>
              <a:prstGeom prst="rect">
                <a:avLst/>
              </a:prstGeom>
              <a:solidFill>
                <a:schemeClr val="tx1"/>
              </a:solidFill>
              <a:ln w="9525">
                <a:solidFill>
                  <a:srgbClr val="000000"/>
                </a:solidFill>
                <a:miter lim="800000"/>
                <a:headEnd/>
                <a:tailEnd/>
              </a:ln>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1600">
                  <a:latin typeface="Lucida Sans Unicode" panose="020B0602030504020204" pitchFamily="34" charset="0"/>
                </a:endParaRPr>
              </a:p>
            </p:txBody>
          </p:sp>
          <p:sp>
            <p:nvSpPr>
              <p:cNvPr id="67636" name="Rectangle 7"/>
              <p:cNvSpPr>
                <a:spLocks noChangeArrowheads="1"/>
              </p:cNvSpPr>
              <p:nvPr/>
            </p:nvSpPr>
            <p:spPr bwMode="auto">
              <a:xfrm rot="5400000">
                <a:off x="816" y="1392"/>
                <a:ext cx="48" cy="624"/>
              </a:xfrm>
              <a:prstGeom prst="rect">
                <a:avLst/>
              </a:prstGeom>
              <a:solidFill>
                <a:schemeClr val="tx1"/>
              </a:solidFill>
              <a:ln w="9525">
                <a:solidFill>
                  <a:srgbClr val="000000"/>
                </a:solidFill>
                <a:miter lim="800000"/>
                <a:headEnd/>
                <a:tailEnd/>
              </a:ln>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1600">
                  <a:latin typeface="Lucida Sans Unicode" panose="020B0602030504020204" pitchFamily="34" charset="0"/>
                </a:endParaRPr>
              </a:p>
            </p:txBody>
          </p:sp>
          <p:sp>
            <p:nvSpPr>
              <p:cNvPr id="67637" name="Oval 8"/>
              <p:cNvSpPr>
                <a:spLocks noChangeArrowheads="1"/>
              </p:cNvSpPr>
              <p:nvPr/>
            </p:nvSpPr>
            <p:spPr bwMode="auto">
              <a:xfrm>
                <a:off x="720" y="1296"/>
                <a:ext cx="240" cy="240"/>
              </a:xfrm>
              <a:prstGeom prst="ellipse">
                <a:avLst/>
              </a:prstGeom>
              <a:solidFill>
                <a:schemeClr val="tx1"/>
              </a:solidFill>
              <a:ln w="9525">
                <a:solidFill>
                  <a:srgbClr val="000000"/>
                </a:solidFill>
                <a:round/>
                <a:headEnd/>
                <a:tailEnd/>
              </a:ln>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1600">
                  <a:latin typeface="Lucida Sans Unicode" panose="020B0602030504020204" pitchFamily="34" charset="0"/>
                </a:endParaRPr>
              </a:p>
            </p:txBody>
          </p:sp>
        </p:grpSp>
        <p:sp>
          <p:nvSpPr>
            <p:cNvPr id="67614" name="Text Box 9"/>
            <p:cNvSpPr txBox="1">
              <a:spLocks noChangeArrowheads="1"/>
            </p:cNvSpPr>
            <p:nvPr/>
          </p:nvSpPr>
          <p:spPr bwMode="auto">
            <a:xfrm>
              <a:off x="103188" y="3877842"/>
              <a:ext cx="1374716" cy="4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nl-NL" altLang="sv-SE" sz="1600">
                  <a:latin typeface="Lucida Sans Unicode" panose="020B0602030504020204" pitchFamily="34" charset="0"/>
                </a:rPr>
                <a:t>customer</a:t>
              </a:r>
              <a:endParaRPr lang="nl-NL" altLang="sv-SE" sz="1800">
                <a:latin typeface="Lucida Sans Unicode" panose="020B0602030504020204" pitchFamily="34" charset="0"/>
              </a:endParaRPr>
            </a:p>
          </p:txBody>
        </p:sp>
        <p:grpSp>
          <p:nvGrpSpPr>
            <p:cNvPr id="1120274" name="Group 18"/>
            <p:cNvGrpSpPr>
              <a:grpSpLocks/>
            </p:cNvGrpSpPr>
            <p:nvPr/>
          </p:nvGrpSpPr>
          <p:grpSpPr bwMode="auto">
            <a:xfrm>
              <a:off x="1906984" y="1484784"/>
              <a:ext cx="1512888" cy="504825"/>
              <a:chOff x="1066" y="798"/>
              <a:chExt cx="953" cy="318"/>
            </a:xfrm>
            <a:solidFill>
              <a:srgbClr val="FADDA2"/>
            </a:solidFill>
          </p:grpSpPr>
          <p:sp>
            <p:nvSpPr>
              <p:cNvPr id="1120275" name="Oval 19"/>
              <p:cNvSpPr>
                <a:spLocks noChangeArrowheads="1"/>
              </p:cNvSpPr>
              <p:nvPr/>
            </p:nvSpPr>
            <p:spPr bwMode="auto">
              <a:xfrm>
                <a:off x="1066" y="798"/>
                <a:ext cx="953" cy="318"/>
              </a:xfrm>
              <a:prstGeom prst="ellipse">
                <a:avLst/>
              </a:prstGeom>
              <a:grpFill/>
              <a:ln w="9525">
                <a:solidFill>
                  <a:schemeClr val="tx1"/>
                </a:solidFill>
                <a:round/>
                <a:headEnd/>
                <a:tailEnd/>
              </a:ln>
              <a:effectLst/>
            </p:spPr>
            <p:txBody>
              <a:bodyPr wrap="none" anchor="ctr"/>
              <a:lstStyle/>
              <a:p>
                <a:pPr eaLnBrk="1" hangingPunct="1">
                  <a:lnSpc>
                    <a:spcPct val="90000"/>
                  </a:lnSpc>
                  <a:defRPr/>
                </a:pPr>
                <a:endParaRPr lang="en-GB" sz="1600"/>
              </a:p>
            </p:txBody>
          </p:sp>
          <p:sp>
            <p:nvSpPr>
              <p:cNvPr id="1120276" name="Text Box 20"/>
              <p:cNvSpPr txBox="1">
                <a:spLocks noChangeArrowheads="1"/>
              </p:cNvSpPr>
              <p:nvPr/>
            </p:nvSpPr>
            <p:spPr bwMode="auto">
              <a:xfrm>
                <a:off x="1111" y="840"/>
                <a:ext cx="839" cy="274"/>
              </a:xfrm>
              <a:prstGeom prst="rect">
                <a:avLst/>
              </a:prstGeom>
              <a:noFill/>
              <a:ln w="9525">
                <a:noFill/>
                <a:miter lim="800000"/>
                <a:headEnd/>
                <a:tailEnd/>
              </a:ln>
              <a:effectLst/>
            </p:spPr>
            <p:txBody>
              <a:bodyPr wrap="none">
                <a:spAutoFit/>
              </a:bodyPr>
              <a:lstStyle/>
              <a:p>
                <a:pPr marL="342900" indent="-342900" eaLnBrk="1" hangingPunct="1">
                  <a:lnSpc>
                    <a:spcPct val="90000"/>
                  </a:lnSpc>
                  <a:defRPr/>
                </a:pPr>
                <a:r>
                  <a:rPr lang="nl-NL" sz="1400" dirty="0"/>
                  <a:t>1: register</a:t>
                </a:r>
              </a:p>
            </p:txBody>
          </p:sp>
        </p:grpSp>
        <p:grpSp>
          <p:nvGrpSpPr>
            <p:cNvPr id="1120277" name="Group 21"/>
            <p:cNvGrpSpPr>
              <a:grpSpLocks/>
            </p:cNvGrpSpPr>
            <p:nvPr/>
          </p:nvGrpSpPr>
          <p:grpSpPr bwMode="auto">
            <a:xfrm>
              <a:off x="1979712" y="2996183"/>
              <a:ext cx="1268412" cy="504825"/>
              <a:chOff x="1845" y="1624"/>
              <a:chExt cx="953" cy="318"/>
            </a:xfrm>
            <a:solidFill>
              <a:srgbClr val="FFC000"/>
            </a:solidFill>
          </p:grpSpPr>
          <p:sp>
            <p:nvSpPr>
              <p:cNvPr id="1120278" name="Oval 22"/>
              <p:cNvSpPr>
                <a:spLocks noChangeArrowheads="1"/>
              </p:cNvSpPr>
              <p:nvPr/>
            </p:nvSpPr>
            <p:spPr bwMode="auto">
              <a:xfrm>
                <a:off x="1845" y="1624"/>
                <a:ext cx="953" cy="318"/>
              </a:xfrm>
              <a:prstGeom prst="ellipse">
                <a:avLst/>
              </a:prstGeom>
              <a:grpFill/>
              <a:ln w="9525">
                <a:solidFill>
                  <a:schemeClr val="tx1"/>
                </a:solidFill>
                <a:round/>
                <a:headEnd/>
                <a:tailEnd/>
              </a:ln>
              <a:effectLst/>
            </p:spPr>
            <p:txBody>
              <a:bodyPr wrap="none" anchor="ctr"/>
              <a:lstStyle/>
              <a:p>
                <a:pPr algn="ctr" eaLnBrk="1" hangingPunct="1">
                  <a:lnSpc>
                    <a:spcPct val="90000"/>
                  </a:lnSpc>
                  <a:defRPr/>
                </a:pPr>
                <a:endParaRPr lang="en-GB" sz="1600"/>
              </a:p>
            </p:txBody>
          </p:sp>
          <p:sp>
            <p:nvSpPr>
              <p:cNvPr id="1120279" name="Text Box 23"/>
              <p:cNvSpPr txBox="1">
                <a:spLocks noChangeArrowheads="1"/>
              </p:cNvSpPr>
              <p:nvPr/>
            </p:nvSpPr>
            <p:spPr bwMode="auto">
              <a:xfrm>
                <a:off x="1883" y="1658"/>
                <a:ext cx="855" cy="274"/>
              </a:xfrm>
              <a:prstGeom prst="rect">
                <a:avLst/>
              </a:prstGeom>
              <a:noFill/>
              <a:ln w="9525">
                <a:noFill/>
                <a:miter lim="800000"/>
                <a:headEnd/>
                <a:tailEnd/>
              </a:ln>
              <a:effectLst/>
            </p:spPr>
            <p:txBody>
              <a:bodyPr wrap="none">
                <a:spAutoFit/>
              </a:bodyPr>
              <a:lstStyle/>
              <a:p>
                <a:pPr marL="342900" indent="-342900" algn="ctr" eaLnBrk="1" hangingPunct="1">
                  <a:lnSpc>
                    <a:spcPct val="90000"/>
                  </a:lnSpc>
                  <a:defRPr/>
                </a:pPr>
                <a:r>
                  <a:rPr lang="nl-NL" sz="1400" dirty="0"/>
                  <a:t>2:search</a:t>
                </a:r>
              </a:p>
            </p:txBody>
          </p:sp>
        </p:grpSp>
        <p:sp>
          <p:nvSpPr>
            <p:cNvPr id="67617" name="Oval 34"/>
            <p:cNvSpPr>
              <a:spLocks noChangeArrowheads="1"/>
            </p:cNvSpPr>
            <p:nvPr/>
          </p:nvSpPr>
          <p:spPr bwMode="auto">
            <a:xfrm>
              <a:off x="1763688" y="4854293"/>
              <a:ext cx="1845161" cy="593060"/>
            </a:xfrm>
            <a:prstGeom prst="ellipse">
              <a:avLst/>
            </a:prstGeom>
            <a:solidFill>
              <a:srgbClr val="FFC000"/>
            </a:solidFill>
            <a:ln w="9525">
              <a:solidFill>
                <a:schemeClr val="tx1"/>
              </a:solidFill>
              <a:round/>
              <a:headEnd/>
              <a:tailEnd/>
            </a:ln>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1600">
                <a:latin typeface="Lucida Sans Unicode" panose="020B0602030504020204" pitchFamily="34" charset="0"/>
              </a:endParaRPr>
            </a:p>
          </p:txBody>
        </p:sp>
        <p:sp>
          <p:nvSpPr>
            <p:cNvPr id="67618" name="Text Box 35"/>
            <p:cNvSpPr txBox="1">
              <a:spLocks noChangeArrowheads="1"/>
            </p:cNvSpPr>
            <p:nvPr/>
          </p:nvSpPr>
          <p:spPr bwMode="auto">
            <a:xfrm>
              <a:off x="1931837" y="4926301"/>
              <a:ext cx="1542798" cy="723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nl-NL" altLang="sv-SE" sz="1400">
                  <a:latin typeface="Lucida Sans Unicode" panose="020B0602030504020204" pitchFamily="34" charset="0"/>
                </a:rPr>
                <a:t>3:pay items </a:t>
              </a:r>
              <a:br>
                <a:rPr lang="nl-NL" altLang="sv-SE" sz="1400">
                  <a:latin typeface="Lucida Sans Unicode" panose="020B0602030504020204" pitchFamily="34" charset="0"/>
                </a:rPr>
              </a:br>
              <a:r>
                <a:rPr lang="nl-NL" altLang="sv-SE" sz="1400">
                  <a:latin typeface="Lucida Sans Unicode" panose="020B0602030504020204" pitchFamily="34" charset="0"/>
                </a:rPr>
                <a:t>in cart</a:t>
              </a:r>
            </a:p>
          </p:txBody>
        </p:sp>
        <p:cxnSp>
          <p:nvCxnSpPr>
            <p:cNvPr id="67619" name="AutoShape 45"/>
            <p:cNvCxnSpPr>
              <a:cxnSpLocks noChangeShapeType="1"/>
              <a:stCxn id="67636" idx="0"/>
            </p:cNvCxnSpPr>
            <p:nvPr/>
          </p:nvCxnSpPr>
          <p:spPr bwMode="auto">
            <a:xfrm flipV="1">
              <a:off x="1066271" y="1737197"/>
              <a:ext cx="840713" cy="147021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7620" name="AutoShape 47"/>
            <p:cNvCxnSpPr>
              <a:cxnSpLocks noChangeShapeType="1"/>
              <a:stCxn id="67636" idx="0"/>
            </p:cNvCxnSpPr>
            <p:nvPr/>
          </p:nvCxnSpPr>
          <p:spPr bwMode="auto">
            <a:xfrm>
              <a:off x="1066271" y="3207415"/>
              <a:ext cx="913441" cy="41181"/>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7621" name="AutoShape 50"/>
            <p:cNvCxnSpPr>
              <a:cxnSpLocks noChangeShapeType="1"/>
              <a:stCxn id="67636" idx="0"/>
              <a:endCxn id="67617" idx="2"/>
            </p:cNvCxnSpPr>
            <p:nvPr/>
          </p:nvCxnSpPr>
          <p:spPr bwMode="auto">
            <a:xfrm>
              <a:off x="1066271" y="3207415"/>
              <a:ext cx="697417" cy="194340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nvGrpSpPr>
            <p:cNvPr id="67622" name="Group 7"/>
            <p:cNvGrpSpPr>
              <a:grpSpLocks/>
            </p:cNvGrpSpPr>
            <p:nvPr/>
          </p:nvGrpSpPr>
          <p:grpSpPr bwMode="auto">
            <a:xfrm>
              <a:off x="3752865" y="2884363"/>
              <a:ext cx="3195399" cy="1528961"/>
              <a:chOff x="3752865" y="2404095"/>
              <a:chExt cx="3195399" cy="1528961"/>
            </a:xfrm>
          </p:grpSpPr>
          <p:sp>
            <p:nvSpPr>
              <p:cNvPr id="67631" name="Rectangle 6"/>
              <p:cNvSpPr>
                <a:spLocks noChangeArrowheads="1"/>
              </p:cNvSpPr>
              <p:nvPr/>
            </p:nvSpPr>
            <p:spPr bwMode="auto">
              <a:xfrm>
                <a:off x="3752865" y="2404095"/>
                <a:ext cx="3195399" cy="1528961"/>
              </a:xfrm>
              <a:prstGeom prst="rect">
                <a:avLst/>
              </a:prstGeom>
              <a:solidFill>
                <a:srgbClr val="DEF1F2"/>
              </a:solidFill>
              <a:ln w="9525" algn="ctr">
                <a:solidFill>
                  <a:schemeClr val="tx1"/>
                </a:solidFill>
                <a:round/>
                <a:headEnd/>
                <a:tailEnd/>
              </a:ln>
            </p:spPr>
            <p:txBody>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spcBef>
                    <a:spcPct val="0"/>
                  </a:spcBef>
                  <a:buSzTx/>
                  <a:buFontTx/>
                  <a:buNone/>
                </a:pPr>
                <a:endParaRPr lang="sv-SE" altLang="sv-SE" sz="1800">
                  <a:latin typeface="Times" panose="02020603050405020304" pitchFamily="18" charset="0"/>
                </a:endParaRPr>
              </a:p>
            </p:txBody>
          </p:sp>
          <p:pic>
            <p:nvPicPr>
              <p:cNvPr id="6763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4443" y="2492896"/>
                <a:ext cx="2757797" cy="1313556"/>
              </a:xfrm>
              <a:prstGeom prst="rect">
                <a:avLst/>
              </a:prstGeom>
              <a:noFill/>
              <a:ln>
                <a:noFill/>
              </a:ln>
              <a:effectLst/>
              <a:extLst>
                <a:ext uri="{909E8E84-426E-40DD-AFC4-6F175D3DCCD1}">
                  <a14:hiddenFill xmlns:a14="http://schemas.microsoft.com/office/drawing/2010/main">
                    <a:solidFill>
                      <a:srgbClr val="F0F6FA"/>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909496"/>
                      </a:outerShdw>
                    </a:effectLst>
                  </a14:hiddenEffects>
                </a:ext>
              </a:extLst>
            </p:spPr>
          </p:pic>
        </p:grpSp>
        <p:grpSp>
          <p:nvGrpSpPr>
            <p:cNvPr id="67623" name="Group 70"/>
            <p:cNvGrpSpPr>
              <a:grpSpLocks/>
            </p:cNvGrpSpPr>
            <p:nvPr/>
          </p:nvGrpSpPr>
          <p:grpSpPr bwMode="auto">
            <a:xfrm>
              <a:off x="3752865" y="1132382"/>
              <a:ext cx="3195399" cy="1528961"/>
              <a:chOff x="3752865" y="2404095"/>
              <a:chExt cx="3195399" cy="1528961"/>
            </a:xfrm>
          </p:grpSpPr>
          <p:sp>
            <p:nvSpPr>
              <p:cNvPr id="67629" name="Rectangle 71"/>
              <p:cNvSpPr>
                <a:spLocks noChangeArrowheads="1"/>
              </p:cNvSpPr>
              <p:nvPr/>
            </p:nvSpPr>
            <p:spPr bwMode="auto">
              <a:xfrm>
                <a:off x="3752865" y="2404095"/>
                <a:ext cx="3195399" cy="1528961"/>
              </a:xfrm>
              <a:prstGeom prst="rect">
                <a:avLst/>
              </a:prstGeom>
              <a:solidFill>
                <a:srgbClr val="DEF1F2"/>
              </a:solidFill>
              <a:ln w="9525" algn="ctr">
                <a:solidFill>
                  <a:schemeClr val="tx1"/>
                </a:solidFill>
                <a:round/>
                <a:headEnd/>
                <a:tailEnd/>
              </a:ln>
            </p:spPr>
            <p:txBody>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spcBef>
                    <a:spcPct val="0"/>
                  </a:spcBef>
                  <a:buSzTx/>
                  <a:buFontTx/>
                  <a:buNone/>
                </a:pPr>
                <a:endParaRPr lang="sv-SE" altLang="sv-SE" sz="1800">
                  <a:latin typeface="Times" panose="02020603050405020304" pitchFamily="18" charset="0"/>
                </a:endParaRPr>
              </a:p>
            </p:txBody>
          </p:sp>
          <p:pic>
            <p:nvPicPr>
              <p:cNvPr id="6763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4443" y="2492896"/>
                <a:ext cx="2757797" cy="1313556"/>
              </a:xfrm>
              <a:prstGeom prst="rect">
                <a:avLst/>
              </a:prstGeom>
              <a:noFill/>
              <a:ln>
                <a:noFill/>
              </a:ln>
              <a:effectLst/>
              <a:extLst>
                <a:ext uri="{909E8E84-426E-40DD-AFC4-6F175D3DCCD1}">
                  <a14:hiddenFill xmlns:a14="http://schemas.microsoft.com/office/drawing/2010/main">
                    <a:solidFill>
                      <a:srgbClr val="F0F6FA"/>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909496"/>
                      </a:outerShdw>
                    </a:effectLst>
                  </a14:hiddenEffects>
                </a:ext>
              </a:extLst>
            </p:spPr>
          </p:pic>
        </p:grpSp>
        <p:grpSp>
          <p:nvGrpSpPr>
            <p:cNvPr id="67624" name="Group 73"/>
            <p:cNvGrpSpPr>
              <a:grpSpLocks/>
            </p:cNvGrpSpPr>
            <p:nvPr/>
          </p:nvGrpSpPr>
          <p:grpSpPr bwMode="auto">
            <a:xfrm>
              <a:off x="3725580" y="4636343"/>
              <a:ext cx="3195399" cy="1528961"/>
              <a:chOff x="3752865" y="2404095"/>
              <a:chExt cx="3195399" cy="1528961"/>
            </a:xfrm>
          </p:grpSpPr>
          <p:sp>
            <p:nvSpPr>
              <p:cNvPr id="67627" name="Rectangle 74"/>
              <p:cNvSpPr>
                <a:spLocks noChangeArrowheads="1"/>
              </p:cNvSpPr>
              <p:nvPr/>
            </p:nvSpPr>
            <p:spPr bwMode="auto">
              <a:xfrm>
                <a:off x="3752865" y="2404095"/>
                <a:ext cx="3195399" cy="1528961"/>
              </a:xfrm>
              <a:prstGeom prst="rect">
                <a:avLst/>
              </a:prstGeom>
              <a:solidFill>
                <a:srgbClr val="DEF1F2"/>
              </a:solidFill>
              <a:ln w="9525" algn="ctr">
                <a:solidFill>
                  <a:schemeClr val="tx1"/>
                </a:solidFill>
                <a:round/>
                <a:headEnd/>
                <a:tailEnd/>
              </a:ln>
            </p:spPr>
            <p:txBody>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spcBef>
                    <a:spcPct val="0"/>
                  </a:spcBef>
                  <a:buSzTx/>
                  <a:buFontTx/>
                  <a:buNone/>
                </a:pPr>
                <a:endParaRPr lang="sv-SE" altLang="sv-SE" sz="1800">
                  <a:latin typeface="Times" panose="02020603050405020304" pitchFamily="18" charset="0"/>
                </a:endParaRPr>
              </a:p>
            </p:txBody>
          </p:sp>
          <p:pic>
            <p:nvPicPr>
              <p:cNvPr id="6762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4443" y="2492896"/>
                <a:ext cx="2757797" cy="1313556"/>
              </a:xfrm>
              <a:prstGeom prst="rect">
                <a:avLst/>
              </a:prstGeom>
              <a:noFill/>
              <a:ln>
                <a:noFill/>
              </a:ln>
              <a:effectLst/>
              <a:extLst>
                <a:ext uri="{909E8E84-426E-40DD-AFC4-6F175D3DCCD1}">
                  <a14:hiddenFill xmlns:a14="http://schemas.microsoft.com/office/drawing/2010/main">
                    <a:solidFill>
                      <a:srgbClr val="F0F6FA"/>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909496"/>
                      </a:outerShdw>
                    </a:effectLst>
                  </a14:hiddenEffects>
                </a:ext>
              </a:extLst>
            </p:spPr>
          </p:pic>
        </p:grpSp>
        <p:cxnSp>
          <p:nvCxnSpPr>
            <p:cNvPr id="67625" name="Straight Connector 9"/>
            <p:cNvCxnSpPr>
              <a:cxnSpLocks noChangeShapeType="1"/>
            </p:cNvCxnSpPr>
            <p:nvPr/>
          </p:nvCxnSpPr>
          <p:spPr bwMode="auto">
            <a:xfrm>
              <a:off x="3419872" y="1737197"/>
              <a:ext cx="332993"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7626" name="Straight Connector 78"/>
            <p:cNvCxnSpPr>
              <a:cxnSpLocks noChangeShapeType="1"/>
            </p:cNvCxnSpPr>
            <p:nvPr/>
          </p:nvCxnSpPr>
          <p:spPr bwMode="auto">
            <a:xfrm flipV="1">
              <a:off x="3248124" y="3207415"/>
              <a:ext cx="504741" cy="1736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cxnSp>
        <p:nvCxnSpPr>
          <p:cNvPr id="67592" name="Straight Arrow Connector 36"/>
          <p:cNvCxnSpPr>
            <a:cxnSpLocks noChangeShapeType="1"/>
          </p:cNvCxnSpPr>
          <p:nvPr/>
        </p:nvCxnSpPr>
        <p:spPr bwMode="auto">
          <a:xfrm>
            <a:off x="4211638" y="1989138"/>
            <a:ext cx="0" cy="3046412"/>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593" name="Straight Arrow Connector 38"/>
          <p:cNvCxnSpPr>
            <a:cxnSpLocks noChangeShapeType="1"/>
          </p:cNvCxnSpPr>
          <p:nvPr/>
        </p:nvCxnSpPr>
        <p:spPr bwMode="auto">
          <a:xfrm>
            <a:off x="4824413" y="3303588"/>
            <a:ext cx="0" cy="1731962"/>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594" name="Straight Arrow Connector 40"/>
          <p:cNvCxnSpPr>
            <a:cxnSpLocks noChangeShapeType="1"/>
          </p:cNvCxnSpPr>
          <p:nvPr/>
        </p:nvCxnSpPr>
        <p:spPr bwMode="auto">
          <a:xfrm>
            <a:off x="5435600" y="4510088"/>
            <a:ext cx="0" cy="525462"/>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595" name="Straight Arrow Connector 42"/>
          <p:cNvCxnSpPr>
            <a:cxnSpLocks noChangeShapeType="1"/>
          </p:cNvCxnSpPr>
          <p:nvPr/>
        </p:nvCxnSpPr>
        <p:spPr bwMode="auto">
          <a:xfrm>
            <a:off x="5688013" y="1914525"/>
            <a:ext cx="936625" cy="0"/>
          </a:xfrm>
          <a:prstGeom prst="straightConnector1">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596" name="Straight Arrow Connector 43"/>
          <p:cNvCxnSpPr>
            <a:cxnSpLocks noChangeShapeType="1"/>
          </p:cNvCxnSpPr>
          <p:nvPr/>
        </p:nvCxnSpPr>
        <p:spPr bwMode="auto">
          <a:xfrm>
            <a:off x="5688013" y="3074988"/>
            <a:ext cx="936625" cy="0"/>
          </a:xfrm>
          <a:prstGeom prst="straightConnector1">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597" name="Straight Arrow Connector 44"/>
          <p:cNvCxnSpPr>
            <a:cxnSpLocks noChangeShapeType="1"/>
          </p:cNvCxnSpPr>
          <p:nvPr/>
        </p:nvCxnSpPr>
        <p:spPr bwMode="auto">
          <a:xfrm>
            <a:off x="5795963" y="4229100"/>
            <a:ext cx="936625" cy="0"/>
          </a:xfrm>
          <a:prstGeom prst="straightConnector1">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598" name="Rectangle 8"/>
          <p:cNvSpPr>
            <a:spLocks noChangeArrowheads="1"/>
          </p:cNvSpPr>
          <p:nvPr/>
        </p:nvSpPr>
        <p:spPr bwMode="auto">
          <a:xfrm>
            <a:off x="4656138" y="5157788"/>
            <a:ext cx="5191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l-GR" altLang="sv-SE" sz="4400">
                <a:solidFill>
                  <a:srgbClr val="FF0000"/>
                </a:solidFill>
                <a:latin typeface="Lucida Sans Unicode" panose="020B0602030504020204" pitchFamily="34" charset="0"/>
              </a:rPr>
              <a:t>Σ</a:t>
            </a:r>
            <a:endParaRPr lang="sv-SE" altLang="sv-SE" sz="4400">
              <a:solidFill>
                <a:srgbClr val="FF0000"/>
              </a:solidFill>
              <a:latin typeface="Lucida Sans Unicode" panose="020B0602030504020204" pitchFamily="34" charset="0"/>
            </a:endParaRPr>
          </a:p>
        </p:txBody>
      </p:sp>
      <p:sp>
        <p:nvSpPr>
          <p:cNvPr id="67599" name="Rectangle 47"/>
          <p:cNvSpPr>
            <a:spLocks noChangeArrowheads="1"/>
          </p:cNvSpPr>
          <p:nvPr/>
        </p:nvSpPr>
        <p:spPr bwMode="auto">
          <a:xfrm>
            <a:off x="6804025" y="2854325"/>
            <a:ext cx="5207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l-GR" altLang="sv-SE" sz="4400">
                <a:solidFill>
                  <a:srgbClr val="FFFF00"/>
                </a:solidFill>
                <a:latin typeface="Lucida Sans Unicode" panose="020B0602030504020204" pitchFamily="34" charset="0"/>
              </a:rPr>
              <a:t>Σ</a:t>
            </a:r>
            <a:endParaRPr lang="sv-SE" altLang="sv-SE" sz="4400">
              <a:solidFill>
                <a:srgbClr val="FFFF00"/>
              </a:solidFill>
              <a:latin typeface="Lucida Sans Unicode" panose="020B0602030504020204" pitchFamily="34" charset="0"/>
            </a:endParaRPr>
          </a:p>
        </p:txBody>
      </p:sp>
      <p:sp>
        <p:nvSpPr>
          <p:cNvPr id="67600" name="AutoShape 57"/>
          <p:cNvSpPr>
            <a:spLocks noChangeArrowheads="1"/>
          </p:cNvSpPr>
          <p:nvPr/>
        </p:nvSpPr>
        <p:spPr bwMode="auto">
          <a:xfrm rot="-5400000">
            <a:off x="7550944" y="4183856"/>
            <a:ext cx="685800" cy="452438"/>
          </a:xfrm>
          <a:prstGeom prst="cube">
            <a:avLst>
              <a:gd name="adj" fmla="val 25000"/>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1600">
              <a:latin typeface="Lucida Sans Unicode" panose="020B0602030504020204" pitchFamily="34" charset="0"/>
            </a:endParaRPr>
          </a:p>
        </p:txBody>
      </p:sp>
      <p:sp>
        <p:nvSpPr>
          <p:cNvPr id="67601" name="AutoShape 58"/>
          <p:cNvSpPr>
            <a:spLocks noChangeArrowheads="1"/>
          </p:cNvSpPr>
          <p:nvPr/>
        </p:nvSpPr>
        <p:spPr bwMode="auto">
          <a:xfrm rot="-5400000">
            <a:off x="7550150" y="2938463"/>
            <a:ext cx="687387" cy="452438"/>
          </a:xfrm>
          <a:prstGeom prst="cube">
            <a:avLst>
              <a:gd name="adj" fmla="val 25000"/>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1600">
              <a:latin typeface="Lucida Sans Unicode" panose="020B0602030504020204" pitchFamily="34" charset="0"/>
            </a:endParaRPr>
          </a:p>
        </p:txBody>
      </p:sp>
      <p:sp>
        <p:nvSpPr>
          <p:cNvPr id="67602" name="AutoShape 59"/>
          <p:cNvSpPr>
            <a:spLocks noChangeArrowheads="1"/>
          </p:cNvSpPr>
          <p:nvPr/>
        </p:nvSpPr>
        <p:spPr bwMode="auto">
          <a:xfrm rot="-5400000">
            <a:off x="7550944" y="1693069"/>
            <a:ext cx="685800" cy="452438"/>
          </a:xfrm>
          <a:prstGeom prst="cube">
            <a:avLst>
              <a:gd name="adj" fmla="val 25000"/>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1600">
              <a:latin typeface="Lucida Sans Unicode" panose="020B0602030504020204" pitchFamily="34" charset="0"/>
            </a:endParaRPr>
          </a:p>
        </p:txBody>
      </p:sp>
      <p:sp>
        <p:nvSpPr>
          <p:cNvPr id="67603" name="Rectangle 60"/>
          <p:cNvSpPr>
            <a:spLocks noChangeArrowheads="1"/>
          </p:cNvSpPr>
          <p:nvPr/>
        </p:nvSpPr>
        <p:spPr bwMode="auto">
          <a:xfrm rot="-5400000">
            <a:off x="7812088" y="4379913"/>
            <a:ext cx="330200" cy="26035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US" altLang="sv-SE" sz="1200" b="1">
                <a:latin typeface="Lucida Sans Unicode" panose="020B0602030504020204" pitchFamily="34" charset="0"/>
              </a:rPr>
              <a:t>UI</a:t>
            </a:r>
            <a:endParaRPr lang="en-GB" altLang="sv-SE" sz="1200" b="1">
              <a:latin typeface="Lucida Sans Unicode" panose="020B0602030504020204" pitchFamily="34" charset="0"/>
            </a:endParaRPr>
          </a:p>
        </p:txBody>
      </p:sp>
      <p:sp>
        <p:nvSpPr>
          <p:cNvPr id="67604" name="Rectangle 61"/>
          <p:cNvSpPr>
            <a:spLocks noChangeArrowheads="1"/>
          </p:cNvSpPr>
          <p:nvPr/>
        </p:nvSpPr>
        <p:spPr bwMode="auto">
          <a:xfrm rot="-5400000">
            <a:off x="7794625" y="3141663"/>
            <a:ext cx="331787" cy="26193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US" altLang="sv-SE" sz="1200" b="1">
                <a:latin typeface="Lucida Sans Unicode" panose="020B0602030504020204" pitchFamily="34" charset="0"/>
              </a:rPr>
              <a:t>S</a:t>
            </a:r>
            <a:endParaRPr lang="en-GB" altLang="sv-SE" sz="1200" b="1">
              <a:latin typeface="Lucida Sans Unicode" panose="020B0602030504020204" pitchFamily="34" charset="0"/>
            </a:endParaRPr>
          </a:p>
        </p:txBody>
      </p:sp>
      <p:sp>
        <p:nvSpPr>
          <p:cNvPr id="67605" name="Rectangle 62"/>
          <p:cNvSpPr>
            <a:spLocks noChangeArrowheads="1"/>
          </p:cNvSpPr>
          <p:nvPr/>
        </p:nvSpPr>
        <p:spPr bwMode="auto">
          <a:xfrm rot="-5400000">
            <a:off x="7795419" y="1901031"/>
            <a:ext cx="330200" cy="26193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US" altLang="sv-SE" sz="1200" b="1">
                <a:latin typeface="Lucida Sans Unicode" panose="020B0602030504020204" pitchFamily="34" charset="0"/>
              </a:rPr>
              <a:t>DB</a:t>
            </a:r>
            <a:endParaRPr lang="en-GB" altLang="sv-SE" sz="1200" b="1">
              <a:latin typeface="Lucida Sans Unicode" panose="020B0602030504020204" pitchFamily="34" charset="0"/>
            </a:endParaRPr>
          </a:p>
        </p:txBody>
      </p:sp>
      <p:grpSp>
        <p:nvGrpSpPr>
          <p:cNvPr id="67606" name="Group 63"/>
          <p:cNvGrpSpPr>
            <a:grpSpLocks/>
          </p:cNvGrpSpPr>
          <p:nvPr/>
        </p:nvGrpSpPr>
        <p:grpSpPr bwMode="auto">
          <a:xfrm rot="-5400000">
            <a:off x="6541294" y="3115469"/>
            <a:ext cx="3281363" cy="123825"/>
            <a:chOff x="3360" y="3552"/>
            <a:chExt cx="1872" cy="288"/>
          </a:xfrm>
        </p:grpSpPr>
        <p:sp>
          <p:nvSpPr>
            <p:cNvPr id="67608" name="Line 64"/>
            <p:cNvSpPr>
              <a:spLocks noChangeShapeType="1"/>
            </p:cNvSpPr>
            <p:nvPr/>
          </p:nvSpPr>
          <p:spPr bwMode="auto">
            <a:xfrm>
              <a:off x="3360" y="3840"/>
              <a:ext cx="1872"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67609" name="Line 65"/>
            <p:cNvSpPr>
              <a:spLocks noChangeShapeType="1"/>
            </p:cNvSpPr>
            <p:nvPr/>
          </p:nvSpPr>
          <p:spPr bwMode="auto">
            <a:xfrm>
              <a:off x="3552" y="3552"/>
              <a:ext cx="0" cy="288"/>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67610" name="Line 66"/>
            <p:cNvSpPr>
              <a:spLocks noChangeShapeType="1"/>
            </p:cNvSpPr>
            <p:nvPr/>
          </p:nvSpPr>
          <p:spPr bwMode="auto">
            <a:xfrm>
              <a:off x="4224" y="3552"/>
              <a:ext cx="0" cy="288"/>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67611" name="Line 67"/>
            <p:cNvSpPr>
              <a:spLocks noChangeShapeType="1"/>
            </p:cNvSpPr>
            <p:nvPr/>
          </p:nvSpPr>
          <p:spPr bwMode="auto">
            <a:xfrm>
              <a:off x="4896" y="3552"/>
              <a:ext cx="0" cy="288"/>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grpSp>
      <p:sp>
        <p:nvSpPr>
          <p:cNvPr id="67607" name="TextBox 1"/>
          <p:cNvSpPr txBox="1">
            <a:spLocks noChangeArrowheads="1"/>
          </p:cNvSpPr>
          <p:nvPr/>
        </p:nvSpPr>
        <p:spPr bwMode="auto">
          <a:xfrm>
            <a:off x="320675" y="6308725"/>
            <a:ext cx="72755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spcBef>
                <a:spcPct val="0"/>
              </a:spcBef>
              <a:buSzTx/>
              <a:buFontTx/>
              <a:buNone/>
            </a:pPr>
            <a:r>
              <a:rPr lang="en-US" altLang="en-US" sz="2000">
                <a:latin typeface="Lucida Sans Unicode" panose="020B0602030504020204" pitchFamily="34" charset="0"/>
              </a:rPr>
              <a:t>Compute / simulate, or use a performance-analysis tool!</a:t>
            </a:r>
            <a:endParaRPr lang="en-GB" altLang="en-US" sz="2000">
              <a:latin typeface="Lucida Sans Unicode" panose="020B0602030504020204" pitchFamily="34" charset="0"/>
            </a:endParaRPr>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381000" y="974725"/>
            <a:ext cx="8305800" cy="762000"/>
          </a:xfrm>
        </p:spPr>
        <p:txBody>
          <a:bodyPr/>
          <a:lstStyle/>
          <a:p>
            <a:r>
              <a:rPr lang="en-US" altLang="sv-SE" smtClean="0"/>
              <a:t>References on Queueing Networks</a:t>
            </a:r>
            <a:endParaRPr lang="en-GB" altLang="sv-SE" smtClean="0"/>
          </a:p>
        </p:txBody>
      </p:sp>
      <p:sp>
        <p:nvSpPr>
          <p:cNvPr id="69635" name="Slide Number Placeholder 5"/>
          <p:cNvSpPr>
            <a:spLocks noGrp="1"/>
          </p:cNvSpPr>
          <p:nvPr>
            <p:ph type="sldNum" sz="quarter" idx="4294967295"/>
          </p:nvPr>
        </p:nvSpPr>
        <p:spPr bwMode="auto">
          <a:xfrm>
            <a:off x="7239000" y="6400800"/>
            <a:ext cx="1905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fld id="{576EEFA4-AB1B-46A3-A4AE-D25423F40D31}" type="slidenum">
              <a:rPr lang="en-GB" altLang="sv-SE" sz="2000">
                <a:latin typeface="Lucida Sans Unicode" panose="020B0602030504020204" pitchFamily="34" charset="0"/>
              </a:rPr>
              <a:pPr eaLnBrk="1" hangingPunct="1">
                <a:lnSpc>
                  <a:spcPct val="90000"/>
                </a:lnSpc>
                <a:spcBef>
                  <a:spcPct val="0"/>
                </a:spcBef>
                <a:buSzTx/>
                <a:buFontTx/>
                <a:buNone/>
              </a:pPr>
              <a:t>24</a:t>
            </a:fld>
            <a:endParaRPr lang="en-GB" altLang="sv-SE" sz="2000">
              <a:latin typeface="Lucida Sans Unicode" panose="020B0602030504020204" pitchFamily="34" charset="0"/>
            </a:endParaRPr>
          </a:p>
        </p:txBody>
      </p:sp>
      <p:sp>
        <p:nvSpPr>
          <p:cNvPr id="69636" name="Rectangle 3"/>
          <p:cNvSpPr>
            <a:spLocks noChangeArrowheads="1"/>
          </p:cNvSpPr>
          <p:nvPr/>
        </p:nvSpPr>
        <p:spPr bwMode="auto">
          <a:xfrm>
            <a:off x="304800" y="2117725"/>
            <a:ext cx="8610600" cy="297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spcBef>
                <a:spcPct val="50000"/>
              </a:spcBef>
              <a:buSzTx/>
              <a:buFontTx/>
              <a:buChar char="•"/>
            </a:pPr>
            <a:r>
              <a:rPr lang="en-US" altLang="sv-SE" sz="1800">
                <a:latin typeface="Lucida Sans Unicode" panose="020B0602030504020204" pitchFamily="34" charset="0"/>
                <a:cs typeface="Times New Roman" panose="02020603050405020304" pitchFamily="18" charset="0"/>
              </a:rPr>
              <a:t> E.D. Lazowska et.al., Quantitative System performance: computer system analysis  using queueing networks, Prentice Hall, 1984</a:t>
            </a:r>
          </a:p>
          <a:p>
            <a:pPr eaLnBrk="1" hangingPunct="1">
              <a:spcBef>
                <a:spcPct val="50000"/>
              </a:spcBef>
              <a:buSzTx/>
              <a:buFontTx/>
              <a:buChar char="•"/>
            </a:pPr>
            <a:r>
              <a:rPr lang="en-US" altLang="sv-SE" sz="1800">
                <a:latin typeface="Lucida Sans Unicode" panose="020B0602030504020204" pitchFamily="34" charset="0"/>
                <a:cs typeface="Times New Roman" panose="02020603050405020304" pitchFamily="18" charset="0"/>
              </a:rPr>
              <a:t> C.H. Sauer and K.M. Chandy, Computer systems performance modeling, Prentice Hall, 1981</a:t>
            </a:r>
          </a:p>
          <a:p>
            <a:pPr eaLnBrk="1" hangingPunct="1">
              <a:spcBef>
                <a:spcPct val="50000"/>
              </a:spcBef>
              <a:buSzTx/>
              <a:buFontTx/>
              <a:buChar char="•"/>
            </a:pPr>
            <a:r>
              <a:rPr lang="en-US" altLang="sv-SE" sz="1800" b="1">
                <a:latin typeface="Lucida Sans Unicode" panose="020B0602030504020204" pitchFamily="34" charset="0"/>
                <a:cs typeface="Times New Roman" panose="02020603050405020304" pitchFamily="18" charset="0"/>
              </a:rPr>
              <a:t> </a:t>
            </a:r>
            <a:r>
              <a:rPr lang="en-GB" altLang="sv-SE" sz="1800">
                <a:latin typeface="Lucida Sans Unicode" panose="020B0602030504020204" pitchFamily="34" charset="0"/>
                <a:cs typeface="Times New Roman" panose="02020603050405020304" pitchFamily="18" charset="0"/>
              </a:rPr>
              <a:t>Quantitative System Performance</a:t>
            </a:r>
            <a:r>
              <a:rPr lang="en-US" altLang="sv-SE" sz="1800">
                <a:latin typeface="Lucida Sans Unicode" panose="020B0602030504020204" pitchFamily="34" charset="0"/>
                <a:cs typeface="Times New Roman" panose="02020603050405020304" pitchFamily="18" charset="0"/>
              </a:rPr>
              <a:t>: </a:t>
            </a:r>
            <a:r>
              <a:rPr lang="en-GB" altLang="sv-SE" sz="1800">
                <a:latin typeface="Lucida Sans Unicode" panose="020B0602030504020204" pitchFamily="34" charset="0"/>
                <a:cs typeface="Times New Roman" panose="02020603050405020304" pitchFamily="18" charset="0"/>
              </a:rPr>
              <a:t>Computer System Analysis Using Queueing Network Models</a:t>
            </a:r>
            <a:r>
              <a:rPr lang="en-US" altLang="sv-SE" sz="1800">
                <a:latin typeface="Lucida Sans Unicode" panose="020B0602030504020204" pitchFamily="34" charset="0"/>
                <a:cs typeface="Times New Roman" panose="02020603050405020304" pitchFamily="18" charset="0"/>
              </a:rPr>
              <a:t>, </a:t>
            </a:r>
            <a:r>
              <a:rPr lang="en-GB" altLang="sv-SE" sz="1800">
                <a:latin typeface="Lucida Sans Unicode" panose="020B0602030504020204" pitchFamily="34" charset="0"/>
                <a:cs typeface="Times New Roman" panose="02020603050405020304" pitchFamily="18" charset="0"/>
              </a:rPr>
              <a:t>Edward D. Lazowska, John Zahorjan,</a:t>
            </a:r>
            <a:r>
              <a:rPr lang="en-US" altLang="sv-SE" sz="1800">
                <a:latin typeface="Lucida Sans Unicode" panose="020B0602030504020204" pitchFamily="34" charset="0"/>
                <a:cs typeface="Times New Roman" panose="02020603050405020304" pitchFamily="18" charset="0"/>
              </a:rPr>
              <a:t> </a:t>
            </a:r>
            <a:r>
              <a:rPr lang="en-GB" altLang="sv-SE" sz="1800">
                <a:latin typeface="Lucida Sans Unicode" panose="020B0602030504020204" pitchFamily="34" charset="0"/>
                <a:cs typeface="Times New Roman" panose="02020603050405020304" pitchFamily="18" charset="0"/>
              </a:rPr>
              <a:t>G. Scott Graham, Kenneth C. Sevcik</a:t>
            </a:r>
            <a:r>
              <a:rPr lang="en-US" altLang="sv-SE" sz="1800">
                <a:latin typeface="Lucida Sans Unicode" panose="020B0602030504020204" pitchFamily="34" charset="0"/>
                <a:cs typeface="Times New Roman" panose="02020603050405020304" pitchFamily="18" charset="0"/>
              </a:rPr>
              <a:t>, available at:</a:t>
            </a:r>
            <a:r>
              <a:rPr lang="en-US" altLang="sv-SE" sz="1800" b="1">
                <a:latin typeface="Lucida Sans Unicode" panose="020B0602030504020204" pitchFamily="34" charset="0"/>
                <a:cs typeface="Times New Roman" panose="02020603050405020304" pitchFamily="18" charset="0"/>
              </a:rPr>
              <a:t> </a:t>
            </a:r>
            <a:r>
              <a:rPr lang="en-US" altLang="sv-SE" sz="1800">
                <a:latin typeface="Lucida Sans Unicode" panose="020B0602030504020204" pitchFamily="34" charset="0"/>
                <a:cs typeface="Times New Roman" panose="02020603050405020304" pitchFamily="18" charset="0"/>
                <a:hlinkClick r:id="rId3"/>
              </a:rPr>
              <a:t>http://www.cs.washington.edu/homes/lazowska/qsp/</a:t>
            </a:r>
            <a:endParaRPr lang="en-US" altLang="sv-SE" sz="1800">
              <a:latin typeface="Lucida Sans Unicode" panose="020B0602030504020204" pitchFamily="34" charset="0"/>
              <a:cs typeface="Times New Roman" panose="02020603050405020304" pitchFamily="18" charset="0"/>
            </a:endParaRPr>
          </a:p>
          <a:p>
            <a:pPr eaLnBrk="1" hangingPunct="1">
              <a:spcBef>
                <a:spcPct val="50000"/>
              </a:spcBef>
              <a:buSzTx/>
              <a:buFontTx/>
              <a:buNone/>
            </a:pPr>
            <a:endParaRPr lang="en-GB" altLang="sv-SE" sz="1800">
              <a:latin typeface="Lucida Sans Unicode" panose="020B060203050402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0" y="549275"/>
            <a:ext cx="9144000" cy="762000"/>
          </a:xfrm>
        </p:spPr>
        <p:txBody>
          <a:bodyPr/>
          <a:lstStyle/>
          <a:p>
            <a:r>
              <a:rPr lang="en-US" altLang="en-US" smtClean="0"/>
              <a:t>Classic paper</a:t>
            </a:r>
            <a:endParaRPr lang="sv-SE" altLang="en-US" smtClean="0"/>
          </a:p>
        </p:txBody>
      </p:sp>
      <p:sp>
        <p:nvSpPr>
          <p:cNvPr id="71683" name="Content Placeholder 2"/>
          <p:cNvSpPr>
            <a:spLocks noGrp="1"/>
          </p:cNvSpPr>
          <p:nvPr>
            <p:ph idx="1"/>
          </p:nvPr>
        </p:nvSpPr>
        <p:spPr>
          <a:xfrm>
            <a:off x="395288" y="1412875"/>
            <a:ext cx="8424862" cy="5256213"/>
          </a:xfrm>
        </p:spPr>
        <p:txBody>
          <a:bodyPr/>
          <a:lstStyle/>
          <a:p>
            <a:pPr marL="0" indent="0">
              <a:buFont typeface="Arial" panose="020B0604020202020204" pitchFamily="34" charset="0"/>
              <a:buNone/>
            </a:pPr>
            <a:r>
              <a:rPr lang="en-US" altLang="en-US" smtClean="0"/>
              <a:t>Architecture-based performance analysis, 1998</a:t>
            </a:r>
          </a:p>
          <a:p>
            <a:pPr marL="0" indent="0">
              <a:buFont typeface="Arial" panose="020B0604020202020204" pitchFamily="34" charset="0"/>
              <a:buNone/>
            </a:pPr>
            <a:r>
              <a:rPr lang="en-US" altLang="en-US" smtClean="0"/>
              <a:t>Spitznagel, Bridget, and David Garlan</a:t>
            </a:r>
            <a:br>
              <a:rPr lang="en-US" altLang="en-US" smtClean="0"/>
            </a:br>
            <a:r>
              <a:rPr lang="en-US" altLang="en-US" sz="2000" smtClean="0"/>
              <a:t/>
            </a:r>
            <a:br>
              <a:rPr lang="en-US" altLang="en-US" sz="2000" smtClean="0"/>
            </a:br>
            <a:r>
              <a:rPr lang="sv-SE" altLang="en-US" sz="2000" smtClean="0">
                <a:hlinkClick r:id="rId2"/>
              </a:rPr>
              <a:t>http://repository.cmu.edu/cgi/viewcontent.cgi?article=1702&amp;context=compsci</a:t>
            </a:r>
            <a:r>
              <a:rPr lang="sv-SE" altLang="en-US" sz="2000" smtClean="0"/>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0" y="549275"/>
            <a:ext cx="9144000" cy="762000"/>
          </a:xfrm>
        </p:spPr>
        <p:txBody>
          <a:bodyPr/>
          <a:lstStyle/>
          <a:p>
            <a:r>
              <a:rPr lang="en-US" altLang="sv-SE" smtClean="0"/>
              <a:t>Queuing Networks</a:t>
            </a:r>
            <a:endParaRPr lang="en-GB" altLang="sv-SE" smtClean="0"/>
          </a:p>
        </p:txBody>
      </p:sp>
      <p:sp>
        <p:nvSpPr>
          <p:cNvPr id="72707" name="Rectangle 3"/>
          <p:cNvSpPr>
            <a:spLocks noGrp="1" noChangeArrowheads="1"/>
          </p:cNvSpPr>
          <p:nvPr>
            <p:ph idx="1"/>
          </p:nvPr>
        </p:nvSpPr>
        <p:spPr>
          <a:xfrm>
            <a:off x="250825" y="1389063"/>
            <a:ext cx="8642350" cy="4343400"/>
          </a:xfrm>
        </p:spPr>
        <p:txBody>
          <a:bodyPr/>
          <a:lstStyle/>
          <a:p>
            <a:r>
              <a:rPr lang="en-US" altLang="sv-SE" smtClean="0"/>
              <a:t>A queuing network processes </a:t>
            </a:r>
            <a:r>
              <a:rPr lang="en-US" altLang="sv-SE" i="1" smtClean="0"/>
              <a:t>jobs</a:t>
            </a:r>
          </a:p>
          <a:p>
            <a:r>
              <a:rPr lang="en-US" altLang="sv-SE" smtClean="0"/>
              <a:t>The elements of the network are </a:t>
            </a:r>
            <a:r>
              <a:rPr lang="en-US" altLang="sv-SE" i="1" smtClean="0"/>
              <a:t>service centers</a:t>
            </a:r>
            <a:r>
              <a:rPr lang="en-US" altLang="sv-SE" smtClean="0"/>
              <a:t>, each of which has a queue</a:t>
            </a:r>
          </a:p>
          <a:p>
            <a:r>
              <a:rPr lang="en-US" altLang="sv-SE" smtClean="0"/>
              <a:t>Jobs require service from a set of service centers and wait in a queue when a desired service center is busy.</a:t>
            </a:r>
          </a:p>
          <a:p>
            <a:r>
              <a:rPr lang="en-US" altLang="sv-SE" smtClean="0"/>
              <a:t>Each job exists in only one device or queue at a time</a:t>
            </a:r>
          </a:p>
          <a:p>
            <a:endParaRPr lang="en-US" altLang="sv-SE" smtClean="0"/>
          </a:p>
          <a:p>
            <a:pPr>
              <a:buFontTx/>
              <a:buNone/>
            </a:pPr>
            <a:endParaRPr lang="en-GB" altLang="sv-SE" smtClean="0"/>
          </a:p>
        </p:txBody>
      </p:sp>
      <p:sp>
        <p:nvSpPr>
          <p:cNvPr id="72708" name="Slide Number Placeholder 5"/>
          <p:cNvSpPr>
            <a:spLocks noGrp="1"/>
          </p:cNvSpPr>
          <p:nvPr>
            <p:ph type="sldNum" sz="quarter" idx="4294967295"/>
          </p:nvPr>
        </p:nvSpPr>
        <p:spPr bwMode="auto">
          <a:xfrm>
            <a:off x="7239000" y="6400800"/>
            <a:ext cx="1905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fld id="{1D9AADCC-80C6-48DB-91C5-552B584542AE}" type="slidenum">
              <a:rPr lang="en-GB" altLang="sv-SE" sz="2000">
                <a:latin typeface="Lucida Sans Unicode" panose="020B0602030504020204" pitchFamily="34" charset="0"/>
              </a:rPr>
              <a:pPr eaLnBrk="1" hangingPunct="1">
                <a:lnSpc>
                  <a:spcPct val="90000"/>
                </a:lnSpc>
                <a:spcBef>
                  <a:spcPct val="0"/>
                </a:spcBef>
                <a:buSzTx/>
                <a:buFontTx/>
                <a:buNone/>
              </a:pPr>
              <a:t>26</a:t>
            </a:fld>
            <a:endParaRPr lang="en-GB" altLang="sv-SE" sz="2000">
              <a:latin typeface="Lucida Sans Unicode" panose="020B0602030504020204" pitchFamily="34" charset="0"/>
            </a:endParaRPr>
          </a:p>
        </p:txBody>
      </p:sp>
      <p:pic>
        <p:nvPicPr>
          <p:cNvPr id="7270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4365625"/>
            <a:ext cx="4211637" cy="231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710" name="Rectangle 7"/>
          <p:cNvSpPr>
            <a:spLocks noChangeArrowheads="1"/>
          </p:cNvSpPr>
          <p:nvPr/>
        </p:nvSpPr>
        <p:spPr bwMode="auto">
          <a:xfrm>
            <a:off x="179388" y="5818188"/>
            <a:ext cx="4824412"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buSzTx/>
              <a:buFontTx/>
              <a:buNone/>
            </a:pPr>
            <a:r>
              <a:rPr lang="en-GB" altLang="sv-SE" sz="2000">
                <a:latin typeface="Lucida Sans Unicode" panose="020B0602030504020204" pitchFamily="34" charset="0"/>
              </a:rPr>
              <a:t>In this Sw. Arch. class: </a:t>
            </a:r>
            <a:br>
              <a:rPr lang="en-GB" altLang="sv-SE" sz="2000">
                <a:latin typeface="Lucida Sans Unicode" panose="020B0602030504020204" pitchFamily="34" charset="0"/>
              </a:rPr>
            </a:br>
            <a:r>
              <a:rPr lang="en-GB" altLang="sv-SE" sz="2000">
                <a:latin typeface="Lucida Sans Unicode" panose="020B0602030504020204" pitchFamily="34" charset="0"/>
              </a:rPr>
              <a:t>   be able to apply the formulas.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6" name="Picture 8" descr="http://www.phy.ornl.gov/csep/gif_figures/mcf6.gif"/>
          <p:cNvPicPr>
            <a:picLocks noChangeAspect="1" noChangeArrowheads="1"/>
          </p:cNvPicPr>
          <p:nvPr/>
        </p:nvPicPr>
        <p:blipFill>
          <a:blip r:embed="rId3"/>
          <a:srcRect/>
          <a:stretch>
            <a:fillRect/>
          </a:stretch>
        </p:blipFill>
        <p:spPr bwMode="auto">
          <a:xfrm>
            <a:off x="5724525" y="4573588"/>
            <a:ext cx="2735263" cy="1770062"/>
          </a:xfrm>
          <a:prstGeom prst="rect">
            <a:avLst/>
          </a:prstGeom>
          <a:noFill/>
          <a:ln>
            <a:solidFill>
              <a:schemeClr val="bg2">
                <a:lumMod val="40000"/>
                <a:lumOff val="60000"/>
              </a:schemeClr>
            </a:solidFill>
          </a:ln>
          <a:extLst>
            <a:ext uri="{909E8E84-426E-40DD-AFC4-6F175D3DCCD1}">
              <a14:hiddenFill xmlns:a14="http://schemas.microsoft.com/office/drawing/2010/main">
                <a:solidFill>
                  <a:srgbClr val="FFFFFF"/>
                </a:solidFill>
              </a14:hiddenFill>
            </a:ext>
          </a:extLst>
        </p:spPr>
      </p:pic>
      <p:sp>
        <p:nvSpPr>
          <p:cNvPr id="74755" name="Rectangle 2"/>
          <p:cNvSpPr>
            <a:spLocks noGrp="1" noChangeArrowheads="1"/>
          </p:cNvSpPr>
          <p:nvPr>
            <p:ph type="title"/>
          </p:nvPr>
        </p:nvSpPr>
        <p:spPr>
          <a:xfrm>
            <a:off x="0" y="549275"/>
            <a:ext cx="9144000" cy="762000"/>
          </a:xfrm>
        </p:spPr>
        <p:txBody>
          <a:bodyPr/>
          <a:lstStyle/>
          <a:p>
            <a:r>
              <a:rPr lang="en-US" altLang="sv-SE" smtClean="0"/>
              <a:t>Service Centers</a:t>
            </a:r>
            <a:endParaRPr lang="en-GB" altLang="sv-SE" smtClean="0"/>
          </a:p>
        </p:txBody>
      </p:sp>
      <p:sp>
        <p:nvSpPr>
          <p:cNvPr id="74756" name="Rectangle 3"/>
          <p:cNvSpPr>
            <a:spLocks noGrp="1" noChangeArrowheads="1"/>
          </p:cNvSpPr>
          <p:nvPr>
            <p:ph idx="1"/>
          </p:nvPr>
        </p:nvSpPr>
        <p:spPr>
          <a:xfrm>
            <a:off x="250825" y="1412875"/>
            <a:ext cx="8893175" cy="4408488"/>
          </a:xfrm>
        </p:spPr>
        <p:txBody>
          <a:bodyPr/>
          <a:lstStyle/>
          <a:p>
            <a:r>
              <a:rPr lang="en-US" altLang="sv-SE" smtClean="0"/>
              <a:t>For example: bank teller, post office, database, …</a:t>
            </a:r>
          </a:p>
          <a:p>
            <a:r>
              <a:rPr lang="en-US" altLang="sv-SE" smtClean="0"/>
              <a:t>Service Center characteristics:</a:t>
            </a:r>
          </a:p>
          <a:p>
            <a:pPr lvl="1"/>
            <a:r>
              <a:rPr lang="en-US" altLang="sv-SE" b="1" smtClean="0"/>
              <a:t>service time</a:t>
            </a:r>
            <a:r>
              <a:rPr lang="en-US" altLang="sv-SE" smtClean="0"/>
              <a:t>: average time needed for processing a job</a:t>
            </a:r>
          </a:p>
          <a:p>
            <a:pPr lvl="1"/>
            <a:r>
              <a:rPr lang="en-US" altLang="sv-SE" b="1" smtClean="0"/>
              <a:t>arrival rate</a:t>
            </a:r>
            <a:r>
              <a:rPr lang="en-US" altLang="sv-SE" smtClean="0"/>
              <a:t>: average rate at which jobs arrive</a:t>
            </a:r>
          </a:p>
          <a:p>
            <a:pPr lvl="1"/>
            <a:endParaRPr lang="en-US" altLang="sv-SE" smtClean="0"/>
          </a:p>
          <a:p>
            <a:r>
              <a:rPr lang="en-US" altLang="sv-SE" smtClean="0"/>
              <a:t>Usually service time and arrival rate are </a:t>
            </a:r>
            <a:r>
              <a:rPr lang="en-US" altLang="sv-SE" i="1" smtClean="0"/>
              <a:t>assumed</a:t>
            </a:r>
            <a:r>
              <a:rPr lang="en-US" altLang="sv-SE" smtClean="0"/>
              <a:t> to have an exponential distribution:</a:t>
            </a:r>
          </a:p>
          <a:p>
            <a:pPr lvl="1"/>
            <a:r>
              <a:rPr lang="en-US" altLang="sv-SE" smtClean="0"/>
              <a:t>for an expected value of 1/</a:t>
            </a:r>
            <a:r>
              <a:rPr lang="en-US" altLang="sv-SE" sz="2400" smtClean="0">
                <a:sym typeface="Symbol" panose="05050102010706020507" pitchFamily="18" charset="2"/>
              </a:rPr>
              <a:t>,</a:t>
            </a:r>
          </a:p>
          <a:p>
            <a:pPr lvl="1">
              <a:buFontTx/>
              <a:buNone/>
            </a:pPr>
            <a:r>
              <a:rPr lang="en-US" altLang="sv-SE" sz="2400" smtClean="0">
                <a:sym typeface="Symbol" panose="05050102010706020507" pitchFamily="18" charset="2"/>
              </a:rPr>
              <a:t>   </a:t>
            </a:r>
            <a:r>
              <a:rPr lang="en-US" altLang="sv-SE" sz="2400" i="1" smtClean="0">
                <a:sym typeface="Symbol" panose="05050102010706020507" pitchFamily="18" charset="2"/>
              </a:rPr>
              <a:t>F(t)</a:t>
            </a:r>
            <a:r>
              <a:rPr lang="en-US" altLang="sv-SE" sz="2400" smtClean="0">
                <a:sym typeface="Symbol" panose="05050102010706020507" pitchFamily="18" charset="2"/>
              </a:rPr>
              <a:t> = </a:t>
            </a:r>
            <a:r>
              <a:rPr lang="en-US" altLang="sv-SE" sz="2400" i="1" smtClean="0">
                <a:sym typeface="Symbol" panose="05050102010706020507" pitchFamily="18" charset="2"/>
              </a:rPr>
              <a:t>· </a:t>
            </a:r>
            <a:r>
              <a:rPr lang="en-US" altLang="sv-SE" sz="2400" smtClean="0">
                <a:sym typeface="Symbol" panose="05050102010706020507" pitchFamily="18" charset="2"/>
              </a:rPr>
              <a:t>e </a:t>
            </a:r>
            <a:r>
              <a:rPr lang="en-US" altLang="sv-SE" baseline="30000" smtClean="0">
                <a:sym typeface="Symbol" panose="05050102010706020507" pitchFamily="18" charset="2"/>
              </a:rPr>
              <a:t>-  </a:t>
            </a:r>
            <a:r>
              <a:rPr lang="en-US" altLang="sv-SE" sz="2400" i="1" baseline="30000" smtClean="0">
                <a:sym typeface="Symbol" panose="05050102010706020507" pitchFamily="18" charset="2"/>
              </a:rPr>
              <a:t>·</a:t>
            </a:r>
            <a:r>
              <a:rPr lang="en-US" altLang="sv-SE" sz="2400" i="1" smtClean="0">
                <a:sym typeface="Symbol" panose="05050102010706020507" pitchFamily="18" charset="2"/>
              </a:rPr>
              <a:t> </a:t>
            </a:r>
            <a:r>
              <a:rPr lang="en-US" altLang="sv-SE" i="1" baseline="30000" smtClean="0">
                <a:sym typeface="Symbol" panose="05050102010706020507" pitchFamily="18" charset="2"/>
              </a:rPr>
              <a:t>t</a:t>
            </a:r>
            <a:endParaRPr lang="en-GB" altLang="sv-SE" i="1" baseline="30000" smtClean="0">
              <a:sym typeface="Symbol" panose="05050102010706020507" pitchFamily="18" charset="2"/>
            </a:endParaRPr>
          </a:p>
        </p:txBody>
      </p:sp>
      <p:sp>
        <p:nvSpPr>
          <p:cNvPr id="74757" name="Slide Number Placeholder 5"/>
          <p:cNvSpPr>
            <a:spLocks noGrp="1"/>
          </p:cNvSpPr>
          <p:nvPr>
            <p:ph type="sldNum" sz="quarter" idx="4294967295"/>
          </p:nvPr>
        </p:nvSpPr>
        <p:spPr bwMode="auto">
          <a:xfrm>
            <a:off x="7923213" y="6580188"/>
            <a:ext cx="1905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SzTx/>
              <a:buFontTx/>
              <a:buNone/>
            </a:pPr>
            <a:fld id="{4DFB4238-73DA-471E-9CE1-8BD411A03682}" type="slidenum">
              <a:rPr lang="en-GB" altLang="sv-SE" sz="1400">
                <a:latin typeface="Lucida Sans Unicode" panose="020B0602030504020204" pitchFamily="34" charset="0"/>
              </a:rPr>
              <a:pPr algn="ctr" eaLnBrk="1" hangingPunct="1">
                <a:lnSpc>
                  <a:spcPct val="90000"/>
                </a:lnSpc>
                <a:spcBef>
                  <a:spcPct val="0"/>
                </a:spcBef>
                <a:buSzTx/>
                <a:buFontTx/>
                <a:buNone/>
              </a:pPr>
              <a:t>27</a:t>
            </a:fld>
            <a:endParaRPr lang="en-GB" altLang="sv-SE" sz="1400">
              <a:latin typeface="Lucida Sans Unicode" panose="020B0602030504020204" pitchFamily="34" charset="0"/>
            </a:endParaRPr>
          </a:p>
        </p:txBody>
      </p:sp>
      <p:sp>
        <p:nvSpPr>
          <p:cNvPr id="74758" name="Text Box 6"/>
          <p:cNvSpPr txBox="1">
            <a:spLocks noChangeArrowheads="1"/>
          </p:cNvSpPr>
          <p:nvPr/>
        </p:nvSpPr>
        <p:spPr bwMode="auto">
          <a:xfrm>
            <a:off x="7939088" y="4676775"/>
            <a:ext cx="1025525"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spcBef>
                <a:spcPct val="0"/>
              </a:spcBef>
              <a:buSzTx/>
              <a:buFontTx/>
              <a:buNone/>
            </a:pPr>
            <a:r>
              <a:rPr lang="en-GB" altLang="sv-SE" sz="1600">
                <a:latin typeface="Lucida Sans Unicode" panose="020B0602030504020204" pitchFamily="34" charset="0"/>
              </a:rPr>
              <a:t>example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0" y="549275"/>
            <a:ext cx="9144000" cy="762000"/>
          </a:xfrm>
        </p:spPr>
        <p:txBody>
          <a:bodyPr/>
          <a:lstStyle/>
          <a:p>
            <a:r>
              <a:rPr lang="en-US" altLang="sv-SE" smtClean="0"/>
              <a:t>Architectural Styles and QN</a:t>
            </a:r>
            <a:endParaRPr lang="en-GB" altLang="sv-SE" smtClean="0"/>
          </a:p>
        </p:txBody>
      </p:sp>
      <p:sp>
        <p:nvSpPr>
          <p:cNvPr id="76803" name="Rectangle 3"/>
          <p:cNvSpPr>
            <a:spLocks noGrp="1" noChangeArrowheads="1"/>
          </p:cNvSpPr>
          <p:nvPr>
            <p:ph idx="1"/>
          </p:nvPr>
        </p:nvSpPr>
        <p:spPr>
          <a:xfrm>
            <a:off x="395288" y="1412875"/>
            <a:ext cx="8424862" cy="5256213"/>
          </a:xfrm>
        </p:spPr>
        <p:txBody>
          <a:bodyPr/>
          <a:lstStyle/>
          <a:p>
            <a:r>
              <a:rPr lang="en-US" altLang="sv-SE" smtClean="0"/>
              <a:t>Assumptions of QN seem to fit well with the following architectural styles:</a:t>
            </a:r>
          </a:p>
          <a:p>
            <a:pPr lvl="1"/>
            <a:r>
              <a:rPr lang="en-US" altLang="sv-SE" smtClean="0"/>
              <a:t>pipe and filter</a:t>
            </a:r>
          </a:p>
          <a:p>
            <a:pPr lvl="1"/>
            <a:r>
              <a:rPr lang="en-US" altLang="sv-SE" smtClean="0"/>
              <a:t>client/server</a:t>
            </a:r>
          </a:p>
          <a:p>
            <a:r>
              <a:rPr lang="en-US" altLang="sv-SE" smtClean="0"/>
              <a:t>We assume messages are processed in FIFO order</a:t>
            </a:r>
            <a:endParaRPr lang="en-GB" altLang="sv-SE" smtClean="0"/>
          </a:p>
        </p:txBody>
      </p:sp>
      <p:sp>
        <p:nvSpPr>
          <p:cNvPr id="76804" name="Slide Number Placeholder 5"/>
          <p:cNvSpPr>
            <a:spLocks noGrp="1"/>
          </p:cNvSpPr>
          <p:nvPr>
            <p:ph type="sldNum" sz="quarter" idx="4294967295"/>
          </p:nvPr>
        </p:nvSpPr>
        <p:spPr bwMode="auto">
          <a:xfrm>
            <a:off x="7239000" y="6400800"/>
            <a:ext cx="1905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fld id="{ABF18A97-0A69-4D7A-B020-1D1F1514F86D}" type="slidenum">
              <a:rPr lang="en-GB" altLang="sv-SE" sz="2000">
                <a:latin typeface="Lucida Sans Unicode" panose="020B0602030504020204" pitchFamily="34" charset="0"/>
              </a:rPr>
              <a:pPr eaLnBrk="1" hangingPunct="1">
                <a:lnSpc>
                  <a:spcPct val="90000"/>
                </a:lnSpc>
                <a:spcBef>
                  <a:spcPct val="0"/>
                </a:spcBef>
                <a:buSzTx/>
                <a:buFontTx/>
                <a:buNone/>
              </a:pPr>
              <a:t>28</a:t>
            </a:fld>
            <a:endParaRPr lang="en-GB" altLang="sv-SE" sz="2000">
              <a:latin typeface="Lucida Sans Unicode" panose="020B0602030504020204"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85800" y="404813"/>
            <a:ext cx="7772400" cy="762000"/>
          </a:xfrm>
        </p:spPr>
        <p:txBody>
          <a:bodyPr/>
          <a:lstStyle/>
          <a:p>
            <a:r>
              <a:rPr lang="en-US" altLang="sv-SE" sz="4000" smtClean="0"/>
              <a:t>QN Example</a:t>
            </a:r>
            <a:endParaRPr lang="en-GB" altLang="sv-SE" sz="4000" smtClean="0"/>
          </a:p>
        </p:txBody>
      </p:sp>
      <p:sp>
        <p:nvSpPr>
          <p:cNvPr id="78851" name="Rectangle 8"/>
          <p:cNvSpPr>
            <a:spLocks noGrp="1" noChangeArrowheads="1"/>
          </p:cNvSpPr>
          <p:nvPr>
            <p:ph idx="1"/>
          </p:nvPr>
        </p:nvSpPr>
        <p:spPr>
          <a:xfrm>
            <a:off x="533400" y="1295400"/>
            <a:ext cx="7272338" cy="2133600"/>
          </a:xfrm>
        </p:spPr>
        <p:txBody>
          <a:bodyPr/>
          <a:lstStyle/>
          <a:p>
            <a:r>
              <a:rPr lang="en-US" altLang="sv-SE" sz="2400" smtClean="0"/>
              <a:t>A job enters the system at the Client and is then serviced by the Client, the Server and the Database. After that it leaves the system.</a:t>
            </a:r>
          </a:p>
          <a:p>
            <a:r>
              <a:rPr lang="en-US" altLang="sv-SE" sz="2400" smtClean="0"/>
              <a:t>Assume</a:t>
            </a:r>
          </a:p>
          <a:p>
            <a:pPr lvl="1"/>
            <a:r>
              <a:rPr lang="en-US" altLang="sv-SE" sz="2000" smtClean="0"/>
              <a:t>An arrival rate of </a:t>
            </a:r>
            <a:r>
              <a:rPr lang="en-US" altLang="sv-SE" sz="2000" i="1" smtClean="0"/>
              <a:t>R</a:t>
            </a:r>
            <a:r>
              <a:rPr lang="en-US" altLang="sv-SE" sz="2000" smtClean="0"/>
              <a:t>  jobs/second (at the Client)</a:t>
            </a:r>
          </a:p>
          <a:p>
            <a:pPr lvl="1"/>
            <a:r>
              <a:rPr lang="en-US" altLang="sv-SE" sz="2000" smtClean="0"/>
              <a:t>Service times S</a:t>
            </a:r>
            <a:r>
              <a:rPr lang="en-US" altLang="sv-SE" sz="2000" baseline="-25000" smtClean="0"/>
              <a:t>C </a:t>
            </a:r>
            <a:r>
              <a:rPr lang="en-US" altLang="sv-SE" sz="2000" smtClean="0"/>
              <a:t>, S</a:t>
            </a:r>
            <a:r>
              <a:rPr lang="en-US" altLang="sv-SE" sz="2000" baseline="-25000" smtClean="0"/>
              <a:t>S</a:t>
            </a:r>
            <a:r>
              <a:rPr lang="en-US" altLang="sv-SE" sz="2000" smtClean="0"/>
              <a:t> and S</a:t>
            </a:r>
            <a:r>
              <a:rPr lang="en-US" altLang="sv-SE" sz="2000" baseline="-25000" smtClean="0"/>
              <a:t>D</a:t>
            </a:r>
            <a:r>
              <a:rPr lang="en-US" altLang="sv-SE" sz="2000" smtClean="0"/>
              <a:t> respectively</a:t>
            </a:r>
          </a:p>
        </p:txBody>
      </p:sp>
      <p:sp>
        <p:nvSpPr>
          <p:cNvPr id="78852" name="Slide Number Placeholder 5"/>
          <p:cNvSpPr>
            <a:spLocks noGrp="1"/>
          </p:cNvSpPr>
          <p:nvPr>
            <p:ph type="sldNum" sz="quarter" idx="4294967295"/>
          </p:nvPr>
        </p:nvSpPr>
        <p:spPr bwMode="auto">
          <a:xfrm>
            <a:off x="8604250" y="6553200"/>
            <a:ext cx="1905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fld id="{CCE5E15E-067E-4158-846B-ECF558C0A730}" type="slidenum">
              <a:rPr lang="en-GB" altLang="sv-SE" sz="2000">
                <a:latin typeface="Lucida Sans Unicode" panose="020B0602030504020204" pitchFamily="34" charset="0"/>
              </a:rPr>
              <a:pPr eaLnBrk="1" hangingPunct="1">
                <a:lnSpc>
                  <a:spcPct val="90000"/>
                </a:lnSpc>
                <a:spcBef>
                  <a:spcPct val="0"/>
                </a:spcBef>
                <a:buSzTx/>
                <a:buFontTx/>
                <a:buNone/>
              </a:pPr>
              <a:t>29</a:t>
            </a:fld>
            <a:endParaRPr lang="en-GB" altLang="sv-SE" sz="2000">
              <a:latin typeface="Lucida Sans Unicode" panose="020B0602030504020204" pitchFamily="34" charset="0"/>
            </a:endParaRPr>
          </a:p>
        </p:txBody>
      </p:sp>
      <p:sp>
        <p:nvSpPr>
          <p:cNvPr id="78853" name="Rectangle 3"/>
          <p:cNvSpPr>
            <a:spLocks noChangeArrowheads="1"/>
          </p:cNvSpPr>
          <p:nvPr/>
        </p:nvSpPr>
        <p:spPr bwMode="auto">
          <a:xfrm>
            <a:off x="7594600" y="2754313"/>
            <a:ext cx="1274763" cy="406400"/>
          </a:xfrm>
          <a:prstGeom prst="rect">
            <a:avLst/>
          </a:prstGeom>
          <a:solidFill>
            <a:srgbClr val="E9E9FF"/>
          </a:solidFill>
          <a:ln w="9525">
            <a:solidFill>
              <a:schemeClr val="tx1"/>
            </a:solidFill>
            <a:miter lim="800000"/>
            <a:headEnd/>
            <a:tailEnd/>
          </a:ln>
          <a:effectLst>
            <a:outerShdw dist="35921" dir="2700000" algn="ctr" rotWithShape="0">
              <a:schemeClr val="bg2"/>
            </a:outerShdw>
          </a:effectLst>
        </p:spPr>
        <p:txBody>
          <a:bodyPr wrap="none" anchor="ctr">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US" altLang="sv-SE" sz="2000">
                <a:latin typeface="Lucida Sans Unicode" panose="020B0602030504020204" pitchFamily="34" charset="0"/>
                <a:cs typeface="Times New Roman" panose="02020603050405020304" pitchFamily="18" charset="0"/>
              </a:rPr>
              <a:t>  Server  </a:t>
            </a:r>
            <a:endParaRPr lang="en-GB" altLang="sv-SE" sz="2000">
              <a:latin typeface="Lucida Sans Unicode" panose="020B0602030504020204" pitchFamily="34" charset="0"/>
              <a:cs typeface="Times New Roman" panose="02020603050405020304" pitchFamily="18" charset="0"/>
            </a:endParaRPr>
          </a:p>
        </p:txBody>
      </p:sp>
      <p:sp>
        <p:nvSpPr>
          <p:cNvPr id="78854" name="Rectangle 4"/>
          <p:cNvSpPr>
            <a:spLocks noChangeArrowheads="1"/>
          </p:cNvSpPr>
          <p:nvPr/>
        </p:nvSpPr>
        <p:spPr bwMode="auto">
          <a:xfrm>
            <a:off x="7562850" y="3429000"/>
            <a:ext cx="1330325" cy="406400"/>
          </a:xfrm>
          <a:prstGeom prst="rect">
            <a:avLst/>
          </a:prstGeom>
          <a:solidFill>
            <a:srgbClr val="E9E9FF"/>
          </a:solidFill>
          <a:ln w="9525">
            <a:solidFill>
              <a:schemeClr val="tx1"/>
            </a:solidFill>
            <a:miter lim="800000"/>
            <a:headEnd/>
            <a:tailEnd/>
          </a:ln>
          <a:effectLst>
            <a:outerShdw dist="35921" dir="2700000" algn="ctr" rotWithShape="0">
              <a:schemeClr val="bg2"/>
            </a:outerShdw>
          </a:effectLst>
        </p:spPr>
        <p:txBody>
          <a:bodyPr wrap="none" anchor="ctr">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US" altLang="sv-SE" sz="2000">
                <a:latin typeface="Lucida Sans Unicode" panose="020B0602030504020204" pitchFamily="34" charset="0"/>
                <a:cs typeface="Times New Roman" panose="02020603050405020304" pitchFamily="18" charset="0"/>
              </a:rPr>
              <a:t>Database</a:t>
            </a:r>
            <a:endParaRPr lang="en-GB" altLang="sv-SE" sz="2000">
              <a:latin typeface="Lucida Sans Unicode" panose="020B0602030504020204" pitchFamily="34" charset="0"/>
              <a:cs typeface="Times New Roman" panose="02020603050405020304" pitchFamily="18" charset="0"/>
            </a:endParaRPr>
          </a:p>
        </p:txBody>
      </p:sp>
      <p:sp>
        <p:nvSpPr>
          <p:cNvPr id="78855" name="Rectangle 5"/>
          <p:cNvSpPr>
            <a:spLocks noChangeArrowheads="1"/>
          </p:cNvSpPr>
          <p:nvPr/>
        </p:nvSpPr>
        <p:spPr bwMode="auto">
          <a:xfrm>
            <a:off x="7613650" y="2060575"/>
            <a:ext cx="1233488" cy="406400"/>
          </a:xfrm>
          <a:prstGeom prst="rect">
            <a:avLst/>
          </a:prstGeom>
          <a:solidFill>
            <a:srgbClr val="E9E9FF"/>
          </a:solidFill>
          <a:ln w="9525">
            <a:solidFill>
              <a:schemeClr val="tx1"/>
            </a:solidFill>
            <a:miter lim="800000"/>
            <a:headEnd/>
            <a:tailEnd/>
          </a:ln>
          <a:effectLst>
            <a:outerShdw dist="35921" dir="2700000" algn="ctr" rotWithShape="0">
              <a:schemeClr val="bg2"/>
            </a:outerShdw>
          </a:effectLst>
        </p:spPr>
        <p:txBody>
          <a:bodyPr wrap="none" anchor="ctr">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US" altLang="sv-SE" sz="2000">
                <a:latin typeface="Lucida Sans Unicode" panose="020B0602030504020204" pitchFamily="34" charset="0"/>
                <a:cs typeface="Times New Roman" panose="02020603050405020304" pitchFamily="18" charset="0"/>
              </a:rPr>
              <a:t>  Client  </a:t>
            </a:r>
            <a:endParaRPr lang="en-GB" altLang="sv-SE" sz="2000">
              <a:latin typeface="Lucida Sans Unicode" panose="020B0602030504020204" pitchFamily="34" charset="0"/>
              <a:cs typeface="Times New Roman" panose="02020603050405020304" pitchFamily="18" charset="0"/>
            </a:endParaRPr>
          </a:p>
        </p:txBody>
      </p:sp>
      <p:cxnSp>
        <p:nvCxnSpPr>
          <p:cNvPr id="78856" name="AutoShape 6"/>
          <p:cNvCxnSpPr>
            <a:cxnSpLocks noChangeShapeType="1"/>
            <a:stCxn id="78853" idx="2"/>
            <a:endCxn id="78854" idx="0"/>
          </p:cNvCxnSpPr>
          <p:nvPr/>
        </p:nvCxnSpPr>
        <p:spPr bwMode="auto">
          <a:xfrm rot="5400000">
            <a:off x="8096250" y="3292476"/>
            <a:ext cx="268287" cy="4762"/>
          </a:xfrm>
          <a:prstGeom prst="bentConnector3">
            <a:avLst>
              <a:gd name="adj1" fmla="val 49704"/>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857" name="AutoShape 7"/>
          <p:cNvCxnSpPr>
            <a:cxnSpLocks noChangeShapeType="1"/>
            <a:stCxn id="78855" idx="2"/>
            <a:endCxn id="78853" idx="0"/>
          </p:cNvCxnSpPr>
          <p:nvPr/>
        </p:nvCxnSpPr>
        <p:spPr bwMode="auto">
          <a:xfrm>
            <a:off x="8231188" y="2466975"/>
            <a:ext cx="1587" cy="28733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858" name="Rectangle 9"/>
          <p:cNvSpPr>
            <a:spLocks noChangeArrowheads="1"/>
          </p:cNvSpPr>
          <p:nvPr/>
        </p:nvSpPr>
        <p:spPr bwMode="auto">
          <a:xfrm>
            <a:off x="533400" y="3733800"/>
            <a:ext cx="73152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buSzTx/>
              <a:buFontTx/>
              <a:buChar char="•"/>
            </a:pPr>
            <a:r>
              <a:rPr lang="en-US" altLang="sv-SE" sz="2000">
                <a:latin typeface="Lucida Sans Unicode" panose="020B0602030504020204" pitchFamily="34" charset="0"/>
                <a:cs typeface="Times New Roman" panose="02020603050405020304" pitchFamily="18" charset="0"/>
              </a:rPr>
              <a:t>Utilization of component</a:t>
            </a:r>
            <a:r>
              <a:rPr lang="en-US" altLang="sv-SE" sz="2400">
                <a:latin typeface="Times New Roman" panose="02020603050405020304" pitchFamily="18" charset="0"/>
                <a:cs typeface="Times New Roman" panose="02020603050405020304" pitchFamily="18" charset="0"/>
              </a:rPr>
              <a:t> </a:t>
            </a:r>
            <a:r>
              <a:rPr lang="en-US" altLang="sv-SE" sz="2400" i="1">
                <a:latin typeface="Times New Roman" panose="02020603050405020304" pitchFamily="18" charset="0"/>
                <a:cs typeface="Times New Roman" panose="02020603050405020304" pitchFamily="18" charset="0"/>
              </a:rPr>
              <a:t>i</a:t>
            </a:r>
            <a:r>
              <a:rPr lang="en-US" altLang="sv-SE" sz="2400">
                <a:latin typeface="Times New Roman" panose="02020603050405020304" pitchFamily="18" charset="0"/>
                <a:cs typeface="Times New Roman" panose="02020603050405020304" pitchFamily="18" charset="0"/>
              </a:rPr>
              <a:t>:  	</a:t>
            </a:r>
            <a:r>
              <a:rPr lang="en-US" altLang="sv-SE" sz="2400" i="1">
                <a:latin typeface="Times New Roman" panose="02020603050405020304" pitchFamily="18" charset="0"/>
                <a:cs typeface="Times New Roman" panose="02020603050405020304" pitchFamily="18" charset="0"/>
              </a:rPr>
              <a:t>u</a:t>
            </a:r>
            <a:r>
              <a:rPr lang="en-US" altLang="sv-SE" sz="2400" i="1" baseline="-25000">
                <a:latin typeface="Times New Roman" panose="02020603050405020304" pitchFamily="18" charset="0"/>
                <a:cs typeface="Times New Roman" panose="02020603050405020304" pitchFamily="18" charset="0"/>
              </a:rPr>
              <a:t>i</a:t>
            </a:r>
            <a:r>
              <a:rPr lang="en-US" altLang="sv-SE" sz="2400" i="1">
                <a:latin typeface="Times New Roman" panose="02020603050405020304" pitchFamily="18" charset="0"/>
                <a:cs typeface="Times New Roman" panose="02020603050405020304" pitchFamily="18" charset="0"/>
              </a:rPr>
              <a:t> = R </a:t>
            </a:r>
            <a:r>
              <a:rPr lang="en-US" altLang="sv-SE" sz="2400" i="1">
                <a:latin typeface="Times New Roman" panose="02020603050405020304" pitchFamily="18" charset="0"/>
                <a:cs typeface="Times New Roman" panose="02020603050405020304" pitchFamily="18" charset="0"/>
                <a:sym typeface="Symbol" panose="05050102010706020507" pitchFamily="18" charset="2"/>
              </a:rPr>
              <a:t>· S</a:t>
            </a:r>
            <a:r>
              <a:rPr lang="en-US" altLang="sv-SE" sz="2400" i="1" baseline="-25000">
                <a:latin typeface="Times New Roman" panose="02020603050405020304" pitchFamily="18" charset="0"/>
                <a:cs typeface="Times New Roman" panose="02020603050405020304" pitchFamily="18" charset="0"/>
                <a:sym typeface="Symbol" panose="05050102010706020507" pitchFamily="18" charset="2"/>
              </a:rPr>
              <a:t>i</a:t>
            </a:r>
          </a:p>
          <a:p>
            <a:pPr eaLnBrk="1" hangingPunct="1">
              <a:buSzTx/>
              <a:buFontTx/>
              <a:buChar char="•"/>
            </a:pPr>
            <a:r>
              <a:rPr lang="en-US" altLang="sv-SE" sz="2000">
                <a:latin typeface="Lucida Sans Unicode" panose="020B0602030504020204" pitchFamily="34" charset="0"/>
                <a:cs typeface="Times New Roman" panose="02020603050405020304" pitchFamily="18" charset="0"/>
                <a:sym typeface="Symbol" panose="05050102010706020507" pitchFamily="18" charset="2"/>
              </a:rPr>
              <a:t>Avg. component queue length</a:t>
            </a:r>
            <a:r>
              <a:rPr lang="en-US" altLang="sv-SE" sz="2400">
                <a:latin typeface="Times New Roman" panose="02020603050405020304" pitchFamily="18" charset="0"/>
                <a:cs typeface="Times New Roman" panose="02020603050405020304" pitchFamily="18" charset="0"/>
                <a:sym typeface="Symbol" panose="05050102010706020507" pitchFamily="18" charset="2"/>
              </a:rPr>
              <a:t>:	</a:t>
            </a:r>
            <a:r>
              <a:rPr lang="en-US" altLang="sv-SE" sz="2400" i="1">
                <a:latin typeface="Times New Roman" panose="02020603050405020304" pitchFamily="18" charset="0"/>
                <a:cs typeface="Times New Roman" panose="02020603050405020304" pitchFamily="18" charset="0"/>
                <a:sym typeface="Symbol" panose="05050102010706020507" pitchFamily="18" charset="2"/>
              </a:rPr>
              <a:t>q</a:t>
            </a:r>
            <a:r>
              <a:rPr lang="en-US" altLang="sv-SE" sz="2400" baseline="-25000">
                <a:latin typeface="Times New Roman" panose="02020603050405020304" pitchFamily="18" charset="0"/>
                <a:cs typeface="Times New Roman" panose="02020603050405020304" pitchFamily="18" charset="0"/>
                <a:sym typeface="Symbol" panose="05050102010706020507" pitchFamily="18" charset="2"/>
              </a:rPr>
              <a:t>i</a:t>
            </a:r>
            <a:r>
              <a:rPr lang="en-US" altLang="sv-SE" sz="2400">
                <a:latin typeface="Times New Roman" panose="02020603050405020304" pitchFamily="18" charset="0"/>
                <a:cs typeface="Times New Roman" panose="02020603050405020304" pitchFamily="18" charset="0"/>
                <a:sym typeface="Symbol" panose="05050102010706020507" pitchFamily="18" charset="2"/>
              </a:rPr>
              <a:t> = </a:t>
            </a:r>
            <a:r>
              <a:rPr lang="en-US" altLang="sv-SE" sz="2400" i="1">
                <a:latin typeface="Times New Roman" panose="02020603050405020304" pitchFamily="18" charset="0"/>
                <a:cs typeface="Times New Roman" panose="02020603050405020304" pitchFamily="18" charset="0"/>
                <a:sym typeface="Symbol" panose="05050102010706020507" pitchFamily="18" charset="2"/>
              </a:rPr>
              <a:t>u</a:t>
            </a:r>
            <a:r>
              <a:rPr lang="en-US" altLang="sv-SE" sz="2400" baseline="-25000">
                <a:latin typeface="Times New Roman" panose="02020603050405020304" pitchFamily="18" charset="0"/>
                <a:cs typeface="Times New Roman" panose="02020603050405020304" pitchFamily="18" charset="0"/>
                <a:sym typeface="Symbol" panose="05050102010706020507" pitchFamily="18" charset="2"/>
              </a:rPr>
              <a:t>i</a:t>
            </a:r>
            <a:r>
              <a:rPr lang="en-US" altLang="sv-SE" sz="2400" baseline="30000">
                <a:latin typeface="Times New Roman" panose="02020603050405020304" pitchFamily="18" charset="0"/>
                <a:cs typeface="Times New Roman" panose="02020603050405020304" pitchFamily="18" charset="0"/>
                <a:sym typeface="Symbol" panose="05050102010706020507" pitchFamily="18" charset="2"/>
              </a:rPr>
              <a:t>2</a:t>
            </a:r>
            <a:r>
              <a:rPr lang="en-US" altLang="sv-SE" sz="2400">
                <a:latin typeface="Times New Roman" panose="02020603050405020304" pitchFamily="18" charset="0"/>
                <a:cs typeface="Times New Roman" panose="02020603050405020304" pitchFamily="18" charset="0"/>
                <a:sym typeface="Symbol" panose="05050102010706020507" pitchFamily="18" charset="2"/>
              </a:rPr>
              <a:t> / ( 1 – </a:t>
            </a:r>
            <a:r>
              <a:rPr lang="en-US" altLang="sv-SE" sz="2400" i="1">
                <a:latin typeface="Times New Roman" panose="02020603050405020304" pitchFamily="18" charset="0"/>
                <a:cs typeface="Times New Roman" panose="02020603050405020304" pitchFamily="18" charset="0"/>
                <a:sym typeface="Symbol" panose="05050102010706020507" pitchFamily="18" charset="2"/>
              </a:rPr>
              <a:t>u</a:t>
            </a:r>
            <a:r>
              <a:rPr lang="en-US" altLang="sv-SE" sz="2400" baseline="-25000">
                <a:latin typeface="Times New Roman" panose="02020603050405020304" pitchFamily="18" charset="0"/>
                <a:cs typeface="Times New Roman" panose="02020603050405020304" pitchFamily="18" charset="0"/>
                <a:sym typeface="Symbol" panose="05050102010706020507" pitchFamily="18" charset="2"/>
              </a:rPr>
              <a:t>i</a:t>
            </a:r>
            <a:r>
              <a:rPr lang="en-US" altLang="sv-SE" sz="2400">
                <a:latin typeface="Times New Roman" panose="02020603050405020304" pitchFamily="18" charset="0"/>
                <a:cs typeface="Times New Roman" panose="02020603050405020304" pitchFamily="18" charset="0"/>
                <a:sym typeface="Symbol" panose="05050102010706020507" pitchFamily="18" charset="2"/>
              </a:rPr>
              <a:t> )</a:t>
            </a:r>
          </a:p>
          <a:p>
            <a:pPr eaLnBrk="1" hangingPunct="1">
              <a:buSzTx/>
              <a:buFontTx/>
              <a:buChar char="•"/>
            </a:pPr>
            <a:r>
              <a:rPr lang="en-US" altLang="sv-SE" sz="2000">
                <a:latin typeface="Lucida Sans Unicode" panose="020B0602030504020204" pitchFamily="34" charset="0"/>
                <a:cs typeface="Times New Roman" panose="02020603050405020304" pitchFamily="18" charset="0"/>
                <a:sym typeface="Symbol" panose="05050102010706020507" pitchFamily="18" charset="2"/>
              </a:rPr>
              <a:t>Avg. component response time</a:t>
            </a:r>
            <a:r>
              <a:rPr lang="en-US" altLang="sv-SE" sz="2400">
                <a:latin typeface="Times New Roman" panose="02020603050405020304" pitchFamily="18" charset="0"/>
                <a:cs typeface="Times New Roman" panose="02020603050405020304" pitchFamily="18" charset="0"/>
                <a:sym typeface="Symbol" panose="05050102010706020507" pitchFamily="18" charset="2"/>
              </a:rPr>
              <a:t>: 	</a:t>
            </a:r>
            <a:r>
              <a:rPr lang="en-US" altLang="sv-SE" sz="2400" i="1">
                <a:latin typeface="Times New Roman" panose="02020603050405020304" pitchFamily="18" charset="0"/>
                <a:cs typeface="Times New Roman" panose="02020603050405020304" pitchFamily="18" charset="0"/>
                <a:sym typeface="Symbol" panose="05050102010706020507" pitchFamily="18" charset="2"/>
              </a:rPr>
              <a:t>S</a:t>
            </a:r>
            <a:r>
              <a:rPr lang="en-US" altLang="sv-SE" sz="2400" i="1" baseline="-25000">
                <a:latin typeface="Times New Roman" panose="02020603050405020304" pitchFamily="18" charset="0"/>
                <a:cs typeface="Times New Roman" panose="02020603050405020304" pitchFamily="18" charset="0"/>
                <a:sym typeface="Symbol" panose="05050102010706020507" pitchFamily="18" charset="2"/>
              </a:rPr>
              <a:t>i  </a:t>
            </a:r>
            <a:r>
              <a:rPr lang="en-US" altLang="sv-SE" sz="2400">
                <a:latin typeface="Times New Roman" panose="02020603050405020304" pitchFamily="18" charset="0"/>
                <a:cs typeface="Times New Roman" panose="02020603050405020304" pitchFamily="18" charset="0"/>
                <a:sym typeface="Symbol" panose="05050102010706020507" pitchFamily="18" charset="2"/>
              </a:rPr>
              <a:t>/ ( 1 – </a:t>
            </a:r>
            <a:r>
              <a:rPr lang="en-US" altLang="sv-SE" sz="2400" i="1">
                <a:latin typeface="Times New Roman" panose="02020603050405020304" pitchFamily="18" charset="0"/>
                <a:cs typeface="Times New Roman" panose="02020603050405020304" pitchFamily="18" charset="0"/>
                <a:sym typeface="Symbol" panose="05050102010706020507" pitchFamily="18" charset="2"/>
              </a:rPr>
              <a:t>u</a:t>
            </a:r>
            <a:r>
              <a:rPr lang="en-US" altLang="sv-SE" sz="2400" i="1" baseline="-25000">
                <a:latin typeface="Times New Roman" panose="02020603050405020304" pitchFamily="18" charset="0"/>
                <a:cs typeface="Times New Roman" panose="02020603050405020304" pitchFamily="18" charset="0"/>
                <a:sym typeface="Symbol" panose="05050102010706020507" pitchFamily="18" charset="2"/>
              </a:rPr>
              <a:t>i </a:t>
            </a:r>
            <a:r>
              <a:rPr lang="en-US" altLang="sv-SE" sz="2400">
                <a:latin typeface="Times New Roman" panose="02020603050405020304" pitchFamily="18" charset="0"/>
                <a:cs typeface="Times New Roman" panose="02020603050405020304" pitchFamily="18" charset="0"/>
                <a:sym typeface="Symbol" panose="05050102010706020507" pitchFamily="18" charset="2"/>
              </a:rPr>
              <a:t>)</a:t>
            </a:r>
          </a:p>
          <a:p>
            <a:pPr eaLnBrk="1" hangingPunct="1">
              <a:buSzTx/>
              <a:buFontTx/>
              <a:buChar char="•"/>
            </a:pPr>
            <a:r>
              <a:rPr lang="en-US" altLang="sv-SE" sz="2000">
                <a:latin typeface="Lucida Sans Unicode" panose="020B0602030504020204" pitchFamily="34" charset="0"/>
                <a:cs typeface="Times New Roman" panose="02020603050405020304" pitchFamily="18" charset="0"/>
                <a:sym typeface="Symbol" panose="05050102010706020507" pitchFamily="18" charset="2"/>
              </a:rPr>
              <a:t>Avg. component population</a:t>
            </a:r>
            <a:r>
              <a:rPr lang="en-US" altLang="sv-SE" sz="2400">
                <a:latin typeface="Times New Roman" panose="02020603050405020304" pitchFamily="18" charset="0"/>
                <a:cs typeface="Times New Roman" panose="02020603050405020304" pitchFamily="18" charset="0"/>
                <a:sym typeface="Symbol" panose="05050102010706020507" pitchFamily="18" charset="2"/>
              </a:rPr>
              <a:t>:	</a:t>
            </a:r>
            <a:r>
              <a:rPr lang="en-US" altLang="sv-SE" sz="2400" i="1">
                <a:latin typeface="Times New Roman" panose="02020603050405020304" pitchFamily="18" charset="0"/>
                <a:cs typeface="Times New Roman" panose="02020603050405020304" pitchFamily="18" charset="0"/>
                <a:sym typeface="Symbol" panose="05050102010706020507" pitchFamily="18" charset="2"/>
              </a:rPr>
              <a:t>p</a:t>
            </a:r>
            <a:r>
              <a:rPr lang="en-US" altLang="sv-SE" sz="2400" i="1" baseline="-25000">
                <a:latin typeface="Times New Roman" panose="02020603050405020304" pitchFamily="18" charset="0"/>
                <a:cs typeface="Times New Roman" panose="02020603050405020304" pitchFamily="18" charset="0"/>
                <a:sym typeface="Symbol" panose="05050102010706020507" pitchFamily="18" charset="2"/>
              </a:rPr>
              <a:t>i</a:t>
            </a:r>
            <a:r>
              <a:rPr lang="en-US" altLang="sv-SE" sz="2400" i="1">
                <a:latin typeface="Times New Roman" panose="02020603050405020304" pitchFamily="18" charset="0"/>
                <a:cs typeface="Times New Roman" panose="02020603050405020304" pitchFamily="18" charset="0"/>
                <a:sym typeface="Symbol" panose="05050102010706020507" pitchFamily="18" charset="2"/>
              </a:rPr>
              <a:t> = u</a:t>
            </a:r>
            <a:r>
              <a:rPr lang="en-US" altLang="sv-SE" sz="2400" i="1" baseline="-25000">
                <a:latin typeface="Times New Roman" panose="02020603050405020304" pitchFamily="18" charset="0"/>
                <a:cs typeface="Times New Roman" panose="02020603050405020304" pitchFamily="18" charset="0"/>
                <a:sym typeface="Symbol" panose="05050102010706020507" pitchFamily="18" charset="2"/>
              </a:rPr>
              <a:t>i</a:t>
            </a:r>
            <a:r>
              <a:rPr lang="en-US" altLang="sv-SE" sz="2400" i="1">
                <a:latin typeface="Times New Roman" panose="02020603050405020304" pitchFamily="18" charset="0"/>
                <a:cs typeface="Times New Roman" panose="02020603050405020304" pitchFamily="18" charset="0"/>
                <a:sym typeface="Symbol" panose="05050102010706020507" pitchFamily="18" charset="2"/>
              </a:rPr>
              <a:t> / </a:t>
            </a:r>
            <a:r>
              <a:rPr lang="en-US" altLang="sv-SE" sz="2400">
                <a:latin typeface="Times New Roman" panose="02020603050405020304" pitchFamily="18" charset="0"/>
                <a:cs typeface="Times New Roman" panose="02020603050405020304" pitchFamily="18" charset="0"/>
                <a:sym typeface="Symbol" panose="05050102010706020507" pitchFamily="18" charset="2"/>
              </a:rPr>
              <a:t>(</a:t>
            </a:r>
            <a:r>
              <a:rPr lang="en-US" altLang="sv-SE" sz="2400" i="1">
                <a:latin typeface="Times New Roman" panose="02020603050405020304" pitchFamily="18" charset="0"/>
                <a:cs typeface="Times New Roman" panose="02020603050405020304" pitchFamily="18" charset="0"/>
                <a:sym typeface="Symbol" panose="05050102010706020507" pitchFamily="18" charset="2"/>
              </a:rPr>
              <a:t> 1 </a:t>
            </a:r>
            <a:r>
              <a:rPr lang="en-US" altLang="sv-SE" sz="2400">
                <a:latin typeface="Times New Roman" panose="02020603050405020304" pitchFamily="18" charset="0"/>
                <a:cs typeface="Times New Roman" panose="02020603050405020304" pitchFamily="18" charset="0"/>
                <a:sym typeface="Symbol" panose="05050102010706020507" pitchFamily="18" charset="2"/>
              </a:rPr>
              <a:t>–</a:t>
            </a:r>
            <a:r>
              <a:rPr lang="en-US" altLang="sv-SE" sz="2400" i="1">
                <a:latin typeface="Times New Roman" panose="02020603050405020304" pitchFamily="18" charset="0"/>
                <a:cs typeface="Times New Roman" panose="02020603050405020304" pitchFamily="18" charset="0"/>
                <a:sym typeface="Symbol" panose="05050102010706020507" pitchFamily="18" charset="2"/>
              </a:rPr>
              <a:t> u</a:t>
            </a:r>
            <a:r>
              <a:rPr lang="en-US" altLang="sv-SE" sz="2400" i="1" baseline="-25000">
                <a:latin typeface="Times New Roman" panose="02020603050405020304" pitchFamily="18" charset="0"/>
                <a:cs typeface="Times New Roman" panose="02020603050405020304" pitchFamily="18" charset="0"/>
                <a:sym typeface="Symbol" panose="05050102010706020507" pitchFamily="18" charset="2"/>
              </a:rPr>
              <a:t>i </a:t>
            </a:r>
            <a:r>
              <a:rPr lang="en-US" altLang="sv-SE" sz="2400">
                <a:latin typeface="Times New Roman" panose="02020603050405020304" pitchFamily="18" charset="0"/>
                <a:cs typeface="Times New Roman" panose="02020603050405020304" pitchFamily="18" charset="0"/>
                <a:sym typeface="Symbol" panose="05050102010706020507" pitchFamily="18" charset="2"/>
              </a:rPr>
              <a:t>)</a:t>
            </a:r>
          </a:p>
          <a:p>
            <a:pPr eaLnBrk="1" hangingPunct="1">
              <a:buSzTx/>
              <a:buFontTx/>
              <a:buChar char="•"/>
            </a:pPr>
            <a:r>
              <a:rPr lang="en-US" altLang="sv-SE" sz="2000">
                <a:latin typeface="Lucida Sans Unicode" panose="020B0602030504020204" pitchFamily="34" charset="0"/>
                <a:cs typeface="Times New Roman" panose="02020603050405020304" pitchFamily="18" charset="0"/>
                <a:sym typeface="Symbol" panose="05050102010706020507" pitchFamily="18" charset="2"/>
              </a:rPr>
              <a:t>System population</a:t>
            </a:r>
            <a:r>
              <a:rPr lang="en-US" altLang="sv-SE" sz="2400">
                <a:latin typeface="Times New Roman" panose="02020603050405020304" pitchFamily="18" charset="0"/>
                <a:cs typeface="Times New Roman" panose="02020603050405020304" pitchFamily="18" charset="0"/>
                <a:sym typeface="Symbol" panose="05050102010706020507" pitchFamily="18" charset="2"/>
              </a:rPr>
              <a:t>: 		</a:t>
            </a:r>
            <a:r>
              <a:rPr lang="en-US" altLang="sv-SE" sz="2400" i="1">
                <a:latin typeface="Times New Roman" panose="02020603050405020304" pitchFamily="18" charset="0"/>
                <a:cs typeface="Times New Roman" panose="02020603050405020304" pitchFamily="18" charset="0"/>
                <a:sym typeface="Symbol" panose="05050102010706020507" pitchFamily="18" charset="2"/>
              </a:rPr>
              <a:t>P</a:t>
            </a:r>
            <a:r>
              <a:rPr lang="en-US" altLang="sv-SE" sz="2400">
                <a:latin typeface="Times New Roman" panose="02020603050405020304" pitchFamily="18" charset="0"/>
                <a:cs typeface="Times New Roman" panose="02020603050405020304" pitchFamily="18" charset="0"/>
                <a:sym typeface="Symbol" panose="05050102010706020507" pitchFamily="18" charset="2"/>
              </a:rPr>
              <a:t> =  </a:t>
            </a:r>
            <a:r>
              <a:rPr lang="en-US" altLang="sv-SE" sz="2400" i="1">
                <a:latin typeface="Times New Roman" panose="02020603050405020304" pitchFamily="18" charset="0"/>
                <a:cs typeface="Times New Roman" panose="02020603050405020304" pitchFamily="18" charset="0"/>
                <a:sym typeface="Symbol" panose="05050102010706020507" pitchFamily="18" charset="2"/>
              </a:rPr>
              <a:t>p</a:t>
            </a:r>
            <a:r>
              <a:rPr lang="en-US" altLang="sv-SE" sz="2400" i="1" baseline="-25000">
                <a:latin typeface="Times New Roman" panose="02020603050405020304" pitchFamily="18" charset="0"/>
                <a:cs typeface="Times New Roman" panose="02020603050405020304" pitchFamily="18" charset="0"/>
                <a:sym typeface="Symbol" panose="05050102010706020507" pitchFamily="18" charset="2"/>
              </a:rPr>
              <a:t>i</a:t>
            </a:r>
          </a:p>
          <a:p>
            <a:pPr eaLnBrk="1" hangingPunct="1">
              <a:buSzTx/>
              <a:buFontTx/>
              <a:buChar char="•"/>
            </a:pPr>
            <a:r>
              <a:rPr lang="en-US" altLang="sv-SE" sz="2000">
                <a:latin typeface="Lucida Sans Unicode" panose="020B0602030504020204" pitchFamily="34" charset="0"/>
                <a:cs typeface="Times New Roman" panose="02020603050405020304" pitchFamily="18" charset="0"/>
                <a:sym typeface="Symbol" panose="05050102010706020507" pitchFamily="18" charset="2"/>
              </a:rPr>
              <a:t>System response time</a:t>
            </a:r>
            <a:r>
              <a:rPr lang="en-US" altLang="sv-SE" sz="2400">
                <a:latin typeface="Times New Roman" panose="02020603050405020304" pitchFamily="18" charset="0"/>
                <a:cs typeface="Times New Roman" panose="02020603050405020304" pitchFamily="18" charset="0"/>
                <a:sym typeface="Symbol" panose="05050102010706020507" pitchFamily="18" charset="2"/>
              </a:rPr>
              <a:t>:		</a:t>
            </a:r>
            <a:r>
              <a:rPr lang="en-US" altLang="sv-SE" sz="2400" i="1">
                <a:latin typeface="Times New Roman" panose="02020603050405020304" pitchFamily="18" charset="0"/>
                <a:cs typeface="Times New Roman" panose="02020603050405020304" pitchFamily="18" charset="0"/>
                <a:sym typeface="Symbol" panose="05050102010706020507" pitchFamily="18" charset="2"/>
              </a:rPr>
              <a:t>S = P/R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549275"/>
            <a:ext cx="9144000" cy="762000"/>
          </a:xfrm>
        </p:spPr>
        <p:txBody>
          <a:bodyPr/>
          <a:lstStyle/>
          <a:p>
            <a:pPr eaLnBrk="1" hangingPunct="1"/>
            <a:r>
              <a:rPr lang="nl-NL" altLang="en-US" smtClean="0">
                <a:cs typeface="Akzidenz-Bd for Chalmers" pitchFamily="2"/>
              </a:rPr>
              <a:t>Extra Functional Properties</a:t>
            </a:r>
          </a:p>
        </p:txBody>
      </p:sp>
      <p:sp>
        <p:nvSpPr>
          <p:cNvPr id="29699" name="Slide Number Placeholder 3"/>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eaLnBrk="1" hangingPunct="1">
              <a:spcBef>
                <a:spcPct val="0"/>
              </a:spcBef>
              <a:buSzTx/>
              <a:buFontTx/>
              <a:buNone/>
            </a:pPr>
            <a:fld id="{EDEA49A0-84F1-486D-B7AF-42A4B6D4FAE6}" type="slidenum">
              <a:rPr lang="en-GB" altLang="en-US" sz="2400">
                <a:solidFill>
                  <a:srgbClr val="000000"/>
                </a:solidFill>
                <a:latin typeface="Times New Roman" panose="02020603050405020304" pitchFamily="18" charset="0"/>
              </a:rPr>
              <a:pPr eaLnBrk="1" hangingPunct="1">
                <a:spcBef>
                  <a:spcPct val="0"/>
                </a:spcBef>
                <a:buSzTx/>
                <a:buFontTx/>
                <a:buNone/>
              </a:pPr>
              <a:t>3</a:t>
            </a:fld>
            <a:endParaRPr lang="en-GB" altLang="en-US" sz="2400">
              <a:solidFill>
                <a:srgbClr val="000000"/>
              </a:solidFill>
              <a:latin typeface="Times New Roman" panose="02020603050405020304" pitchFamily="18" charset="0"/>
            </a:endParaRPr>
          </a:p>
        </p:txBody>
      </p:sp>
      <p:sp>
        <p:nvSpPr>
          <p:cNvPr id="29700" name="Oval 3"/>
          <p:cNvSpPr>
            <a:spLocks noChangeArrowheads="1"/>
          </p:cNvSpPr>
          <p:nvPr/>
        </p:nvSpPr>
        <p:spPr bwMode="auto">
          <a:xfrm>
            <a:off x="3149600" y="1958975"/>
            <a:ext cx="1843088" cy="1841500"/>
          </a:xfrm>
          <a:prstGeom prst="ellipse">
            <a:avLst/>
          </a:prstGeom>
          <a:gradFill rotWithShape="0">
            <a:gsLst>
              <a:gs pos="0">
                <a:srgbClr val="CCECFF"/>
              </a:gs>
              <a:gs pos="100000">
                <a:srgbClr val="FF9933"/>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eaLnBrk="1" hangingPunct="1">
              <a:spcBef>
                <a:spcPct val="0"/>
              </a:spcBef>
              <a:buSzTx/>
              <a:buFontTx/>
              <a:buNone/>
            </a:pPr>
            <a:endParaRPr lang="sv-SE" altLang="en-US" sz="2400">
              <a:solidFill>
                <a:srgbClr val="000000"/>
              </a:solidFill>
              <a:latin typeface="Times New Roman" panose="02020603050405020304" pitchFamily="18" charset="0"/>
            </a:endParaRPr>
          </a:p>
        </p:txBody>
      </p:sp>
      <p:sp>
        <p:nvSpPr>
          <p:cNvPr id="29701" name="Line 4"/>
          <p:cNvSpPr>
            <a:spLocks noChangeShapeType="1"/>
          </p:cNvSpPr>
          <p:nvPr/>
        </p:nvSpPr>
        <p:spPr bwMode="auto">
          <a:xfrm flipH="1">
            <a:off x="4073525" y="2049463"/>
            <a:ext cx="0" cy="1724025"/>
          </a:xfrm>
          <a:prstGeom prst="line">
            <a:avLst/>
          </a:prstGeom>
          <a:noFill/>
          <a:ln w="34925">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702" name="Line 5"/>
          <p:cNvSpPr>
            <a:spLocks noChangeShapeType="1"/>
          </p:cNvSpPr>
          <p:nvPr/>
        </p:nvSpPr>
        <p:spPr bwMode="auto">
          <a:xfrm rot="16200000" flipH="1">
            <a:off x="4071938" y="2073275"/>
            <a:ext cx="7938" cy="1601787"/>
          </a:xfrm>
          <a:prstGeom prst="line">
            <a:avLst/>
          </a:prstGeom>
          <a:noFill/>
          <a:ln w="34925">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703" name="Line 6"/>
          <p:cNvSpPr>
            <a:spLocks noChangeShapeType="1"/>
          </p:cNvSpPr>
          <p:nvPr/>
        </p:nvSpPr>
        <p:spPr bwMode="auto">
          <a:xfrm rot="-2865662" flipH="1" flipV="1">
            <a:off x="4067969" y="2023269"/>
            <a:ext cx="1588" cy="1676400"/>
          </a:xfrm>
          <a:prstGeom prst="line">
            <a:avLst/>
          </a:prstGeom>
          <a:noFill/>
          <a:ln w="34925">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704" name="Line 7"/>
          <p:cNvSpPr>
            <a:spLocks noChangeShapeType="1"/>
          </p:cNvSpPr>
          <p:nvPr/>
        </p:nvSpPr>
        <p:spPr bwMode="auto">
          <a:xfrm rot="2865662" flipV="1">
            <a:off x="4073525" y="2038351"/>
            <a:ext cx="3175" cy="1676400"/>
          </a:xfrm>
          <a:prstGeom prst="line">
            <a:avLst/>
          </a:prstGeom>
          <a:noFill/>
          <a:ln w="34925">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705" name="Rectangle 8"/>
          <p:cNvSpPr>
            <a:spLocks noChangeArrowheads="1"/>
          </p:cNvSpPr>
          <p:nvPr/>
        </p:nvSpPr>
        <p:spPr bwMode="auto">
          <a:xfrm>
            <a:off x="3344863" y="1652588"/>
            <a:ext cx="1587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eaLnBrk="1" hangingPunct="1">
              <a:buSzTx/>
              <a:buFontTx/>
              <a:buNone/>
            </a:pPr>
            <a:r>
              <a:rPr lang="nl-NL" altLang="en-US" sz="1800">
                <a:solidFill>
                  <a:srgbClr val="000000"/>
                </a:solidFill>
                <a:latin typeface="Lucida Sans Unicode" panose="020B0602030504020204" pitchFamily="34" charset="0"/>
              </a:rPr>
              <a:t>Performance</a:t>
            </a:r>
          </a:p>
        </p:txBody>
      </p:sp>
      <p:sp>
        <p:nvSpPr>
          <p:cNvPr id="29706" name="Rectangle 9"/>
          <p:cNvSpPr>
            <a:spLocks noChangeArrowheads="1"/>
          </p:cNvSpPr>
          <p:nvPr/>
        </p:nvSpPr>
        <p:spPr bwMode="auto">
          <a:xfrm>
            <a:off x="4791075" y="2135188"/>
            <a:ext cx="16525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eaLnBrk="1" hangingPunct="1">
              <a:spcBef>
                <a:spcPct val="0"/>
              </a:spcBef>
              <a:buSzTx/>
              <a:buFontTx/>
              <a:buNone/>
            </a:pPr>
            <a:r>
              <a:rPr lang="nl-NL" altLang="en-US" sz="1800">
                <a:solidFill>
                  <a:srgbClr val="000000"/>
                </a:solidFill>
                <a:latin typeface="Lucida Sans Unicode" panose="020B0602030504020204" pitchFamily="34" charset="0"/>
              </a:rPr>
              <a:t>Reliability</a:t>
            </a:r>
          </a:p>
        </p:txBody>
      </p:sp>
      <p:sp>
        <p:nvSpPr>
          <p:cNvPr id="29707" name="Rectangle 10"/>
          <p:cNvSpPr>
            <a:spLocks noChangeArrowheads="1"/>
          </p:cNvSpPr>
          <p:nvPr/>
        </p:nvSpPr>
        <p:spPr bwMode="auto">
          <a:xfrm>
            <a:off x="4779963" y="3403600"/>
            <a:ext cx="1952625"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eaLnBrk="1" hangingPunct="1">
              <a:buSzTx/>
              <a:buFontTx/>
              <a:buNone/>
            </a:pPr>
            <a:r>
              <a:rPr lang="nl-NL" altLang="en-US" sz="1800">
                <a:solidFill>
                  <a:srgbClr val="000000"/>
                </a:solidFill>
                <a:latin typeface="Lucida Sans Unicode" panose="020B0602030504020204" pitchFamily="34" charset="0"/>
              </a:rPr>
              <a:t>Timeliness</a:t>
            </a:r>
          </a:p>
          <a:p>
            <a:pPr algn="r" eaLnBrk="1" hangingPunct="1">
              <a:buSzTx/>
              <a:buFontTx/>
              <a:buNone/>
            </a:pPr>
            <a:r>
              <a:rPr lang="nl-NL" altLang="en-US" sz="1600">
                <a:solidFill>
                  <a:srgbClr val="000000"/>
                </a:solidFill>
                <a:latin typeface="Lucida Sans Unicode" panose="020B0602030504020204" pitchFamily="34" charset="0"/>
              </a:rPr>
              <a:t>Schedulability</a:t>
            </a:r>
          </a:p>
        </p:txBody>
      </p:sp>
      <p:sp>
        <p:nvSpPr>
          <p:cNvPr id="29708" name="Rectangle 11"/>
          <p:cNvSpPr>
            <a:spLocks noChangeArrowheads="1"/>
          </p:cNvSpPr>
          <p:nvPr/>
        </p:nvSpPr>
        <p:spPr bwMode="auto">
          <a:xfrm>
            <a:off x="2009775" y="2108200"/>
            <a:ext cx="162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eaLnBrk="1" hangingPunct="1">
              <a:buSzTx/>
              <a:buFontTx/>
              <a:buNone/>
            </a:pPr>
            <a:r>
              <a:rPr lang="nl-NL" altLang="en-US" sz="1800">
                <a:solidFill>
                  <a:srgbClr val="000000"/>
                </a:solidFill>
                <a:latin typeface="Lucida Sans Unicode" panose="020B0602030504020204" pitchFamily="34" charset="0"/>
              </a:rPr>
              <a:t>Scalability</a:t>
            </a:r>
          </a:p>
        </p:txBody>
      </p:sp>
      <p:sp>
        <p:nvSpPr>
          <p:cNvPr id="29709" name="Rectangle 12"/>
          <p:cNvSpPr>
            <a:spLocks noChangeArrowheads="1"/>
          </p:cNvSpPr>
          <p:nvPr/>
        </p:nvSpPr>
        <p:spPr bwMode="auto">
          <a:xfrm>
            <a:off x="5003800" y="2797175"/>
            <a:ext cx="2663825"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eaLnBrk="1" hangingPunct="1">
              <a:lnSpc>
                <a:spcPct val="80000"/>
              </a:lnSpc>
              <a:buSzTx/>
              <a:buFontTx/>
              <a:buNone/>
            </a:pPr>
            <a:r>
              <a:rPr lang="nl-NL" altLang="en-US" sz="1800">
                <a:solidFill>
                  <a:srgbClr val="000000"/>
                </a:solidFill>
                <a:latin typeface="Lucida Sans Unicode" panose="020B0602030504020204" pitchFamily="34" charset="0"/>
              </a:rPr>
              <a:t>Efficiency</a:t>
            </a:r>
          </a:p>
          <a:p>
            <a:pPr eaLnBrk="1" hangingPunct="1">
              <a:lnSpc>
                <a:spcPct val="80000"/>
              </a:lnSpc>
              <a:buSzTx/>
              <a:buFontTx/>
              <a:buNone/>
            </a:pPr>
            <a:r>
              <a:rPr lang="nl-NL" altLang="en-US" sz="1800">
                <a:solidFill>
                  <a:srgbClr val="000000"/>
                </a:solidFill>
                <a:latin typeface="Lucida Sans Unicode" panose="020B0602030504020204" pitchFamily="34" charset="0"/>
              </a:rPr>
              <a:t>   </a:t>
            </a:r>
            <a:r>
              <a:rPr lang="nl-NL" altLang="en-US" sz="1600">
                <a:solidFill>
                  <a:srgbClr val="000000"/>
                </a:solidFill>
                <a:latin typeface="Lucida Sans Unicode" panose="020B0602030504020204" pitchFamily="34" charset="0"/>
              </a:rPr>
              <a:t>CPU,</a:t>
            </a:r>
            <a:r>
              <a:rPr lang="nl-NL" altLang="en-US" sz="1800">
                <a:solidFill>
                  <a:srgbClr val="000000"/>
                </a:solidFill>
                <a:latin typeface="Lucida Sans Unicode" panose="020B0602030504020204" pitchFamily="34" charset="0"/>
              </a:rPr>
              <a:t> </a:t>
            </a:r>
            <a:r>
              <a:rPr lang="nl-NL" altLang="en-US" sz="1600">
                <a:solidFill>
                  <a:srgbClr val="000000"/>
                </a:solidFill>
                <a:latin typeface="Lucida Sans Unicode" panose="020B0602030504020204" pitchFamily="34" charset="0"/>
              </a:rPr>
              <a:t>Memory Use</a:t>
            </a:r>
          </a:p>
        </p:txBody>
      </p:sp>
      <p:sp>
        <p:nvSpPr>
          <p:cNvPr id="29710" name="Rectangle 13"/>
          <p:cNvSpPr>
            <a:spLocks noChangeArrowheads="1"/>
          </p:cNvSpPr>
          <p:nvPr/>
        </p:nvSpPr>
        <p:spPr bwMode="auto">
          <a:xfrm>
            <a:off x="1258888" y="2708275"/>
            <a:ext cx="19446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eaLnBrk="1" hangingPunct="1">
              <a:buSzTx/>
              <a:buFontTx/>
              <a:buNone/>
            </a:pPr>
            <a:r>
              <a:rPr lang="nl-NL" altLang="en-US" sz="1800">
                <a:solidFill>
                  <a:srgbClr val="000000"/>
                </a:solidFill>
                <a:latin typeface="Lucida Sans Unicode" panose="020B0602030504020204" pitchFamily="34" charset="0"/>
              </a:rPr>
              <a:t>Maintainability</a:t>
            </a:r>
          </a:p>
        </p:txBody>
      </p:sp>
      <p:sp>
        <p:nvSpPr>
          <p:cNvPr id="29711" name="Rectangle 14"/>
          <p:cNvSpPr>
            <a:spLocks noChangeArrowheads="1"/>
          </p:cNvSpPr>
          <p:nvPr/>
        </p:nvSpPr>
        <p:spPr bwMode="auto">
          <a:xfrm>
            <a:off x="323850" y="4133850"/>
            <a:ext cx="8424863" cy="217487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eaLnBrk="1" hangingPunct="1">
              <a:buSzTx/>
              <a:buFontTx/>
              <a:buNone/>
            </a:pPr>
            <a:r>
              <a:rPr lang="nl-NL" altLang="en-US" sz="2400">
                <a:solidFill>
                  <a:srgbClr val="000000"/>
                </a:solidFill>
                <a:latin typeface="Lucida Sans Unicode" panose="020B0602030504020204" pitchFamily="34" charset="0"/>
              </a:rPr>
              <a:t>Essential system engineering problem:</a:t>
            </a:r>
          </a:p>
          <a:p>
            <a:pPr eaLnBrk="1" hangingPunct="1">
              <a:lnSpc>
                <a:spcPct val="20000"/>
              </a:lnSpc>
              <a:buSzTx/>
              <a:buFontTx/>
              <a:buNone/>
            </a:pPr>
            <a:endParaRPr lang="nl-NL" altLang="en-US" sz="2400">
              <a:solidFill>
                <a:srgbClr val="000000"/>
              </a:solidFill>
              <a:latin typeface="Lucida Sans Unicode" panose="020B0602030504020204" pitchFamily="34" charset="0"/>
            </a:endParaRPr>
          </a:p>
          <a:p>
            <a:pPr eaLnBrk="1" hangingPunct="1">
              <a:buSzTx/>
              <a:buFontTx/>
              <a:buChar char="•"/>
            </a:pPr>
            <a:r>
              <a:rPr lang="nl-NL" altLang="en-US" sz="2400" b="1">
                <a:solidFill>
                  <a:srgbClr val="000000"/>
                </a:solidFill>
                <a:latin typeface="Lucida Sans Unicode" panose="020B0602030504020204" pitchFamily="34" charset="0"/>
              </a:rPr>
              <a:t>a plurality of contradictory goals</a:t>
            </a:r>
            <a:r>
              <a:rPr lang="nl-NL" altLang="en-US" sz="2400">
                <a:solidFill>
                  <a:srgbClr val="000000"/>
                </a:solidFill>
                <a:latin typeface="Lucida Sans Unicode" panose="020B0602030504020204" pitchFamily="34" charset="0"/>
              </a:rPr>
              <a:t> </a:t>
            </a:r>
          </a:p>
          <a:p>
            <a:pPr eaLnBrk="1" hangingPunct="1">
              <a:lnSpc>
                <a:spcPct val="20000"/>
              </a:lnSpc>
              <a:buSzTx/>
              <a:buFontTx/>
              <a:buChar char="•"/>
            </a:pPr>
            <a:endParaRPr lang="nl-NL" altLang="en-US" sz="2400">
              <a:solidFill>
                <a:srgbClr val="000000"/>
              </a:solidFill>
              <a:latin typeface="Lucida Sans Unicode" panose="020B0602030504020204" pitchFamily="34" charset="0"/>
            </a:endParaRPr>
          </a:p>
          <a:p>
            <a:pPr eaLnBrk="1" hangingPunct="1">
              <a:buSzTx/>
              <a:buFontTx/>
              <a:buChar char="•"/>
            </a:pPr>
            <a:r>
              <a:rPr lang="nl-NL" altLang="en-US" sz="2400" b="1">
                <a:solidFill>
                  <a:srgbClr val="000000"/>
                </a:solidFill>
                <a:latin typeface="Lucida Sans Unicode" panose="020B0602030504020204" pitchFamily="34" charset="0"/>
              </a:rPr>
              <a:t>a plurality of means (technology, process)</a:t>
            </a:r>
          </a:p>
          <a:p>
            <a:pPr eaLnBrk="1" hangingPunct="1">
              <a:buSzTx/>
              <a:buFontTx/>
              <a:buNone/>
            </a:pPr>
            <a:r>
              <a:rPr lang="nl-NL" altLang="en-US" sz="2400">
                <a:solidFill>
                  <a:srgbClr val="000000"/>
                </a:solidFill>
                <a:latin typeface="Lucida Sans Unicode" panose="020B0602030504020204" pitchFamily="34" charset="0"/>
              </a:rPr>
              <a:t>	each of which provides a varying degree of help or hindrance in achieving a given goal</a:t>
            </a:r>
          </a:p>
        </p:txBody>
      </p:sp>
      <p:sp>
        <p:nvSpPr>
          <p:cNvPr id="29712" name="Oval 15"/>
          <p:cNvSpPr>
            <a:spLocks noChangeArrowheads="1"/>
          </p:cNvSpPr>
          <p:nvPr/>
        </p:nvSpPr>
        <p:spPr bwMode="auto">
          <a:xfrm>
            <a:off x="3635375" y="2420938"/>
            <a:ext cx="936625" cy="936625"/>
          </a:xfrm>
          <a:prstGeom prst="ellipse">
            <a:avLst/>
          </a:prstGeom>
          <a:solidFill>
            <a:srgbClr val="FFCC99">
              <a:alpha val="89803"/>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lgn="ctr" eaLnBrk="1" hangingPunct="1">
              <a:spcBef>
                <a:spcPct val="0"/>
              </a:spcBef>
              <a:buSzTx/>
              <a:buFontTx/>
              <a:buNone/>
            </a:pPr>
            <a:r>
              <a:rPr lang="nl-NL" altLang="en-US" sz="1600" b="1">
                <a:solidFill>
                  <a:srgbClr val="000000"/>
                </a:solidFill>
                <a:latin typeface="Lucida Sans Unicode" panose="020B0602030504020204" pitchFamily="34" charset="0"/>
              </a:rPr>
              <a:t>System</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527050" y="333375"/>
            <a:ext cx="7772400" cy="762000"/>
          </a:xfrm>
        </p:spPr>
        <p:txBody>
          <a:bodyPr/>
          <a:lstStyle/>
          <a:p>
            <a:r>
              <a:rPr lang="en-US" altLang="sv-SE" smtClean="0"/>
              <a:t>QN Example</a:t>
            </a:r>
            <a:endParaRPr lang="en-GB" altLang="sv-SE" smtClean="0"/>
          </a:p>
        </p:txBody>
      </p:sp>
      <p:sp>
        <p:nvSpPr>
          <p:cNvPr id="80899" name="Rectangle 8"/>
          <p:cNvSpPr>
            <a:spLocks noGrp="1" noChangeArrowheads="1"/>
          </p:cNvSpPr>
          <p:nvPr>
            <p:ph idx="1"/>
          </p:nvPr>
        </p:nvSpPr>
        <p:spPr>
          <a:xfrm>
            <a:off x="2203450" y="1171575"/>
            <a:ext cx="6400800" cy="3124200"/>
          </a:xfrm>
        </p:spPr>
        <p:txBody>
          <a:bodyPr/>
          <a:lstStyle/>
          <a:p>
            <a:pPr>
              <a:buFontTx/>
              <a:buNone/>
            </a:pPr>
            <a:r>
              <a:rPr lang="en-US" altLang="sv-SE" smtClean="0"/>
              <a:t>For example if</a:t>
            </a:r>
          </a:p>
          <a:p>
            <a:pPr lvl="1"/>
            <a:r>
              <a:rPr lang="en-US" altLang="sv-SE" smtClean="0"/>
              <a:t>arrival rate </a:t>
            </a:r>
          </a:p>
          <a:p>
            <a:pPr lvl="2">
              <a:buFontTx/>
              <a:buNone/>
            </a:pPr>
            <a:r>
              <a:rPr lang="en-US" altLang="sv-SE" sz="2400" i="1" smtClean="0"/>
              <a:t>		R</a:t>
            </a:r>
            <a:r>
              <a:rPr lang="en-US" altLang="sv-SE" sz="2400" smtClean="0"/>
              <a:t> = 9.5 jobs/second</a:t>
            </a:r>
          </a:p>
          <a:p>
            <a:pPr lvl="1"/>
            <a:r>
              <a:rPr lang="en-US" altLang="sv-SE" smtClean="0"/>
              <a:t>service times </a:t>
            </a:r>
          </a:p>
          <a:p>
            <a:pPr lvl="1">
              <a:buFontTx/>
              <a:buNone/>
            </a:pPr>
            <a:r>
              <a:rPr lang="en-US" altLang="sv-SE" smtClean="0"/>
              <a:t>			S</a:t>
            </a:r>
            <a:r>
              <a:rPr lang="en-US" altLang="sv-SE" baseline="-25000" smtClean="0"/>
              <a:t>C </a:t>
            </a:r>
            <a:r>
              <a:rPr lang="en-US" altLang="sv-SE" smtClean="0"/>
              <a:t>= 65 ms, </a:t>
            </a:r>
          </a:p>
          <a:p>
            <a:pPr lvl="1">
              <a:buFontTx/>
              <a:buNone/>
            </a:pPr>
            <a:r>
              <a:rPr lang="en-US" altLang="sv-SE" smtClean="0"/>
              <a:t>			S</a:t>
            </a:r>
            <a:r>
              <a:rPr lang="en-US" altLang="sv-SE" baseline="-25000" smtClean="0"/>
              <a:t>S</a:t>
            </a:r>
            <a:r>
              <a:rPr lang="en-US" altLang="sv-SE" smtClean="0"/>
              <a:t> = 20 ms, and </a:t>
            </a:r>
          </a:p>
          <a:p>
            <a:pPr lvl="1">
              <a:buFontTx/>
              <a:buNone/>
            </a:pPr>
            <a:r>
              <a:rPr lang="en-US" altLang="sv-SE" smtClean="0"/>
              <a:t>			S</a:t>
            </a:r>
            <a:r>
              <a:rPr lang="en-US" altLang="sv-SE" baseline="-25000" smtClean="0"/>
              <a:t>D</a:t>
            </a:r>
            <a:r>
              <a:rPr lang="en-US" altLang="sv-SE" smtClean="0"/>
              <a:t> = 103 ms</a:t>
            </a:r>
          </a:p>
        </p:txBody>
      </p:sp>
      <p:sp>
        <p:nvSpPr>
          <p:cNvPr id="80900" name="Slide Number Placeholder 5"/>
          <p:cNvSpPr>
            <a:spLocks noGrp="1"/>
          </p:cNvSpPr>
          <p:nvPr>
            <p:ph type="sldNum" sz="quarter" idx="4294967295"/>
          </p:nvPr>
        </p:nvSpPr>
        <p:spPr bwMode="auto">
          <a:xfrm>
            <a:off x="8570913" y="6437313"/>
            <a:ext cx="1905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fld id="{9FD0F2D5-90CD-48B6-B4C9-7F3C2B992D3C}" type="slidenum">
              <a:rPr lang="en-GB" altLang="sv-SE" sz="2000">
                <a:latin typeface="Lucida Sans Unicode" panose="020B0602030504020204" pitchFamily="34" charset="0"/>
              </a:rPr>
              <a:pPr eaLnBrk="1" hangingPunct="1">
                <a:lnSpc>
                  <a:spcPct val="90000"/>
                </a:lnSpc>
                <a:spcBef>
                  <a:spcPct val="0"/>
                </a:spcBef>
                <a:buSzTx/>
                <a:buFontTx/>
                <a:buNone/>
              </a:pPr>
              <a:t>30</a:t>
            </a:fld>
            <a:endParaRPr lang="en-GB" altLang="sv-SE" sz="2000">
              <a:latin typeface="Lucida Sans Unicode" panose="020B0602030504020204" pitchFamily="34" charset="0"/>
            </a:endParaRPr>
          </a:p>
        </p:txBody>
      </p:sp>
      <p:grpSp>
        <p:nvGrpSpPr>
          <p:cNvPr id="80901" name="Group 10"/>
          <p:cNvGrpSpPr>
            <a:grpSpLocks/>
          </p:cNvGrpSpPr>
          <p:nvPr/>
        </p:nvGrpSpPr>
        <p:grpSpPr bwMode="auto">
          <a:xfrm>
            <a:off x="566738" y="1706563"/>
            <a:ext cx="1330325" cy="2187575"/>
            <a:chOff x="357" y="1435"/>
            <a:chExt cx="838" cy="1378"/>
          </a:xfrm>
        </p:grpSpPr>
        <p:sp>
          <p:nvSpPr>
            <p:cNvPr id="80903" name="Rectangle 3"/>
            <p:cNvSpPr>
              <a:spLocks noChangeArrowheads="1"/>
            </p:cNvSpPr>
            <p:nvPr/>
          </p:nvSpPr>
          <p:spPr bwMode="auto">
            <a:xfrm>
              <a:off x="374" y="1996"/>
              <a:ext cx="803" cy="256"/>
            </a:xfrm>
            <a:prstGeom prst="rect">
              <a:avLst/>
            </a:prstGeom>
            <a:solidFill>
              <a:srgbClr val="E9E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US" altLang="sv-SE" sz="2000">
                  <a:latin typeface="Lucida Sans Unicode" panose="020B0602030504020204" pitchFamily="34" charset="0"/>
                  <a:cs typeface="Times New Roman" panose="02020603050405020304" pitchFamily="18" charset="0"/>
                </a:rPr>
                <a:t>  Server  </a:t>
              </a:r>
              <a:endParaRPr lang="en-GB" altLang="sv-SE" sz="2000">
                <a:latin typeface="Lucida Sans Unicode" panose="020B0602030504020204" pitchFamily="34" charset="0"/>
                <a:cs typeface="Times New Roman" panose="02020603050405020304" pitchFamily="18" charset="0"/>
              </a:endParaRPr>
            </a:p>
          </p:txBody>
        </p:sp>
        <p:sp>
          <p:nvSpPr>
            <p:cNvPr id="80904" name="Rectangle 4"/>
            <p:cNvSpPr>
              <a:spLocks noChangeArrowheads="1"/>
            </p:cNvSpPr>
            <p:nvPr/>
          </p:nvSpPr>
          <p:spPr bwMode="auto">
            <a:xfrm>
              <a:off x="357" y="2557"/>
              <a:ext cx="838" cy="256"/>
            </a:xfrm>
            <a:prstGeom prst="rect">
              <a:avLst/>
            </a:prstGeom>
            <a:solidFill>
              <a:srgbClr val="E9E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US" altLang="sv-SE" sz="2000">
                  <a:latin typeface="Lucida Sans Unicode" panose="020B0602030504020204" pitchFamily="34" charset="0"/>
                  <a:cs typeface="Times New Roman" panose="02020603050405020304" pitchFamily="18" charset="0"/>
                </a:rPr>
                <a:t>Database</a:t>
              </a:r>
              <a:endParaRPr lang="en-GB" altLang="sv-SE" sz="2000">
                <a:latin typeface="Lucida Sans Unicode" panose="020B0602030504020204" pitchFamily="34" charset="0"/>
                <a:cs typeface="Times New Roman" panose="02020603050405020304" pitchFamily="18" charset="0"/>
              </a:endParaRPr>
            </a:p>
          </p:txBody>
        </p:sp>
        <p:sp>
          <p:nvSpPr>
            <p:cNvPr id="80905" name="Rectangle 5"/>
            <p:cNvSpPr>
              <a:spLocks noChangeArrowheads="1"/>
            </p:cNvSpPr>
            <p:nvPr/>
          </p:nvSpPr>
          <p:spPr bwMode="auto">
            <a:xfrm>
              <a:off x="387" y="1435"/>
              <a:ext cx="777" cy="256"/>
            </a:xfrm>
            <a:prstGeom prst="rect">
              <a:avLst/>
            </a:prstGeom>
            <a:solidFill>
              <a:srgbClr val="E9E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US" altLang="sv-SE" sz="2000">
                  <a:latin typeface="Lucida Sans Unicode" panose="020B0602030504020204" pitchFamily="34" charset="0"/>
                  <a:cs typeface="Times New Roman" panose="02020603050405020304" pitchFamily="18" charset="0"/>
                </a:rPr>
                <a:t>  Client  </a:t>
              </a:r>
              <a:endParaRPr lang="en-GB" altLang="sv-SE" sz="2000">
                <a:latin typeface="Lucida Sans Unicode" panose="020B0602030504020204" pitchFamily="34" charset="0"/>
                <a:cs typeface="Times New Roman" panose="02020603050405020304" pitchFamily="18" charset="0"/>
              </a:endParaRPr>
            </a:p>
          </p:txBody>
        </p:sp>
        <p:cxnSp>
          <p:nvCxnSpPr>
            <p:cNvPr id="80906" name="AutoShape 6"/>
            <p:cNvCxnSpPr>
              <a:cxnSpLocks noChangeShapeType="1"/>
              <a:stCxn id="80903" idx="2"/>
              <a:endCxn id="80904" idx="0"/>
            </p:cNvCxnSpPr>
            <p:nvPr/>
          </p:nvCxnSpPr>
          <p:spPr bwMode="auto">
            <a:xfrm rot="5400000">
              <a:off x="642" y="2405"/>
              <a:ext cx="267"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907" name="AutoShape 7"/>
            <p:cNvCxnSpPr>
              <a:cxnSpLocks noChangeShapeType="1"/>
              <a:stCxn id="80905" idx="2"/>
              <a:endCxn id="80903" idx="0"/>
            </p:cNvCxnSpPr>
            <p:nvPr/>
          </p:nvCxnSpPr>
          <p:spPr bwMode="auto">
            <a:xfrm>
              <a:off x="775" y="1710"/>
              <a:ext cx="1" cy="267"/>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80902" name="Rectangle 9"/>
          <p:cNvSpPr>
            <a:spLocks noChangeArrowheads="1"/>
          </p:cNvSpPr>
          <p:nvPr/>
        </p:nvSpPr>
        <p:spPr bwMode="auto">
          <a:xfrm>
            <a:off x="685800" y="4876800"/>
            <a:ext cx="73152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buSzTx/>
              <a:buFontTx/>
              <a:buNone/>
            </a:pPr>
            <a:r>
              <a:rPr lang="en-US" altLang="sv-SE" sz="2000">
                <a:latin typeface="Lucida Sans Unicode" panose="020B0602030504020204" pitchFamily="34" charset="0"/>
                <a:cs typeface="Times New Roman" panose="02020603050405020304" pitchFamily="18" charset="0"/>
              </a:rPr>
              <a:t>Then component utilization will be</a:t>
            </a:r>
          </a:p>
          <a:p>
            <a:pPr eaLnBrk="1" hangingPunct="1">
              <a:buSzTx/>
              <a:buFontTx/>
              <a:buNone/>
            </a:pPr>
            <a:r>
              <a:rPr lang="en-US" altLang="sv-SE" sz="2400">
                <a:latin typeface="Times New Roman" panose="02020603050405020304" pitchFamily="18" charset="0"/>
                <a:cs typeface="Times New Roman" panose="02020603050405020304" pitchFamily="18" charset="0"/>
              </a:rPr>
              <a:t>			</a:t>
            </a:r>
            <a:r>
              <a:rPr lang="en-US" altLang="sv-SE" sz="2000">
                <a:latin typeface="Lucida Sans Unicode" panose="020B0602030504020204" pitchFamily="34" charset="0"/>
                <a:cs typeface="Times New Roman" panose="02020603050405020304" pitchFamily="18" charset="0"/>
              </a:rPr>
              <a:t>DB</a:t>
            </a:r>
            <a:r>
              <a:rPr lang="en-US" altLang="sv-SE" sz="2400">
                <a:latin typeface="Times New Roman" panose="02020603050405020304" pitchFamily="18" charset="0"/>
                <a:cs typeface="Times New Roman" panose="02020603050405020304" pitchFamily="18" charset="0"/>
              </a:rPr>
              <a:t>  	</a:t>
            </a:r>
            <a:r>
              <a:rPr lang="en-US" altLang="sv-SE" sz="2400" i="1">
                <a:latin typeface="Times New Roman" panose="02020603050405020304" pitchFamily="18" charset="0"/>
                <a:cs typeface="Times New Roman" panose="02020603050405020304" pitchFamily="18" charset="0"/>
              </a:rPr>
              <a:t>u</a:t>
            </a:r>
            <a:r>
              <a:rPr lang="en-US" altLang="sv-SE" sz="2400" i="1" baseline="-25000">
                <a:latin typeface="Times New Roman" panose="02020603050405020304" pitchFamily="18" charset="0"/>
                <a:cs typeface="Times New Roman" panose="02020603050405020304" pitchFamily="18" charset="0"/>
              </a:rPr>
              <a:t>DB</a:t>
            </a:r>
            <a:r>
              <a:rPr lang="en-US" altLang="sv-SE" sz="2400" i="1">
                <a:latin typeface="Times New Roman" panose="02020603050405020304" pitchFamily="18" charset="0"/>
                <a:cs typeface="Times New Roman" panose="02020603050405020304" pitchFamily="18" charset="0"/>
              </a:rPr>
              <a:t> = </a:t>
            </a:r>
            <a:r>
              <a:rPr lang="en-US" altLang="sv-SE" sz="2400">
                <a:latin typeface="Times New Roman" panose="02020603050405020304" pitchFamily="18" charset="0"/>
                <a:cs typeface="Times New Roman" panose="02020603050405020304" pitchFamily="18" charset="0"/>
              </a:rPr>
              <a:t>9.5 *  0.103 = 98%</a:t>
            </a:r>
          </a:p>
          <a:p>
            <a:pPr lvl="4" eaLnBrk="1" hangingPunct="1">
              <a:buSzTx/>
              <a:buFontTx/>
              <a:buNone/>
            </a:pPr>
            <a:r>
              <a:rPr lang="en-US" altLang="sv-SE" sz="2000">
                <a:latin typeface="Lucida Sans Unicode" panose="020B0602030504020204" pitchFamily="34" charset="0"/>
                <a:cs typeface="Times New Roman" panose="02020603050405020304" pitchFamily="18" charset="0"/>
                <a:sym typeface="Symbol" panose="05050102010706020507" pitchFamily="18" charset="2"/>
              </a:rPr>
              <a:t>Server</a:t>
            </a:r>
            <a:r>
              <a:rPr lang="en-US" altLang="sv-SE" sz="2400">
                <a:latin typeface="Times New Roman" panose="02020603050405020304" pitchFamily="18" charset="0"/>
                <a:cs typeface="Times New Roman" panose="02020603050405020304" pitchFamily="18" charset="0"/>
                <a:sym typeface="Symbol" panose="05050102010706020507" pitchFamily="18" charset="2"/>
              </a:rPr>
              <a:t>	</a:t>
            </a:r>
            <a:r>
              <a:rPr lang="en-US" altLang="sv-SE" sz="2400" i="1">
                <a:latin typeface="Times New Roman" panose="02020603050405020304" pitchFamily="18" charset="0"/>
                <a:cs typeface="Times New Roman" panose="02020603050405020304" pitchFamily="18" charset="0"/>
              </a:rPr>
              <a:t>u</a:t>
            </a:r>
            <a:r>
              <a:rPr lang="en-US" altLang="sv-SE" sz="2400" i="1" baseline="-25000">
                <a:latin typeface="Times New Roman" panose="02020603050405020304" pitchFamily="18" charset="0"/>
                <a:cs typeface="Times New Roman" panose="02020603050405020304" pitchFamily="18" charset="0"/>
              </a:rPr>
              <a:t>S</a:t>
            </a:r>
            <a:r>
              <a:rPr lang="en-US" altLang="sv-SE" sz="2400" i="1">
                <a:latin typeface="Times New Roman" panose="02020603050405020304" pitchFamily="18" charset="0"/>
                <a:cs typeface="Times New Roman" panose="02020603050405020304" pitchFamily="18" charset="0"/>
              </a:rPr>
              <a:t>   = </a:t>
            </a:r>
            <a:r>
              <a:rPr lang="en-US" altLang="sv-SE" sz="2400">
                <a:latin typeface="Times New Roman" panose="02020603050405020304" pitchFamily="18" charset="0"/>
                <a:cs typeface="Times New Roman" panose="02020603050405020304" pitchFamily="18" charset="0"/>
              </a:rPr>
              <a:t>9.5 *  0.020 = 19%</a:t>
            </a:r>
          </a:p>
          <a:p>
            <a:pPr lvl="4" eaLnBrk="1" hangingPunct="1">
              <a:buSzTx/>
              <a:buFontTx/>
              <a:buNone/>
            </a:pPr>
            <a:r>
              <a:rPr lang="en-US" altLang="sv-SE" sz="2000">
                <a:latin typeface="Lucida Sans Unicode" panose="020B0602030504020204" pitchFamily="34" charset="0"/>
                <a:cs typeface="Times New Roman" panose="02020603050405020304" pitchFamily="18" charset="0"/>
                <a:sym typeface="Symbol" panose="05050102010706020507" pitchFamily="18" charset="2"/>
              </a:rPr>
              <a:t>Client</a:t>
            </a:r>
            <a:r>
              <a:rPr lang="en-US" altLang="sv-SE" sz="2400">
                <a:latin typeface="Times New Roman" panose="02020603050405020304" pitchFamily="18" charset="0"/>
                <a:cs typeface="Times New Roman" panose="02020603050405020304" pitchFamily="18" charset="0"/>
                <a:sym typeface="Symbol" panose="05050102010706020507" pitchFamily="18" charset="2"/>
              </a:rPr>
              <a:t>	</a:t>
            </a:r>
            <a:r>
              <a:rPr lang="en-US" altLang="sv-SE" sz="2400" i="1">
                <a:latin typeface="Times New Roman" panose="02020603050405020304" pitchFamily="18" charset="0"/>
                <a:cs typeface="Times New Roman" panose="02020603050405020304" pitchFamily="18" charset="0"/>
              </a:rPr>
              <a:t>u</a:t>
            </a:r>
            <a:r>
              <a:rPr lang="en-US" altLang="sv-SE" sz="2400" i="1" baseline="-25000">
                <a:latin typeface="Times New Roman" panose="02020603050405020304" pitchFamily="18" charset="0"/>
                <a:cs typeface="Times New Roman" panose="02020603050405020304" pitchFamily="18" charset="0"/>
              </a:rPr>
              <a:t>C</a:t>
            </a:r>
            <a:r>
              <a:rPr lang="en-US" altLang="sv-SE" sz="2400" i="1">
                <a:latin typeface="Times New Roman" panose="02020603050405020304" pitchFamily="18" charset="0"/>
                <a:cs typeface="Times New Roman" panose="02020603050405020304" pitchFamily="18" charset="0"/>
              </a:rPr>
              <a:t>   = </a:t>
            </a:r>
            <a:r>
              <a:rPr lang="en-US" altLang="sv-SE" sz="2400">
                <a:latin typeface="Times New Roman" panose="02020603050405020304" pitchFamily="18" charset="0"/>
                <a:cs typeface="Times New Roman" panose="02020603050405020304" pitchFamily="18" charset="0"/>
              </a:rPr>
              <a:t>9.5 *  0.065 = 62%</a:t>
            </a:r>
            <a:endParaRPr lang="en-US" altLang="sv-SE" sz="2400">
              <a:latin typeface="Times New Roman" panose="02020603050405020304" pitchFamily="18" charset="0"/>
              <a:cs typeface="Times New Roman" panose="02020603050405020304" pitchFamily="18" charset="0"/>
              <a:sym typeface="Symbol" panose="05050102010706020507" pitchFamily="18" charset="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581025" y="476250"/>
            <a:ext cx="7772400" cy="762000"/>
          </a:xfrm>
        </p:spPr>
        <p:txBody>
          <a:bodyPr/>
          <a:lstStyle/>
          <a:p>
            <a:r>
              <a:rPr lang="en-US" altLang="sv-SE" sz="2800" smtClean="0"/>
              <a:t>QN Example</a:t>
            </a:r>
            <a:endParaRPr lang="en-GB" altLang="sv-SE" sz="2800" smtClean="0"/>
          </a:p>
        </p:txBody>
      </p:sp>
      <p:sp>
        <p:nvSpPr>
          <p:cNvPr id="82947" name="Slide Number Placeholder 5"/>
          <p:cNvSpPr>
            <a:spLocks noGrp="1"/>
          </p:cNvSpPr>
          <p:nvPr>
            <p:ph type="sldNum" sz="quarter" idx="4294967295"/>
          </p:nvPr>
        </p:nvSpPr>
        <p:spPr bwMode="auto">
          <a:xfrm>
            <a:off x="8499475" y="6337300"/>
            <a:ext cx="1905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fld id="{CF70B501-E537-425D-9400-65C3362981CA}" type="slidenum">
              <a:rPr lang="en-GB" altLang="sv-SE" sz="2000">
                <a:latin typeface="Lucida Sans Unicode" panose="020B0602030504020204" pitchFamily="34" charset="0"/>
              </a:rPr>
              <a:pPr eaLnBrk="1" hangingPunct="1">
                <a:lnSpc>
                  <a:spcPct val="90000"/>
                </a:lnSpc>
                <a:spcBef>
                  <a:spcPct val="0"/>
                </a:spcBef>
                <a:buSzTx/>
                <a:buFontTx/>
                <a:buNone/>
              </a:pPr>
              <a:t>31</a:t>
            </a:fld>
            <a:endParaRPr lang="en-GB" altLang="sv-SE" sz="2000">
              <a:latin typeface="Lucida Sans Unicode" panose="020B0602030504020204" pitchFamily="34" charset="0"/>
            </a:endParaRPr>
          </a:p>
        </p:txBody>
      </p:sp>
      <p:sp>
        <p:nvSpPr>
          <p:cNvPr id="82948" name="Rectangle 3"/>
          <p:cNvSpPr>
            <a:spLocks noChangeArrowheads="1"/>
          </p:cNvSpPr>
          <p:nvPr/>
        </p:nvSpPr>
        <p:spPr bwMode="auto">
          <a:xfrm>
            <a:off x="498475" y="1131888"/>
            <a:ext cx="80010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buSzTx/>
              <a:buFontTx/>
              <a:buChar char="•"/>
            </a:pPr>
            <a:r>
              <a:rPr lang="en-US" altLang="sv-SE" sz="1800">
                <a:latin typeface="Lucida Sans Unicode" panose="020B0602030504020204" pitchFamily="34" charset="0"/>
                <a:cs typeface="Times New Roman" panose="02020603050405020304" pitchFamily="18" charset="0"/>
              </a:rPr>
              <a:t>Utilization ( </a:t>
            </a:r>
            <a:r>
              <a:rPr lang="en-US" altLang="sv-SE" sz="1800" i="1">
                <a:latin typeface="Lucida Sans Unicode" panose="020B0602030504020204" pitchFamily="34" charset="0"/>
                <a:cs typeface="Times New Roman" panose="02020603050405020304" pitchFamily="18" charset="0"/>
              </a:rPr>
              <a:t>u</a:t>
            </a:r>
            <a:r>
              <a:rPr lang="en-US" altLang="sv-SE" sz="1800" i="1" baseline="-25000">
                <a:latin typeface="Lucida Sans Unicode" panose="020B0602030504020204" pitchFamily="34" charset="0"/>
                <a:cs typeface="Times New Roman" panose="02020603050405020304" pitchFamily="18" charset="0"/>
              </a:rPr>
              <a:t>i</a:t>
            </a:r>
            <a:r>
              <a:rPr lang="en-US" altLang="sv-SE" sz="1800" i="1">
                <a:latin typeface="Lucida Sans Unicode" panose="020B0602030504020204" pitchFamily="34" charset="0"/>
                <a:cs typeface="Times New Roman" panose="02020603050405020304" pitchFamily="18" charset="0"/>
              </a:rPr>
              <a:t> = R </a:t>
            </a:r>
            <a:r>
              <a:rPr lang="en-US" altLang="sv-SE" sz="1800" i="1">
                <a:latin typeface="Lucida Sans Unicode" panose="020B0602030504020204" pitchFamily="34" charset="0"/>
                <a:cs typeface="Times New Roman" panose="02020603050405020304" pitchFamily="18" charset="0"/>
                <a:sym typeface="Symbol" panose="05050102010706020507" pitchFamily="18" charset="2"/>
              </a:rPr>
              <a:t>· S</a:t>
            </a:r>
            <a:r>
              <a:rPr lang="en-US" altLang="sv-SE" sz="1800" i="1" baseline="-25000">
                <a:latin typeface="Lucida Sans Unicode" panose="020B0602030504020204" pitchFamily="34" charset="0"/>
                <a:cs typeface="Times New Roman" panose="02020603050405020304" pitchFamily="18" charset="0"/>
                <a:sym typeface="Symbol" panose="05050102010706020507" pitchFamily="18" charset="2"/>
              </a:rPr>
              <a:t>i </a:t>
            </a:r>
            <a:r>
              <a:rPr lang="en-US" altLang="sv-SE" sz="1800">
                <a:latin typeface="Lucida Sans Unicode" panose="020B0602030504020204" pitchFamily="34" charset="0"/>
                <a:cs typeface="Times New Roman" panose="02020603050405020304" pitchFamily="18" charset="0"/>
              </a:rPr>
              <a:t>)</a:t>
            </a:r>
          </a:p>
          <a:p>
            <a:pPr lvl="2" eaLnBrk="1" hangingPunct="1">
              <a:buSzTx/>
              <a:buFontTx/>
              <a:buNone/>
            </a:pPr>
            <a:r>
              <a:rPr lang="en-US" altLang="sv-SE" sz="1800">
                <a:latin typeface="Lucida Sans Unicode" panose="020B0602030504020204" pitchFamily="34" charset="0"/>
                <a:cs typeface="Times New Roman" panose="02020603050405020304" pitchFamily="18" charset="0"/>
              </a:rPr>
              <a:t>		</a:t>
            </a:r>
            <a:r>
              <a:rPr lang="en-US" altLang="sv-SE" sz="1800">
                <a:latin typeface="Lucida Sans Unicode" panose="020B0602030504020204" pitchFamily="34" charset="0"/>
                <a:cs typeface="Times New Roman" panose="02020603050405020304" pitchFamily="18" charset="0"/>
                <a:sym typeface="Symbol" panose="05050102010706020507" pitchFamily="18" charset="2"/>
              </a:rPr>
              <a:t>Client	</a:t>
            </a:r>
            <a:r>
              <a:rPr lang="en-US" altLang="sv-SE" sz="1800" i="1">
                <a:latin typeface="Lucida Sans Unicode" panose="020B0602030504020204" pitchFamily="34" charset="0"/>
                <a:cs typeface="Times New Roman" panose="02020603050405020304" pitchFamily="18" charset="0"/>
              </a:rPr>
              <a:t>u</a:t>
            </a:r>
            <a:r>
              <a:rPr lang="en-US" altLang="sv-SE" sz="1800" i="1" baseline="-25000">
                <a:latin typeface="Lucida Sans Unicode" panose="020B0602030504020204" pitchFamily="34" charset="0"/>
                <a:cs typeface="Times New Roman" panose="02020603050405020304" pitchFamily="18" charset="0"/>
              </a:rPr>
              <a:t>C</a:t>
            </a:r>
            <a:r>
              <a:rPr lang="en-US" altLang="sv-SE" sz="1800" i="1">
                <a:latin typeface="Lucida Sans Unicode" panose="020B0602030504020204" pitchFamily="34" charset="0"/>
                <a:cs typeface="Times New Roman" panose="02020603050405020304" pitchFamily="18" charset="0"/>
              </a:rPr>
              <a:t>   = </a:t>
            </a:r>
            <a:r>
              <a:rPr lang="en-US" altLang="sv-SE" sz="1800">
                <a:latin typeface="Lucida Sans Unicode" panose="020B0602030504020204" pitchFamily="34" charset="0"/>
                <a:cs typeface="Times New Roman" panose="02020603050405020304" pitchFamily="18" charset="0"/>
              </a:rPr>
              <a:t>9.5 *  0.065 = 62% </a:t>
            </a:r>
          </a:p>
          <a:p>
            <a:pPr lvl="4" eaLnBrk="1" hangingPunct="1">
              <a:buSzTx/>
              <a:buFontTx/>
              <a:buNone/>
            </a:pPr>
            <a:r>
              <a:rPr lang="en-US" altLang="sv-SE" sz="1800">
                <a:latin typeface="Lucida Sans Unicode" panose="020B0602030504020204" pitchFamily="34" charset="0"/>
                <a:cs typeface="Times New Roman" panose="02020603050405020304" pitchFamily="18" charset="0"/>
                <a:sym typeface="Symbol" panose="05050102010706020507" pitchFamily="18" charset="2"/>
              </a:rPr>
              <a:t>Server	</a:t>
            </a:r>
            <a:r>
              <a:rPr lang="en-US" altLang="sv-SE" sz="1800" i="1">
                <a:latin typeface="Lucida Sans Unicode" panose="020B0602030504020204" pitchFamily="34" charset="0"/>
                <a:cs typeface="Times New Roman" panose="02020603050405020304" pitchFamily="18" charset="0"/>
              </a:rPr>
              <a:t>u</a:t>
            </a:r>
            <a:r>
              <a:rPr lang="en-US" altLang="sv-SE" sz="1800" i="1" baseline="-25000">
                <a:latin typeface="Lucida Sans Unicode" panose="020B0602030504020204" pitchFamily="34" charset="0"/>
                <a:cs typeface="Times New Roman" panose="02020603050405020304" pitchFamily="18" charset="0"/>
              </a:rPr>
              <a:t>S</a:t>
            </a:r>
            <a:r>
              <a:rPr lang="en-US" altLang="sv-SE" sz="1800" i="1">
                <a:latin typeface="Lucida Sans Unicode" panose="020B0602030504020204" pitchFamily="34" charset="0"/>
                <a:cs typeface="Times New Roman" panose="02020603050405020304" pitchFamily="18" charset="0"/>
              </a:rPr>
              <a:t>   = </a:t>
            </a:r>
            <a:r>
              <a:rPr lang="en-US" altLang="sv-SE" sz="1800">
                <a:latin typeface="Lucida Sans Unicode" panose="020B0602030504020204" pitchFamily="34" charset="0"/>
                <a:cs typeface="Times New Roman" panose="02020603050405020304" pitchFamily="18" charset="0"/>
              </a:rPr>
              <a:t>9.5 *  0.020 = 19%</a:t>
            </a:r>
          </a:p>
          <a:p>
            <a:pPr eaLnBrk="1" hangingPunct="1">
              <a:buSzTx/>
              <a:buFontTx/>
              <a:buNone/>
            </a:pPr>
            <a:r>
              <a:rPr lang="en-US" altLang="sv-SE" sz="1800">
                <a:latin typeface="Lucida Sans Unicode" panose="020B0602030504020204" pitchFamily="34" charset="0"/>
                <a:cs typeface="Times New Roman" panose="02020603050405020304" pitchFamily="18" charset="0"/>
              </a:rPr>
              <a:t>			DB  	</a:t>
            </a:r>
            <a:r>
              <a:rPr lang="en-US" altLang="sv-SE" sz="1800" i="1">
                <a:latin typeface="Lucida Sans Unicode" panose="020B0602030504020204" pitchFamily="34" charset="0"/>
                <a:cs typeface="Times New Roman" panose="02020603050405020304" pitchFamily="18" charset="0"/>
              </a:rPr>
              <a:t>u</a:t>
            </a:r>
            <a:r>
              <a:rPr lang="en-US" altLang="sv-SE" sz="1800" i="1" baseline="-25000">
                <a:latin typeface="Lucida Sans Unicode" panose="020B0602030504020204" pitchFamily="34" charset="0"/>
                <a:cs typeface="Times New Roman" panose="02020603050405020304" pitchFamily="18" charset="0"/>
              </a:rPr>
              <a:t>DB</a:t>
            </a:r>
            <a:r>
              <a:rPr lang="en-US" altLang="sv-SE" sz="1800" i="1">
                <a:latin typeface="Lucida Sans Unicode" panose="020B0602030504020204" pitchFamily="34" charset="0"/>
                <a:cs typeface="Times New Roman" panose="02020603050405020304" pitchFamily="18" charset="0"/>
              </a:rPr>
              <a:t> = </a:t>
            </a:r>
            <a:r>
              <a:rPr lang="en-US" altLang="sv-SE" sz="1800">
                <a:latin typeface="Lucida Sans Unicode" panose="020B0602030504020204" pitchFamily="34" charset="0"/>
                <a:cs typeface="Times New Roman" panose="02020603050405020304" pitchFamily="18" charset="0"/>
              </a:rPr>
              <a:t>9.5 *  0.103 = 98%</a:t>
            </a:r>
          </a:p>
          <a:p>
            <a:pPr lvl="4" eaLnBrk="1" hangingPunct="1">
              <a:lnSpc>
                <a:spcPct val="50000"/>
              </a:lnSpc>
              <a:buSzTx/>
              <a:buFontTx/>
              <a:buNone/>
            </a:pPr>
            <a:endParaRPr lang="en-US" altLang="sv-SE" sz="1800">
              <a:latin typeface="Lucida Sans Unicode" panose="020B0602030504020204" pitchFamily="34" charset="0"/>
              <a:cs typeface="Times New Roman" panose="02020603050405020304" pitchFamily="18" charset="0"/>
              <a:sym typeface="Symbol" panose="05050102010706020507" pitchFamily="18" charset="2"/>
            </a:endParaRPr>
          </a:p>
          <a:p>
            <a:pPr eaLnBrk="1" hangingPunct="1">
              <a:buSzTx/>
              <a:buFontTx/>
              <a:buChar char="•"/>
            </a:pPr>
            <a:r>
              <a:rPr lang="en-US" altLang="sv-SE" sz="1800">
                <a:latin typeface="Lucida Sans Unicode" panose="020B0602030504020204" pitchFamily="34" charset="0"/>
                <a:cs typeface="Times New Roman" panose="02020603050405020304" pitchFamily="18" charset="0"/>
                <a:sym typeface="Symbol" panose="05050102010706020507" pitchFamily="18" charset="2"/>
              </a:rPr>
              <a:t>Avg. component response time ( </a:t>
            </a:r>
            <a:r>
              <a:rPr lang="en-US" altLang="sv-SE" sz="1800" i="1">
                <a:latin typeface="Lucida Sans Unicode" panose="020B0602030504020204" pitchFamily="34" charset="0"/>
                <a:cs typeface="Times New Roman" panose="02020603050405020304" pitchFamily="18" charset="0"/>
                <a:sym typeface="Symbol" panose="05050102010706020507" pitchFamily="18" charset="2"/>
              </a:rPr>
              <a:t>S</a:t>
            </a:r>
            <a:r>
              <a:rPr lang="en-US" altLang="sv-SE" sz="1800" i="1" baseline="-25000">
                <a:latin typeface="Lucida Sans Unicode" panose="020B0602030504020204" pitchFamily="34" charset="0"/>
                <a:cs typeface="Times New Roman" panose="02020603050405020304" pitchFamily="18" charset="0"/>
                <a:sym typeface="Symbol" panose="05050102010706020507" pitchFamily="18" charset="2"/>
              </a:rPr>
              <a:t>i  </a:t>
            </a:r>
            <a:r>
              <a:rPr lang="en-US" altLang="sv-SE" sz="1800">
                <a:latin typeface="Lucida Sans Unicode" panose="020B0602030504020204" pitchFamily="34" charset="0"/>
                <a:cs typeface="Times New Roman" panose="02020603050405020304" pitchFamily="18" charset="0"/>
                <a:sym typeface="Symbol" panose="05050102010706020507" pitchFamily="18" charset="2"/>
              </a:rPr>
              <a:t>/ ( 1 – </a:t>
            </a:r>
            <a:r>
              <a:rPr lang="en-US" altLang="sv-SE" sz="1800" i="1">
                <a:latin typeface="Lucida Sans Unicode" panose="020B0602030504020204" pitchFamily="34" charset="0"/>
                <a:cs typeface="Times New Roman" panose="02020603050405020304" pitchFamily="18" charset="0"/>
                <a:sym typeface="Symbol" panose="05050102010706020507" pitchFamily="18" charset="2"/>
              </a:rPr>
              <a:t>u</a:t>
            </a:r>
            <a:r>
              <a:rPr lang="en-US" altLang="sv-SE" sz="1800" i="1" baseline="-25000">
                <a:latin typeface="Lucida Sans Unicode" panose="020B0602030504020204" pitchFamily="34" charset="0"/>
                <a:cs typeface="Times New Roman" panose="02020603050405020304" pitchFamily="18" charset="0"/>
                <a:sym typeface="Symbol" panose="05050102010706020507" pitchFamily="18" charset="2"/>
              </a:rPr>
              <a:t>i </a:t>
            </a:r>
            <a:r>
              <a:rPr lang="en-US" altLang="sv-SE" sz="1800">
                <a:latin typeface="Lucida Sans Unicode" panose="020B0602030504020204" pitchFamily="34" charset="0"/>
                <a:cs typeface="Times New Roman" panose="02020603050405020304" pitchFamily="18" charset="0"/>
                <a:sym typeface="Symbol" panose="05050102010706020507" pitchFamily="18" charset="2"/>
              </a:rPr>
              <a:t>) ):</a:t>
            </a:r>
          </a:p>
          <a:p>
            <a:pPr lvl="2" eaLnBrk="1" hangingPunct="1">
              <a:buSzTx/>
              <a:buFontTx/>
              <a:buNone/>
            </a:pPr>
            <a:r>
              <a:rPr lang="en-US" altLang="sv-SE" sz="1800">
                <a:latin typeface="Lucida Sans Unicode" panose="020B0602030504020204" pitchFamily="34" charset="0"/>
                <a:cs typeface="Times New Roman" panose="02020603050405020304" pitchFamily="18" charset="0"/>
                <a:sym typeface="Symbol" panose="05050102010706020507" pitchFamily="18" charset="2"/>
              </a:rPr>
              <a:t>		Client	</a:t>
            </a:r>
            <a:r>
              <a:rPr lang="en-US" altLang="sv-SE" sz="1800" i="1">
                <a:latin typeface="Lucida Sans Unicode" panose="020B0602030504020204" pitchFamily="34" charset="0"/>
                <a:cs typeface="Times New Roman" panose="02020603050405020304" pitchFamily="18" charset="0"/>
              </a:rPr>
              <a:t>t</a:t>
            </a:r>
            <a:r>
              <a:rPr lang="en-US" altLang="sv-SE" sz="1800" i="1" baseline="-25000">
                <a:latin typeface="Lucida Sans Unicode" panose="020B0602030504020204" pitchFamily="34" charset="0"/>
                <a:cs typeface="Times New Roman" panose="02020603050405020304" pitchFamily="18" charset="0"/>
              </a:rPr>
              <a:t>C</a:t>
            </a:r>
            <a:r>
              <a:rPr lang="en-US" altLang="sv-SE" sz="1800" i="1">
                <a:latin typeface="Lucida Sans Unicode" panose="020B0602030504020204" pitchFamily="34" charset="0"/>
                <a:cs typeface="Times New Roman" panose="02020603050405020304" pitchFamily="18" charset="0"/>
              </a:rPr>
              <a:t>   = </a:t>
            </a:r>
            <a:r>
              <a:rPr lang="en-US" altLang="sv-SE" sz="1800">
                <a:latin typeface="Lucida Sans Unicode" panose="020B0602030504020204" pitchFamily="34" charset="0"/>
                <a:cs typeface="Times New Roman" panose="02020603050405020304" pitchFamily="18" charset="0"/>
              </a:rPr>
              <a:t>0.065/(1-0.62) = 0.17 s </a:t>
            </a:r>
          </a:p>
          <a:p>
            <a:pPr lvl="4" eaLnBrk="1" hangingPunct="1">
              <a:buSzTx/>
              <a:buFontTx/>
              <a:buNone/>
            </a:pPr>
            <a:r>
              <a:rPr lang="en-US" altLang="sv-SE" sz="1800">
                <a:latin typeface="Lucida Sans Unicode" panose="020B0602030504020204" pitchFamily="34" charset="0"/>
                <a:cs typeface="Times New Roman" panose="02020603050405020304" pitchFamily="18" charset="0"/>
                <a:sym typeface="Symbol" panose="05050102010706020507" pitchFamily="18" charset="2"/>
              </a:rPr>
              <a:t>Server	</a:t>
            </a:r>
            <a:r>
              <a:rPr lang="en-US" altLang="sv-SE" sz="1800" i="1">
                <a:latin typeface="Lucida Sans Unicode" panose="020B0602030504020204" pitchFamily="34" charset="0"/>
                <a:cs typeface="Times New Roman" panose="02020603050405020304" pitchFamily="18" charset="0"/>
              </a:rPr>
              <a:t>t</a:t>
            </a:r>
            <a:r>
              <a:rPr lang="en-US" altLang="sv-SE" sz="1800" i="1" baseline="-25000">
                <a:latin typeface="Lucida Sans Unicode" panose="020B0602030504020204" pitchFamily="34" charset="0"/>
                <a:cs typeface="Times New Roman" panose="02020603050405020304" pitchFamily="18" charset="0"/>
              </a:rPr>
              <a:t>S</a:t>
            </a:r>
            <a:r>
              <a:rPr lang="en-US" altLang="sv-SE" sz="1800" i="1">
                <a:latin typeface="Lucida Sans Unicode" panose="020B0602030504020204" pitchFamily="34" charset="0"/>
                <a:cs typeface="Times New Roman" panose="02020603050405020304" pitchFamily="18" charset="0"/>
              </a:rPr>
              <a:t>   = </a:t>
            </a:r>
            <a:r>
              <a:rPr lang="en-US" altLang="sv-SE" sz="1800">
                <a:latin typeface="Lucida Sans Unicode" panose="020B0602030504020204" pitchFamily="34" charset="0"/>
                <a:cs typeface="Times New Roman" panose="02020603050405020304" pitchFamily="18" charset="0"/>
              </a:rPr>
              <a:t>0.020/(1-0.19) = 0.025 s</a:t>
            </a:r>
          </a:p>
          <a:p>
            <a:pPr eaLnBrk="1" hangingPunct="1">
              <a:buSzTx/>
              <a:buFontTx/>
              <a:buNone/>
            </a:pPr>
            <a:r>
              <a:rPr lang="en-US" altLang="sv-SE" sz="1800">
                <a:latin typeface="Lucida Sans Unicode" panose="020B0602030504020204" pitchFamily="34" charset="0"/>
                <a:cs typeface="Times New Roman" panose="02020603050405020304" pitchFamily="18" charset="0"/>
              </a:rPr>
              <a:t>			DB  	</a:t>
            </a:r>
            <a:r>
              <a:rPr lang="en-US" altLang="sv-SE" sz="1800" i="1">
                <a:latin typeface="Lucida Sans Unicode" panose="020B0602030504020204" pitchFamily="34" charset="0"/>
                <a:cs typeface="Times New Roman" panose="02020603050405020304" pitchFamily="18" charset="0"/>
              </a:rPr>
              <a:t>t</a:t>
            </a:r>
            <a:r>
              <a:rPr lang="en-US" altLang="sv-SE" sz="1800" i="1" baseline="-25000">
                <a:latin typeface="Lucida Sans Unicode" panose="020B0602030504020204" pitchFamily="34" charset="0"/>
                <a:cs typeface="Times New Roman" panose="02020603050405020304" pitchFamily="18" charset="0"/>
              </a:rPr>
              <a:t>DB</a:t>
            </a:r>
            <a:r>
              <a:rPr lang="en-US" altLang="sv-SE" sz="1800" i="1">
                <a:latin typeface="Lucida Sans Unicode" panose="020B0602030504020204" pitchFamily="34" charset="0"/>
                <a:cs typeface="Times New Roman" panose="02020603050405020304" pitchFamily="18" charset="0"/>
              </a:rPr>
              <a:t> = </a:t>
            </a:r>
            <a:r>
              <a:rPr lang="en-US" altLang="sv-SE" sz="1800">
                <a:latin typeface="Lucida Sans Unicode" panose="020B0602030504020204" pitchFamily="34" charset="0"/>
                <a:cs typeface="Times New Roman" panose="02020603050405020304" pitchFamily="18" charset="0"/>
                <a:sym typeface="Symbol" panose="05050102010706020507" pitchFamily="18" charset="2"/>
              </a:rPr>
              <a:t>0.103/(1-0.98) = 5.15 s</a:t>
            </a:r>
          </a:p>
          <a:p>
            <a:pPr eaLnBrk="1" hangingPunct="1">
              <a:lnSpc>
                <a:spcPct val="50000"/>
              </a:lnSpc>
              <a:buSzTx/>
              <a:buFontTx/>
              <a:buNone/>
            </a:pPr>
            <a:endParaRPr lang="en-US" altLang="sv-SE" sz="1800">
              <a:latin typeface="Lucida Sans Unicode" panose="020B0602030504020204" pitchFamily="34" charset="0"/>
              <a:cs typeface="Times New Roman" panose="02020603050405020304" pitchFamily="18" charset="0"/>
              <a:sym typeface="Symbol" panose="05050102010706020507" pitchFamily="18" charset="2"/>
            </a:endParaRPr>
          </a:p>
          <a:p>
            <a:pPr eaLnBrk="1" hangingPunct="1">
              <a:buSzTx/>
              <a:buFontTx/>
              <a:buChar char="•"/>
            </a:pPr>
            <a:r>
              <a:rPr lang="en-US" altLang="sv-SE" sz="1800">
                <a:latin typeface="Lucida Sans Unicode" panose="020B0602030504020204" pitchFamily="34" charset="0"/>
                <a:cs typeface="Times New Roman" panose="02020603050405020304" pitchFamily="18" charset="0"/>
                <a:sym typeface="Symbol" panose="05050102010706020507" pitchFamily="18" charset="2"/>
              </a:rPr>
              <a:t>Avg. component population ( </a:t>
            </a:r>
            <a:r>
              <a:rPr lang="en-US" altLang="sv-SE" sz="1800" i="1">
                <a:latin typeface="Lucida Sans Unicode" panose="020B0602030504020204" pitchFamily="34" charset="0"/>
                <a:cs typeface="Times New Roman" panose="02020603050405020304" pitchFamily="18" charset="0"/>
                <a:sym typeface="Symbol" panose="05050102010706020507" pitchFamily="18" charset="2"/>
              </a:rPr>
              <a:t>p</a:t>
            </a:r>
            <a:r>
              <a:rPr lang="en-US" altLang="sv-SE" sz="1800" i="1" baseline="-25000">
                <a:latin typeface="Lucida Sans Unicode" panose="020B0602030504020204" pitchFamily="34" charset="0"/>
                <a:cs typeface="Times New Roman" panose="02020603050405020304" pitchFamily="18" charset="0"/>
                <a:sym typeface="Symbol" panose="05050102010706020507" pitchFamily="18" charset="2"/>
              </a:rPr>
              <a:t>i</a:t>
            </a:r>
            <a:r>
              <a:rPr lang="en-US" altLang="sv-SE" sz="1800" i="1">
                <a:latin typeface="Lucida Sans Unicode" panose="020B0602030504020204" pitchFamily="34" charset="0"/>
                <a:cs typeface="Times New Roman" panose="02020603050405020304" pitchFamily="18" charset="0"/>
                <a:sym typeface="Symbol" panose="05050102010706020507" pitchFamily="18" charset="2"/>
              </a:rPr>
              <a:t> = u</a:t>
            </a:r>
            <a:r>
              <a:rPr lang="en-US" altLang="sv-SE" sz="1800" i="1" baseline="-25000">
                <a:latin typeface="Lucida Sans Unicode" panose="020B0602030504020204" pitchFamily="34" charset="0"/>
                <a:cs typeface="Times New Roman" panose="02020603050405020304" pitchFamily="18" charset="0"/>
                <a:sym typeface="Symbol" panose="05050102010706020507" pitchFamily="18" charset="2"/>
              </a:rPr>
              <a:t>i</a:t>
            </a:r>
            <a:r>
              <a:rPr lang="en-US" altLang="sv-SE" sz="1800" i="1">
                <a:latin typeface="Lucida Sans Unicode" panose="020B0602030504020204" pitchFamily="34" charset="0"/>
                <a:cs typeface="Times New Roman" panose="02020603050405020304" pitchFamily="18" charset="0"/>
                <a:sym typeface="Symbol" panose="05050102010706020507" pitchFamily="18" charset="2"/>
              </a:rPr>
              <a:t> / </a:t>
            </a:r>
            <a:r>
              <a:rPr lang="en-US" altLang="sv-SE" sz="1800">
                <a:latin typeface="Lucida Sans Unicode" panose="020B0602030504020204" pitchFamily="34" charset="0"/>
                <a:cs typeface="Times New Roman" panose="02020603050405020304" pitchFamily="18" charset="0"/>
                <a:sym typeface="Symbol" panose="05050102010706020507" pitchFamily="18" charset="2"/>
              </a:rPr>
              <a:t>(</a:t>
            </a:r>
            <a:r>
              <a:rPr lang="en-US" altLang="sv-SE" sz="1800" i="1">
                <a:latin typeface="Lucida Sans Unicode" panose="020B0602030504020204" pitchFamily="34" charset="0"/>
                <a:cs typeface="Times New Roman" panose="02020603050405020304" pitchFamily="18" charset="0"/>
                <a:sym typeface="Symbol" panose="05050102010706020507" pitchFamily="18" charset="2"/>
              </a:rPr>
              <a:t> 1 </a:t>
            </a:r>
            <a:r>
              <a:rPr lang="en-US" altLang="sv-SE" sz="1800">
                <a:latin typeface="Lucida Sans Unicode" panose="020B0602030504020204" pitchFamily="34" charset="0"/>
                <a:cs typeface="Times New Roman" panose="02020603050405020304" pitchFamily="18" charset="0"/>
                <a:sym typeface="Symbol" panose="05050102010706020507" pitchFamily="18" charset="2"/>
              </a:rPr>
              <a:t>–</a:t>
            </a:r>
            <a:r>
              <a:rPr lang="en-US" altLang="sv-SE" sz="1800" i="1">
                <a:latin typeface="Lucida Sans Unicode" panose="020B0602030504020204" pitchFamily="34" charset="0"/>
                <a:cs typeface="Times New Roman" panose="02020603050405020304" pitchFamily="18" charset="0"/>
                <a:sym typeface="Symbol" panose="05050102010706020507" pitchFamily="18" charset="2"/>
              </a:rPr>
              <a:t> u</a:t>
            </a:r>
            <a:r>
              <a:rPr lang="en-US" altLang="sv-SE" sz="1800" i="1" baseline="-25000">
                <a:latin typeface="Lucida Sans Unicode" panose="020B0602030504020204" pitchFamily="34" charset="0"/>
                <a:cs typeface="Times New Roman" panose="02020603050405020304" pitchFamily="18" charset="0"/>
                <a:sym typeface="Symbol" panose="05050102010706020507" pitchFamily="18" charset="2"/>
              </a:rPr>
              <a:t>i </a:t>
            </a:r>
            <a:r>
              <a:rPr lang="en-US" altLang="sv-SE" sz="1800">
                <a:latin typeface="Lucida Sans Unicode" panose="020B0602030504020204" pitchFamily="34" charset="0"/>
                <a:cs typeface="Times New Roman" panose="02020603050405020304" pitchFamily="18" charset="0"/>
                <a:sym typeface="Symbol" panose="05050102010706020507" pitchFamily="18" charset="2"/>
              </a:rPr>
              <a:t>) ):</a:t>
            </a:r>
          </a:p>
          <a:p>
            <a:pPr lvl="2" eaLnBrk="1" hangingPunct="1">
              <a:buSzTx/>
              <a:buFontTx/>
              <a:buNone/>
            </a:pPr>
            <a:r>
              <a:rPr lang="en-US" altLang="sv-SE" sz="1800">
                <a:latin typeface="Lucida Sans Unicode" panose="020B0602030504020204" pitchFamily="34" charset="0"/>
                <a:cs typeface="Times New Roman" panose="02020603050405020304" pitchFamily="18" charset="0"/>
                <a:sym typeface="Symbol" panose="05050102010706020507" pitchFamily="18" charset="2"/>
              </a:rPr>
              <a:t>		Client	</a:t>
            </a:r>
            <a:r>
              <a:rPr lang="en-US" altLang="sv-SE" sz="1800" i="1">
                <a:latin typeface="Lucida Sans Unicode" panose="020B0602030504020204" pitchFamily="34" charset="0"/>
                <a:cs typeface="Times New Roman" panose="02020603050405020304" pitchFamily="18" charset="0"/>
              </a:rPr>
              <a:t>p</a:t>
            </a:r>
            <a:r>
              <a:rPr lang="en-US" altLang="sv-SE" sz="1800" i="1" baseline="-25000">
                <a:latin typeface="Lucida Sans Unicode" panose="020B0602030504020204" pitchFamily="34" charset="0"/>
                <a:cs typeface="Times New Roman" panose="02020603050405020304" pitchFamily="18" charset="0"/>
              </a:rPr>
              <a:t>C</a:t>
            </a:r>
            <a:r>
              <a:rPr lang="en-US" altLang="sv-SE" sz="1800" i="1">
                <a:latin typeface="Lucida Sans Unicode" panose="020B0602030504020204" pitchFamily="34" charset="0"/>
                <a:cs typeface="Times New Roman" panose="02020603050405020304" pitchFamily="18" charset="0"/>
              </a:rPr>
              <a:t>   = </a:t>
            </a:r>
            <a:r>
              <a:rPr lang="en-US" altLang="sv-SE" sz="1800">
                <a:latin typeface="Lucida Sans Unicode" panose="020B0602030504020204" pitchFamily="34" charset="0"/>
                <a:cs typeface="Times New Roman" panose="02020603050405020304" pitchFamily="18" charset="0"/>
              </a:rPr>
              <a:t>0.62/0.38 = 1.6</a:t>
            </a:r>
          </a:p>
          <a:p>
            <a:pPr lvl="4" eaLnBrk="1" hangingPunct="1">
              <a:buSzTx/>
              <a:buFontTx/>
              <a:buNone/>
            </a:pPr>
            <a:r>
              <a:rPr lang="en-US" altLang="sv-SE" sz="1800">
                <a:latin typeface="Lucida Sans Unicode" panose="020B0602030504020204" pitchFamily="34" charset="0"/>
                <a:cs typeface="Times New Roman" panose="02020603050405020304" pitchFamily="18" charset="0"/>
                <a:sym typeface="Symbol" panose="05050102010706020507" pitchFamily="18" charset="2"/>
              </a:rPr>
              <a:t>Server	</a:t>
            </a:r>
            <a:r>
              <a:rPr lang="en-US" altLang="sv-SE" sz="1800" i="1">
                <a:latin typeface="Lucida Sans Unicode" panose="020B0602030504020204" pitchFamily="34" charset="0"/>
                <a:cs typeface="Times New Roman" panose="02020603050405020304" pitchFamily="18" charset="0"/>
              </a:rPr>
              <a:t>p</a:t>
            </a:r>
            <a:r>
              <a:rPr lang="en-US" altLang="sv-SE" sz="1800" i="1" baseline="-25000">
                <a:latin typeface="Lucida Sans Unicode" panose="020B0602030504020204" pitchFamily="34" charset="0"/>
                <a:cs typeface="Times New Roman" panose="02020603050405020304" pitchFamily="18" charset="0"/>
              </a:rPr>
              <a:t>S</a:t>
            </a:r>
            <a:r>
              <a:rPr lang="en-US" altLang="sv-SE" sz="1800" i="1">
                <a:latin typeface="Lucida Sans Unicode" panose="020B0602030504020204" pitchFamily="34" charset="0"/>
                <a:cs typeface="Times New Roman" panose="02020603050405020304" pitchFamily="18" charset="0"/>
              </a:rPr>
              <a:t>   = </a:t>
            </a:r>
            <a:r>
              <a:rPr lang="en-US" altLang="sv-SE" sz="1800">
                <a:latin typeface="Lucida Sans Unicode" panose="020B0602030504020204" pitchFamily="34" charset="0"/>
                <a:cs typeface="Times New Roman" panose="02020603050405020304" pitchFamily="18" charset="0"/>
              </a:rPr>
              <a:t>0.19/0.81 = 0.23</a:t>
            </a:r>
          </a:p>
          <a:p>
            <a:pPr eaLnBrk="1" hangingPunct="1">
              <a:buSzTx/>
              <a:buFontTx/>
              <a:buNone/>
            </a:pPr>
            <a:r>
              <a:rPr lang="en-US" altLang="sv-SE" sz="1800">
                <a:latin typeface="Lucida Sans Unicode" panose="020B0602030504020204" pitchFamily="34" charset="0"/>
                <a:cs typeface="Times New Roman" panose="02020603050405020304" pitchFamily="18" charset="0"/>
              </a:rPr>
              <a:t>			DB  	</a:t>
            </a:r>
            <a:r>
              <a:rPr lang="en-US" altLang="sv-SE" sz="1800" i="1">
                <a:latin typeface="Lucida Sans Unicode" panose="020B0602030504020204" pitchFamily="34" charset="0"/>
                <a:cs typeface="Times New Roman" panose="02020603050405020304" pitchFamily="18" charset="0"/>
              </a:rPr>
              <a:t>p</a:t>
            </a:r>
            <a:r>
              <a:rPr lang="en-US" altLang="sv-SE" sz="1800" i="1" baseline="-25000">
                <a:latin typeface="Lucida Sans Unicode" panose="020B0602030504020204" pitchFamily="34" charset="0"/>
                <a:cs typeface="Times New Roman" panose="02020603050405020304" pitchFamily="18" charset="0"/>
              </a:rPr>
              <a:t>DB</a:t>
            </a:r>
            <a:r>
              <a:rPr lang="en-US" altLang="sv-SE" sz="1800" i="1">
                <a:latin typeface="Lucida Sans Unicode" panose="020B0602030504020204" pitchFamily="34" charset="0"/>
                <a:cs typeface="Times New Roman" panose="02020603050405020304" pitchFamily="18" charset="0"/>
              </a:rPr>
              <a:t> = </a:t>
            </a:r>
            <a:r>
              <a:rPr lang="en-US" altLang="sv-SE" sz="1800">
                <a:latin typeface="Lucida Sans Unicode" panose="020B0602030504020204" pitchFamily="34" charset="0"/>
                <a:cs typeface="Times New Roman" panose="02020603050405020304" pitchFamily="18" charset="0"/>
              </a:rPr>
              <a:t>0.98/0.02 = 49</a:t>
            </a:r>
            <a:endParaRPr lang="en-US" altLang="sv-SE" sz="1800">
              <a:latin typeface="Lucida Sans Unicode" panose="020B0602030504020204" pitchFamily="34" charset="0"/>
              <a:cs typeface="Times New Roman" panose="02020603050405020304" pitchFamily="18" charset="0"/>
              <a:sym typeface="Symbol" panose="05050102010706020507" pitchFamily="18" charset="2"/>
            </a:endParaRPr>
          </a:p>
          <a:p>
            <a:pPr eaLnBrk="1" hangingPunct="1">
              <a:lnSpc>
                <a:spcPct val="50000"/>
              </a:lnSpc>
              <a:buSzTx/>
              <a:buFontTx/>
              <a:buNone/>
            </a:pPr>
            <a:endParaRPr lang="en-US" altLang="sv-SE" sz="1800">
              <a:latin typeface="Lucida Sans Unicode" panose="020B0602030504020204" pitchFamily="34" charset="0"/>
              <a:cs typeface="Times New Roman" panose="02020603050405020304" pitchFamily="18" charset="0"/>
              <a:sym typeface="Symbol" panose="05050102010706020507" pitchFamily="18" charset="2"/>
            </a:endParaRPr>
          </a:p>
          <a:p>
            <a:pPr eaLnBrk="1" hangingPunct="1">
              <a:buSzTx/>
              <a:buFontTx/>
              <a:buChar char="•"/>
            </a:pPr>
            <a:r>
              <a:rPr lang="en-US" altLang="sv-SE" sz="1800">
                <a:latin typeface="Lucida Sans Unicode" panose="020B0602030504020204" pitchFamily="34" charset="0"/>
                <a:cs typeface="Times New Roman" panose="02020603050405020304" pitchFamily="18" charset="0"/>
                <a:sym typeface="Symbol" panose="05050102010706020507" pitchFamily="18" charset="2"/>
              </a:rPr>
              <a:t>System population: 	    </a:t>
            </a:r>
            <a:r>
              <a:rPr lang="en-US" altLang="sv-SE" sz="1800" i="1">
                <a:latin typeface="Lucida Sans Unicode" panose="020B0602030504020204" pitchFamily="34" charset="0"/>
                <a:cs typeface="Times New Roman" panose="02020603050405020304" pitchFamily="18" charset="0"/>
                <a:sym typeface="Symbol" panose="05050102010706020507" pitchFamily="18" charset="2"/>
              </a:rPr>
              <a:t>P</a:t>
            </a:r>
            <a:r>
              <a:rPr lang="en-US" altLang="sv-SE" sz="1800">
                <a:latin typeface="Lucida Sans Unicode" panose="020B0602030504020204" pitchFamily="34" charset="0"/>
                <a:cs typeface="Times New Roman" panose="02020603050405020304" pitchFamily="18" charset="0"/>
                <a:sym typeface="Symbol" panose="05050102010706020507" pitchFamily="18" charset="2"/>
              </a:rPr>
              <a:t> =  </a:t>
            </a:r>
            <a:r>
              <a:rPr lang="en-US" altLang="sv-SE" sz="1800" i="1">
                <a:latin typeface="Lucida Sans Unicode" panose="020B0602030504020204" pitchFamily="34" charset="0"/>
                <a:cs typeface="Times New Roman" panose="02020603050405020304" pitchFamily="18" charset="0"/>
                <a:sym typeface="Symbol" panose="05050102010706020507" pitchFamily="18" charset="2"/>
              </a:rPr>
              <a:t>p</a:t>
            </a:r>
            <a:r>
              <a:rPr lang="en-US" altLang="sv-SE" sz="1800" i="1" baseline="-25000">
                <a:latin typeface="Lucida Sans Unicode" panose="020B0602030504020204" pitchFamily="34" charset="0"/>
                <a:cs typeface="Times New Roman" panose="02020603050405020304" pitchFamily="18" charset="0"/>
                <a:sym typeface="Symbol" panose="05050102010706020507" pitchFamily="18" charset="2"/>
              </a:rPr>
              <a:t>i </a:t>
            </a:r>
            <a:r>
              <a:rPr lang="en-US" altLang="sv-SE" sz="1800">
                <a:latin typeface="Lucida Sans Unicode" panose="020B0602030504020204" pitchFamily="34" charset="0"/>
                <a:cs typeface="Times New Roman" panose="02020603050405020304" pitchFamily="18" charset="0"/>
                <a:sym typeface="Symbol" panose="05050102010706020507" pitchFamily="18" charset="2"/>
              </a:rPr>
              <a:t>= 50.8</a:t>
            </a:r>
            <a:endParaRPr lang="en-US" altLang="sv-SE" sz="1800" i="1" baseline="-25000">
              <a:latin typeface="Lucida Sans Unicode" panose="020B0602030504020204" pitchFamily="34" charset="0"/>
              <a:cs typeface="Times New Roman" panose="02020603050405020304" pitchFamily="18" charset="0"/>
              <a:sym typeface="Symbol" panose="05050102010706020507" pitchFamily="18" charset="2"/>
            </a:endParaRPr>
          </a:p>
          <a:p>
            <a:pPr eaLnBrk="1" hangingPunct="1">
              <a:buSzTx/>
              <a:buFontTx/>
              <a:buChar char="•"/>
            </a:pPr>
            <a:r>
              <a:rPr lang="en-US" altLang="sv-SE" sz="1800">
                <a:latin typeface="Lucida Sans Unicode" panose="020B0602030504020204" pitchFamily="34" charset="0"/>
                <a:cs typeface="Times New Roman" panose="02020603050405020304" pitchFamily="18" charset="0"/>
                <a:sym typeface="Symbol" panose="05050102010706020507" pitchFamily="18" charset="2"/>
              </a:rPr>
              <a:t>System response time:  </a:t>
            </a:r>
            <a:r>
              <a:rPr lang="en-US" altLang="sv-SE" sz="1800" i="1">
                <a:latin typeface="Lucida Sans Unicode" panose="020B0602030504020204" pitchFamily="34" charset="0"/>
                <a:cs typeface="Times New Roman" panose="02020603050405020304" pitchFamily="18" charset="0"/>
                <a:sym typeface="Symbol" panose="05050102010706020507" pitchFamily="18" charset="2"/>
              </a:rPr>
              <a:t>S = P/R = </a:t>
            </a:r>
            <a:r>
              <a:rPr lang="en-US" altLang="sv-SE" sz="1800">
                <a:latin typeface="Lucida Sans Unicode" panose="020B0602030504020204" pitchFamily="34" charset="0"/>
                <a:cs typeface="Times New Roman" panose="02020603050405020304" pitchFamily="18" charset="0"/>
                <a:sym typeface="Symbol" panose="05050102010706020507" pitchFamily="18" charset="2"/>
              </a:rPr>
              <a:t>50.8/9.5 = 5.4 s</a:t>
            </a:r>
            <a:endParaRPr lang="en-US" altLang="sv-SE" sz="1800" i="1">
              <a:latin typeface="Lucida Sans Unicode" panose="020B0602030504020204" pitchFamily="34" charset="0"/>
              <a:cs typeface="Times New Roman" panose="02020603050405020304" pitchFamily="18" charset="0"/>
              <a:sym typeface="Symbol" panose="05050102010706020507" pitchFamily="18" charset="2"/>
            </a:endParaRPr>
          </a:p>
        </p:txBody>
      </p:sp>
      <p:sp>
        <p:nvSpPr>
          <p:cNvPr id="82949" name="Text Box 5"/>
          <p:cNvSpPr txBox="1">
            <a:spLocks noChangeArrowheads="1"/>
          </p:cNvSpPr>
          <p:nvPr/>
        </p:nvSpPr>
        <p:spPr bwMode="auto">
          <a:xfrm>
            <a:off x="6659563" y="2111375"/>
            <a:ext cx="2297112" cy="406400"/>
          </a:xfrm>
          <a:prstGeom prst="rect">
            <a:avLst/>
          </a:prstGeom>
          <a:solidFill>
            <a:srgbClr val="66FFFF">
              <a:alpha val="70195"/>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spcBef>
                <a:spcPct val="0"/>
              </a:spcBef>
              <a:buSzTx/>
              <a:buFontTx/>
              <a:buNone/>
            </a:pPr>
            <a:r>
              <a:rPr lang="en-US" altLang="sv-SE" sz="2000">
                <a:latin typeface="Lucida Sans Unicode" panose="020B0602030504020204" pitchFamily="34" charset="0"/>
                <a:cs typeface="Times New Roman" panose="02020603050405020304" pitchFamily="18" charset="0"/>
              </a:rPr>
              <a:t>close to overload</a:t>
            </a:r>
            <a:endParaRPr lang="en-GB" altLang="sv-SE" sz="2000">
              <a:latin typeface="Lucida Sans Unicode" panose="020B0602030504020204" pitchFamily="34" charset="0"/>
              <a:cs typeface="Times New Roman" panose="02020603050405020304" pitchFamily="18" charset="0"/>
            </a:endParaRPr>
          </a:p>
        </p:txBody>
      </p:sp>
      <p:sp>
        <p:nvSpPr>
          <p:cNvPr id="82950" name="Text Box 7"/>
          <p:cNvSpPr txBox="1">
            <a:spLocks noChangeArrowheads="1"/>
          </p:cNvSpPr>
          <p:nvPr/>
        </p:nvSpPr>
        <p:spPr bwMode="auto">
          <a:xfrm>
            <a:off x="6910388" y="3849688"/>
            <a:ext cx="1939925" cy="650875"/>
          </a:xfrm>
          <a:prstGeom prst="rect">
            <a:avLst/>
          </a:prstGeom>
          <a:solidFill>
            <a:srgbClr val="66FFFF">
              <a:alpha val="70195"/>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n-US" altLang="sv-SE" sz="2000">
                <a:latin typeface="Lucida Sans Unicode" panose="020B0602030504020204" pitchFamily="34" charset="0"/>
                <a:cs typeface="Times New Roman" panose="02020603050405020304" pitchFamily="18" charset="0"/>
              </a:rPr>
              <a:t>bottleneck in</a:t>
            </a:r>
          </a:p>
          <a:p>
            <a:pPr eaLnBrk="1" hangingPunct="1">
              <a:lnSpc>
                <a:spcPct val="90000"/>
              </a:lnSpc>
              <a:spcBef>
                <a:spcPct val="0"/>
              </a:spcBef>
              <a:buSzTx/>
              <a:buFontTx/>
              <a:buNone/>
            </a:pPr>
            <a:r>
              <a:rPr lang="en-US" altLang="sv-SE" sz="2000">
                <a:latin typeface="Lucida Sans Unicode" panose="020B0602030504020204" pitchFamily="34" charset="0"/>
                <a:cs typeface="Times New Roman" panose="02020603050405020304" pitchFamily="18" charset="0"/>
              </a:rPr>
              <a:t>response time</a:t>
            </a:r>
            <a:endParaRPr lang="en-GB" altLang="sv-SE" sz="2000">
              <a:latin typeface="Lucida Sans Unicode" panose="020B0602030504020204" pitchFamily="34" charset="0"/>
              <a:cs typeface="Times New Roman" panose="02020603050405020304" pitchFamily="18" charset="0"/>
            </a:endParaRPr>
          </a:p>
        </p:txBody>
      </p:sp>
      <p:sp>
        <p:nvSpPr>
          <p:cNvPr id="82951" name="AutoShape 6"/>
          <p:cNvSpPr>
            <a:spLocks noChangeArrowheads="1"/>
          </p:cNvSpPr>
          <p:nvPr/>
        </p:nvSpPr>
        <p:spPr bwMode="auto">
          <a:xfrm>
            <a:off x="6772275" y="3651250"/>
            <a:ext cx="457200" cy="304800"/>
          </a:xfrm>
          <a:prstGeom prst="leftArrow">
            <a:avLst>
              <a:gd name="adj1" fmla="val 37500"/>
              <a:gd name="adj2" fmla="val 68750"/>
            </a:avLst>
          </a:prstGeom>
          <a:solidFill>
            <a:srgbClr val="FF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sp>
        <p:nvSpPr>
          <p:cNvPr id="82952" name="AutoShape 4"/>
          <p:cNvSpPr>
            <a:spLocks noChangeArrowheads="1"/>
          </p:cNvSpPr>
          <p:nvPr/>
        </p:nvSpPr>
        <p:spPr bwMode="auto">
          <a:xfrm>
            <a:off x="6199188" y="2139950"/>
            <a:ext cx="457200" cy="304800"/>
          </a:xfrm>
          <a:prstGeom prst="leftArrow">
            <a:avLst>
              <a:gd name="adj1" fmla="val 37500"/>
              <a:gd name="adj2" fmla="val 68750"/>
            </a:avLst>
          </a:prstGeom>
          <a:solidFill>
            <a:srgbClr val="FF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9750" y="509588"/>
            <a:ext cx="7772400" cy="762000"/>
          </a:xfrm>
        </p:spPr>
        <p:txBody>
          <a:bodyPr/>
          <a:lstStyle/>
          <a:p>
            <a:r>
              <a:rPr lang="en-US" altLang="sv-SE" smtClean="0"/>
              <a:t>QN Example</a:t>
            </a:r>
            <a:endParaRPr lang="en-GB" altLang="sv-SE" smtClean="0"/>
          </a:p>
        </p:txBody>
      </p:sp>
      <p:sp>
        <p:nvSpPr>
          <p:cNvPr id="84995" name="Slide Number Placeholder 5"/>
          <p:cNvSpPr>
            <a:spLocks noGrp="1"/>
          </p:cNvSpPr>
          <p:nvPr>
            <p:ph type="sldNum" sz="quarter" idx="4294967295"/>
          </p:nvPr>
        </p:nvSpPr>
        <p:spPr bwMode="auto">
          <a:xfrm>
            <a:off x="8675688" y="6553200"/>
            <a:ext cx="1905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fld id="{61673FAD-FB8C-4990-B6CF-9E3DC0115911}" type="slidenum">
              <a:rPr lang="en-GB" altLang="sv-SE" sz="2000">
                <a:latin typeface="Lucida Sans Unicode" panose="020B0602030504020204" pitchFamily="34" charset="0"/>
              </a:rPr>
              <a:pPr eaLnBrk="1" hangingPunct="1">
                <a:lnSpc>
                  <a:spcPct val="90000"/>
                </a:lnSpc>
                <a:spcBef>
                  <a:spcPct val="0"/>
                </a:spcBef>
                <a:buSzTx/>
                <a:buFontTx/>
                <a:buNone/>
              </a:pPr>
              <a:t>32</a:t>
            </a:fld>
            <a:endParaRPr lang="en-GB" altLang="sv-SE" sz="2000">
              <a:latin typeface="Lucida Sans Unicode" panose="020B0602030504020204" pitchFamily="34" charset="0"/>
            </a:endParaRPr>
          </a:p>
        </p:txBody>
      </p:sp>
      <p:sp>
        <p:nvSpPr>
          <p:cNvPr id="84996" name="Rectangle 3"/>
          <p:cNvSpPr>
            <a:spLocks noChangeArrowheads="1"/>
          </p:cNvSpPr>
          <p:nvPr/>
        </p:nvSpPr>
        <p:spPr bwMode="auto">
          <a:xfrm>
            <a:off x="539750" y="1212850"/>
            <a:ext cx="80010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buSzTx/>
              <a:buFontTx/>
              <a:buChar char="•"/>
            </a:pPr>
            <a:r>
              <a:rPr lang="en-US" altLang="sv-SE" sz="2000">
                <a:latin typeface="Lucida Sans Unicode" panose="020B0602030504020204" pitchFamily="34" charset="0"/>
                <a:cs typeface="Times New Roman" panose="02020603050405020304" pitchFamily="18" charset="0"/>
                <a:sym typeface="Symbol" panose="05050102010706020507" pitchFamily="18" charset="2"/>
              </a:rPr>
              <a:t>Avg. component queue length:	q</a:t>
            </a:r>
            <a:r>
              <a:rPr lang="en-US" altLang="sv-SE" baseline="-25000">
                <a:latin typeface="Lucida Sans Unicode" panose="020B0602030504020204" pitchFamily="34" charset="0"/>
                <a:cs typeface="Times New Roman" panose="02020603050405020304" pitchFamily="18" charset="0"/>
                <a:sym typeface="Symbol" panose="05050102010706020507" pitchFamily="18" charset="2"/>
              </a:rPr>
              <a:t>i</a:t>
            </a:r>
            <a:r>
              <a:rPr lang="en-US" altLang="sv-SE" sz="2000">
                <a:latin typeface="Lucida Sans Unicode" panose="020B0602030504020204" pitchFamily="34" charset="0"/>
                <a:cs typeface="Times New Roman" panose="02020603050405020304" pitchFamily="18" charset="0"/>
                <a:sym typeface="Symbol" panose="05050102010706020507" pitchFamily="18" charset="2"/>
              </a:rPr>
              <a:t> = u</a:t>
            </a:r>
            <a:r>
              <a:rPr lang="en-US" altLang="sv-SE" baseline="-25000">
                <a:latin typeface="Lucida Sans Unicode" panose="020B0602030504020204" pitchFamily="34" charset="0"/>
                <a:cs typeface="Times New Roman" panose="02020603050405020304" pitchFamily="18" charset="0"/>
                <a:sym typeface="Symbol" panose="05050102010706020507" pitchFamily="18" charset="2"/>
              </a:rPr>
              <a:t>i</a:t>
            </a:r>
            <a:r>
              <a:rPr lang="en-US" altLang="sv-SE" sz="2000">
                <a:latin typeface="Lucida Sans Unicode" panose="020B0602030504020204" pitchFamily="34" charset="0"/>
                <a:cs typeface="Times New Roman" panose="02020603050405020304" pitchFamily="18" charset="0"/>
                <a:sym typeface="Symbol" panose="05050102010706020507" pitchFamily="18" charset="2"/>
              </a:rPr>
              <a:t>2 / ( 1 – u</a:t>
            </a:r>
            <a:r>
              <a:rPr lang="en-US" altLang="sv-SE" baseline="-25000">
                <a:latin typeface="Lucida Sans Unicode" panose="020B0602030504020204" pitchFamily="34" charset="0"/>
                <a:cs typeface="Times New Roman" panose="02020603050405020304" pitchFamily="18" charset="0"/>
                <a:sym typeface="Symbol" panose="05050102010706020507" pitchFamily="18" charset="2"/>
              </a:rPr>
              <a:t>i</a:t>
            </a:r>
            <a:r>
              <a:rPr lang="en-US" altLang="sv-SE" sz="2000">
                <a:latin typeface="Lucida Sans Unicode" panose="020B0602030504020204" pitchFamily="34" charset="0"/>
                <a:cs typeface="Times New Roman" panose="02020603050405020304" pitchFamily="18" charset="0"/>
                <a:sym typeface="Symbol" panose="05050102010706020507" pitchFamily="18" charset="2"/>
              </a:rPr>
              <a:t> )</a:t>
            </a:r>
          </a:p>
          <a:p>
            <a:pPr eaLnBrk="1" hangingPunct="1">
              <a:buSzTx/>
              <a:buFontTx/>
              <a:buChar char="•"/>
            </a:pPr>
            <a:endParaRPr lang="en-US" altLang="sv-SE" sz="2000">
              <a:latin typeface="Lucida Sans Unicode" panose="020B0602030504020204" pitchFamily="34" charset="0"/>
              <a:cs typeface="Times New Roman" panose="02020603050405020304" pitchFamily="18" charset="0"/>
              <a:sym typeface="Symbol" panose="05050102010706020507" pitchFamily="18" charset="2"/>
            </a:endParaRPr>
          </a:p>
          <a:p>
            <a:pPr lvl="2" eaLnBrk="1" hangingPunct="1">
              <a:buSzTx/>
              <a:buFontTx/>
              <a:buNone/>
            </a:pPr>
            <a:r>
              <a:rPr lang="en-US" altLang="sv-SE" sz="2000">
                <a:latin typeface="Lucida Sans Unicode" panose="020B0602030504020204" pitchFamily="34" charset="0"/>
                <a:cs typeface="Times New Roman" panose="02020603050405020304" pitchFamily="18" charset="0"/>
                <a:sym typeface="Symbol" panose="05050102010706020507" pitchFamily="18" charset="2"/>
              </a:rPr>
              <a:t>		Client	q</a:t>
            </a:r>
            <a:r>
              <a:rPr lang="en-US" altLang="sv-SE" baseline="-25000">
                <a:latin typeface="Lucida Sans Unicode" panose="020B0602030504020204" pitchFamily="34" charset="0"/>
                <a:cs typeface="Times New Roman" panose="02020603050405020304" pitchFamily="18" charset="0"/>
              </a:rPr>
              <a:t>C</a:t>
            </a:r>
            <a:r>
              <a:rPr lang="en-US" altLang="sv-SE" sz="2000">
                <a:latin typeface="Lucida Sans Unicode" panose="020B0602030504020204" pitchFamily="34" charset="0"/>
                <a:cs typeface="Times New Roman" panose="02020603050405020304" pitchFamily="18" charset="0"/>
              </a:rPr>
              <a:t>   = 0.38/0.38 = 1.0</a:t>
            </a:r>
          </a:p>
          <a:p>
            <a:pPr lvl="4" eaLnBrk="1" hangingPunct="1">
              <a:buSzTx/>
              <a:buFontTx/>
              <a:buNone/>
            </a:pPr>
            <a:r>
              <a:rPr lang="en-US" altLang="sv-SE" sz="2000">
                <a:latin typeface="Lucida Sans Unicode" panose="020B0602030504020204" pitchFamily="34" charset="0"/>
                <a:cs typeface="Times New Roman" panose="02020603050405020304" pitchFamily="18" charset="0"/>
                <a:sym typeface="Symbol" panose="05050102010706020507" pitchFamily="18" charset="2"/>
              </a:rPr>
              <a:t>Server	</a:t>
            </a:r>
            <a:r>
              <a:rPr lang="en-US" altLang="sv-SE" sz="2000">
                <a:latin typeface="Lucida Sans Unicode" panose="020B0602030504020204" pitchFamily="34" charset="0"/>
                <a:cs typeface="Times New Roman" panose="02020603050405020304" pitchFamily="18" charset="0"/>
              </a:rPr>
              <a:t>q</a:t>
            </a:r>
            <a:r>
              <a:rPr lang="en-US" altLang="sv-SE" baseline="-25000">
                <a:latin typeface="Lucida Sans Unicode" panose="020B0602030504020204" pitchFamily="34" charset="0"/>
                <a:cs typeface="Times New Roman" panose="02020603050405020304" pitchFamily="18" charset="0"/>
              </a:rPr>
              <a:t>S</a:t>
            </a:r>
            <a:r>
              <a:rPr lang="en-US" altLang="sv-SE" sz="2000">
                <a:latin typeface="Lucida Sans Unicode" panose="020B0602030504020204" pitchFamily="34" charset="0"/>
                <a:cs typeface="Times New Roman" panose="02020603050405020304" pitchFamily="18" charset="0"/>
              </a:rPr>
              <a:t>   = 0.19/0.81 = 0.044</a:t>
            </a:r>
          </a:p>
          <a:p>
            <a:pPr eaLnBrk="1" hangingPunct="1">
              <a:buSzTx/>
              <a:buFontTx/>
              <a:buNone/>
            </a:pPr>
            <a:r>
              <a:rPr lang="en-US" altLang="sv-SE" sz="2000">
                <a:latin typeface="Lucida Sans Unicode" panose="020B0602030504020204" pitchFamily="34" charset="0"/>
                <a:cs typeface="Times New Roman" panose="02020603050405020304" pitchFamily="18" charset="0"/>
              </a:rPr>
              <a:t>			DB  	q</a:t>
            </a:r>
            <a:r>
              <a:rPr lang="en-US" altLang="sv-SE" baseline="-25000">
                <a:latin typeface="Lucida Sans Unicode" panose="020B0602030504020204" pitchFamily="34" charset="0"/>
                <a:cs typeface="Times New Roman" panose="02020603050405020304" pitchFamily="18" charset="0"/>
              </a:rPr>
              <a:t>DB</a:t>
            </a:r>
            <a:r>
              <a:rPr lang="en-US" altLang="sv-SE" sz="2000">
                <a:latin typeface="Lucida Sans Unicode" panose="020B0602030504020204" pitchFamily="34" charset="0"/>
                <a:cs typeface="Times New Roman" panose="02020603050405020304" pitchFamily="18" charset="0"/>
              </a:rPr>
              <a:t> = 0.98/0.02 = 48</a:t>
            </a:r>
            <a:endParaRPr lang="en-US" altLang="sv-SE" sz="2000">
              <a:latin typeface="Lucida Sans Unicode" panose="020B0602030504020204" pitchFamily="34" charset="0"/>
              <a:cs typeface="Times New Roman" panose="02020603050405020304" pitchFamily="18" charset="0"/>
              <a:sym typeface="Symbol" panose="05050102010706020507" pitchFamily="18" charset="2"/>
            </a:endParaRPr>
          </a:p>
        </p:txBody>
      </p:sp>
      <p:grpSp>
        <p:nvGrpSpPr>
          <p:cNvPr id="84997" name="Group 4"/>
          <p:cNvGrpSpPr>
            <a:grpSpLocks/>
          </p:cNvGrpSpPr>
          <p:nvPr/>
        </p:nvGrpSpPr>
        <p:grpSpPr bwMode="auto">
          <a:xfrm>
            <a:off x="6211888" y="2681288"/>
            <a:ext cx="2663825" cy="368300"/>
            <a:chOff x="3696" y="1477"/>
            <a:chExt cx="1678" cy="232"/>
          </a:xfrm>
        </p:grpSpPr>
        <p:sp>
          <p:nvSpPr>
            <p:cNvPr id="85000" name="AutoShape 5"/>
            <p:cNvSpPr>
              <a:spLocks noChangeArrowheads="1"/>
            </p:cNvSpPr>
            <p:nvPr/>
          </p:nvSpPr>
          <p:spPr bwMode="auto">
            <a:xfrm>
              <a:off x="3696" y="1477"/>
              <a:ext cx="288" cy="192"/>
            </a:xfrm>
            <a:prstGeom prst="leftArrow">
              <a:avLst>
                <a:gd name="adj1" fmla="val 37500"/>
                <a:gd name="adj2" fmla="val 68750"/>
              </a:avLst>
            </a:prstGeom>
            <a:solidFill>
              <a:srgbClr val="FF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sp>
          <p:nvSpPr>
            <p:cNvPr id="85001" name="Text Box 6"/>
            <p:cNvSpPr txBox="1">
              <a:spLocks noChangeArrowheads="1"/>
            </p:cNvSpPr>
            <p:nvPr/>
          </p:nvSpPr>
          <p:spPr bwMode="auto">
            <a:xfrm>
              <a:off x="3984" y="1495"/>
              <a:ext cx="1390"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n-US" altLang="sv-SE" sz="1800">
                  <a:latin typeface="Lucida Sans Unicode" panose="020B0602030504020204" pitchFamily="34" charset="0"/>
                  <a:cs typeface="Times New Roman" panose="02020603050405020304" pitchFamily="18" charset="0"/>
                </a:rPr>
                <a:t>long queue length</a:t>
              </a:r>
              <a:endParaRPr lang="en-GB" altLang="sv-SE" sz="1800">
                <a:latin typeface="Lucida Sans Unicode" panose="020B0602030504020204" pitchFamily="34" charset="0"/>
                <a:cs typeface="Times New Roman" panose="02020603050405020304" pitchFamily="18" charset="0"/>
              </a:endParaRPr>
            </a:p>
          </p:txBody>
        </p:sp>
      </p:grpSp>
      <p:sp>
        <p:nvSpPr>
          <p:cNvPr id="84998" name="Text Box 7"/>
          <p:cNvSpPr txBox="1">
            <a:spLocks noChangeArrowheads="1"/>
          </p:cNvSpPr>
          <p:nvPr/>
        </p:nvSpPr>
        <p:spPr bwMode="auto">
          <a:xfrm>
            <a:off x="768350" y="3263900"/>
            <a:ext cx="7153275"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n-US" altLang="sv-SE" sz="2000">
                <a:latin typeface="Lucida Sans Unicode" panose="020B0602030504020204" pitchFamily="34" charset="0"/>
                <a:cs typeface="Times New Roman" panose="02020603050405020304" pitchFamily="18" charset="0"/>
              </a:rPr>
              <a:t>If arrival rate or service time estimates are a little bit off, </a:t>
            </a:r>
          </a:p>
          <a:p>
            <a:pPr eaLnBrk="1" hangingPunct="1">
              <a:lnSpc>
                <a:spcPct val="90000"/>
              </a:lnSpc>
              <a:spcBef>
                <a:spcPct val="0"/>
              </a:spcBef>
              <a:buSzTx/>
              <a:buFontTx/>
              <a:buNone/>
            </a:pPr>
            <a:r>
              <a:rPr lang="en-US" altLang="sv-SE" sz="2000">
                <a:latin typeface="Lucida Sans Unicode" panose="020B0602030504020204" pitchFamily="34" charset="0"/>
                <a:cs typeface="Times New Roman" panose="02020603050405020304" pitchFamily="18" charset="0"/>
              </a:rPr>
              <a:t>we’re in big trouble.</a:t>
            </a:r>
          </a:p>
          <a:p>
            <a:pPr eaLnBrk="1" hangingPunct="1">
              <a:lnSpc>
                <a:spcPct val="90000"/>
              </a:lnSpc>
              <a:spcBef>
                <a:spcPct val="0"/>
              </a:spcBef>
              <a:buSzTx/>
              <a:buFontTx/>
              <a:buNone/>
            </a:pPr>
            <a:endParaRPr lang="en-US" altLang="sv-SE" sz="2000">
              <a:latin typeface="Lucida Sans Unicode" panose="020B0602030504020204" pitchFamily="34" charset="0"/>
              <a:cs typeface="Times New Roman" panose="02020603050405020304" pitchFamily="18" charset="0"/>
            </a:endParaRPr>
          </a:p>
          <a:p>
            <a:pPr eaLnBrk="1" hangingPunct="1">
              <a:lnSpc>
                <a:spcPct val="90000"/>
              </a:lnSpc>
              <a:spcBef>
                <a:spcPct val="0"/>
              </a:spcBef>
              <a:buSzTx/>
              <a:buFontTx/>
              <a:buNone/>
            </a:pPr>
            <a:r>
              <a:rPr lang="en-US" altLang="sv-SE" sz="2000">
                <a:latin typeface="Lucida Sans Unicode" panose="020B0602030504020204" pitchFamily="34" charset="0"/>
                <a:cs typeface="Times New Roman" panose="02020603050405020304" pitchFamily="18" charset="0"/>
              </a:rPr>
              <a:t>Options: 	increase DB performance</a:t>
            </a:r>
          </a:p>
          <a:p>
            <a:pPr eaLnBrk="1" hangingPunct="1">
              <a:lnSpc>
                <a:spcPct val="90000"/>
              </a:lnSpc>
              <a:spcBef>
                <a:spcPct val="0"/>
              </a:spcBef>
              <a:buSzTx/>
              <a:buFontTx/>
              <a:buNone/>
            </a:pPr>
            <a:r>
              <a:rPr lang="en-US" altLang="sv-SE" sz="2000">
                <a:latin typeface="Lucida Sans Unicode" panose="020B0602030504020204" pitchFamily="34" charset="0"/>
                <a:cs typeface="Times New Roman" panose="02020603050405020304" pitchFamily="18" charset="0"/>
              </a:rPr>
              <a:t>		replicate DB</a:t>
            </a:r>
          </a:p>
          <a:p>
            <a:pPr eaLnBrk="1" hangingPunct="1">
              <a:lnSpc>
                <a:spcPct val="90000"/>
              </a:lnSpc>
              <a:spcBef>
                <a:spcPct val="0"/>
              </a:spcBef>
              <a:buSzTx/>
              <a:buFontTx/>
              <a:buNone/>
            </a:pPr>
            <a:r>
              <a:rPr lang="en-US" altLang="sv-SE" sz="2000">
                <a:latin typeface="Lucida Sans Unicode" panose="020B0602030504020204" pitchFamily="34" charset="0"/>
                <a:cs typeface="Times New Roman" panose="02020603050405020304" pitchFamily="18" charset="0"/>
              </a:rPr>
              <a:t>		reduce demand (arrival rate)</a:t>
            </a:r>
          </a:p>
          <a:p>
            <a:pPr eaLnBrk="1" hangingPunct="1">
              <a:lnSpc>
                <a:spcPct val="90000"/>
              </a:lnSpc>
              <a:spcBef>
                <a:spcPct val="0"/>
              </a:spcBef>
              <a:buSzTx/>
              <a:buFontTx/>
              <a:buNone/>
            </a:pPr>
            <a:endParaRPr lang="en-US" altLang="sv-SE" sz="2000">
              <a:latin typeface="Lucida Sans Unicode" panose="020B0602030504020204" pitchFamily="34" charset="0"/>
              <a:cs typeface="Times New Roman" panose="02020603050405020304" pitchFamily="18" charset="0"/>
            </a:endParaRPr>
          </a:p>
          <a:p>
            <a:pPr eaLnBrk="1" hangingPunct="1">
              <a:lnSpc>
                <a:spcPct val="90000"/>
              </a:lnSpc>
              <a:spcBef>
                <a:spcPct val="0"/>
              </a:spcBef>
              <a:buSzTx/>
              <a:buFontTx/>
              <a:buNone/>
            </a:pPr>
            <a:r>
              <a:rPr lang="en-US" altLang="sv-SE" sz="2000">
                <a:latin typeface="Lucida Sans Unicode" panose="020B0602030504020204" pitchFamily="34" charset="0"/>
                <a:cs typeface="Times New Roman" panose="02020603050405020304" pitchFamily="18" charset="0"/>
              </a:rPr>
              <a:t>Which option to take?</a:t>
            </a:r>
          </a:p>
        </p:txBody>
      </p:sp>
      <p:sp>
        <p:nvSpPr>
          <p:cNvPr id="264200" name="Rectangle 8"/>
          <p:cNvSpPr>
            <a:spLocks noChangeArrowheads="1"/>
          </p:cNvSpPr>
          <p:nvPr/>
        </p:nvSpPr>
        <p:spPr bwMode="auto">
          <a:xfrm>
            <a:off x="2697163" y="5703888"/>
            <a:ext cx="576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n-US" altLang="sv-SE" sz="2000">
                <a:latin typeface="Lucida Sans Unicode" panose="020B0602030504020204" pitchFamily="34" charset="0"/>
                <a:cs typeface="Times New Roman" panose="02020603050405020304" pitchFamily="18" charset="0"/>
              </a:rPr>
              <a:t>It depends .... on other non-functional goals,</a:t>
            </a:r>
          </a:p>
          <a:p>
            <a:pPr eaLnBrk="1" hangingPunct="1">
              <a:lnSpc>
                <a:spcPct val="90000"/>
              </a:lnSpc>
              <a:spcBef>
                <a:spcPct val="0"/>
              </a:spcBef>
              <a:buSzTx/>
              <a:buFontTx/>
              <a:buNone/>
            </a:pPr>
            <a:r>
              <a:rPr lang="en-US" altLang="sv-SE" sz="2000">
                <a:latin typeface="Lucida Sans Unicode" panose="020B0602030504020204" pitchFamily="34" charset="0"/>
                <a:cs typeface="Times New Roman" panose="02020603050405020304" pitchFamily="18" charset="0"/>
              </a:rPr>
              <a:t>such as cost, scalability, reliability, ..</a:t>
            </a:r>
            <a:endParaRPr lang="en-GB" altLang="sv-SE" sz="2000">
              <a:latin typeface="Lucida Sans Unicode" panose="020B060203050402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42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200"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0" y="650875"/>
            <a:ext cx="9144000" cy="762000"/>
          </a:xfrm>
        </p:spPr>
        <p:txBody>
          <a:bodyPr/>
          <a:lstStyle/>
          <a:p>
            <a:r>
              <a:rPr lang="en-US" altLang="sv-SE" smtClean="0"/>
              <a:t>Automated Software </a:t>
            </a:r>
            <a:br>
              <a:rPr lang="en-US" altLang="sv-SE" smtClean="0"/>
            </a:br>
            <a:r>
              <a:rPr lang="en-US" altLang="sv-SE" smtClean="0"/>
              <a:t>Performance Analysis</a:t>
            </a:r>
            <a:endParaRPr lang="sv-SE" altLang="sv-SE" smtClean="0"/>
          </a:p>
        </p:txBody>
      </p:sp>
      <p:sp>
        <p:nvSpPr>
          <p:cNvPr id="87043" name="Content Placeholder 2"/>
          <p:cNvSpPr>
            <a:spLocks noGrp="1"/>
          </p:cNvSpPr>
          <p:nvPr>
            <p:ph idx="1"/>
          </p:nvPr>
        </p:nvSpPr>
        <p:spPr>
          <a:xfrm>
            <a:off x="611188" y="6453188"/>
            <a:ext cx="8424862" cy="215900"/>
          </a:xfrm>
        </p:spPr>
        <p:txBody>
          <a:bodyPr/>
          <a:lstStyle/>
          <a:p>
            <a:pPr marL="0" indent="0" algn="r">
              <a:buFont typeface="Arial" panose="020B0604020202020204" pitchFamily="34" charset="0"/>
              <a:buNone/>
            </a:pPr>
            <a:r>
              <a:rPr lang="en-US" altLang="sv-SE" sz="1800" smtClean="0"/>
              <a:t>From Catania Trubiani, Ph.D. thesis, 2011</a:t>
            </a:r>
            <a:endParaRPr lang="sv-SE" altLang="sv-SE" sz="1800" smtClean="0"/>
          </a:p>
        </p:txBody>
      </p:sp>
      <p:pic>
        <p:nvPicPr>
          <p:cNvPr id="870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763" y="1814513"/>
            <a:ext cx="8451850" cy="4351337"/>
          </a:xfrm>
          <a:prstGeom prst="rect">
            <a:avLst/>
          </a:prstGeom>
          <a:noFill/>
          <a:ln>
            <a:noFill/>
          </a:ln>
          <a:effectLst>
            <a:prstShdw prst="shdw17" dist="17961" dir="2700000">
              <a:srgbClr val="909496"/>
            </a:prstShdw>
          </a:effectLst>
          <a:extLst>
            <a:ext uri="{909E8E84-426E-40DD-AFC4-6F175D3DCCD1}">
              <a14:hiddenFill xmlns:a14="http://schemas.microsoft.com/office/drawing/2010/main">
                <a:solidFill>
                  <a:srgbClr val="F0F6FA"/>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87045" name="TextBox 1"/>
          <p:cNvSpPr txBox="1">
            <a:spLocks noChangeArrowheads="1"/>
          </p:cNvSpPr>
          <p:nvPr/>
        </p:nvSpPr>
        <p:spPr bwMode="auto">
          <a:xfrm>
            <a:off x="4562475" y="4149725"/>
            <a:ext cx="765175" cy="285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n-US" altLang="sv-SE" sz="1400">
                <a:latin typeface="Times" panose="02020603050405020304" pitchFamily="18" charset="0"/>
              </a:rPr>
              <a:t>analysis</a:t>
            </a:r>
            <a:endParaRPr lang="sv-SE" altLang="sv-SE" sz="1400">
              <a:latin typeface="Times" panose="02020603050405020304"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07950" y="476250"/>
            <a:ext cx="9144000" cy="698500"/>
          </a:xfrm>
        </p:spPr>
        <p:txBody>
          <a:bodyPr/>
          <a:lstStyle/>
          <a:p>
            <a:pPr eaLnBrk="1" hangingPunct="1"/>
            <a:r>
              <a:rPr lang="en-US" altLang="sv-SE" sz="3400" smtClean="0"/>
              <a:t>1-slide Summary of Best Architecting Practices</a:t>
            </a:r>
            <a:endParaRPr lang="en-GB" altLang="sv-SE" sz="3400" smtClean="0"/>
          </a:p>
        </p:txBody>
      </p:sp>
      <p:sp>
        <p:nvSpPr>
          <p:cNvPr id="25603" name="Rectangle 3"/>
          <p:cNvSpPr>
            <a:spLocks noGrp="1" noChangeArrowheads="1"/>
          </p:cNvSpPr>
          <p:nvPr>
            <p:ph idx="1"/>
          </p:nvPr>
        </p:nvSpPr>
        <p:spPr>
          <a:xfrm>
            <a:off x="395288" y="1196975"/>
            <a:ext cx="8353425" cy="5256213"/>
          </a:xfrm>
        </p:spPr>
        <p:txBody>
          <a:bodyPr/>
          <a:lstStyle/>
          <a:p>
            <a:pPr eaLnBrk="1" hangingPunct="1"/>
            <a:r>
              <a:rPr lang="en-US" altLang="sv-SE" sz="2200" smtClean="0"/>
              <a:t>Get stakeholder involvement &amp; feedback early and frequently</a:t>
            </a:r>
          </a:p>
          <a:p>
            <a:pPr eaLnBrk="1" hangingPunct="1"/>
            <a:r>
              <a:rPr lang="en-US" altLang="sv-SE" sz="2200" smtClean="0"/>
              <a:t>Understand the drivers for the project </a:t>
            </a:r>
            <a:r>
              <a:rPr lang="en-US" altLang="sv-SE" sz="2000" smtClean="0"/>
              <a:t>(business, politics</a:t>
            </a:r>
            <a:r>
              <a:rPr lang="en-US" altLang="sv-SE" sz="2200" smtClean="0"/>
              <a:t>)</a:t>
            </a:r>
          </a:p>
          <a:p>
            <a:pPr eaLnBrk="1" hangingPunct="1"/>
            <a:r>
              <a:rPr lang="en-US" altLang="sv-SE" sz="2200" smtClean="0"/>
              <a:t>Understand the requirements incl. quality properties</a:t>
            </a:r>
          </a:p>
          <a:p>
            <a:pPr lvl="1" eaLnBrk="1" hangingPunct="1"/>
            <a:r>
              <a:rPr lang="en-US" altLang="sv-SE" sz="2000" smtClean="0"/>
              <a:t>SMART &amp; prioritized</a:t>
            </a:r>
          </a:p>
          <a:p>
            <a:pPr eaLnBrk="1" hangingPunct="1"/>
            <a:r>
              <a:rPr lang="en-US" altLang="sv-SE" sz="2200" smtClean="0"/>
              <a:t>Develop iteratively and incrementally</a:t>
            </a:r>
          </a:p>
          <a:p>
            <a:pPr eaLnBrk="1" hangingPunct="1"/>
            <a:r>
              <a:rPr lang="en-US" altLang="sv-SE" sz="2200" smtClean="0"/>
              <a:t>Describe architecture using multiple views</a:t>
            </a:r>
          </a:p>
          <a:p>
            <a:pPr lvl="1" eaLnBrk="1" hangingPunct="1"/>
            <a:r>
              <a:rPr lang="en-US" altLang="sv-SE" sz="2000" smtClean="0"/>
              <a:t>abstract, but precise, design decisions &amp; rationale</a:t>
            </a:r>
          </a:p>
          <a:p>
            <a:pPr eaLnBrk="1" hangingPunct="1"/>
            <a:r>
              <a:rPr lang="en-US" altLang="sv-SE" sz="2200" smtClean="0"/>
              <a:t>Monitor that architecture is implemented</a:t>
            </a:r>
          </a:p>
          <a:p>
            <a:pPr eaLnBrk="1" hangingPunct="1"/>
            <a:r>
              <a:rPr lang="en-US" altLang="sv-SE" sz="2200" smtClean="0"/>
              <a:t>Design for change </a:t>
            </a:r>
            <a:r>
              <a:rPr lang="en-US" altLang="sv-SE" sz="2000" smtClean="0"/>
              <a:t>(modularity, low coupling, inform. hiding)</a:t>
            </a:r>
          </a:p>
          <a:p>
            <a:pPr eaLnBrk="1" hangingPunct="1"/>
            <a:r>
              <a:rPr lang="en-US" altLang="sv-SE" sz="2200" b="1" smtClean="0"/>
              <a:t>Simplify, simplify, simplify</a:t>
            </a:r>
          </a:p>
          <a:p>
            <a:pPr eaLnBrk="1" hangingPunct="1"/>
            <a:r>
              <a:rPr lang="en-US" altLang="sv-SE" sz="2200" smtClean="0"/>
              <a:t>Analyze in an early stage </a:t>
            </a:r>
            <a:r>
              <a:rPr lang="en-US" altLang="sv-SE" sz="2000" smtClean="0"/>
              <a:t>(use maths! and scenarios)</a:t>
            </a:r>
          </a:p>
          <a:p>
            <a:pPr eaLnBrk="1" hangingPunct="1"/>
            <a:r>
              <a:rPr lang="en-US" altLang="sv-SE" sz="2200" smtClean="0"/>
              <a:t>Regularly update planning and risk analysis</a:t>
            </a:r>
          </a:p>
          <a:p>
            <a:pPr eaLnBrk="1" hangingPunct="1"/>
            <a:r>
              <a:rPr lang="en-US" altLang="sv-SE" sz="2200" smtClean="0"/>
              <a:t>Get good people, make them happy, set them loose</a:t>
            </a:r>
            <a:endParaRPr lang="en-GB" altLang="sv-SE" sz="2200" smtClean="0"/>
          </a:p>
        </p:txBody>
      </p:sp>
      <p:sp>
        <p:nvSpPr>
          <p:cNvPr id="25604" name="Slide Number Placeholder 5"/>
          <p:cNvSpPr>
            <a:spLocks noGrp="1"/>
          </p:cNvSpPr>
          <p:nvPr>
            <p:ph type="sldNum" sz="quarter" idx="4294967295"/>
          </p:nvPr>
        </p:nvSpPr>
        <p:spPr bwMode="auto">
          <a:xfrm>
            <a:off x="6915150" y="6400800"/>
            <a:ext cx="1905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fld id="{99144A28-232F-4BC1-A831-2A7BD142B117}" type="slidenum">
              <a:rPr lang="en-GB" altLang="sv-SE" sz="1000">
                <a:solidFill>
                  <a:srgbClr val="000000"/>
                </a:solidFill>
                <a:latin typeface="Times New Roman" panose="02020603050405020304" pitchFamily="18" charset="0"/>
              </a:rPr>
              <a:pPr eaLnBrk="1" hangingPunct="1">
                <a:lnSpc>
                  <a:spcPct val="90000"/>
                </a:lnSpc>
                <a:spcBef>
                  <a:spcPct val="0"/>
                </a:spcBef>
                <a:buSzTx/>
                <a:buFontTx/>
                <a:buNone/>
              </a:pPr>
              <a:t>34</a:t>
            </a:fld>
            <a:endParaRPr lang="en-GB" altLang="sv-SE" sz="1000">
              <a:solidFill>
                <a:srgbClr val="000000"/>
              </a:solidFill>
              <a:latin typeface="Times New Roman" panose="02020603050405020304" pitchFamily="18" charset="0"/>
            </a:endParaRPr>
          </a:p>
        </p:txBody>
      </p:sp>
      <p:pic>
        <p:nvPicPr>
          <p:cNvPr id="2" name="Picture 1"/>
          <p:cNvPicPr>
            <a:picLocks noChangeAspect="1"/>
          </p:cNvPicPr>
          <p:nvPr/>
        </p:nvPicPr>
        <p:blipFill rotWithShape="1">
          <a:blip r:embed="rId3"/>
          <a:srcRect l="50697" t="-9740" r="-2188" b="9740"/>
          <a:stretch/>
        </p:blipFill>
        <p:spPr>
          <a:xfrm>
            <a:off x="7308850" y="4538663"/>
            <a:ext cx="1592263" cy="2063750"/>
          </a:xfrm>
          <a:prstGeom prst="rect">
            <a:avLst/>
          </a:prstGeom>
          <a:effectLst>
            <a:outerShdw blurRad="63500" sx="102000" sy="102000" algn="ctr" rotWithShape="0">
              <a:prstClr val="black">
                <a:alpha val="40000"/>
              </a:prstClr>
            </a:outerShdw>
          </a:effectLst>
        </p:spPr>
      </p:pic>
      <p:sp>
        <p:nvSpPr>
          <p:cNvPr id="3" name="Frame 2"/>
          <p:cNvSpPr/>
          <p:nvPr/>
        </p:nvSpPr>
        <p:spPr bwMode="auto">
          <a:xfrm>
            <a:off x="0" y="0"/>
            <a:ext cx="9144000" cy="6858000"/>
          </a:xfrm>
          <a:prstGeom prst="frame">
            <a:avLst>
              <a:gd name="adj1" fmla="val 1833"/>
            </a:avLst>
          </a:prstGeom>
          <a:solidFill>
            <a:srgbClr val="FFCC00"/>
          </a:solidFill>
          <a:ln w="9525" cap="flat" cmpd="sng" algn="ctr">
            <a:solidFill>
              <a:schemeClr val="tx1"/>
            </a:solidFill>
            <a:prstDash val="solid"/>
            <a:round/>
            <a:headEnd type="none" w="med" len="med"/>
            <a:tailEnd type="none" w="med" len="med"/>
          </a:ln>
          <a:effectLst/>
        </p:spPr>
        <p:txBody>
          <a:bodyPr/>
          <a:lstStyle/>
          <a:p>
            <a:pPr>
              <a:defRPr/>
            </a:pPr>
            <a:endParaRPr lang="en-GB" sz="2400">
              <a:latin typeface="Times" pitchFamily="6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0" y="549275"/>
            <a:ext cx="9144000" cy="762000"/>
          </a:xfrm>
        </p:spPr>
        <p:txBody>
          <a:bodyPr/>
          <a:lstStyle/>
          <a:p>
            <a:r>
              <a:rPr lang="en-US" altLang="sv-SE" smtClean="0"/>
              <a:t>Summary</a:t>
            </a:r>
            <a:endParaRPr lang="en-GB" altLang="sv-SE" smtClean="0"/>
          </a:p>
        </p:txBody>
      </p:sp>
      <p:sp>
        <p:nvSpPr>
          <p:cNvPr id="88067" name="Rectangle 3"/>
          <p:cNvSpPr>
            <a:spLocks noGrp="1" noChangeArrowheads="1"/>
          </p:cNvSpPr>
          <p:nvPr>
            <p:ph idx="1"/>
          </p:nvPr>
        </p:nvSpPr>
        <p:spPr>
          <a:xfrm>
            <a:off x="323850" y="2133600"/>
            <a:ext cx="8496300" cy="4391025"/>
          </a:xfrm>
        </p:spPr>
        <p:txBody>
          <a:bodyPr/>
          <a:lstStyle/>
          <a:p>
            <a:pPr>
              <a:lnSpc>
                <a:spcPct val="120000"/>
              </a:lnSpc>
            </a:pPr>
            <a:r>
              <a:rPr lang="en-US" altLang="sv-SE" smtClean="0"/>
              <a:t>Use analytical methods to support architectural decision making</a:t>
            </a:r>
          </a:p>
          <a:p>
            <a:pPr lvl="1">
              <a:lnSpc>
                <a:spcPct val="120000"/>
              </a:lnSpc>
            </a:pPr>
            <a:r>
              <a:rPr lang="en-US" altLang="sv-SE" smtClean="0">
                <a:sym typeface="Wingdings" panose="05000000000000000000" pitchFamily="2" charset="2"/>
              </a:rPr>
              <a:t>Performance  Queuing networks</a:t>
            </a:r>
          </a:p>
          <a:p>
            <a:pPr lvl="1">
              <a:lnSpc>
                <a:spcPct val="120000"/>
              </a:lnSpc>
            </a:pPr>
            <a:endParaRPr lang="en-US" altLang="sv-SE" smtClean="0">
              <a:solidFill>
                <a:schemeClr val="accent1"/>
              </a:solidFill>
              <a:sym typeface="Wingdings" panose="05000000000000000000" pitchFamily="2" charset="2"/>
            </a:endParaRPr>
          </a:p>
          <a:p>
            <a:pPr>
              <a:lnSpc>
                <a:spcPct val="120000"/>
              </a:lnSpc>
            </a:pPr>
            <a:r>
              <a:rPr lang="en-GB" altLang="sv-SE" smtClean="0"/>
              <a:t>Many analyses are of ‘back of the envelope’ size.</a:t>
            </a:r>
          </a:p>
          <a:p>
            <a:pPr lvl="1">
              <a:lnSpc>
                <a:spcPct val="120000"/>
              </a:lnSpc>
              <a:buFont typeface="Wingdings" panose="05000000000000000000" pitchFamily="2" charset="2"/>
              <a:buChar char="à"/>
            </a:pPr>
            <a:r>
              <a:rPr lang="en-GB" altLang="sv-SE" smtClean="0">
                <a:sym typeface="Wingdings" panose="05000000000000000000" pitchFamily="2" charset="2"/>
              </a:rPr>
              <a:t>little effort, lots of value</a:t>
            </a:r>
          </a:p>
          <a:p>
            <a:pPr lvl="1">
              <a:lnSpc>
                <a:spcPct val="120000"/>
              </a:lnSpc>
              <a:buFont typeface="Wingdings" panose="05000000000000000000" pitchFamily="2" charset="2"/>
              <a:buChar char="à"/>
            </a:pPr>
            <a:r>
              <a:rPr lang="en-GB" altLang="sv-SE" smtClean="0"/>
              <a:t> even if your model is not perfect </a:t>
            </a:r>
            <a:r>
              <a:rPr lang="en-GB" altLang="sv-SE" sz="2000" smtClean="0"/>
              <a:t>(which they never are)</a:t>
            </a:r>
          </a:p>
        </p:txBody>
      </p:sp>
      <p:sp>
        <p:nvSpPr>
          <p:cNvPr id="88068" name="Slide Number Placeholder 5"/>
          <p:cNvSpPr>
            <a:spLocks noGrp="1"/>
          </p:cNvSpPr>
          <p:nvPr>
            <p:ph type="sldNum" sz="quarter" idx="4294967295"/>
          </p:nvPr>
        </p:nvSpPr>
        <p:spPr bwMode="auto">
          <a:xfrm>
            <a:off x="8604250" y="6553200"/>
            <a:ext cx="1905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fld id="{1C7CF3D7-0843-4CD4-8D55-548C2BA51A15}" type="slidenum">
              <a:rPr lang="en-GB" altLang="sv-SE" sz="2000">
                <a:latin typeface="Lucida Sans Unicode" panose="020B0602030504020204" pitchFamily="34" charset="0"/>
              </a:rPr>
              <a:pPr eaLnBrk="1" hangingPunct="1">
                <a:lnSpc>
                  <a:spcPct val="90000"/>
                </a:lnSpc>
                <a:spcBef>
                  <a:spcPct val="0"/>
                </a:spcBef>
                <a:buSzTx/>
                <a:buFontTx/>
                <a:buNone/>
              </a:pPr>
              <a:t>35</a:t>
            </a:fld>
            <a:endParaRPr lang="en-GB" altLang="sv-SE" sz="2000">
              <a:latin typeface="Lucida Sans Unicode" panose="020B0602030504020204" pitchFamily="34" charset="0"/>
            </a:endParaRPr>
          </a:p>
        </p:txBody>
      </p:sp>
      <p:sp>
        <p:nvSpPr>
          <p:cNvPr id="88069" name="Text Box 4"/>
          <p:cNvSpPr txBox="1">
            <a:spLocks noChangeArrowheads="1"/>
          </p:cNvSpPr>
          <p:nvPr/>
        </p:nvSpPr>
        <p:spPr bwMode="auto">
          <a:xfrm>
            <a:off x="2211388" y="1412875"/>
            <a:ext cx="6130925" cy="466725"/>
          </a:xfrm>
          <a:prstGeom prst="rect">
            <a:avLst/>
          </a:prstGeom>
          <a:solidFill>
            <a:schemeClr val="bg1"/>
          </a:solidFill>
          <a:ln w="9525">
            <a:solidFill>
              <a:srgbClr val="FF6600"/>
            </a:solidFill>
            <a:miter lim="800000"/>
            <a:headEnd/>
            <a:tailEnd/>
          </a:ln>
          <a:effectLst>
            <a:outerShdw dist="35921" dir="2700000" algn="ctr" rotWithShape="0">
              <a:schemeClr val="bg2"/>
            </a:outerShdw>
          </a:effec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GB" altLang="sv-SE" sz="2400" i="1">
                <a:latin typeface="Lucida Sans Unicode" panose="020B0602030504020204" pitchFamily="34" charset="0"/>
              </a:rPr>
              <a:t>If you haven’t analyzed it, don’t build it.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228600" y="990600"/>
            <a:ext cx="8520113" cy="1501775"/>
          </a:xfrm>
          <a:extLst>
            <a:ext uri="{909E8E84-426E-40DD-AFC4-6F175D3DCCD1}">
              <a14:hiddenFill xmlns:a14="http://schemas.microsoft.com/office/drawing/2010/main">
                <a:solidFill>
                  <a:schemeClr val="tx2"/>
                </a:solidFill>
              </a14:hiddenFill>
            </a:ext>
          </a:extLst>
        </p:spPr>
        <p:txBody>
          <a:bodyPr/>
          <a:lstStyle/>
          <a:p>
            <a:pPr eaLnBrk="1" hangingPunct="1">
              <a:defRPr/>
            </a:pPr>
            <a:r>
              <a:rPr lang="en-US" sz="4000" smtClean="0">
                <a:effectLst>
                  <a:outerShdw blurRad="38100" dist="38100" dir="2700000" algn="tl">
                    <a:srgbClr val="C0C0C0"/>
                  </a:outerShdw>
                </a:effectLst>
              </a:rPr>
              <a:t>Reliability Block Diagrams</a:t>
            </a:r>
            <a:br>
              <a:rPr lang="en-US" sz="4000" smtClean="0">
                <a:effectLst>
                  <a:outerShdw blurRad="38100" dist="38100" dir="2700000" algn="tl">
                    <a:srgbClr val="C0C0C0"/>
                  </a:outerShdw>
                </a:effectLst>
              </a:rPr>
            </a:br>
            <a:r>
              <a:rPr lang="en-US" smtClean="0">
                <a:effectLst>
                  <a:outerShdw blurRad="38100" dist="38100" dir="2700000" algn="tl">
                    <a:srgbClr val="C0C0C0"/>
                  </a:outerShdw>
                </a:effectLst>
              </a:rPr>
              <a:t>Analysis and Tactics</a:t>
            </a:r>
            <a:endParaRPr lang="en-GB" smtClean="0">
              <a:effectLst>
                <a:outerShdw blurRad="38100" dist="38100" dir="2700000" algn="tl">
                  <a:srgbClr val="C0C0C0"/>
                </a:outerShdw>
              </a:effectLst>
            </a:endParaRPr>
          </a:p>
        </p:txBody>
      </p:sp>
      <p:sp>
        <p:nvSpPr>
          <p:cNvPr id="90115" name="Rectangle 3"/>
          <p:cNvSpPr>
            <a:spLocks noGrp="1" noChangeArrowheads="1"/>
          </p:cNvSpPr>
          <p:nvPr>
            <p:ph type="subTitle" idx="1"/>
          </p:nvPr>
        </p:nvSpPr>
        <p:spPr>
          <a:xfrm>
            <a:off x="650875" y="3525838"/>
            <a:ext cx="6816725" cy="2951162"/>
          </a:xfrm>
          <a:noFill/>
        </p:spPr>
        <p:txBody>
          <a:bodyPr/>
          <a:lstStyle/>
          <a:p>
            <a:pPr eaLnBrk="1" hangingPunct="1"/>
            <a:r>
              <a:rPr lang="en-US" altLang="sv-SE" sz="3600" smtClean="0"/>
              <a:t>M.R.V. Chaudron</a:t>
            </a:r>
          </a:p>
        </p:txBody>
      </p:sp>
      <p:sp>
        <p:nvSpPr>
          <p:cNvPr id="90116" name="Slide Number Placeholder 5"/>
          <p:cNvSpPr>
            <a:spLocks noGrp="1"/>
          </p:cNvSpPr>
          <p:nvPr>
            <p:ph type="sldNum" sz="quarter" idx="4294967295"/>
          </p:nvPr>
        </p:nvSpPr>
        <p:spPr bwMode="auto">
          <a:xfrm>
            <a:off x="6915150" y="6400800"/>
            <a:ext cx="1905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fld id="{58DF4119-7867-4B89-85FD-427991F34D97}" type="slidenum">
              <a:rPr lang="en-GB" altLang="sv-SE" sz="1000">
                <a:latin typeface="Times New Roman" panose="02020603050405020304" pitchFamily="18" charset="0"/>
              </a:rPr>
              <a:pPr eaLnBrk="1" hangingPunct="1">
                <a:lnSpc>
                  <a:spcPct val="90000"/>
                </a:lnSpc>
                <a:spcBef>
                  <a:spcPct val="0"/>
                </a:spcBef>
                <a:buSzTx/>
                <a:buFontTx/>
                <a:buNone/>
              </a:pPr>
              <a:t>36</a:t>
            </a:fld>
            <a:endParaRPr lang="en-GB" altLang="sv-SE" sz="1000">
              <a:latin typeface="Times New Roman" panose="02020603050405020304" pitchFamily="18" charset="0"/>
            </a:endParaRPr>
          </a:p>
        </p:txBody>
      </p:sp>
      <p:sp>
        <p:nvSpPr>
          <p:cNvPr id="90117" name="Rectangle 6"/>
          <p:cNvSpPr>
            <a:spLocks noChangeArrowheads="1"/>
          </p:cNvSpPr>
          <p:nvPr/>
        </p:nvSpPr>
        <p:spPr bwMode="auto">
          <a:xfrm>
            <a:off x="3348038" y="2462213"/>
            <a:ext cx="52022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r" eaLnBrk="1" hangingPunct="1">
              <a:lnSpc>
                <a:spcPct val="90000"/>
              </a:lnSpc>
              <a:spcBef>
                <a:spcPct val="0"/>
              </a:spcBef>
              <a:buSzTx/>
              <a:buFontTx/>
              <a:buNone/>
            </a:pPr>
            <a:r>
              <a:rPr lang="en-GB" altLang="sv-SE" sz="2400" i="1">
                <a:latin typeface="Times New Roman" panose="02020603050405020304" pitchFamily="18" charset="0"/>
                <a:cs typeface="Times New Roman" panose="02020603050405020304" pitchFamily="18" charset="0"/>
              </a:rPr>
              <a:t>No model is correct, but some are useful </a:t>
            </a:r>
            <a:endParaRPr lang="en-US" altLang="sv-SE" sz="2400" i="1">
              <a:latin typeface="Times New Roman" panose="02020603050405020304" pitchFamily="18" charset="0"/>
              <a:cs typeface="Times New Roman" panose="02020603050405020304" pitchFamily="18" charset="0"/>
            </a:endParaRPr>
          </a:p>
          <a:p>
            <a:pPr algn="r" eaLnBrk="1" hangingPunct="1">
              <a:lnSpc>
                <a:spcPct val="90000"/>
              </a:lnSpc>
              <a:spcBef>
                <a:spcPct val="0"/>
              </a:spcBef>
              <a:buSzTx/>
              <a:buFontTx/>
              <a:buNone/>
            </a:pPr>
            <a:r>
              <a:rPr lang="en-GB" altLang="sv-SE" sz="2400" i="1">
                <a:latin typeface="Times New Roman" panose="02020603050405020304" pitchFamily="18" charset="0"/>
                <a:cs typeface="Times New Roman" panose="02020603050405020304" pitchFamily="18" charset="0"/>
              </a:rPr>
              <a:t>– Albert Einstein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0" y="549275"/>
            <a:ext cx="9144000" cy="762000"/>
          </a:xfrm>
        </p:spPr>
        <p:txBody>
          <a:bodyPr/>
          <a:lstStyle/>
          <a:p>
            <a:pPr eaLnBrk="1" hangingPunct="1"/>
            <a:r>
              <a:rPr lang="en-US" altLang="sv-SE" smtClean="0"/>
              <a:t>Reliability</a:t>
            </a:r>
            <a:endParaRPr lang="en-GB" altLang="sv-SE" smtClean="0"/>
          </a:p>
        </p:txBody>
      </p:sp>
      <p:sp>
        <p:nvSpPr>
          <p:cNvPr id="92163" name="Rectangle 3"/>
          <p:cNvSpPr>
            <a:spLocks noGrp="1" noChangeArrowheads="1"/>
          </p:cNvSpPr>
          <p:nvPr>
            <p:ph idx="1"/>
          </p:nvPr>
        </p:nvSpPr>
        <p:spPr>
          <a:xfrm>
            <a:off x="395288" y="1412875"/>
            <a:ext cx="8424862" cy="5256213"/>
          </a:xfrm>
        </p:spPr>
        <p:txBody>
          <a:bodyPr/>
          <a:lstStyle/>
          <a:p>
            <a:pPr eaLnBrk="1" hangingPunct="1"/>
            <a:endParaRPr lang="en-US" altLang="sv-SE" smtClean="0"/>
          </a:p>
          <a:p>
            <a:pPr eaLnBrk="1" hangingPunct="1"/>
            <a:endParaRPr lang="en-GB" altLang="sv-SE" smtClean="0"/>
          </a:p>
        </p:txBody>
      </p:sp>
      <p:sp>
        <p:nvSpPr>
          <p:cNvPr id="92164" name="Slide Number Placeholder 5"/>
          <p:cNvSpPr>
            <a:spLocks noGrp="1"/>
          </p:cNvSpPr>
          <p:nvPr>
            <p:ph type="sldNum" sz="quarter" idx="4294967295"/>
          </p:nvPr>
        </p:nvSpPr>
        <p:spPr bwMode="auto">
          <a:xfrm>
            <a:off x="6915150" y="6400800"/>
            <a:ext cx="1905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fld id="{6A85C4C5-B0DF-4E5A-AA8D-B0114C74D43B}" type="slidenum">
              <a:rPr lang="en-GB" altLang="sv-SE" sz="1000">
                <a:latin typeface="Times New Roman" panose="02020603050405020304" pitchFamily="18" charset="0"/>
              </a:rPr>
              <a:pPr eaLnBrk="1" hangingPunct="1">
                <a:lnSpc>
                  <a:spcPct val="90000"/>
                </a:lnSpc>
                <a:spcBef>
                  <a:spcPct val="0"/>
                </a:spcBef>
                <a:buSzTx/>
                <a:buFontTx/>
                <a:buNone/>
              </a:pPr>
              <a:t>37</a:t>
            </a:fld>
            <a:endParaRPr lang="en-GB" altLang="sv-SE" sz="1000">
              <a:latin typeface="Times New Roman" panose="02020603050405020304" pitchFamily="18" charset="0"/>
            </a:endParaRPr>
          </a:p>
        </p:txBody>
      </p:sp>
      <p:sp>
        <p:nvSpPr>
          <p:cNvPr id="92165" name="Rectangle 4"/>
          <p:cNvSpPr>
            <a:spLocks noChangeArrowheads="1"/>
          </p:cNvSpPr>
          <p:nvPr/>
        </p:nvSpPr>
        <p:spPr bwMode="auto">
          <a:xfrm>
            <a:off x="914400" y="1689100"/>
            <a:ext cx="7543800"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50000"/>
              </a:spcBef>
              <a:buSzTx/>
              <a:buFontTx/>
              <a:buNone/>
            </a:pPr>
            <a:r>
              <a:rPr lang="en-GB" altLang="sv-SE" i="1">
                <a:latin typeface="Times New Roman" panose="02020603050405020304" pitchFamily="18" charset="0"/>
                <a:cs typeface="Times New Roman" panose="02020603050405020304" pitchFamily="18" charset="0"/>
              </a:rPr>
              <a:t>Reliability is a measure of the continuous delivery of correct</a:t>
            </a:r>
            <a:r>
              <a:rPr lang="en-US" altLang="sv-SE" i="1">
                <a:latin typeface="Times New Roman" panose="02020603050405020304" pitchFamily="18" charset="0"/>
                <a:cs typeface="Times New Roman" panose="02020603050405020304" pitchFamily="18" charset="0"/>
              </a:rPr>
              <a:t> </a:t>
            </a:r>
            <a:r>
              <a:rPr lang="en-GB" altLang="sv-SE" i="1">
                <a:latin typeface="Times New Roman" panose="02020603050405020304" pitchFamily="18" charset="0"/>
                <a:cs typeface="Times New Roman" panose="02020603050405020304" pitchFamily="18" charset="0"/>
              </a:rPr>
              <a:t>service</a:t>
            </a:r>
            <a:endParaRPr lang="en-US" altLang="sv-SE" i="1">
              <a:latin typeface="Times New Roman" panose="02020603050405020304" pitchFamily="18" charset="0"/>
              <a:cs typeface="Times New Roman" panose="02020603050405020304" pitchFamily="18" charset="0"/>
            </a:endParaRPr>
          </a:p>
          <a:p>
            <a:pPr algn="r" eaLnBrk="1" hangingPunct="1">
              <a:lnSpc>
                <a:spcPct val="90000"/>
              </a:lnSpc>
              <a:spcBef>
                <a:spcPct val="50000"/>
              </a:spcBef>
              <a:buSzTx/>
              <a:buFontTx/>
              <a:buNone/>
            </a:pPr>
            <a:r>
              <a:rPr lang="en-US" altLang="sv-SE" i="1">
                <a:latin typeface="Times New Roman" panose="02020603050405020304" pitchFamily="18" charset="0"/>
                <a:cs typeface="Times New Roman" panose="02020603050405020304" pitchFamily="18" charset="0"/>
              </a:rPr>
              <a:t>(Laprie)</a:t>
            </a:r>
            <a:endParaRPr lang="en-GB" altLang="sv-SE" i="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3"/>
          <p:cNvSpPr>
            <a:spLocks noGrp="1"/>
          </p:cNvSpPr>
          <p:nvPr>
            <p:ph type="sldNum" sz="quarter" idx="4294967295"/>
          </p:nvPr>
        </p:nvSpPr>
        <p:spPr bwMode="auto">
          <a:xfrm>
            <a:off x="6915150" y="6400800"/>
            <a:ext cx="1905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fld id="{F1C51ABC-B90D-4030-A750-A58E4F5B4B0D}" type="slidenum">
              <a:rPr lang="en-US" altLang="sv-SE" sz="1000">
                <a:solidFill>
                  <a:srgbClr val="000000"/>
                </a:solidFill>
              </a:rPr>
              <a:pPr eaLnBrk="1" hangingPunct="1">
                <a:lnSpc>
                  <a:spcPct val="90000"/>
                </a:lnSpc>
                <a:spcBef>
                  <a:spcPct val="0"/>
                </a:spcBef>
                <a:buSzTx/>
                <a:buFontTx/>
                <a:buNone/>
              </a:pPr>
              <a:t>38</a:t>
            </a:fld>
            <a:endParaRPr lang="en-US" altLang="sv-SE" sz="1000">
              <a:solidFill>
                <a:srgbClr val="000000"/>
              </a:solidFill>
            </a:endParaRPr>
          </a:p>
        </p:txBody>
      </p:sp>
      <p:sp>
        <p:nvSpPr>
          <p:cNvPr id="31747" name="Text Box 2"/>
          <p:cNvSpPr txBox="1">
            <a:spLocks noChangeArrowheads="1"/>
          </p:cNvSpPr>
          <p:nvPr/>
        </p:nvSpPr>
        <p:spPr bwMode="auto">
          <a:xfrm>
            <a:off x="762000" y="1628775"/>
            <a:ext cx="8077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213" indent="-17621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90000"/>
              </a:lnSpc>
              <a:buFontTx/>
              <a:buChar char="•"/>
              <a:defRPr/>
            </a:pPr>
            <a:r>
              <a:rPr lang="en-US" sz="2400" dirty="0" smtClean="0">
                <a:solidFill>
                  <a:srgbClr val="000000"/>
                </a:solidFill>
                <a:cs typeface="Calibri" panose="020F0502020204030204" pitchFamily="34" charset="0"/>
              </a:rPr>
              <a:t>Reliability is defined as the probability that an item will perform its intended function for a specified interval under stated conditions. </a:t>
            </a:r>
          </a:p>
          <a:p>
            <a:pPr marL="0" indent="0">
              <a:lnSpc>
                <a:spcPct val="90000"/>
              </a:lnSpc>
              <a:defRPr/>
            </a:pPr>
            <a:endParaRPr lang="en-US" sz="2400" dirty="0" smtClean="0">
              <a:solidFill>
                <a:srgbClr val="000000"/>
              </a:solidFill>
              <a:cs typeface="Calibri" panose="020F0502020204030204" pitchFamily="34" charset="0"/>
            </a:endParaRPr>
          </a:p>
          <a:p>
            <a:pPr marL="0" indent="0">
              <a:lnSpc>
                <a:spcPct val="90000"/>
              </a:lnSpc>
              <a:defRPr/>
            </a:pPr>
            <a:endParaRPr lang="en-US" sz="2400" dirty="0" smtClean="0">
              <a:solidFill>
                <a:srgbClr val="000000"/>
              </a:solidFill>
              <a:cs typeface="Calibri" panose="020F0502020204030204" pitchFamily="34" charset="0"/>
            </a:endParaRPr>
          </a:p>
        </p:txBody>
      </p:sp>
      <p:sp>
        <p:nvSpPr>
          <p:cNvPr id="94212" name="Text Box 3"/>
          <p:cNvSpPr txBox="1">
            <a:spLocks noChangeArrowheads="1"/>
          </p:cNvSpPr>
          <p:nvPr/>
        </p:nvSpPr>
        <p:spPr bwMode="auto">
          <a:xfrm>
            <a:off x="1476375" y="3697288"/>
            <a:ext cx="6521450" cy="1171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nSpc>
                <a:spcPct val="90000"/>
              </a:lnSpc>
              <a:spcBef>
                <a:spcPct val="0"/>
              </a:spcBef>
              <a:buSzTx/>
              <a:buFontTx/>
              <a:buNone/>
            </a:pPr>
            <a:r>
              <a:rPr lang="en-US" altLang="sv-SE" sz="2600">
                <a:solidFill>
                  <a:srgbClr val="000000"/>
                </a:solidFill>
              </a:rPr>
              <a:t>Reliability is a property over time, </a:t>
            </a:r>
          </a:p>
          <a:p>
            <a:pPr>
              <a:lnSpc>
                <a:spcPct val="90000"/>
              </a:lnSpc>
              <a:spcBef>
                <a:spcPct val="0"/>
              </a:spcBef>
              <a:buSzTx/>
              <a:buFontTx/>
              <a:buNone/>
            </a:pPr>
            <a:r>
              <a:rPr lang="en-US" altLang="sv-SE" sz="2600">
                <a:solidFill>
                  <a:srgbClr val="000000"/>
                </a:solidFill>
              </a:rPr>
              <a:t>= ‘</a:t>
            </a:r>
            <a:r>
              <a:rPr lang="en-US" altLang="sv-SE" sz="2600" i="1">
                <a:solidFill>
                  <a:srgbClr val="000000"/>
                </a:solidFill>
              </a:rPr>
              <a:t>a </a:t>
            </a:r>
            <a:r>
              <a:rPr lang="en-US" altLang="sv-SE" sz="2600" b="1" i="1">
                <a:solidFill>
                  <a:srgbClr val="000000"/>
                </a:solidFill>
              </a:rPr>
              <a:t>probability </a:t>
            </a:r>
            <a:r>
              <a:rPr lang="en-US" altLang="sv-SE" sz="2600" i="1">
                <a:solidFill>
                  <a:srgbClr val="000000"/>
                </a:solidFill>
              </a:rPr>
              <a:t>that something will work when</a:t>
            </a:r>
            <a:br>
              <a:rPr lang="en-US" altLang="sv-SE" sz="2600" i="1">
                <a:solidFill>
                  <a:srgbClr val="000000"/>
                </a:solidFill>
              </a:rPr>
            </a:br>
            <a:r>
              <a:rPr lang="en-US" altLang="sv-SE" sz="2600" i="1">
                <a:solidFill>
                  <a:srgbClr val="000000"/>
                </a:solidFill>
              </a:rPr>
              <a:t>    you want it to.</a:t>
            </a:r>
            <a:r>
              <a:rPr lang="en-US" altLang="sv-SE" sz="2600">
                <a:solidFill>
                  <a:srgbClr val="000000"/>
                </a:solidFill>
              </a:rPr>
              <a:t>’</a:t>
            </a:r>
          </a:p>
        </p:txBody>
      </p:sp>
      <p:sp>
        <p:nvSpPr>
          <p:cNvPr id="94213" name="Text Box 4"/>
          <p:cNvSpPr txBox="1">
            <a:spLocks noChangeArrowheads="1"/>
          </p:cNvSpPr>
          <p:nvPr/>
        </p:nvSpPr>
        <p:spPr bwMode="auto">
          <a:xfrm>
            <a:off x="2736850" y="792163"/>
            <a:ext cx="31511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nSpc>
                <a:spcPct val="90000"/>
              </a:lnSpc>
              <a:spcBef>
                <a:spcPct val="0"/>
              </a:spcBef>
              <a:buSzTx/>
              <a:buFontTx/>
              <a:buNone/>
            </a:pPr>
            <a:r>
              <a:rPr lang="en-US" altLang="sv-SE" sz="3000">
                <a:solidFill>
                  <a:srgbClr val="000000"/>
                </a:solidFill>
              </a:rPr>
              <a:t>What is Reliability?</a:t>
            </a:r>
            <a:endParaRPr lang="en-US" altLang="sv-SE" sz="3000" b="1">
              <a:solidFill>
                <a:srgbClr val="00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3"/>
          <p:cNvSpPr>
            <a:spLocks noGrp="1"/>
          </p:cNvSpPr>
          <p:nvPr>
            <p:ph type="sldNum" sz="quarter" idx="4294967295"/>
          </p:nvPr>
        </p:nvSpPr>
        <p:spPr bwMode="auto">
          <a:xfrm>
            <a:off x="8748713" y="6553200"/>
            <a:ext cx="1905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fld id="{36D2FF67-C00E-4EA6-9061-9AE64BE5F161}" type="slidenum">
              <a:rPr lang="en-US" altLang="sv-SE" sz="1000">
                <a:solidFill>
                  <a:srgbClr val="000000"/>
                </a:solidFill>
              </a:rPr>
              <a:pPr eaLnBrk="1" hangingPunct="1">
                <a:lnSpc>
                  <a:spcPct val="90000"/>
                </a:lnSpc>
                <a:spcBef>
                  <a:spcPct val="0"/>
                </a:spcBef>
                <a:buSzTx/>
                <a:buFontTx/>
                <a:buNone/>
              </a:pPr>
              <a:t>39</a:t>
            </a:fld>
            <a:endParaRPr lang="en-US" altLang="sv-SE" sz="1000">
              <a:solidFill>
                <a:srgbClr val="000000"/>
              </a:solidFill>
            </a:endParaRPr>
          </a:p>
        </p:txBody>
      </p:sp>
      <p:sp>
        <p:nvSpPr>
          <p:cNvPr id="95235" name="Text Box 2"/>
          <p:cNvSpPr txBox="1">
            <a:spLocks noChangeArrowheads="1"/>
          </p:cNvSpPr>
          <p:nvPr/>
        </p:nvSpPr>
        <p:spPr bwMode="auto">
          <a:xfrm>
            <a:off x="612775" y="1392238"/>
            <a:ext cx="473075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nSpc>
                <a:spcPct val="90000"/>
              </a:lnSpc>
              <a:spcBef>
                <a:spcPct val="0"/>
              </a:spcBef>
              <a:buSzTx/>
              <a:buFontTx/>
              <a:buNone/>
            </a:pPr>
            <a:r>
              <a:rPr lang="en-US" altLang="en-US" sz="2400">
                <a:solidFill>
                  <a:srgbClr val="000000"/>
                </a:solidFill>
              </a:rPr>
              <a:t>MTBF -	Mean Time Between Failures</a:t>
            </a:r>
          </a:p>
        </p:txBody>
      </p:sp>
      <p:sp>
        <p:nvSpPr>
          <p:cNvPr id="95236" name="Text Box 3"/>
          <p:cNvSpPr txBox="1">
            <a:spLocks noChangeArrowheads="1"/>
          </p:cNvSpPr>
          <p:nvPr/>
        </p:nvSpPr>
        <p:spPr bwMode="auto">
          <a:xfrm>
            <a:off x="2270125" y="644525"/>
            <a:ext cx="42767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nSpc>
                <a:spcPct val="90000"/>
              </a:lnSpc>
              <a:spcBef>
                <a:spcPct val="0"/>
              </a:spcBef>
              <a:buSzTx/>
              <a:buFontTx/>
              <a:buNone/>
            </a:pPr>
            <a:r>
              <a:rPr lang="en-US" altLang="sv-SE" sz="3000">
                <a:solidFill>
                  <a:srgbClr val="000000"/>
                </a:solidFill>
              </a:rPr>
              <a:t>Reliability Figures of Merit</a:t>
            </a:r>
            <a:endParaRPr lang="en-US" altLang="sv-SE" sz="3000" b="1">
              <a:solidFill>
                <a:srgbClr val="000000"/>
              </a:solidFill>
            </a:endParaRPr>
          </a:p>
        </p:txBody>
      </p:sp>
      <p:sp>
        <p:nvSpPr>
          <p:cNvPr id="95237" name="Rectangle 1"/>
          <p:cNvSpPr>
            <a:spLocks noChangeArrowheads="1"/>
          </p:cNvSpPr>
          <p:nvPr/>
        </p:nvSpPr>
        <p:spPr bwMode="auto">
          <a:xfrm>
            <a:off x="1522413" y="1879600"/>
            <a:ext cx="481965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n-US" altLang="sv-SE" sz="2400">
                <a:solidFill>
                  <a:srgbClr val="000000"/>
                </a:solidFill>
              </a:rPr>
              <a:t>Typically used for: repairable systems</a:t>
            </a:r>
          </a:p>
        </p:txBody>
      </p:sp>
      <p:sp>
        <p:nvSpPr>
          <p:cNvPr id="95238" name="Rectangle 5"/>
          <p:cNvSpPr>
            <a:spLocks noChangeArrowheads="1"/>
          </p:cNvSpPr>
          <p:nvPr/>
        </p:nvSpPr>
        <p:spPr bwMode="auto">
          <a:xfrm>
            <a:off x="1638300" y="4724400"/>
            <a:ext cx="50434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n-US" altLang="sv-SE" sz="2400">
                <a:solidFill>
                  <a:srgbClr val="000000"/>
                </a:solidFill>
              </a:rPr>
              <a:t>Typically used: non-repairable systems</a:t>
            </a:r>
          </a:p>
        </p:txBody>
      </p:sp>
      <p:sp>
        <p:nvSpPr>
          <p:cNvPr id="95239" name="Rectangle 2"/>
          <p:cNvSpPr>
            <a:spLocks noChangeArrowheads="1"/>
          </p:cNvSpPr>
          <p:nvPr/>
        </p:nvSpPr>
        <p:spPr bwMode="auto">
          <a:xfrm>
            <a:off x="612775" y="3827463"/>
            <a:ext cx="62452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nSpc>
                <a:spcPct val="90000"/>
              </a:lnSpc>
              <a:spcBef>
                <a:spcPct val="0"/>
              </a:spcBef>
              <a:buSzTx/>
              <a:buFontTx/>
              <a:buNone/>
            </a:pPr>
            <a:r>
              <a:rPr lang="en-US" altLang="en-US" sz="2400">
                <a:solidFill>
                  <a:srgbClr val="000000"/>
                </a:solidFill>
                <a:sym typeface="Symbol" panose="05050102010706020507" pitchFamily="18" charset="2"/>
              </a:rPr>
              <a:t>MTTF -  Mean Time to Failure</a:t>
            </a:r>
          </a:p>
          <a:p>
            <a:pPr>
              <a:lnSpc>
                <a:spcPct val="90000"/>
              </a:lnSpc>
              <a:spcBef>
                <a:spcPct val="0"/>
              </a:spcBef>
              <a:buSzTx/>
              <a:buFontTx/>
              <a:buNone/>
            </a:pPr>
            <a:r>
              <a:rPr lang="en-US" altLang="en-US" sz="2400">
                <a:solidFill>
                  <a:srgbClr val="000000"/>
                </a:solidFill>
                <a:sym typeface="Symbol" panose="05050102010706020507" pitchFamily="18" charset="2"/>
              </a:rPr>
              <a:t>	  is the expected Time to Failure</a:t>
            </a:r>
            <a:endParaRPr lang="en-US" altLang="en-US" sz="2400">
              <a:solidFill>
                <a:srgbClr val="000000"/>
              </a:solidFill>
            </a:endParaRPr>
          </a:p>
        </p:txBody>
      </p:sp>
      <p:pic>
        <p:nvPicPr>
          <p:cNvPr id="4" name="Picture 3"/>
          <p:cNvPicPr>
            <a:picLocks noChangeAspect="1"/>
          </p:cNvPicPr>
          <p:nvPr/>
        </p:nvPicPr>
        <p:blipFill>
          <a:blip r:embed="rId2"/>
          <a:stretch>
            <a:fillRect/>
          </a:stretch>
        </p:blipFill>
        <p:spPr>
          <a:xfrm>
            <a:off x="6532563" y="1458913"/>
            <a:ext cx="2576512" cy="1609725"/>
          </a:xfrm>
          <a:prstGeom prst="rect">
            <a:avLst/>
          </a:prstGeom>
          <a:effectLst>
            <a:outerShdw blurRad="63500" sx="102000" sy="102000" algn="ctr" rotWithShape="0">
              <a:prstClr val="black">
                <a:alpha val="40000"/>
              </a:prstClr>
            </a:outerShdw>
          </a:effectLst>
        </p:spPr>
      </p:pic>
      <p:pic>
        <p:nvPicPr>
          <p:cNvPr id="5" name="Picture 4"/>
          <p:cNvPicPr>
            <a:picLocks noChangeAspect="1"/>
          </p:cNvPicPr>
          <p:nvPr/>
        </p:nvPicPr>
        <p:blipFill>
          <a:blip r:embed="rId3"/>
          <a:stretch>
            <a:fillRect/>
          </a:stretch>
        </p:blipFill>
        <p:spPr>
          <a:xfrm>
            <a:off x="6596063" y="3887788"/>
            <a:ext cx="2513012" cy="1412875"/>
          </a:xfrm>
          <a:prstGeom prst="rect">
            <a:avLst/>
          </a:prstGeom>
          <a:effectLst>
            <a:outerShdw blurRad="63500" sx="102000" sy="102000" algn="ctr" rotWithShape="0">
              <a:prstClr val="black">
                <a:alpha val="40000"/>
              </a:prstClr>
            </a:outerShdw>
          </a:effectLst>
        </p:spPr>
      </p:pic>
      <p:sp>
        <p:nvSpPr>
          <p:cNvPr id="95242" name="Rectangle 6"/>
          <p:cNvSpPr>
            <a:spLocks noChangeArrowheads="1"/>
          </p:cNvSpPr>
          <p:nvPr/>
        </p:nvSpPr>
        <p:spPr bwMode="auto">
          <a:xfrm>
            <a:off x="6796088" y="3059113"/>
            <a:ext cx="2063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spcBef>
                <a:spcPct val="0"/>
              </a:spcBef>
              <a:buSzTx/>
              <a:buFontTx/>
              <a:buNone/>
            </a:pPr>
            <a:r>
              <a:rPr lang="en-US" altLang="sv-SE" sz="1800">
                <a:solidFill>
                  <a:srgbClr val="000000"/>
                </a:solidFill>
              </a:rPr>
              <a:t>Train control system</a:t>
            </a:r>
            <a:endParaRPr lang="en-GB" altLang="en-US" sz="1800"/>
          </a:p>
        </p:txBody>
      </p:sp>
      <p:sp>
        <p:nvSpPr>
          <p:cNvPr id="95243" name="Rectangle 12"/>
          <p:cNvSpPr>
            <a:spLocks noChangeArrowheads="1"/>
          </p:cNvSpPr>
          <p:nvPr/>
        </p:nvSpPr>
        <p:spPr bwMode="auto">
          <a:xfrm>
            <a:off x="7318375" y="5300663"/>
            <a:ext cx="1206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spcBef>
                <a:spcPct val="0"/>
              </a:spcBef>
              <a:buSzTx/>
              <a:buFontTx/>
              <a:buNone/>
            </a:pPr>
            <a:r>
              <a:rPr lang="en-US" altLang="sv-SE" sz="1800">
                <a:solidFill>
                  <a:srgbClr val="000000"/>
                </a:solidFill>
              </a:rPr>
              <a:t>Mars rover</a:t>
            </a:r>
            <a:endParaRPr lang="en-GB" altLang="en-US" sz="18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50825" y="692150"/>
            <a:ext cx="8207375" cy="936625"/>
          </a:xfrm>
        </p:spPr>
        <p:txBody>
          <a:bodyPr/>
          <a:lstStyle/>
          <a:p>
            <a:pPr eaLnBrk="1" hangingPunct="1"/>
            <a:r>
              <a:rPr lang="en-US" altLang="en-US" smtClean="0">
                <a:cs typeface="Akzidenz-Bd for Chalmers" pitchFamily="2"/>
              </a:rPr>
              <a:t>Some more examples of *ilities</a:t>
            </a:r>
          </a:p>
        </p:txBody>
      </p:sp>
      <p:sp>
        <p:nvSpPr>
          <p:cNvPr id="31747" name="Rectangle 3"/>
          <p:cNvSpPr>
            <a:spLocks noGrp="1" noChangeArrowheads="1"/>
          </p:cNvSpPr>
          <p:nvPr>
            <p:ph idx="1"/>
          </p:nvPr>
        </p:nvSpPr>
        <p:spPr>
          <a:xfrm>
            <a:off x="179388" y="1701800"/>
            <a:ext cx="8856662" cy="4679950"/>
          </a:xfrm>
        </p:spPr>
        <p:txBody>
          <a:bodyPr/>
          <a:lstStyle/>
          <a:p>
            <a:pPr eaLnBrk="1" hangingPunct="1">
              <a:lnSpc>
                <a:spcPct val="130000"/>
              </a:lnSpc>
              <a:buFontTx/>
              <a:buNone/>
            </a:pPr>
            <a:r>
              <a:rPr lang="en-US" altLang="en-US" smtClean="0">
                <a:cs typeface="Akzidenz for Chalmers Regular" pitchFamily="2" charset="0"/>
              </a:rPr>
              <a:t>	Accessibility, Understandability, Usability, Generality, Operability, Simplicity,  Mobility, Nomadicity, Portability, Accuracy, Efficiency, Footprint, Responsiveness, Scalability, Schedulability, Timeliness, CPU utilization, Latency, Throughput, Concurrency, Flexibility, Changeability, Evolvability, Extensibility, Modifiability, Tailorability, Upgradeability, Expandability,  Consistency, Adaptability, Composability, Interoperability, Openness, Integrability,  Accountability, Completeness, Conciseness, Correctness, Testability, Traceability, Coherence, Analyzability, Modularity, Reusability, Configurability, Distributeability, Availability, Confidentiality, Integrity, Maintainability, Reliability, Safety, Security, Affordability, Serviceablility, …</a:t>
            </a:r>
          </a:p>
        </p:txBody>
      </p:sp>
      <p:sp>
        <p:nvSpPr>
          <p:cNvPr id="31748" name="Slide Number Placeholder 3"/>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eaLnBrk="1" hangingPunct="1">
              <a:spcBef>
                <a:spcPct val="0"/>
              </a:spcBef>
              <a:buSzTx/>
              <a:buFontTx/>
              <a:buNone/>
            </a:pPr>
            <a:fld id="{6E603B41-FA34-4DAC-AA32-EE277BA7BD4B}" type="slidenum">
              <a:rPr lang="en-GB" altLang="en-US" sz="2400">
                <a:solidFill>
                  <a:srgbClr val="000000"/>
                </a:solidFill>
                <a:latin typeface="Times New Roman" panose="02020603050405020304" pitchFamily="18" charset="0"/>
              </a:rPr>
              <a:pPr eaLnBrk="1" hangingPunct="1">
                <a:spcBef>
                  <a:spcPct val="0"/>
                </a:spcBef>
                <a:buSzTx/>
                <a:buFontTx/>
                <a:buNone/>
              </a:pPr>
              <a:t>4</a:t>
            </a:fld>
            <a:endParaRPr lang="en-GB" altLang="en-US" sz="2400">
              <a:solidFill>
                <a:srgbClr val="000000"/>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09600" y="762000"/>
            <a:ext cx="8077200" cy="762000"/>
          </a:xfrm>
        </p:spPr>
        <p:txBody>
          <a:bodyPr/>
          <a:lstStyle/>
          <a:p>
            <a:pPr eaLnBrk="1" hangingPunct="1"/>
            <a:r>
              <a:rPr lang="en-US" altLang="sv-SE" smtClean="0"/>
              <a:t>Reliability Block Diagrams (RBD)</a:t>
            </a:r>
            <a:endParaRPr lang="en-GB" altLang="sv-SE" smtClean="0"/>
          </a:p>
        </p:txBody>
      </p:sp>
      <p:sp>
        <p:nvSpPr>
          <p:cNvPr id="96259" name="Slide Number Placeholder 5"/>
          <p:cNvSpPr>
            <a:spLocks noGrp="1"/>
          </p:cNvSpPr>
          <p:nvPr>
            <p:ph type="sldNum" sz="quarter" idx="4294967295"/>
          </p:nvPr>
        </p:nvSpPr>
        <p:spPr bwMode="auto">
          <a:xfrm>
            <a:off x="8459788" y="6437313"/>
            <a:ext cx="504825"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fld id="{D4DBD7E8-8544-41D7-A05E-6F08412A0BAF}" type="slidenum">
              <a:rPr lang="en-GB" altLang="sv-SE" sz="1000">
                <a:latin typeface="Times New Roman" panose="02020603050405020304" pitchFamily="18" charset="0"/>
              </a:rPr>
              <a:pPr eaLnBrk="1" hangingPunct="1">
                <a:lnSpc>
                  <a:spcPct val="90000"/>
                </a:lnSpc>
                <a:spcBef>
                  <a:spcPct val="0"/>
                </a:spcBef>
                <a:buSzTx/>
                <a:buFontTx/>
                <a:buNone/>
              </a:pPr>
              <a:t>40</a:t>
            </a:fld>
            <a:endParaRPr lang="en-GB" altLang="sv-SE" sz="1000">
              <a:latin typeface="Times New Roman" panose="02020603050405020304" pitchFamily="18" charset="0"/>
            </a:endParaRPr>
          </a:p>
        </p:txBody>
      </p:sp>
      <p:sp>
        <p:nvSpPr>
          <p:cNvPr id="96260" name="Rectangle 4"/>
          <p:cNvSpPr>
            <a:spLocks noChangeArrowheads="1"/>
          </p:cNvSpPr>
          <p:nvPr/>
        </p:nvSpPr>
        <p:spPr bwMode="auto">
          <a:xfrm>
            <a:off x="5181600" y="3454400"/>
            <a:ext cx="609600" cy="469900"/>
          </a:xfrm>
          <a:prstGeom prst="rect">
            <a:avLst/>
          </a:prstGeom>
          <a:solidFill>
            <a:srgbClr val="8ABDDA">
              <a:alpha val="50195"/>
            </a:srgb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SzTx/>
              <a:buFontTx/>
              <a:buNone/>
            </a:pPr>
            <a:r>
              <a:rPr lang="en-US" altLang="sv-SE" sz="1800">
                <a:latin typeface="Lucida Sans Unicode" panose="020B0602030504020204" pitchFamily="34" charset="0"/>
                <a:cs typeface="Times New Roman" panose="02020603050405020304" pitchFamily="18" charset="0"/>
              </a:rPr>
              <a:t>93%</a:t>
            </a:r>
            <a:endParaRPr lang="en-GB" altLang="sv-SE" sz="1800" baseline="-25000">
              <a:latin typeface="Lucida Sans Unicode" panose="020B0602030504020204" pitchFamily="34" charset="0"/>
              <a:cs typeface="Times New Roman" panose="02020603050405020304" pitchFamily="18" charset="0"/>
            </a:endParaRPr>
          </a:p>
        </p:txBody>
      </p:sp>
      <p:grpSp>
        <p:nvGrpSpPr>
          <p:cNvPr id="96261" name="Group 5"/>
          <p:cNvGrpSpPr>
            <a:grpSpLocks/>
          </p:cNvGrpSpPr>
          <p:nvPr/>
        </p:nvGrpSpPr>
        <p:grpSpPr bwMode="auto">
          <a:xfrm>
            <a:off x="3886200" y="3035300"/>
            <a:ext cx="609600" cy="1308100"/>
            <a:chOff x="2448" y="1872"/>
            <a:chExt cx="384" cy="824"/>
          </a:xfrm>
        </p:grpSpPr>
        <p:sp>
          <p:nvSpPr>
            <p:cNvPr id="96271" name="Rectangle 6"/>
            <p:cNvSpPr>
              <a:spLocks noChangeArrowheads="1"/>
            </p:cNvSpPr>
            <p:nvPr/>
          </p:nvSpPr>
          <p:spPr bwMode="auto">
            <a:xfrm>
              <a:off x="2448" y="1872"/>
              <a:ext cx="384" cy="296"/>
            </a:xfrm>
            <a:prstGeom prst="rect">
              <a:avLst/>
            </a:prstGeom>
            <a:solidFill>
              <a:srgbClr val="8ABDDA">
                <a:alpha val="50195"/>
              </a:srgb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SzTx/>
                <a:buFontTx/>
                <a:buNone/>
              </a:pPr>
              <a:r>
                <a:rPr lang="en-US" altLang="sv-SE" sz="1800">
                  <a:latin typeface="Lucida Sans Unicode" panose="020B0602030504020204" pitchFamily="34" charset="0"/>
                  <a:cs typeface="Times New Roman" panose="02020603050405020304" pitchFamily="18" charset="0"/>
                </a:rPr>
                <a:t>90%</a:t>
              </a:r>
              <a:endParaRPr lang="en-GB" altLang="sv-SE" sz="1800" baseline="-25000">
                <a:latin typeface="Lucida Sans Unicode" panose="020B0602030504020204" pitchFamily="34" charset="0"/>
                <a:cs typeface="Times New Roman" panose="02020603050405020304" pitchFamily="18" charset="0"/>
              </a:endParaRPr>
            </a:p>
          </p:txBody>
        </p:sp>
        <p:sp>
          <p:nvSpPr>
            <p:cNvPr id="96272" name="Rectangle 7"/>
            <p:cNvSpPr>
              <a:spLocks noChangeArrowheads="1"/>
            </p:cNvSpPr>
            <p:nvPr/>
          </p:nvSpPr>
          <p:spPr bwMode="auto">
            <a:xfrm>
              <a:off x="2448" y="2400"/>
              <a:ext cx="384" cy="296"/>
            </a:xfrm>
            <a:prstGeom prst="rect">
              <a:avLst/>
            </a:prstGeom>
            <a:solidFill>
              <a:srgbClr val="8ABDDA">
                <a:alpha val="50195"/>
              </a:srgb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SzTx/>
                <a:buFontTx/>
                <a:buNone/>
              </a:pPr>
              <a:r>
                <a:rPr lang="en-US" altLang="sv-SE" sz="1800">
                  <a:latin typeface="Lucida Sans Unicode" panose="020B0602030504020204" pitchFamily="34" charset="0"/>
                  <a:cs typeface="Times New Roman" panose="02020603050405020304" pitchFamily="18" charset="0"/>
                </a:rPr>
                <a:t>80%</a:t>
              </a:r>
              <a:endParaRPr lang="en-GB" altLang="sv-SE" sz="1800" baseline="-25000">
                <a:latin typeface="Lucida Sans Unicode" panose="020B0602030504020204" pitchFamily="34" charset="0"/>
                <a:cs typeface="Times New Roman" panose="02020603050405020304" pitchFamily="18" charset="0"/>
              </a:endParaRPr>
            </a:p>
          </p:txBody>
        </p:sp>
      </p:grpSp>
      <p:sp>
        <p:nvSpPr>
          <p:cNvPr id="96262" name="Rectangle 8"/>
          <p:cNvSpPr>
            <a:spLocks noChangeArrowheads="1"/>
          </p:cNvSpPr>
          <p:nvPr/>
        </p:nvSpPr>
        <p:spPr bwMode="auto">
          <a:xfrm>
            <a:off x="2590800" y="3454400"/>
            <a:ext cx="609600" cy="469900"/>
          </a:xfrm>
          <a:prstGeom prst="rect">
            <a:avLst/>
          </a:prstGeom>
          <a:solidFill>
            <a:srgbClr val="8ABDDA">
              <a:alpha val="50195"/>
            </a:srgb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SzTx/>
              <a:buFontTx/>
              <a:buNone/>
            </a:pPr>
            <a:r>
              <a:rPr lang="en-US" altLang="sv-SE" sz="1800">
                <a:latin typeface="Lucida Sans Unicode" panose="020B0602030504020204" pitchFamily="34" charset="0"/>
                <a:cs typeface="Times New Roman" panose="02020603050405020304" pitchFamily="18" charset="0"/>
              </a:rPr>
              <a:t>97%</a:t>
            </a:r>
            <a:endParaRPr lang="en-GB" altLang="sv-SE" sz="1800" baseline="-25000">
              <a:latin typeface="Lucida Sans Unicode" panose="020B0602030504020204" pitchFamily="34" charset="0"/>
              <a:cs typeface="Times New Roman" panose="02020603050405020304" pitchFamily="18" charset="0"/>
            </a:endParaRPr>
          </a:p>
        </p:txBody>
      </p:sp>
      <p:cxnSp>
        <p:nvCxnSpPr>
          <p:cNvPr id="96263" name="AutoShape 9"/>
          <p:cNvCxnSpPr>
            <a:cxnSpLocks noChangeShapeType="1"/>
            <a:stCxn id="96262" idx="3"/>
            <a:endCxn id="96271" idx="1"/>
          </p:cNvCxnSpPr>
          <p:nvPr/>
        </p:nvCxnSpPr>
        <p:spPr bwMode="auto">
          <a:xfrm flipV="1">
            <a:off x="3209925" y="3270250"/>
            <a:ext cx="666750" cy="419100"/>
          </a:xfrm>
          <a:prstGeom prst="bentConnector3">
            <a:avLst>
              <a:gd name="adj1" fmla="val 50000"/>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264" name="AutoShape 10"/>
          <p:cNvCxnSpPr>
            <a:cxnSpLocks noChangeShapeType="1"/>
            <a:stCxn id="96262" idx="3"/>
            <a:endCxn id="96272" idx="1"/>
          </p:cNvCxnSpPr>
          <p:nvPr/>
        </p:nvCxnSpPr>
        <p:spPr bwMode="auto">
          <a:xfrm>
            <a:off x="3209925" y="3689350"/>
            <a:ext cx="666750" cy="419100"/>
          </a:xfrm>
          <a:prstGeom prst="bentConnector3">
            <a:avLst>
              <a:gd name="adj1" fmla="val 50000"/>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265" name="AutoShape 11"/>
          <p:cNvCxnSpPr>
            <a:cxnSpLocks noChangeShapeType="1"/>
            <a:stCxn id="96271" idx="3"/>
            <a:endCxn id="96260" idx="1"/>
          </p:cNvCxnSpPr>
          <p:nvPr/>
        </p:nvCxnSpPr>
        <p:spPr bwMode="auto">
          <a:xfrm>
            <a:off x="4505325" y="3270250"/>
            <a:ext cx="666750" cy="419100"/>
          </a:xfrm>
          <a:prstGeom prst="bentConnector3">
            <a:avLst>
              <a:gd name="adj1" fmla="val 50000"/>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266" name="AutoShape 12"/>
          <p:cNvCxnSpPr>
            <a:cxnSpLocks noChangeShapeType="1"/>
            <a:stCxn id="96272" idx="3"/>
            <a:endCxn id="96260" idx="1"/>
          </p:cNvCxnSpPr>
          <p:nvPr/>
        </p:nvCxnSpPr>
        <p:spPr bwMode="auto">
          <a:xfrm flipV="1">
            <a:off x="4505325" y="3689350"/>
            <a:ext cx="666750" cy="419100"/>
          </a:xfrm>
          <a:prstGeom prst="bentConnector3">
            <a:avLst>
              <a:gd name="adj1" fmla="val 50000"/>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6267" name="Line 13"/>
          <p:cNvSpPr>
            <a:spLocks noChangeShapeType="1"/>
          </p:cNvSpPr>
          <p:nvPr/>
        </p:nvSpPr>
        <p:spPr bwMode="auto">
          <a:xfrm>
            <a:off x="2133600" y="3689350"/>
            <a:ext cx="4572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6268" name="Line 14"/>
          <p:cNvSpPr>
            <a:spLocks noChangeShapeType="1"/>
          </p:cNvSpPr>
          <p:nvPr/>
        </p:nvSpPr>
        <p:spPr bwMode="auto">
          <a:xfrm>
            <a:off x="5791200" y="3689350"/>
            <a:ext cx="4572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6269" name="Rectangle 15"/>
          <p:cNvSpPr>
            <a:spLocks noChangeArrowheads="1"/>
          </p:cNvSpPr>
          <p:nvPr/>
        </p:nvSpPr>
        <p:spPr bwMode="auto">
          <a:xfrm>
            <a:off x="609600" y="1704975"/>
            <a:ext cx="8153400" cy="1163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60000"/>
              </a:lnSpc>
              <a:spcBef>
                <a:spcPct val="50000"/>
              </a:spcBef>
              <a:buSzTx/>
              <a:buFontTx/>
              <a:buNone/>
            </a:pPr>
            <a:r>
              <a:rPr lang="en-US" altLang="sv-SE" sz="2400">
                <a:latin typeface="Lucida Sans Unicode" panose="020B0602030504020204" pitchFamily="34" charset="0"/>
                <a:cs typeface="Times New Roman" panose="02020603050405020304" pitchFamily="18" charset="0"/>
              </a:rPr>
              <a:t>A RBD is a graphical depiction of the system’s </a:t>
            </a:r>
          </a:p>
          <a:p>
            <a:pPr eaLnBrk="1" hangingPunct="1">
              <a:lnSpc>
                <a:spcPct val="60000"/>
              </a:lnSpc>
              <a:spcBef>
                <a:spcPct val="50000"/>
              </a:spcBef>
              <a:buSzTx/>
              <a:buFontTx/>
              <a:buNone/>
            </a:pPr>
            <a:r>
              <a:rPr lang="en-US" altLang="sv-SE" sz="2400" b="1">
                <a:latin typeface="Lucida Sans Unicode" panose="020B0602030504020204" pitchFamily="34" charset="0"/>
                <a:cs typeface="Times New Roman" panose="02020603050405020304" pitchFamily="18" charset="0"/>
              </a:rPr>
              <a:t>components</a:t>
            </a:r>
            <a:r>
              <a:rPr lang="en-US" altLang="sv-SE" sz="2400">
                <a:latin typeface="Lucida Sans Unicode" panose="020B0602030504020204" pitchFamily="34" charset="0"/>
                <a:cs typeface="Times New Roman" panose="02020603050405020304" pitchFamily="18" charset="0"/>
              </a:rPr>
              <a:t> and </a:t>
            </a:r>
            <a:r>
              <a:rPr lang="en-US" altLang="sv-SE" sz="2400" b="1">
                <a:latin typeface="Lucida Sans Unicode" panose="020B0602030504020204" pitchFamily="34" charset="0"/>
                <a:cs typeface="Times New Roman" panose="02020603050405020304" pitchFamily="18" charset="0"/>
              </a:rPr>
              <a:t>connectors</a:t>
            </a:r>
            <a:r>
              <a:rPr lang="en-US" altLang="sv-SE" sz="2400">
                <a:latin typeface="Lucida Sans Unicode" panose="020B0602030504020204" pitchFamily="34" charset="0"/>
                <a:cs typeface="Times New Roman" panose="02020603050405020304" pitchFamily="18" charset="0"/>
              </a:rPr>
              <a:t> which can be used to</a:t>
            </a:r>
          </a:p>
          <a:p>
            <a:pPr eaLnBrk="1" hangingPunct="1">
              <a:lnSpc>
                <a:spcPct val="60000"/>
              </a:lnSpc>
              <a:spcBef>
                <a:spcPct val="50000"/>
              </a:spcBef>
              <a:buSzTx/>
              <a:buFontTx/>
              <a:buNone/>
            </a:pPr>
            <a:r>
              <a:rPr lang="en-US" altLang="sv-SE" sz="2400">
                <a:latin typeface="Lucida Sans Unicode" panose="020B0602030504020204" pitchFamily="34" charset="0"/>
                <a:cs typeface="Times New Roman" panose="02020603050405020304" pitchFamily="18" charset="0"/>
              </a:rPr>
              <a:t>determine the overall system reliability</a:t>
            </a:r>
          </a:p>
        </p:txBody>
      </p:sp>
      <p:sp>
        <p:nvSpPr>
          <p:cNvPr id="96270" name="Rectangle 16"/>
          <p:cNvSpPr>
            <a:spLocks noChangeArrowheads="1"/>
          </p:cNvSpPr>
          <p:nvPr/>
        </p:nvSpPr>
        <p:spPr bwMode="auto">
          <a:xfrm>
            <a:off x="539750" y="4868863"/>
            <a:ext cx="76612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n-US" altLang="sv-SE" sz="2400">
                <a:latin typeface="Lucida Sans Unicode" panose="020B0602030504020204" pitchFamily="34" charset="0"/>
                <a:cs typeface="Times New Roman" panose="02020603050405020304" pitchFamily="18" charset="0"/>
              </a:rPr>
              <a:t>If any path through the system is successful, then </a:t>
            </a:r>
          </a:p>
          <a:p>
            <a:pPr eaLnBrk="1" hangingPunct="1">
              <a:lnSpc>
                <a:spcPct val="90000"/>
              </a:lnSpc>
              <a:spcBef>
                <a:spcPct val="0"/>
              </a:spcBef>
              <a:buSzTx/>
              <a:buFontTx/>
              <a:buNone/>
            </a:pPr>
            <a:r>
              <a:rPr lang="en-US" altLang="sv-SE" sz="2400">
                <a:latin typeface="Lucida Sans Unicode" panose="020B0602030504020204" pitchFamily="34" charset="0"/>
                <a:cs typeface="Times New Roman" panose="02020603050405020304" pitchFamily="18" charset="0"/>
              </a:rPr>
              <a:t>the system succeeds, otherwise it fails.</a:t>
            </a:r>
            <a:endParaRPr lang="en-GB" altLang="sv-SE" sz="2400">
              <a:latin typeface="Lucida Sans Unicode" panose="020B060203050402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0" y="549275"/>
            <a:ext cx="9144000" cy="762000"/>
          </a:xfrm>
        </p:spPr>
        <p:txBody>
          <a:bodyPr/>
          <a:lstStyle/>
          <a:p>
            <a:pPr eaLnBrk="1" hangingPunct="1"/>
            <a:r>
              <a:rPr lang="en-US" altLang="sv-SE" smtClean="0"/>
              <a:t>RBD 2: Assumptions</a:t>
            </a:r>
            <a:endParaRPr lang="en-GB" altLang="sv-SE" smtClean="0"/>
          </a:p>
        </p:txBody>
      </p:sp>
      <p:sp>
        <p:nvSpPr>
          <p:cNvPr id="91139" name="Rectangle 3"/>
          <p:cNvSpPr>
            <a:spLocks noGrp="1" noChangeArrowheads="1"/>
          </p:cNvSpPr>
          <p:nvPr>
            <p:ph idx="1"/>
          </p:nvPr>
        </p:nvSpPr>
        <p:spPr>
          <a:xfrm>
            <a:off x="395288" y="1412875"/>
            <a:ext cx="8424862" cy="5256213"/>
          </a:xfrm>
        </p:spPr>
        <p:txBody>
          <a:bodyPr/>
          <a:lstStyle/>
          <a:p>
            <a:pPr eaLnBrk="1" hangingPunct="1">
              <a:defRPr/>
            </a:pPr>
            <a:r>
              <a:rPr lang="en-US" altLang="sv-SE" dirty="0" smtClean="0"/>
              <a:t>Lines have reliability 1</a:t>
            </a:r>
          </a:p>
          <a:p>
            <a:pPr eaLnBrk="1" hangingPunct="1">
              <a:defRPr/>
            </a:pPr>
            <a:r>
              <a:rPr lang="en-US" altLang="sv-SE" dirty="0" smtClean="0"/>
              <a:t>Failures of blocks are statistically independent</a:t>
            </a:r>
          </a:p>
          <a:p>
            <a:pPr eaLnBrk="1" hangingPunct="1">
              <a:defRPr/>
            </a:pPr>
            <a:r>
              <a:rPr lang="en-US" altLang="sv-SE" dirty="0" smtClean="0"/>
              <a:t>Blocks are bi-modal:</a:t>
            </a:r>
          </a:p>
          <a:p>
            <a:pPr marL="0" indent="0" eaLnBrk="1" hangingPunct="1">
              <a:buFont typeface="Arial" panose="020B0604020202020204" pitchFamily="34" charset="0"/>
              <a:buNone/>
              <a:defRPr/>
            </a:pPr>
            <a:r>
              <a:rPr lang="en-US" altLang="sv-SE" dirty="0"/>
              <a:t>	</a:t>
            </a:r>
            <a:r>
              <a:rPr lang="en-US" altLang="sv-SE" dirty="0" smtClean="0"/>
              <a:t>either their operate correctly or</a:t>
            </a:r>
            <a:br>
              <a:rPr lang="en-US" altLang="sv-SE" dirty="0" smtClean="0"/>
            </a:br>
            <a:r>
              <a:rPr lang="en-US" altLang="sv-SE" dirty="0" smtClean="0"/>
              <a:t>	they fail and do nothing</a:t>
            </a:r>
            <a:endParaRPr lang="en-GB" altLang="sv-SE" dirty="0" smtClean="0"/>
          </a:p>
        </p:txBody>
      </p:sp>
      <p:sp>
        <p:nvSpPr>
          <p:cNvPr id="98308" name="Slide Number Placeholder 5"/>
          <p:cNvSpPr>
            <a:spLocks noGrp="1"/>
          </p:cNvSpPr>
          <p:nvPr>
            <p:ph type="sldNum" sz="quarter" idx="4294967295"/>
          </p:nvPr>
        </p:nvSpPr>
        <p:spPr bwMode="auto">
          <a:xfrm>
            <a:off x="6915150" y="6400800"/>
            <a:ext cx="1905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fld id="{2F50A5A7-8029-41C4-B71B-1FAEB7DA1B86}" type="slidenum">
              <a:rPr lang="en-GB" altLang="sv-SE" sz="1000">
                <a:latin typeface="Times New Roman" panose="02020603050405020304" pitchFamily="18" charset="0"/>
              </a:rPr>
              <a:pPr eaLnBrk="1" hangingPunct="1">
                <a:lnSpc>
                  <a:spcPct val="90000"/>
                </a:lnSpc>
                <a:spcBef>
                  <a:spcPct val="0"/>
                </a:spcBef>
                <a:buSzTx/>
                <a:buFontTx/>
                <a:buNone/>
              </a:pPr>
              <a:t>41</a:t>
            </a:fld>
            <a:endParaRPr lang="en-GB" altLang="sv-SE" sz="10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4" name="Title 5"/>
          <p:cNvSpPr>
            <a:spLocks noGrp="1"/>
          </p:cNvSpPr>
          <p:nvPr>
            <p:ph type="title"/>
          </p:nvPr>
        </p:nvSpPr>
        <p:spPr>
          <a:xfrm>
            <a:off x="762000" y="301625"/>
            <a:ext cx="7696200" cy="1146175"/>
          </a:xfrm>
        </p:spPr>
        <p:txBody>
          <a:bodyPr/>
          <a:lstStyle/>
          <a:p>
            <a:pPr eaLnBrk="1" hangingPunct="1"/>
            <a:r>
              <a:rPr lang="en-US" altLang="sv-SE" sz="3600" smtClean="0">
                <a:solidFill>
                  <a:srgbClr val="FF0000"/>
                </a:solidFill>
                <a:latin typeface="Times New Roman" panose="02020603050405020304" pitchFamily="18" charset="0"/>
                <a:cs typeface="Times New Roman" panose="02020603050405020304" pitchFamily="18" charset="0"/>
              </a:rPr>
              <a:t>MTBF</a:t>
            </a:r>
          </a:p>
        </p:txBody>
      </p:sp>
      <p:sp>
        <p:nvSpPr>
          <p:cNvPr id="100355" name="Rectangle 6"/>
          <p:cNvSpPr>
            <a:spLocks noChangeArrowheads="1"/>
          </p:cNvSpPr>
          <p:nvPr/>
        </p:nvSpPr>
        <p:spPr bwMode="auto">
          <a:xfrm>
            <a:off x="685800" y="1568450"/>
            <a:ext cx="7467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nSpc>
                <a:spcPct val="90000"/>
              </a:lnSpc>
              <a:spcBef>
                <a:spcPct val="0"/>
              </a:spcBef>
              <a:buSzTx/>
              <a:buFontTx/>
              <a:buNone/>
            </a:pPr>
            <a:r>
              <a:rPr lang="en-US" altLang="sv-SE" sz="3200">
                <a:cs typeface="Times New Roman" panose="02020603050405020304" pitchFamily="18" charset="0"/>
              </a:rPr>
              <a:t>The  MTBF  is widely used as the measurement of equipment's reliability and performance. This value is often calculated by dividing the total operating time of the units by the total number of failures encountered. This metric is valid </a:t>
            </a:r>
            <a:r>
              <a:rPr lang="en-US" altLang="sv-SE" sz="3200">
                <a:solidFill>
                  <a:srgbClr val="FF0000"/>
                </a:solidFill>
                <a:cs typeface="Times New Roman" panose="02020603050405020304" pitchFamily="18" charset="0"/>
              </a:rPr>
              <a:t>only</a:t>
            </a:r>
            <a:r>
              <a:rPr lang="en-US" altLang="sv-SE" sz="3200">
                <a:cs typeface="Times New Roman" panose="02020603050405020304" pitchFamily="18" charset="0"/>
              </a:rPr>
              <a:t> when the data is exponentially distributed. This is a poor assumption which implies that the </a:t>
            </a:r>
            <a:r>
              <a:rPr lang="en-US" altLang="sv-SE" sz="3200">
                <a:solidFill>
                  <a:srgbClr val="FF0000"/>
                </a:solidFill>
                <a:cs typeface="Times New Roman" panose="02020603050405020304" pitchFamily="18" charset="0"/>
              </a:rPr>
              <a:t>failure rate is constant </a:t>
            </a:r>
            <a:r>
              <a:rPr lang="en-US" altLang="sv-SE" sz="3200">
                <a:cs typeface="Times New Roman" panose="02020603050405020304" pitchFamily="18" charset="0"/>
              </a:rPr>
              <a:t>if it is used as the sole measure of equipment's reliability.</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685800" y="301625"/>
            <a:ext cx="8458200" cy="1462088"/>
          </a:xfrm>
        </p:spPr>
        <p:txBody>
          <a:bodyPr/>
          <a:lstStyle/>
          <a:p>
            <a:pPr eaLnBrk="1" hangingPunct="1"/>
            <a:r>
              <a:rPr lang="en-US" altLang="sv-SE" sz="3600" smtClean="0">
                <a:solidFill>
                  <a:srgbClr val="FF0000"/>
                </a:solidFill>
                <a:latin typeface="Times New Roman" panose="02020603050405020304" pitchFamily="18" charset="0"/>
                <a:cs typeface="Times New Roman" panose="02020603050405020304" pitchFamily="18" charset="0"/>
              </a:rPr>
              <a:t>Non-Constant Failure Rate Curve:</a:t>
            </a:r>
            <a:br>
              <a:rPr lang="en-US" altLang="sv-SE" sz="3600" smtClean="0">
                <a:solidFill>
                  <a:srgbClr val="FF0000"/>
                </a:solidFill>
                <a:latin typeface="Times New Roman" panose="02020603050405020304" pitchFamily="18" charset="0"/>
                <a:cs typeface="Times New Roman" panose="02020603050405020304" pitchFamily="18" charset="0"/>
              </a:rPr>
            </a:br>
            <a:r>
              <a:rPr lang="en-US" altLang="sv-SE" sz="3600" smtClean="0">
                <a:solidFill>
                  <a:srgbClr val="FF0000"/>
                </a:solidFill>
                <a:latin typeface="Times New Roman" panose="02020603050405020304" pitchFamily="18" charset="0"/>
                <a:cs typeface="Times New Roman" panose="02020603050405020304" pitchFamily="18" charset="0"/>
              </a:rPr>
              <a:t>	  The “Bathtub” Curve </a:t>
            </a:r>
          </a:p>
        </p:txBody>
      </p:sp>
      <p:sp>
        <p:nvSpPr>
          <p:cNvPr id="101379" name="Line 3"/>
          <p:cNvSpPr>
            <a:spLocks noChangeShapeType="1"/>
          </p:cNvSpPr>
          <p:nvPr/>
        </p:nvSpPr>
        <p:spPr bwMode="auto">
          <a:xfrm>
            <a:off x="1327150" y="6135688"/>
            <a:ext cx="6477000" cy="0"/>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GB"/>
          </a:p>
        </p:txBody>
      </p:sp>
      <p:sp>
        <p:nvSpPr>
          <p:cNvPr id="101380" name="Line 4"/>
          <p:cNvSpPr>
            <a:spLocks noChangeShapeType="1"/>
          </p:cNvSpPr>
          <p:nvPr/>
        </p:nvSpPr>
        <p:spPr bwMode="auto">
          <a:xfrm flipV="1">
            <a:off x="1327150" y="1868488"/>
            <a:ext cx="0" cy="4267200"/>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GB"/>
          </a:p>
        </p:txBody>
      </p:sp>
      <p:sp>
        <p:nvSpPr>
          <p:cNvPr id="158725" name="Line 5"/>
          <p:cNvSpPr>
            <a:spLocks noChangeShapeType="1"/>
          </p:cNvSpPr>
          <p:nvPr/>
        </p:nvSpPr>
        <p:spPr bwMode="auto">
          <a:xfrm>
            <a:off x="2698750" y="2097088"/>
            <a:ext cx="0" cy="4038600"/>
          </a:xfrm>
          <a:prstGeom prst="line">
            <a:avLst/>
          </a:prstGeom>
          <a:noFill/>
          <a:ln w="19050">
            <a:solidFill>
              <a:srgbClr val="66FF33"/>
            </a:solidFill>
            <a:prstDash val="dashDot"/>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58726" name="Line 6"/>
          <p:cNvSpPr>
            <a:spLocks noChangeShapeType="1"/>
          </p:cNvSpPr>
          <p:nvPr/>
        </p:nvSpPr>
        <p:spPr bwMode="auto">
          <a:xfrm>
            <a:off x="6280150" y="2097088"/>
            <a:ext cx="0" cy="4038600"/>
          </a:xfrm>
          <a:prstGeom prst="line">
            <a:avLst/>
          </a:prstGeom>
          <a:noFill/>
          <a:ln w="19050">
            <a:solidFill>
              <a:schemeClr val="accent2"/>
            </a:solidFill>
            <a:prstDash val="dashDot"/>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1383" name="Text Box 7"/>
          <p:cNvSpPr txBox="1">
            <a:spLocks noChangeArrowheads="1"/>
          </p:cNvSpPr>
          <p:nvPr/>
        </p:nvSpPr>
        <p:spPr bwMode="auto">
          <a:xfrm>
            <a:off x="7254875" y="6248400"/>
            <a:ext cx="1038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nSpc>
                <a:spcPct val="90000"/>
              </a:lnSpc>
              <a:spcBef>
                <a:spcPct val="0"/>
              </a:spcBef>
              <a:buSzTx/>
              <a:buFontTx/>
              <a:buNone/>
            </a:pPr>
            <a:r>
              <a:rPr lang="en-US" altLang="sv-SE" sz="2400" b="1">
                <a:latin typeface="Times New Roman" panose="02020603050405020304" pitchFamily="18" charset="0"/>
                <a:cs typeface="Times New Roman" panose="02020603050405020304" pitchFamily="18" charset="0"/>
              </a:rPr>
              <a:t>Time t</a:t>
            </a:r>
          </a:p>
        </p:txBody>
      </p:sp>
      <p:grpSp>
        <p:nvGrpSpPr>
          <p:cNvPr id="2" name="Group 8"/>
          <p:cNvGrpSpPr>
            <a:grpSpLocks/>
          </p:cNvGrpSpPr>
          <p:nvPr/>
        </p:nvGrpSpPr>
        <p:grpSpPr bwMode="auto">
          <a:xfrm>
            <a:off x="1323975" y="2362200"/>
            <a:ext cx="1374775" cy="3278188"/>
            <a:chOff x="989" y="1056"/>
            <a:chExt cx="866" cy="2065"/>
          </a:xfrm>
        </p:grpSpPr>
        <p:sp>
          <p:nvSpPr>
            <p:cNvPr id="101395" name="Freeform 9"/>
            <p:cNvSpPr>
              <a:spLocks/>
            </p:cNvSpPr>
            <p:nvPr/>
          </p:nvSpPr>
          <p:spPr bwMode="auto">
            <a:xfrm>
              <a:off x="1135" y="1248"/>
              <a:ext cx="720" cy="1440"/>
            </a:xfrm>
            <a:custGeom>
              <a:avLst/>
              <a:gdLst>
                <a:gd name="T0" fmla="*/ 0 w 720"/>
                <a:gd name="T1" fmla="*/ 0 h 1440"/>
                <a:gd name="T2" fmla="*/ 288 w 720"/>
                <a:gd name="T3" fmla="*/ 1152 h 1440"/>
                <a:gd name="T4" fmla="*/ 720 w 720"/>
                <a:gd name="T5" fmla="*/ 1440 h 1440"/>
                <a:gd name="T6" fmla="*/ 0 60000 65536"/>
                <a:gd name="T7" fmla="*/ 0 60000 65536"/>
                <a:gd name="T8" fmla="*/ 0 60000 65536"/>
                <a:gd name="T9" fmla="*/ 0 w 720"/>
                <a:gd name="T10" fmla="*/ 0 h 1440"/>
                <a:gd name="T11" fmla="*/ 720 w 720"/>
                <a:gd name="T12" fmla="*/ 1440 h 1440"/>
              </a:gdLst>
              <a:ahLst/>
              <a:cxnLst>
                <a:cxn ang="T6">
                  <a:pos x="T0" y="T1"/>
                </a:cxn>
                <a:cxn ang="T7">
                  <a:pos x="T2" y="T3"/>
                </a:cxn>
                <a:cxn ang="T8">
                  <a:pos x="T4" y="T5"/>
                </a:cxn>
              </a:cxnLst>
              <a:rect l="T9" t="T10" r="T11" b="T12"/>
              <a:pathLst>
                <a:path w="720" h="1440">
                  <a:moveTo>
                    <a:pt x="0" y="0"/>
                  </a:moveTo>
                  <a:cubicBezTo>
                    <a:pt x="84" y="456"/>
                    <a:pt x="168" y="912"/>
                    <a:pt x="288" y="1152"/>
                  </a:cubicBezTo>
                  <a:cubicBezTo>
                    <a:pt x="408" y="1392"/>
                    <a:pt x="564" y="1416"/>
                    <a:pt x="720" y="1440"/>
                  </a:cubicBez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01396" name="Oval 10"/>
            <p:cNvSpPr>
              <a:spLocks noChangeArrowheads="1"/>
            </p:cNvSpPr>
            <p:nvPr/>
          </p:nvSpPr>
          <p:spPr bwMode="auto">
            <a:xfrm>
              <a:off x="1279" y="1056"/>
              <a:ext cx="432" cy="432"/>
            </a:xfrm>
            <a:prstGeom prst="ellipse">
              <a:avLst/>
            </a:prstGeom>
            <a:solidFill>
              <a:srgbClr val="002060"/>
            </a:solidFill>
            <a:ln w="9525">
              <a:solidFill>
                <a:srgbClr val="0070C0"/>
              </a:solidFill>
              <a:round/>
              <a:headEnd/>
              <a:tailEnd/>
            </a:ln>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a:lnSpc>
                  <a:spcPct val="90000"/>
                </a:lnSpc>
                <a:spcBef>
                  <a:spcPct val="0"/>
                </a:spcBef>
                <a:buSzTx/>
                <a:buFontTx/>
                <a:buNone/>
              </a:pPr>
              <a:r>
                <a:rPr lang="en-US" altLang="sv-SE" sz="2400" b="1">
                  <a:solidFill>
                    <a:schemeClr val="bg1"/>
                  </a:solidFill>
                  <a:latin typeface="Times New Roman" panose="02020603050405020304" pitchFamily="18" charset="0"/>
                  <a:cs typeface="Times New Roman" panose="02020603050405020304" pitchFamily="18" charset="0"/>
                </a:rPr>
                <a:t>1</a:t>
              </a:r>
            </a:p>
          </p:txBody>
        </p:sp>
        <p:sp>
          <p:nvSpPr>
            <p:cNvPr id="101397" name="Text Box 11"/>
            <p:cNvSpPr txBox="1">
              <a:spLocks noChangeArrowheads="1"/>
            </p:cNvSpPr>
            <p:nvPr/>
          </p:nvSpPr>
          <p:spPr bwMode="auto">
            <a:xfrm>
              <a:off x="989" y="2714"/>
              <a:ext cx="787"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a:lnSpc>
                  <a:spcPct val="90000"/>
                </a:lnSpc>
                <a:spcBef>
                  <a:spcPct val="0"/>
                </a:spcBef>
                <a:buSzTx/>
                <a:buFontTx/>
                <a:buNone/>
              </a:pPr>
              <a:r>
                <a:rPr lang="en-US" altLang="sv-SE" sz="2400" b="1">
                  <a:latin typeface="Times New Roman" panose="02020603050405020304" pitchFamily="18" charset="0"/>
                  <a:cs typeface="Times New Roman" panose="02020603050405020304" pitchFamily="18" charset="0"/>
                </a:rPr>
                <a:t>Early Life </a:t>
              </a:r>
            </a:p>
            <a:p>
              <a:pPr algn="ctr">
                <a:lnSpc>
                  <a:spcPct val="90000"/>
                </a:lnSpc>
                <a:spcBef>
                  <a:spcPct val="0"/>
                </a:spcBef>
                <a:buSzTx/>
                <a:buFontTx/>
                <a:buNone/>
              </a:pPr>
              <a:r>
                <a:rPr lang="en-US" altLang="sv-SE" sz="2400" b="1">
                  <a:latin typeface="Times New Roman" panose="02020603050405020304" pitchFamily="18" charset="0"/>
                  <a:cs typeface="Times New Roman" panose="02020603050405020304" pitchFamily="18" charset="0"/>
                </a:rPr>
                <a:t>Region</a:t>
              </a:r>
            </a:p>
          </p:txBody>
        </p:sp>
      </p:grpSp>
      <p:grpSp>
        <p:nvGrpSpPr>
          <p:cNvPr id="3" name="Group 12"/>
          <p:cNvGrpSpPr>
            <a:grpSpLocks/>
          </p:cNvGrpSpPr>
          <p:nvPr/>
        </p:nvGrpSpPr>
        <p:grpSpPr bwMode="auto">
          <a:xfrm>
            <a:off x="2667000" y="3962400"/>
            <a:ext cx="3581400" cy="1936750"/>
            <a:chOff x="1855" y="2064"/>
            <a:chExt cx="2256" cy="1220"/>
          </a:xfrm>
        </p:grpSpPr>
        <p:sp>
          <p:nvSpPr>
            <p:cNvPr id="101392" name="Line 13"/>
            <p:cNvSpPr>
              <a:spLocks noChangeShapeType="1"/>
            </p:cNvSpPr>
            <p:nvPr/>
          </p:nvSpPr>
          <p:spPr bwMode="auto">
            <a:xfrm>
              <a:off x="1855" y="2688"/>
              <a:ext cx="2256" cy="0"/>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1393" name="Oval 14"/>
            <p:cNvSpPr>
              <a:spLocks noChangeArrowheads="1"/>
            </p:cNvSpPr>
            <p:nvPr/>
          </p:nvSpPr>
          <p:spPr bwMode="auto">
            <a:xfrm>
              <a:off x="2767" y="2064"/>
              <a:ext cx="432" cy="432"/>
            </a:xfrm>
            <a:prstGeom prst="ellipse">
              <a:avLst/>
            </a:prstGeom>
            <a:solidFill>
              <a:srgbClr val="66FF33"/>
            </a:solidFill>
            <a:ln w="9525">
              <a:solidFill>
                <a:schemeClr val="hlink"/>
              </a:solidFill>
              <a:round/>
              <a:headEnd/>
              <a:tailEnd/>
            </a:ln>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a:lnSpc>
                  <a:spcPct val="90000"/>
                </a:lnSpc>
                <a:spcBef>
                  <a:spcPct val="0"/>
                </a:spcBef>
                <a:buSzTx/>
                <a:buFontTx/>
                <a:buNone/>
              </a:pPr>
              <a:r>
                <a:rPr lang="en-US" altLang="sv-SE" sz="2400" b="1">
                  <a:solidFill>
                    <a:schemeClr val="bg2"/>
                  </a:solidFill>
                  <a:latin typeface="Times New Roman" panose="02020603050405020304" pitchFamily="18" charset="0"/>
                  <a:cs typeface="Times New Roman" panose="02020603050405020304" pitchFamily="18" charset="0"/>
                </a:rPr>
                <a:t>2</a:t>
              </a:r>
            </a:p>
          </p:txBody>
        </p:sp>
        <p:sp>
          <p:nvSpPr>
            <p:cNvPr id="101394" name="Text Box 15"/>
            <p:cNvSpPr txBox="1">
              <a:spLocks noChangeArrowheads="1"/>
            </p:cNvSpPr>
            <p:nvPr/>
          </p:nvSpPr>
          <p:spPr bwMode="auto">
            <a:xfrm>
              <a:off x="2047" y="2880"/>
              <a:ext cx="187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a:lnSpc>
                  <a:spcPct val="90000"/>
                </a:lnSpc>
                <a:spcBef>
                  <a:spcPct val="0"/>
                </a:spcBef>
                <a:buSzTx/>
                <a:buFontTx/>
                <a:buNone/>
              </a:pPr>
              <a:r>
                <a:rPr lang="en-US" altLang="sv-SE" sz="2400" b="1">
                  <a:latin typeface="Times New Roman" panose="02020603050405020304" pitchFamily="18" charset="0"/>
                  <a:cs typeface="Times New Roman" panose="02020603050405020304" pitchFamily="18" charset="0"/>
                </a:rPr>
                <a:t>Constant Failure Rate Region</a:t>
              </a:r>
            </a:p>
          </p:txBody>
        </p:sp>
      </p:grpSp>
      <p:grpSp>
        <p:nvGrpSpPr>
          <p:cNvPr id="4" name="Group 16"/>
          <p:cNvGrpSpPr>
            <a:grpSpLocks/>
          </p:cNvGrpSpPr>
          <p:nvPr/>
        </p:nvGrpSpPr>
        <p:grpSpPr bwMode="auto">
          <a:xfrm>
            <a:off x="6248400" y="2362200"/>
            <a:ext cx="1447800" cy="3287713"/>
            <a:chOff x="4111" y="1056"/>
            <a:chExt cx="912" cy="2071"/>
          </a:xfrm>
        </p:grpSpPr>
        <p:sp>
          <p:nvSpPr>
            <p:cNvPr id="101389" name="Freeform 17"/>
            <p:cNvSpPr>
              <a:spLocks/>
            </p:cNvSpPr>
            <p:nvPr/>
          </p:nvSpPr>
          <p:spPr bwMode="auto">
            <a:xfrm flipH="1">
              <a:off x="4111" y="1056"/>
              <a:ext cx="912" cy="1632"/>
            </a:xfrm>
            <a:custGeom>
              <a:avLst/>
              <a:gdLst>
                <a:gd name="T0" fmla="*/ 0 w 720"/>
                <a:gd name="T1" fmla="*/ 0 h 1440"/>
                <a:gd name="T2" fmla="*/ 3879 w 720"/>
                <a:gd name="T3" fmla="*/ 4564 h 1440"/>
                <a:gd name="T4" fmla="*/ 9694 w 720"/>
                <a:gd name="T5" fmla="*/ 5709 h 1440"/>
                <a:gd name="T6" fmla="*/ 0 60000 65536"/>
                <a:gd name="T7" fmla="*/ 0 60000 65536"/>
                <a:gd name="T8" fmla="*/ 0 60000 65536"/>
                <a:gd name="T9" fmla="*/ 0 w 720"/>
                <a:gd name="T10" fmla="*/ 0 h 1440"/>
                <a:gd name="T11" fmla="*/ 720 w 720"/>
                <a:gd name="T12" fmla="*/ 1440 h 1440"/>
              </a:gdLst>
              <a:ahLst/>
              <a:cxnLst>
                <a:cxn ang="T6">
                  <a:pos x="T0" y="T1"/>
                </a:cxn>
                <a:cxn ang="T7">
                  <a:pos x="T2" y="T3"/>
                </a:cxn>
                <a:cxn ang="T8">
                  <a:pos x="T4" y="T5"/>
                </a:cxn>
              </a:cxnLst>
              <a:rect l="T9" t="T10" r="T11" b="T12"/>
              <a:pathLst>
                <a:path w="720" h="1440">
                  <a:moveTo>
                    <a:pt x="0" y="0"/>
                  </a:moveTo>
                  <a:cubicBezTo>
                    <a:pt x="84" y="456"/>
                    <a:pt x="168" y="912"/>
                    <a:pt x="288" y="1152"/>
                  </a:cubicBezTo>
                  <a:cubicBezTo>
                    <a:pt x="408" y="1392"/>
                    <a:pt x="564" y="1416"/>
                    <a:pt x="720" y="1440"/>
                  </a:cubicBezTo>
                </a:path>
              </a:pathLst>
            </a:cu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01390" name="Oval 18"/>
            <p:cNvSpPr>
              <a:spLocks noChangeArrowheads="1"/>
            </p:cNvSpPr>
            <p:nvPr/>
          </p:nvSpPr>
          <p:spPr bwMode="auto">
            <a:xfrm>
              <a:off x="4255" y="1104"/>
              <a:ext cx="432" cy="432"/>
            </a:xfrm>
            <a:prstGeom prst="ellipse">
              <a:avLst/>
            </a:prstGeom>
            <a:solidFill>
              <a:schemeClr val="accent2"/>
            </a:solidFill>
            <a:ln w="9525">
              <a:solidFill>
                <a:schemeClr val="hlink"/>
              </a:solidFill>
              <a:round/>
              <a:headEnd/>
              <a:tailEnd/>
            </a:ln>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a:lnSpc>
                  <a:spcPct val="90000"/>
                </a:lnSpc>
                <a:spcBef>
                  <a:spcPct val="0"/>
                </a:spcBef>
                <a:buSzTx/>
                <a:buFontTx/>
                <a:buNone/>
              </a:pPr>
              <a:r>
                <a:rPr lang="en-US" altLang="sv-SE" sz="2400" b="1">
                  <a:solidFill>
                    <a:schemeClr val="bg1"/>
                  </a:solidFill>
                  <a:latin typeface="Times New Roman" panose="02020603050405020304" pitchFamily="18" charset="0"/>
                  <a:cs typeface="Times New Roman" panose="02020603050405020304" pitchFamily="18" charset="0"/>
                </a:rPr>
                <a:t>3</a:t>
              </a:r>
            </a:p>
          </p:txBody>
        </p:sp>
        <p:sp>
          <p:nvSpPr>
            <p:cNvPr id="101391" name="Text Box 19"/>
            <p:cNvSpPr txBox="1">
              <a:spLocks noChangeArrowheads="1"/>
            </p:cNvSpPr>
            <p:nvPr/>
          </p:nvSpPr>
          <p:spPr bwMode="auto">
            <a:xfrm>
              <a:off x="4200" y="2720"/>
              <a:ext cx="777"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a:lnSpc>
                  <a:spcPct val="90000"/>
                </a:lnSpc>
                <a:spcBef>
                  <a:spcPct val="0"/>
                </a:spcBef>
                <a:buSzTx/>
                <a:buFontTx/>
                <a:buNone/>
              </a:pPr>
              <a:r>
                <a:rPr lang="en-US" altLang="sv-SE" sz="2400" b="1">
                  <a:latin typeface="Times New Roman" panose="02020603050405020304" pitchFamily="18" charset="0"/>
                  <a:cs typeface="Times New Roman" panose="02020603050405020304" pitchFamily="18" charset="0"/>
                </a:rPr>
                <a:t>Wear-Out </a:t>
              </a:r>
            </a:p>
            <a:p>
              <a:pPr algn="ctr">
                <a:lnSpc>
                  <a:spcPct val="90000"/>
                </a:lnSpc>
                <a:spcBef>
                  <a:spcPct val="0"/>
                </a:spcBef>
                <a:buSzTx/>
                <a:buFontTx/>
                <a:buNone/>
              </a:pPr>
              <a:r>
                <a:rPr lang="en-US" altLang="sv-SE" sz="2400" b="1">
                  <a:latin typeface="Times New Roman" panose="02020603050405020304" pitchFamily="18" charset="0"/>
                  <a:cs typeface="Times New Roman" panose="02020603050405020304" pitchFamily="18" charset="0"/>
                </a:rPr>
                <a:t>Region</a:t>
              </a:r>
            </a:p>
          </p:txBody>
        </p:sp>
      </p:grpSp>
      <p:sp>
        <p:nvSpPr>
          <p:cNvPr id="101387" name="Text Box 20"/>
          <p:cNvSpPr txBox="1">
            <a:spLocks noChangeArrowheads="1"/>
          </p:cNvSpPr>
          <p:nvPr/>
        </p:nvSpPr>
        <p:spPr bwMode="auto">
          <a:xfrm rot="-5400000">
            <a:off x="141288" y="3170238"/>
            <a:ext cx="1816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nSpc>
                <a:spcPct val="90000"/>
              </a:lnSpc>
              <a:spcBef>
                <a:spcPct val="0"/>
              </a:spcBef>
              <a:buSzTx/>
              <a:buFontTx/>
              <a:buNone/>
            </a:pPr>
            <a:r>
              <a:rPr lang="en-US" altLang="sv-SE" sz="2400" b="1">
                <a:latin typeface="Times New Roman" panose="02020603050405020304" pitchFamily="18" charset="0"/>
                <a:cs typeface="Times New Roman" panose="02020603050405020304" pitchFamily="18" charset="0"/>
              </a:rPr>
              <a:t>Failure Rate</a:t>
            </a:r>
          </a:p>
        </p:txBody>
      </p:sp>
      <p:sp>
        <p:nvSpPr>
          <p:cNvPr id="101388" name="Text Box 21"/>
          <p:cNvSpPr txBox="1">
            <a:spLocks noChangeArrowheads="1"/>
          </p:cNvSpPr>
          <p:nvPr/>
        </p:nvSpPr>
        <p:spPr bwMode="auto">
          <a:xfrm>
            <a:off x="1089025" y="6248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nSpc>
                <a:spcPct val="90000"/>
              </a:lnSpc>
              <a:spcBef>
                <a:spcPct val="0"/>
              </a:spcBef>
              <a:buSzTx/>
              <a:buFontTx/>
              <a:buNone/>
            </a:pPr>
            <a:r>
              <a:rPr lang="en-US" altLang="sv-SE" sz="2400" b="1">
                <a:latin typeface="Times New Roman" panose="02020603050405020304" pitchFamily="18" charset="0"/>
                <a:cs typeface="Times New Roman" panose="02020603050405020304" pitchFamily="18" charset="0"/>
              </a:rPr>
              <a:t>0</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par>
                          <p:cTn id="8" fill="hold" nodeType="afterGroup">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58725"/>
                                        </p:tgtEl>
                                        <p:attrNameLst>
                                          <p:attrName>style.visibility</p:attrName>
                                        </p:attrNameLst>
                                      </p:cBhvr>
                                      <p:to>
                                        <p:strVal val="visible"/>
                                      </p:to>
                                    </p:set>
                                    <p:animEffect transition="in" filter="wipe(down)">
                                      <p:cBhvr>
                                        <p:cTn id="11" dur="500"/>
                                        <p:tgtEl>
                                          <p:spTgt spid="15872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strips(downRight)">
                                      <p:cBhvr>
                                        <p:cTn id="16" dur="1000"/>
                                        <p:tgtEl>
                                          <p:spTgt spid="3"/>
                                        </p:tgtEl>
                                      </p:cBhvr>
                                    </p:animEffect>
                                  </p:childTnLst>
                                </p:cTn>
                              </p:par>
                            </p:childTnLst>
                          </p:cTn>
                        </p:par>
                        <p:par>
                          <p:cTn id="17" fill="hold" nodeType="afterGroup">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58726"/>
                                        </p:tgtEl>
                                        <p:attrNameLst>
                                          <p:attrName>style.visibility</p:attrName>
                                        </p:attrNameLst>
                                      </p:cBhvr>
                                      <p:to>
                                        <p:strVal val="visible"/>
                                      </p:to>
                                    </p:set>
                                    <p:animEffect transition="in" filter="wipe(down)">
                                      <p:cBhvr>
                                        <p:cTn id="20" dur="500"/>
                                        <p:tgtEl>
                                          <p:spTgt spid="15872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3"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strips(upRight)">
                                      <p:cBhvr>
                                        <p:cTn id="2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5" grpId="0" animBg="1"/>
      <p:bldP spid="158726"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3426" name="Slide Number Placeholder 3"/>
          <p:cNvSpPr>
            <a:spLocks noGrp="1"/>
          </p:cNvSpPr>
          <p:nvPr>
            <p:ph type="sldNum" sz="quarter" idx="4294967295"/>
          </p:nvPr>
        </p:nvSpPr>
        <p:spPr bwMode="auto">
          <a:xfrm>
            <a:off x="6915150" y="6400800"/>
            <a:ext cx="1905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fld id="{0929BFB0-7663-44FB-879E-7BBA9BE13BBC}" type="slidenum">
              <a:rPr lang="en-US" altLang="sv-SE" sz="1000">
                <a:solidFill>
                  <a:srgbClr val="000000"/>
                </a:solidFill>
                <a:latin typeface="Times New Roman" panose="02020603050405020304" pitchFamily="18" charset="0"/>
              </a:rPr>
              <a:pPr eaLnBrk="1" hangingPunct="1">
                <a:lnSpc>
                  <a:spcPct val="90000"/>
                </a:lnSpc>
                <a:spcBef>
                  <a:spcPct val="0"/>
                </a:spcBef>
                <a:buSzTx/>
                <a:buFontTx/>
                <a:buNone/>
              </a:pPr>
              <a:t>44</a:t>
            </a:fld>
            <a:endParaRPr lang="en-US" altLang="sv-SE" sz="1000">
              <a:solidFill>
                <a:srgbClr val="000000"/>
              </a:solidFill>
              <a:latin typeface="Times New Roman" panose="02020603050405020304" pitchFamily="18" charset="0"/>
            </a:endParaRPr>
          </a:p>
        </p:txBody>
      </p:sp>
      <p:sp>
        <p:nvSpPr>
          <p:cNvPr id="103427" name="Text Box 2"/>
          <p:cNvSpPr txBox="1">
            <a:spLocks noChangeArrowheads="1"/>
          </p:cNvSpPr>
          <p:nvPr/>
        </p:nvSpPr>
        <p:spPr bwMode="auto">
          <a:xfrm>
            <a:off x="684213" y="461963"/>
            <a:ext cx="7177087"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nSpc>
                <a:spcPct val="90000"/>
              </a:lnSpc>
              <a:spcBef>
                <a:spcPct val="0"/>
              </a:spcBef>
              <a:buSzTx/>
              <a:buFontTx/>
              <a:buNone/>
            </a:pPr>
            <a:r>
              <a:rPr lang="en-US" altLang="sv-SE" sz="4000">
                <a:solidFill>
                  <a:srgbClr val="000000"/>
                </a:solidFill>
                <a:latin typeface="Arial Unicode MS" panose="020B0604020202020204" pitchFamily="34" charset="-128"/>
              </a:rPr>
              <a:t>Reliability “Bathtub Curve”</a:t>
            </a:r>
            <a:endParaRPr lang="en-US" altLang="sv-SE" sz="4000">
              <a:solidFill>
                <a:srgbClr val="000000"/>
              </a:solidFill>
              <a:latin typeface="Arial Unicode MS" panose="020B0604020202020204" pitchFamily="34" charset="-128"/>
              <a:sym typeface="Symbol" panose="05050102010706020507" pitchFamily="18" charset="2"/>
            </a:endParaRPr>
          </a:p>
          <a:p>
            <a:pPr>
              <a:lnSpc>
                <a:spcPct val="90000"/>
              </a:lnSpc>
              <a:spcBef>
                <a:spcPct val="0"/>
              </a:spcBef>
              <a:buSzTx/>
              <a:buFontTx/>
              <a:buNone/>
            </a:pPr>
            <a:endParaRPr lang="en-US" altLang="sv-SE" sz="4000">
              <a:solidFill>
                <a:srgbClr val="000000"/>
              </a:solidFill>
              <a:latin typeface="Arial Unicode MS" panose="020B0604020202020204" pitchFamily="34" charset="-128"/>
              <a:sym typeface="Symbol" panose="05050102010706020507" pitchFamily="18" charset="2"/>
            </a:endParaRPr>
          </a:p>
        </p:txBody>
      </p:sp>
      <p:pic>
        <p:nvPicPr>
          <p:cNvPr id="103428" name="Picture 3" descr="rc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100" y="1219200"/>
            <a:ext cx="6019800" cy="5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445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196975"/>
            <a:ext cx="24003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1" name="Rectangle 1"/>
          <p:cNvSpPr>
            <a:spLocks noChangeArrowheads="1"/>
          </p:cNvSpPr>
          <p:nvPr/>
        </p:nvSpPr>
        <p:spPr bwMode="auto">
          <a:xfrm>
            <a:off x="3419475" y="2274888"/>
            <a:ext cx="504031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latinLnBrk="1" hangingPunct="1">
              <a:lnSpc>
                <a:spcPct val="90000"/>
              </a:lnSpc>
              <a:spcBef>
                <a:spcPct val="0"/>
              </a:spcBef>
              <a:buClr>
                <a:schemeClr val="hlink"/>
              </a:buClr>
              <a:buSzTx/>
              <a:buFontTx/>
              <a:buNone/>
            </a:pPr>
            <a:r>
              <a:rPr kumimoji="1" lang="en-US" altLang="ko-KR" sz="2400" b="1">
                <a:latin typeface="Times New Roman" panose="02020603050405020304" pitchFamily="18" charset="0"/>
                <a:ea typeface="Gulim" pitchFamily="34" charset="-127"/>
                <a:cs typeface="Times New Roman" panose="02020603050405020304" pitchFamily="18" charset="0"/>
              </a:rPr>
              <a:t>Waloddi Weibull, </a:t>
            </a:r>
            <a:r>
              <a:rPr kumimoji="1" lang="en-US" altLang="ko-KR" sz="2400">
                <a:latin typeface="Times New Roman" panose="02020603050405020304" pitchFamily="18" charset="0"/>
                <a:ea typeface="Gulim" pitchFamily="34" charset="-127"/>
                <a:cs typeface="Times New Roman" panose="02020603050405020304" pitchFamily="18" charset="0"/>
              </a:rPr>
              <a:t>a Swedish inventor and engineer invented the</a:t>
            </a:r>
            <a:r>
              <a:rPr kumimoji="1" lang="en-US" altLang="ko-KR" sz="2400" b="1">
                <a:latin typeface="Times New Roman" panose="02020603050405020304" pitchFamily="18" charset="0"/>
                <a:ea typeface="Gulim" pitchFamily="34" charset="-127"/>
                <a:cs typeface="Times New Roman" panose="02020603050405020304" pitchFamily="18" charset="0"/>
              </a:rPr>
              <a:t> </a:t>
            </a:r>
            <a:r>
              <a:rPr kumimoji="1" lang="en-US" altLang="ko-KR" sz="2400">
                <a:latin typeface="Times New Roman" panose="02020603050405020304" pitchFamily="18" charset="0"/>
                <a:ea typeface="Gulim" pitchFamily="34" charset="-127"/>
                <a:cs typeface="Times New Roman" panose="02020603050405020304" pitchFamily="18" charset="0"/>
              </a:rPr>
              <a:t>Weibull distribution in 1937. </a:t>
            </a:r>
          </a:p>
          <a:p>
            <a:pPr eaLnBrk="1" latinLnBrk="1" hangingPunct="1">
              <a:lnSpc>
                <a:spcPct val="90000"/>
              </a:lnSpc>
              <a:spcBef>
                <a:spcPct val="0"/>
              </a:spcBef>
              <a:buClr>
                <a:schemeClr val="hlink"/>
              </a:buClr>
              <a:buSzTx/>
              <a:buFontTx/>
              <a:buChar char="•"/>
            </a:pPr>
            <a:endParaRPr kumimoji="1" lang="en-US" altLang="ko-KR" sz="2400">
              <a:latin typeface="Times New Roman" panose="02020603050405020304" pitchFamily="18" charset="0"/>
              <a:ea typeface="Gulim" pitchFamily="34" charset="-127"/>
              <a:cs typeface="Times New Roman" panose="02020603050405020304" pitchFamily="18" charset="0"/>
            </a:endParaRPr>
          </a:p>
          <a:p>
            <a:pPr eaLnBrk="1" latinLnBrk="1" hangingPunct="1">
              <a:lnSpc>
                <a:spcPct val="90000"/>
              </a:lnSpc>
              <a:spcBef>
                <a:spcPct val="0"/>
              </a:spcBef>
              <a:buClr>
                <a:schemeClr val="hlink"/>
              </a:buClr>
              <a:buSzTx/>
              <a:buFontTx/>
              <a:buNone/>
            </a:pPr>
            <a:r>
              <a:rPr kumimoji="1" lang="en-US" altLang="ko-KR" sz="2400">
                <a:latin typeface="Times New Roman" panose="02020603050405020304" pitchFamily="18" charset="0"/>
                <a:ea typeface="Gulim" pitchFamily="34" charset="-127"/>
                <a:cs typeface="Times New Roman" panose="02020603050405020304" pitchFamily="18" charset="0"/>
              </a:rPr>
              <a:t>The Weibull distribution is much used in the statistics of reliability.</a:t>
            </a:r>
          </a:p>
        </p:txBody>
      </p:sp>
    </p:spTree>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685800" y="620713"/>
            <a:ext cx="8153400" cy="762000"/>
          </a:xfrm>
        </p:spPr>
        <p:txBody>
          <a:bodyPr/>
          <a:lstStyle/>
          <a:p>
            <a:pPr eaLnBrk="1" hangingPunct="1"/>
            <a:r>
              <a:rPr lang="en-US" altLang="sv-SE" smtClean="0"/>
              <a:t>RBD 3: How to express reliability?</a:t>
            </a:r>
            <a:endParaRPr lang="en-GB" altLang="sv-SE" smtClean="0"/>
          </a:p>
        </p:txBody>
      </p:sp>
      <p:sp>
        <p:nvSpPr>
          <p:cNvPr id="99331" name="Rectangle 3"/>
          <p:cNvSpPr>
            <a:spLocks noGrp="1" noChangeArrowheads="1"/>
          </p:cNvSpPr>
          <p:nvPr>
            <p:ph idx="1"/>
          </p:nvPr>
        </p:nvSpPr>
        <p:spPr>
          <a:xfrm>
            <a:off x="900113" y="1412875"/>
            <a:ext cx="7920037" cy="5256213"/>
          </a:xfrm>
        </p:spPr>
        <p:txBody>
          <a:bodyPr/>
          <a:lstStyle/>
          <a:p>
            <a:pPr eaLnBrk="1" hangingPunct="1">
              <a:buFontTx/>
              <a:buNone/>
              <a:defRPr/>
            </a:pPr>
            <a:r>
              <a:rPr lang="en-US" altLang="sv-SE" dirty="0" smtClean="0"/>
              <a:t>Assuming a homogeneous failure rate,</a:t>
            </a:r>
          </a:p>
          <a:p>
            <a:pPr eaLnBrk="1" hangingPunct="1">
              <a:buFontTx/>
              <a:buNone/>
              <a:defRPr/>
            </a:pPr>
            <a:r>
              <a:rPr lang="en-US" altLang="sv-SE" dirty="0" smtClean="0"/>
              <a:t>a failure rate of </a:t>
            </a:r>
            <a:r>
              <a:rPr lang="en-US" altLang="sv-SE" dirty="0" smtClean="0">
                <a:sym typeface="Symbol" panose="05050102010706020507" pitchFamily="18" charset="2"/>
              </a:rPr>
              <a:t> (per unit of time </a:t>
            </a:r>
            <a:r>
              <a:rPr lang="en-US" altLang="sv-SE" i="1" dirty="0" smtClean="0">
                <a:sym typeface="Symbol" panose="05050102010706020507" pitchFamily="18" charset="2"/>
              </a:rPr>
              <a:t>t </a:t>
            </a:r>
            <a:r>
              <a:rPr lang="en-US" altLang="sv-SE" dirty="0" smtClean="0">
                <a:sym typeface="Symbol" panose="05050102010706020507" pitchFamily="18" charset="2"/>
              </a:rPr>
              <a:t>)</a:t>
            </a:r>
          </a:p>
          <a:p>
            <a:pPr eaLnBrk="1" hangingPunct="1">
              <a:buFontTx/>
              <a:buNone/>
              <a:defRPr/>
            </a:pPr>
            <a:r>
              <a:rPr lang="en-US" altLang="sv-SE" dirty="0" smtClean="0">
                <a:sym typeface="Symbol" panose="05050102010706020507" pitchFamily="18" charset="2"/>
              </a:rPr>
              <a:t>constitutes a reliability over a period </a:t>
            </a:r>
            <a:r>
              <a:rPr lang="en-US" altLang="sv-SE" i="1" dirty="0" smtClean="0">
                <a:sym typeface="Symbol" panose="05050102010706020507" pitchFamily="18" charset="2"/>
              </a:rPr>
              <a:t>T</a:t>
            </a:r>
            <a:r>
              <a:rPr lang="en-US" altLang="sv-SE" dirty="0" smtClean="0">
                <a:sym typeface="Symbol" panose="05050102010706020507" pitchFamily="18" charset="2"/>
              </a:rPr>
              <a:t> of </a:t>
            </a:r>
          </a:p>
          <a:p>
            <a:pPr eaLnBrk="1" hangingPunct="1">
              <a:buFontTx/>
              <a:buNone/>
              <a:defRPr/>
            </a:pPr>
            <a:r>
              <a:rPr lang="en-US" altLang="sv-SE" dirty="0" smtClean="0">
                <a:sym typeface="Symbol" panose="05050102010706020507" pitchFamily="18" charset="2"/>
              </a:rPr>
              <a:t>			    </a:t>
            </a:r>
            <a:r>
              <a:rPr lang="en-US" altLang="sv-SE" i="1" dirty="0" smtClean="0"/>
              <a:t>R</a:t>
            </a:r>
            <a:r>
              <a:rPr lang="en-US" altLang="sv-SE" dirty="0" smtClean="0"/>
              <a:t> = </a:t>
            </a:r>
            <a:r>
              <a:rPr lang="en-US" altLang="sv-SE" sz="3200" dirty="0" smtClean="0"/>
              <a:t>e </a:t>
            </a:r>
            <a:r>
              <a:rPr lang="en-US" altLang="sv-SE" baseline="30000" dirty="0" smtClean="0"/>
              <a:t>- </a:t>
            </a:r>
            <a:r>
              <a:rPr lang="en-US" altLang="sv-SE" sz="3200" baseline="30000" dirty="0" smtClean="0">
                <a:sym typeface="Symbol" panose="05050102010706020507" pitchFamily="18" charset="2"/>
              </a:rPr>
              <a:t>T/t</a:t>
            </a:r>
            <a:endParaRPr lang="en-GB" altLang="sv-SE" sz="3200" baseline="30000" dirty="0" smtClean="0">
              <a:sym typeface="Symbol" panose="05050102010706020507" pitchFamily="18" charset="2"/>
            </a:endParaRPr>
          </a:p>
          <a:p>
            <a:pPr eaLnBrk="1" hangingPunct="1">
              <a:buFontTx/>
              <a:buNone/>
              <a:defRPr/>
            </a:pPr>
            <a:endParaRPr lang="en-US" altLang="sv-SE" dirty="0" smtClean="0"/>
          </a:p>
          <a:p>
            <a:pPr marL="0" indent="0" eaLnBrk="1" hangingPunct="1">
              <a:buFont typeface="Arial" panose="020B0604020202020204" pitchFamily="34" charset="0"/>
              <a:buNone/>
              <a:defRPr/>
            </a:pPr>
            <a:r>
              <a:rPr lang="en-US" altLang="sv-SE" dirty="0" smtClean="0"/>
              <a:t>If a component has a failure rate of 10 failures per 1000 hours, then its reliability over a 24 hour period is app. 79%.</a:t>
            </a:r>
          </a:p>
          <a:p>
            <a:pPr eaLnBrk="1" hangingPunct="1">
              <a:defRPr/>
            </a:pPr>
            <a:endParaRPr lang="en-GB" altLang="sv-SE" dirty="0" smtClean="0"/>
          </a:p>
        </p:txBody>
      </p:sp>
      <p:sp>
        <p:nvSpPr>
          <p:cNvPr id="106500" name="Slide Number Placeholder 5"/>
          <p:cNvSpPr>
            <a:spLocks noGrp="1"/>
          </p:cNvSpPr>
          <p:nvPr>
            <p:ph type="sldNum" sz="quarter" idx="4294967295"/>
          </p:nvPr>
        </p:nvSpPr>
        <p:spPr bwMode="auto">
          <a:xfrm>
            <a:off x="6915150" y="6400800"/>
            <a:ext cx="1905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fld id="{C22E3AF2-2C10-43EF-852A-49EFE0F1273B}" type="slidenum">
              <a:rPr lang="en-GB" altLang="sv-SE" sz="1000">
                <a:latin typeface="Times New Roman" panose="02020603050405020304" pitchFamily="18" charset="0"/>
              </a:rPr>
              <a:pPr eaLnBrk="1" hangingPunct="1">
                <a:lnSpc>
                  <a:spcPct val="90000"/>
                </a:lnSpc>
                <a:spcBef>
                  <a:spcPct val="0"/>
                </a:spcBef>
                <a:buSzTx/>
                <a:buFontTx/>
                <a:buNone/>
              </a:pPr>
              <a:t>46</a:t>
            </a:fld>
            <a:endParaRPr lang="en-GB" altLang="sv-SE" sz="10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609600" y="685800"/>
            <a:ext cx="7848600" cy="1219200"/>
          </a:xfrm>
        </p:spPr>
        <p:txBody>
          <a:bodyPr/>
          <a:lstStyle/>
          <a:p>
            <a:pPr eaLnBrk="1" hangingPunct="1"/>
            <a:r>
              <a:rPr lang="en-US" altLang="sv-SE" smtClean="0"/>
              <a:t>Common RBD Patterns:</a:t>
            </a:r>
            <a:br>
              <a:rPr lang="en-US" altLang="sv-SE" smtClean="0"/>
            </a:br>
            <a:r>
              <a:rPr lang="en-US" altLang="sv-SE" smtClean="0"/>
              <a:t>Chain of Components</a:t>
            </a:r>
            <a:endParaRPr lang="en-GB" altLang="sv-SE" smtClean="0"/>
          </a:p>
        </p:txBody>
      </p:sp>
      <p:sp>
        <p:nvSpPr>
          <p:cNvPr id="108547" name="Slide Number Placeholder 6"/>
          <p:cNvSpPr>
            <a:spLocks noGrp="1"/>
          </p:cNvSpPr>
          <p:nvPr>
            <p:ph type="sldNum" sz="quarter" idx="4294967295"/>
          </p:nvPr>
        </p:nvSpPr>
        <p:spPr bwMode="auto">
          <a:xfrm>
            <a:off x="6915150" y="6400800"/>
            <a:ext cx="1905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fld id="{B8B253A9-5460-4666-84EB-653CD138B7A6}" type="slidenum">
              <a:rPr lang="en-GB" altLang="sv-SE" sz="1000">
                <a:latin typeface="Times New Roman" panose="02020603050405020304" pitchFamily="18" charset="0"/>
              </a:rPr>
              <a:pPr eaLnBrk="1" hangingPunct="1">
                <a:lnSpc>
                  <a:spcPct val="90000"/>
                </a:lnSpc>
                <a:spcBef>
                  <a:spcPct val="0"/>
                </a:spcBef>
                <a:buSzTx/>
                <a:buFontTx/>
                <a:buNone/>
              </a:pPr>
              <a:t>47</a:t>
            </a:fld>
            <a:endParaRPr lang="en-GB" altLang="sv-SE" sz="1000">
              <a:latin typeface="Times New Roman" panose="02020603050405020304" pitchFamily="18" charset="0"/>
            </a:endParaRPr>
          </a:p>
        </p:txBody>
      </p:sp>
      <p:graphicFrame>
        <p:nvGraphicFramePr>
          <p:cNvPr id="108548" name="Object 3"/>
          <p:cNvGraphicFramePr>
            <a:graphicFrameLocks noChangeAspect="1"/>
          </p:cNvGraphicFramePr>
          <p:nvPr/>
        </p:nvGraphicFramePr>
        <p:xfrm>
          <a:off x="5665788" y="2614613"/>
          <a:ext cx="2335212" cy="1219200"/>
        </p:xfrm>
        <a:graphic>
          <a:graphicData uri="http://schemas.openxmlformats.org/presentationml/2006/ole">
            <mc:AlternateContent xmlns:mc="http://schemas.openxmlformats.org/markup-compatibility/2006">
              <mc:Choice xmlns:v="urn:schemas-microsoft-com:vml" Requires="v">
                <p:oleObj spid="_x0000_s108571" name="Equation" r:id="rId4" imgW="647700" imgH="431800" progId="Equation.3">
                  <p:embed/>
                </p:oleObj>
              </mc:Choice>
              <mc:Fallback>
                <p:oleObj name="Equation" r:id="rId4" imgW="647700" imgH="4318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5788" y="2614613"/>
                        <a:ext cx="2335212"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8549" name="Rectangle 4"/>
          <p:cNvSpPr>
            <a:spLocks noChangeArrowheads="1"/>
          </p:cNvSpPr>
          <p:nvPr/>
        </p:nvSpPr>
        <p:spPr bwMode="auto">
          <a:xfrm>
            <a:off x="685800" y="2219325"/>
            <a:ext cx="4495800" cy="1600200"/>
          </a:xfrm>
          <a:prstGeom prst="rect">
            <a:avLst/>
          </a:prstGeom>
          <a:solidFill>
            <a:srgbClr val="E9E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400">
              <a:latin typeface="Times New Roman" panose="02020603050405020304" pitchFamily="18" charset="0"/>
            </a:endParaRPr>
          </a:p>
        </p:txBody>
      </p:sp>
      <p:sp>
        <p:nvSpPr>
          <p:cNvPr id="108550" name="Rectangle 5"/>
          <p:cNvSpPr>
            <a:spLocks noChangeArrowheads="1"/>
          </p:cNvSpPr>
          <p:nvPr/>
        </p:nvSpPr>
        <p:spPr bwMode="auto">
          <a:xfrm>
            <a:off x="914400" y="2752725"/>
            <a:ext cx="685800" cy="838200"/>
          </a:xfrm>
          <a:prstGeom prst="rect">
            <a:avLst/>
          </a:prstGeom>
          <a:solidFill>
            <a:srgbClr val="8ABDDA">
              <a:alpha val="50195"/>
            </a:srgbClr>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SzTx/>
              <a:buFontTx/>
              <a:buNone/>
            </a:pPr>
            <a:r>
              <a:rPr lang="en-US" altLang="sv-SE" sz="1800">
                <a:latin typeface="Lucida Sans Unicode" panose="020B0602030504020204" pitchFamily="34" charset="0"/>
                <a:cs typeface="Times New Roman" panose="02020603050405020304" pitchFamily="18" charset="0"/>
              </a:rPr>
              <a:t>R</a:t>
            </a:r>
            <a:r>
              <a:rPr lang="en-US" altLang="sv-SE" sz="1800" baseline="-25000">
                <a:latin typeface="Lucida Sans Unicode" panose="020B0602030504020204" pitchFamily="34" charset="0"/>
                <a:cs typeface="Times New Roman" panose="02020603050405020304" pitchFamily="18" charset="0"/>
              </a:rPr>
              <a:t>1</a:t>
            </a:r>
            <a:endParaRPr lang="en-GB" altLang="sv-SE" sz="1800" baseline="-25000">
              <a:latin typeface="Lucida Sans Unicode" panose="020B0602030504020204" pitchFamily="34" charset="0"/>
              <a:cs typeface="Times New Roman" panose="02020603050405020304" pitchFamily="18" charset="0"/>
            </a:endParaRPr>
          </a:p>
        </p:txBody>
      </p:sp>
      <p:sp>
        <p:nvSpPr>
          <p:cNvPr id="108551" name="Rectangle 6"/>
          <p:cNvSpPr>
            <a:spLocks noChangeArrowheads="1"/>
          </p:cNvSpPr>
          <p:nvPr/>
        </p:nvSpPr>
        <p:spPr bwMode="auto">
          <a:xfrm>
            <a:off x="1981200" y="2752725"/>
            <a:ext cx="685800" cy="838200"/>
          </a:xfrm>
          <a:prstGeom prst="rect">
            <a:avLst/>
          </a:prstGeom>
          <a:solidFill>
            <a:srgbClr val="8ABDDA">
              <a:alpha val="50195"/>
            </a:srgbClr>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SzTx/>
              <a:buFontTx/>
              <a:buNone/>
            </a:pPr>
            <a:r>
              <a:rPr lang="en-US" altLang="sv-SE" sz="1800">
                <a:latin typeface="Lucida Sans Unicode" panose="020B0602030504020204" pitchFamily="34" charset="0"/>
                <a:cs typeface="Times New Roman" panose="02020603050405020304" pitchFamily="18" charset="0"/>
              </a:rPr>
              <a:t>R</a:t>
            </a:r>
            <a:r>
              <a:rPr lang="en-US" altLang="sv-SE" sz="1800" baseline="-25000">
                <a:latin typeface="Lucida Sans Unicode" panose="020B0602030504020204" pitchFamily="34" charset="0"/>
                <a:cs typeface="Times New Roman" panose="02020603050405020304" pitchFamily="18" charset="0"/>
              </a:rPr>
              <a:t>2</a:t>
            </a:r>
            <a:endParaRPr lang="en-GB" altLang="sv-SE" sz="1800" baseline="-25000">
              <a:latin typeface="Lucida Sans Unicode" panose="020B0602030504020204" pitchFamily="34" charset="0"/>
              <a:cs typeface="Times New Roman" panose="02020603050405020304" pitchFamily="18" charset="0"/>
            </a:endParaRPr>
          </a:p>
        </p:txBody>
      </p:sp>
      <p:sp>
        <p:nvSpPr>
          <p:cNvPr id="108552" name="Rectangle 7"/>
          <p:cNvSpPr>
            <a:spLocks noChangeArrowheads="1"/>
          </p:cNvSpPr>
          <p:nvPr/>
        </p:nvSpPr>
        <p:spPr bwMode="auto">
          <a:xfrm>
            <a:off x="4262438" y="2752725"/>
            <a:ext cx="685800" cy="838200"/>
          </a:xfrm>
          <a:prstGeom prst="rect">
            <a:avLst/>
          </a:prstGeom>
          <a:solidFill>
            <a:srgbClr val="8ABDDA">
              <a:alpha val="50195"/>
            </a:srgbClr>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SzTx/>
              <a:buFontTx/>
              <a:buNone/>
            </a:pPr>
            <a:r>
              <a:rPr lang="en-US" altLang="sv-SE" sz="1800">
                <a:latin typeface="Lucida Sans Unicode" panose="020B0602030504020204" pitchFamily="34" charset="0"/>
                <a:cs typeface="Times New Roman" panose="02020603050405020304" pitchFamily="18" charset="0"/>
              </a:rPr>
              <a:t>R</a:t>
            </a:r>
            <a:r>
              <a:rPr lang="en-US" altLang="sv-SE" sz="1800" baseline="-25000">
                <a:latin typeface="Lucida Sans Unicode" panose="020B0602030504020204" pitchFamily="34" charset="0"/>
                <a:cs typeface="Times New Roman" panose="02020603050405020304" pitchFamily="18" charset="0"/>
              </a:rPr>
              <a:t>3</a:t>
            </a:r>
            <a:endParaRPr lang="en-GB" altLang="sv-SE" sz="1800" baseline="-25000">
              <a:latin typeface="Lucida Sans Unicode" panose="020B0602030504020204" pitchFamily="34" charset="0"/>
              <a:cs typeface="Times New Roman" panose="02020603050405020304" pitchFamily="18" charset="0"/>
            </a:endParaRPr>
          </a:p>
        </p:txBody>
      </p:sp>
      <p:cxnSp>
        <p:nvCxnSpPr>
          <p:cNvPr id="108553" name="AutoShape 8"/>
          <p:cNvCxnSpPr>
            <a:cxnSpLocks noChangeShapeType="1"/>
            <a:stCxn id="108550" idx="3"/>
            <a:endCxn id="108551" idx="1"/>
          </p:cNvCxnSpPr>
          <p:nvPr/>
        </p:nvCxnSpPr>
        <p:spPr bwMode="auto">
          <a:xfrm>
            <a:off x="1609725" y="3171825"/>
            <a:ext cx="361950" cy="0"/>
          </a:xfrm>
          <a:prstGeom prst="straightConnector1">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554" name="AutoShape 9"/>
          <p:cNvCxnSpPr>
            <a:cxnSpLocks noChangeShapeType="1"/>
            <a:stCxn id="108552" idx="3"/>
          </p:cNvCxnSpPr>
          <p:nvPr/>
        </p:nvCxnSpPr>
        <p:spPr bwMode="auto">
          <a:xfrm>
            <a:off x="4957763" y="3171825"/>
            <a:ext cx="457200" cy="0"/>
          </a:xfrm>
          <a:prstGeom prst="straightConnector1">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555" name="AutoShape 10"/>
          <p:cNvCxnSpPr>
            <a:cxnSpLocks noChangeShapeType="1"/>
            <a:endCxn id="108550" idx="1"/>
          </p:cNvCxnSpPr>
          <p:nvPr/>
        </p:nvCxnSpPr>
        <p:spPr bwMode="auto">
          <a:xfrm>
            <a:off x="523875" y="3171825"/>
            <a:ext cx="381000" cy="0"/>
          </a:xfrm>
          <a:prstGeom prst="straightConnector1">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8556" name="Rectangle 11"/>
          <p:cNvSpPr>
            <a:spLocks noChangeArrowheads="1"/>
          </p:cNvSpPr>
          <p:nvPr/>
        </p:nvSpPr>
        <p:spPr bwMode="auto">
          <a:xfrm>
            <a:off x="2740025" y="2168525"/>
            <a:ext cx="4206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n-US" altLang="sv-SE" b="1" i="1">
                <a:latin typeface="Times New Roman" panose="02020603050405020304" pitchFamily="18" charset="0"/>
                <a:cs typeface="Times New Roman" panose="02020603050405020304" pitchFamily="18" charset="0"/>
              </a:rPr>
              <a:t>R</a:t>
            </a:r>
            <a:endParaRPr lang="en-GB" altLang="sv-SE" b="1" i="1">
              <a:latin typeface="Times New Roman" panose="02020603050405020304" pitchFamily="18" charset="0"/>
              <a:cs typeface="Times New Roman" panose="02020603050405020304" pitchFamily="18" charset="0"/>
            </a:endParaRPr>
          </a:p>
        </p:txBody>
      </p:sp>
      <p:cxnSp>
        <p:nvCxnSpPr>
          <p:cNvPr id="108557" name="AutoShape 12"/>
          <p:cNvCxnSpPr>
            <a:cxnSpLocks noChangeShapeType="1"/>
          </p:cNvCxnSpPr>
          <p:nvPr/>
        </p:nvCxnSpPr>
        <p:spPr bwMode="auto">
          <a:xfrm>
            <a:off x="2657475" y="3171825"/>
            <a:ext cx="457200" cy="0"/>
          </a:xfrm>
          <a:prstGeom prst="straightConnector1">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558" name="AutoShape 13"/>
          <p:cNvCxnSpPr>
            <a:cxnSpLocks noChangeShapeType="1"/>
          </p:cNvCxnSpPr>
          <p:nvPr/>
        </p:nvCxnSpPr>
        <p:spPr bwMode="auto">
          <a:xfrm>
            <a:off x="3810000" y="3171825"/>
            <a:ext cx="457200" cy="0"/>
          </a:xfrm>
          <a:prstGeom prst="straightConnector1">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8559" name="Line 14"/>
          <p:cNvSpPr>
            <a:spLocks noChangeShapeType="1"/>
          </p:cNvSpPr>
          <p:nvPr/>
        </p:nvSpPr>
        <p:spPr bwMode="auto">
          <a:xfrm>
            <a:off x="3295650" y="3167063"/>
            <a:ext cx="304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8560" name="Rectangle 15"/>
          <p:cNvSpPr>
            <a:spLocks noChangeArrowheads="1"/>
          </p:cNvSpPr>
          <p:nvPr/>
        </p:nvSpPr>
        <p:spPr bwMode="auto">
          <a:xfrm>
            <a:off x="1260475" y="4902200"/>
            <a:ext cx="3276600" cy="1270000"/>
          </a:xfrm>
          <a:prstGeom prst="rect">
            <a:avLst/>
          </a:prstGeom>
          <a:solidFill>
            <a:srgbClr val="E9E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400">
              <a:latin typeface="Times New Roman" panose="02020603050405020304" pitchFamily="18" charset="0"/>
            </a:endParaRPr>
          </a:p>
        </p:txBody>
      </p:sp>
      <p:sp>
        <p:nvSpPr>
          <p:cNvPr id="108561" name="Rectangle 16"/>
          <p:cNvSpPr>
            <a:spLocks noChangeArrowheads="1"/>
          </p:cNvSpPr>
          <p:nvPr/>
        </p:nvSpPr>
        <p:spPr bwMode="auto">
          <a:xfrm>
            <a:off x="1489075" y="5105400"/>
            <a:ext cx="685800" cy="838200"/>
          </a:xfrm>
          <a:prstGeom prst="rect">
            <a:avLst/>
          </a:prstGeom>
          <a:solidFill>
            <a:srgbClr val="8ABDDA">
              <a:alpha val="50195"/>
            </a:srgbClr>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SzTx/>
              <a:buFontTx/>
              <a:buNone/>
            </a:pPr>
            <a:r>
              <a:rPr lang="en-US" altLang="sv-SE" sz="1800">
                <a:latin typeface="Lucida Sans Unicode" panose="020B0602030504020204" pitchFamily="34" charset="0"/>
                <a:cs typeface="Times New Roman" panose="02020603050405020304" pitchFamily="18" charset="0"/>
              </a:rPr>
              <a:t>0.95</a:t>
            </a:r>
            <a:endParaRPr lang="en-GB" altLang="sv-SE" sz="1800">
              <a:latin typeface="Lucida Sans Unicode" panose="020B0602030504020204" pitchFamily="34" charset="0"/>
              <a:cs typeface="Times New Roman" panose="02020603050405020304" pitchFamily="18" charset="0"/>
            </a:endParaRPr>
          </a:p>
        </p:txBody>
      </p:sp>
      <p:sp>
        <p:nvSpPr>
          <p:cNvPr id="108562" name="Rectangle 17"/>
          <p:cNvSpPr>
            <a:spLocks noChangeArrowheads="1"/>
          </p:cNvSpPr>
          <p:nvPr/>
        </p:nvSpPr>
        <p:spPr bwMode="auto">
          <a:xfrm>
            <a:off x="2555875" y="5105400"/>
            <a:ext cx="685800" cy="838200"/>
          </a:xfrm>
          <a:prstGeom prst="rect">
            <a:avLst/>
          </a:prstGeom>
          <a:solidFill>
            <a:srgbClr val="8ABDDA">
              <a:alpha val="50195"/>
            </a:srgbClr>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SzTx/>
              <a:buFontTx/>
              <a:buNone/>
            </a:pPr>
            <a:r>
              <a:rPr lang="en-US" altLang="sv-SE" sz="1800">
                <a:latin typeface="Lucida Sans Unicode" panose="020B0602030504020204" pitchFamily="34" charset="0"/>
                <a:cs typeface="Times New Roman" panose="02020603050405020304" pitchFamily="18" charset="0"/>
              </a:rPr>
              <a:t>0.99</a:t>
            </a:r>
            <a:endParaRPr lang="en-GB" altLang="sv-SE" sz="1800">
              <a:latin typeface="Lucida Sans Unicode" panose="020B0602030504020204" pitchFamily="34" charset="0"/>
              <a:cs typeface="Times New Roman" panose="02020603050405020304" pitchFamily="18" charset="0"/>
            </a:endParaRPr>
          </a:p>
        </p:txBody>
      </p:sp>
      <p:sp>
        <p:nvSpPr>
          <p:cNvPr id="108563" name="Rectangle 18"/>
          <p:cNvSpPr>
            <a:spLocks noChangeArrowheads="1"/>
          </p:cNvSpPr>
          <p:nvPr/>
        </p:nvSpPr>
        <p:spPr bwMode="auto">
          <a:xfrm>
            <a:off x="3686175" y="5105400"/>
            <a:ext cx="685800" cy="838200"/>
          </a:xfrm>
          <a:prstGeom prst="rect">
            <a:avLst/>
          </a:prstGeom>
          <a:solidFill>
            <a:srgbClr val="8ABDDA">
              <a:alpha val="50195"/>
            </a:srgbClr>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SzTx/>
              <a:buFontTx/>
              <a:buNone/>
            </a:pPr>
            <a:r>
              <a:rPr lang="en-US" altLang="sv-SE" sz="1800">
                <a:latin typeface="Lucida Sans Unicode" panose="020B0602030504020204" pitchFamily="34" charset="0"/>
                <a:cs typeface="Times New Roman" panose="02020603050405020304" pitchFamily="18" charset="0"/>
              </a:rPr>
              <a:t>0.89</a:t>
            </a:r>
            <a:endParaRPr lang="en-GB" altLang="sv-SE" sz="1800">
              <a:latin typeface="Lucida Sans Unicode" panose="020B0602030504020204" pitchFamily="34" charset="0"/>
              <a:cs typeface="Times New Roman" panose="02020603050405020304" pitchFamily="18" charset="0"/>
            </a:endParaRPr>
          </a:p>
        </p:txBody>
      </p:sp>
      <p:cxnSp>
        <p:nvCxnSpPr>
          <p:cNvPr id="108564" name="AutoShape 19"/>
          <p:cNvCxnSpPr>
            <a:cxnSpLocks noChangeShapeType="1"/>
            <a:stCxn id="108561" idx="3"/>
            <a:endCxn id="108562" idx="1"/>
          </p:cNvCxnSpPr>
          <p:nvPr/>
        </p:nvCxnSpPr>
        <p:spPr bwMode="auto">
          <a:xfrm>
            <a:off x="2184400" y="5524500"/>
            <a:ext cx="361950" cy="0"/>
          </a:xfrm>
          <a:prstGeom prst="straightConnector1">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565" name="AutoShape 20"/>
          <p:cNvCxnSpPr>
            <a:cxnSpLocks noChangeShapeType="1"/>
            <a:stCxn id="108563" idx="3"/>
          </p:cNvCxnSpPr>
          <p:nvPr/>
        </p:nvCxnSpPr>
        <p:spPr bwMode="auto">
          <a:xfrm>
            <a:off x="4381500" y="5524500"/>
            <a:ext cx="457200" cy="0"/>
          </a:xfrm>
          <a:prstGeom prst="straightConnector1">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566" name="AutoShape 21"/>
          <p:cNvCxnSpPr>
            <a:cxnSpLocks noChangeShapeType="1"/>
            <a:endCxn id="108561" idx="1"/>
          </p:cNvCxnSpPr>
          <p:nvPr/>
        </p:nvCxnSpPr>
        <p:spPr bwMode="auto">
          <a:xfrm>
            <a:off x="1098550" y="5524500"/>
            <a:ext cx="381000" cy="0"/>
          </a:xfrm>
          <a:prstGeom prst="straightConnector1">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567" name="AutoShape 22"/>
          <p:cNvCxnSpPr>
            <a:cxnSpLocks noChangeShapeType="1"/>
          </p:cNvCxnSpPr>
          <p:nvPr/>
        </p:nvCxnSpPr>
        <p:spPr bwMode="auto">
          <a:xfrm>
            <a:off x="3232150" y="5524500"/>
            <a:ext cx="457200" cy="0"/>
          </a:xfrm>
          <a:prstGeom prst="straightConnector1">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8568" name="Rectangle 23"/>
          <p:cNvSpPr>
            <a:spLocks noChangeArrowheads="1"/>
          </p:cNvSpPr>
          <p:nvPr/>
        </p:nvSpPr>
        <p:spPr bwMode="auto">
          <a:xfrm>
            <a:off x="5665788" y="5064125"/>
            <a:ext cx="3021012"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n-US" altLang="sv-SE" b="1" i="1">
                <a:latin typeface="Times New Roman" panose="02020603050405020304" pitchFamily="18" charset="0"/>
                <a:cs typeface="Times New Roman" panose="02020603050405020304" pitchFamily="18" charset="0"/>
              </a:rPr>
              <a:t>R </a:t>
            </a:r>
            <a:r>
              <a:rPr lang="en-US" altLang="sv-SE">
                <a:latin typeface="Times New Roman" panose="02020603050405020304" pitchFamily="18" charset="0"/>
                <a:cs typeface="Times New Roman" panose="02020603050405020304" pitchFamily="18" charset="0"/>
              </a:rPr>
              <a:t>= 0.95*0.99*0.89</a:t>
            </a:r>
          </a:p>
          <a:p>
            <a:pPr eaLnBrk="1" hangingPunct="1">
              <a:lnSpc>
                <a:spcPct val="90000"/>
              </a:lnSpc>
              <a:spcBef>
                <a:spcPct val="0"/>
              </a:spcBef>
              <a:buSzTx/>
              <a:buFontTx/>
              <a:buNone/>
            </a:pPr>
            <a:r>
              <a:rPr lang="en-US" altLang="sv-SE">
                <a:latin typeface="Times New Roman" panose="02020603050405020304" pitchFamily="18" charset="0"/>
                <a:cs typeface="Times New Roman" panose="02020603050405020304" pitchFamily="18" charset="0"/>
              </a:rPr>
              <a:t>    = 0.84</a:t>
            </a:r>
            <a:endParaRPr lang="en-GB" altLang="sv-SE" b="1" i="1">
              <a:latin typeface="Times New Roman" panose="02020603050405020304" pitchFamily="18" charset="0"/>
              <a:cs typeface="Times New Roman" panose="02020603050405020304" pitchFamily="18" charset="0"/>
            </a:endParaRPr>
          </a:p>
        </p:txBody>
      </p:sp>
      <p:sp>
        <p:nvSpPr>
          <p:cNvPr id="108569" name="Text Box 24"/>
          <p:cNvSpPr txBox="1">
            <a:spLocks noChangeArrowheads="1"/>
          </p:cNvSpPr>
          <p:nvPr/>
        </p:nvSpPr>
        <p:spPr bwMode="auto">
          <a:xfrm>
            <a:off x="669925" y="4321175"/>
            <a:ext cx="23225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n-US" altLang="sv-SE">
                <a:latin typeface="Lucida Sans Unicode" panose="020B0602030504020204" pitchFamily="34" charset="0"/>
                <a:cs typeface="Times New Roman" panose="02020603050405020304" pitchFamily="18" charset="0"/>
              </a:rPr>
              <a:t>For example</a:t>
            </a:r>
            <a:endParaRPr lang="en-GB" altLang="sv-SE">
              <a:latin typeface="Lucida Sans Unicode" panose="020B060203050402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685800" y="549275"/>
            <a:ext cx="7772400" cy="1295400"/>
          </a:xfrm>
        </p:spPr>
        <p:txBody>
          <a:bodyPr/>
          <a:lstStyle/>
          <a:p>
            <a:pPr eaLnBrk="1" hangingPunct="1"/>
            <a:r>
              <a:rPr lang="en-US" altLang="sv-SE" sz="3600" smtClean="0"/>
              <a:t>Common RBD Patterns:</a:t>
            </a:r>
            <a:br>
              <a:rPr lang="en-US" altLang="sv-SE" sz="3600" smtClean="0"/>
            </a:br>
            <a:r>
              <a:rPr lang="en-US" altLang="sv-SE" sz="3600" smtClean="0"/>
              <a:t>Alternative (Parallel) Components</a:t>
            </a:r>
            <a:endParaRPr lang="en-GB" altLang="sv-SE" sz="3600" smtClean="0"/>
          </a:p>
        </p:txBody>
      </p:sp>
      <p:sp>
        <p:nvSpPr>
          <p:cNvPr id="110595" name="Slide Number Placeholder 6"/>
          <p:cNvSpPr>
            <a:spLocks noGrp="1"/>
          </p:cNvSpPr>
          <p:nvPr>
            <p:ph type="sldNum" sz="quarter" idx="4294967295"/>
          </p:nvPr>
        </p:nvSpPr>
        <p:spPr bwMode="auto">
          <a:xfrm>
            <a:off x="6915150" y="6400800"/>
            <a:ext cx="1905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fld id="{4683143F-8958-42CC-B6ED-C403B4723BC2}" type="slidenum">
              <a:rPr lang="en-GB" altLang="sv-SE" sz="1000">
                <a:latin typeface="Times New Roman" panose="02020603050405020304" pitchFamily="18" charset="0"/>
              </a:rPr>
              <a:pPr eaLnBrk="1" hangingPunct="1">
                <a:lnSpc>
                  <a:spcPct val="90000"/>
                </a:lnSpc>
                <a:spcBef>
                  <a:spcPct val="0"/>
                </a:spcBef>
                <a:buSzTx/>
                <a:buFontTx/>
                <a:buNone/>
              </a:pPr>
              <a:t>48</a:t>
            </a:fld>
            <a:endParaRPr lang="en-GB" altLang="sv-SE" sz="1000">
              <a:latin typeface="Times New Roman" panose="02020603050405020304" pitchFamily="18" charset="0"/>
            </a:endParaRPr>
          </a:p>
        </p:txBody>
      </p:sp>
      <p:graphicFrame>
        <p:nvGraphicFramePr>
          <p:cNvPr id="110596" name="Object 3"/>
          <p:cNvGraphicFramePr>
            <a:graphicFrameLocks noChangeAspect="1"/>
          </p:cNvGraphicFramePr>
          <p:nvPr/>
        </p:nvGraphicFramePr>
        <p:xfrm>
          <a:off x="3657600" y="1981200"/>
          <a:ext cx="5184775" cy="1979613"/>
        </p:xfrm>
        <a:graphic>
          <a:graphicData uri="http://schemas.openxmlformats.org/presentationml/2006/ole">
            <mc:AlternateContent xmlns:mc="http://schemas.openxmlformats.org/markup-compatibility/2006">
              <mc:Choice xmlns:v="urn:schemas-microsoft-com:vml" Requires="v">
                <p:oleObj spid="_x0000_s110610" name="Equation" r:id="rId4" imgW="1129810" imgH="431613" progId="Equation.3">
                  <p:embed/>
                </p:oleObj>
              </mc:Choice>
              <mc:Fallback>
                <p:oleObj name="Equation" r:id="rId4" imgW="1129810" imgH="431613"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1981200"/>
                        <a:ext cx="5184775" cy="1979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0597" name="Rectangle 4"/>
          <p:cNvSpPr>
            <a:spLocks noChangeArrowheads="1"/>
          </p:cNvSpPr>
          <p:nvPr/>
        </p:nvSpPr>
        <p:spPr bwMode="auto">
          <a:xfrm>
            <a:off x="1066800" y="2057400"/>
            <a:ext cx="2209800" cy="4191000"/>
          </a:xfrm>
          <a:prstGeom prst="rect">
            <a:avLst/>
          </a:prstGeom>
          <a:solidFill>
            <a:srgbClr val="E9E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400">
              <a:latin typeface="Times New Roman" panose="02020603050405020304" pitchFamily="18" charset="0"/>
            </a:endParaRPr>
          </a:p>
        </p:txBody>
      </p:sp>
      <p:sp>
        <p:nvSpPr>
          <p:cNvPr id="110598" name="Rectangle 5"/>
          <p:cNvSpPr>
            <a:spLocks noChangeArrowheads="1"/>
          </p:cNvSpPr>
          <p:nvPr/>
        </p:nvSpPr>
        <p:spPr bwMode="auto">
          <a:xfrm>
            <a:off x="2736850" y="2006600"/>
            <a:ext cx="4206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n-US" altLang="sv-SE" b="1" i="1">
                <a:latin typeface="Times New Roman" panose="02020603050405020304" pitchFamily="18" charset="0"/>
                <a:cs typeface="Times New Roman" panose="02020603050405020304" pitchFamily="18" charset="0"/>
              </a:rPr>
              <a:t>R</a:t>
            </a:r>
            <a:endParaRPr lang="en-GB" altLang="sv-SE" b="1" i="1">
              <a:latin typeface="Times New Roman" panose="02020603050405020304" pitchFamily="18" charset="0"/>
              <a:cs typeface="Times New Roman" panose="02020603050405020304" pitchFamily="18" charset="0"/>
            </a:endParaRPr>
          </a:p>
        </p:txBody>
      </p:sp>
      <p:sp>
        <p:nvSpPr>
          <p:cNvPr id="110599" name="Line 6"/>
          <p:cNvSpPr>
            <a:spLocks noChangeShapeType="1"/>
          </p:cNvSpPr>
          <p:nvPr/>
        </p:nvSpPr>
        <p:spPr bwMode="auto">
          <a:xfrm rot="5400000">
            <a:off x="1971675" y="4660900"/>
            <a:ext cx="304800" cy="0"/>
          </a:xfrm>
          <a:prstGeom prst="line">
            <a:avLst/>
          </a:prstGeom>
          <a:noFill/>
          <a:ln w="381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cxnSp>
        <p:nvCxnSpPr>
          <p:cNvPr id="110600" name="AutoShape 7"/>
          <p:cNvCxnSpPr>
            <a:cxnSpLocks noChangeShapeType="1"/>
          </p:cNvCxnSpPr>
          <p:nvPr/>
        </p:nvCxnSpPr>
        <p:spPr bwMode="auto">
          <a:xfrm flipV="1">
            <a:off x="838200" y="2705100"/>
            <a:ext cx="990600" cy="1295400"/>
          </a:xfrm>
          <a:prstGeom prst="bentConnector3">
            <a:avLst>
              <a:gd name="adj1" fmla="val 50000"/>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601" name="AutoShape 8"/>
          <p:cNvCxnSpPr>
            <a:cxnSpLocks noChangeShapeType="1"/>
          </p:cNvCxnSpPr>
          <p:nvPr/>
        </p:nvCxnSpPr>
        <p:spPr bwMode="auto">
          <a:xfrm flipV="1">
            <a:off x="838200" y="3695700"/>
            <a:ext cx="990600" cy="304800"/>
          </a:xfrm>
          <a:prstGeom prst="bentConnector3">
            <a:avLst>
              <a:gd name="adj1" fmla="val 50000"/>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602" name="AutoShape 10"/>
          <p:cNvCxnSpPr>
            <a:cxnSpLocks noChangeShapeType="1"/>
          </p:cNvCxnSpPr>
          <p:nvPr/>
        </p:nvCxnSpPr>
        <p:spPr bwMode="auto">
          <a:xfrm>
            <a:off x="838200" y="4000500"/>
            <a:ext cx="990600" cy="1600200"/>
          </a:xfrm>
          <a:prstGeom prst="bentConnector3">
            <a:avLst>
              <a:gd name="adj1" fmla="val 50000"/>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603" name="AutoShape 11"/>
          <p:cNvCxnSpPr>
            <a:cxnSpLocks noChangeShapeType="1"/>
          </p:cNvCxnSpPr>
          <p:nvPr/>
        </p:nvCxnSpPr>
        <p:spPr bwMode="auto">
          <a:xfrm>
            <a:off x="2514600" y="2705100"/>
            <a:ext cx="914400" cy="1295400"/>
          </a:xfrm>
          <a:prstGeom prst="bentConnector3">
            <a:avLst>
              <a:gd name="adj1" fmla="val 50000"/>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604" name="AutoShape 12"/>
          <p:cNvCxnSpPr>
            <a:cxnSpLocks noChangeShapeType="1"/>
          </p:cNvCxnSpPr>
          <p:nvPr/>
        </p:nvCxnSpPr>
        <p:spPr bwMode="auto">
          <a:xfrm>
            <a:off x="2514600" y="3695700"/>
            <a:ext cx="914400" cy="304800"/>
          </a:xfrm>
          <a:prstGeom prst="bentConnector3">
            <a:avLst>
              <a:gd name="adj1" fmla="val 50000"/>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605" name="AutoShape 13"/>
          <p:cNvCxnSpPr>
            <a:cxnSpLocks noChangeShapeType="1"/>
          </p:cNvCxnSpPr>
          <p:nvPr/>
        </p:nvCxnSpPr>
        <p:spPr bwMode="auto">
          <a:xfrm flipV="1">
            <a:off x="2514600" y="4000500"/>
            <a:ext cx="914400" cy="1600200"/>
          </a:xfrm>
          <a:prstGeom prst="bentConnector3">
            <a:avLst>
              <a:gd name="adj1" fmla="val 50000"/>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0606" name="Rectangle 15"/>
          <p:cNvSpPr>
            <a:spLocks noChangeArrowheads="1"/>
          </p:cNvSpPr>
          <p:nvPr/>
        </p:nvSpPr>
        <p:spPr bwMode="auto">
          <a:xfrm>
            <a:off x="1828800" y="2286000"/>
            <a:ext cx="685800" cy="838200"/>
          </a:xfrm>
          <a:prstGeom prst="rect">
            <a:avLst/>
          </a:prstGeom>
          <a:solidFill>
            <a:srgbClr val="8ABDDA">
              <a:alpha val="50195"/>
            </a:srgbClr>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SzTx/>
              <a:buFontTx/>
              <a:buNone/>
            </a:pPr>
            <a:r>
              <a:rPr lang="en-US" altLang="sv-SE">
                <a:latin typeface="Lucida Sans Unicode" panose="020B0602030504020204" pitchFamily="34" charset="0"/>
                <a:cs typeface="Times New Roman" panose="02020603050405020304" pitchFamily="18" charset="0"/>
              </a:rPr>
              <a:t>R</a:t>
            </a:r>
            <a:r>
              <a:rPr lang="en-US" altLang="sv-SE" baseline="-25000">
                <a:latin typeface="Lucida Sans Unicode" panose="020B0602030504020204" pitchFamily="34" charset="0"/>
                <a:cs typeface="Times New Roman" panose="02020603050405020304" pitchFamily="18" charset="0"/>
              </a:rPr>
              <a:t>1</a:t>
            </a:r>
            <a:endParaRPr lang="en-GB" altLang="sv-SE" baseline="-25000">
              <a:latin typeface="Lucida Sans Unicode" panose="020B0602030504020204" pitchFamily="34" charset="0"/>
              <a:cs typeface="Times New Roman" panose="02020603050405020304" pitchFamily="18" charset="0"/>
            </a:endParaRPr>
          </a:p>
        </p:txBody>
      </p:sp>
      <p:sp>
        <p:nvSpPr>
          <p:cNvPr id="110607" name="Rectangle 16"/>
          <p:cNvSpPr>
            <a:spLocks noChangeArrowheads="1"/>
          </p:cNvSpPr>
          <p:nvPr/>
        </p:nvSpPr>
        <p:spPr bwMode="auto">
          <a:xfrm>
            <a:off x="1828800" y="3284538"/>
            <a:ext cx="685800" cy="838200"/>
          </a:xfrm>
          <a:prstGeom prst="rect">
            <a:avLst/>
          </a:prstGeom>
          <a:solidFill>
            <a:srgbClr val="8ABDDA">
              <a:alpha val="50195"/>
            </a:srgbClr>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SzTx/>
              <a:buFontTx/>
              <a:buNone/>
            </a:pPr>
            <a:r>
              <a:rPr lang="en-US" altLang="sv-SE">
                <a:latin typeface="Lucida Sans Unicode" panose="020B0602030504020204" pitchFamily="34" charset="0"/>
                <a:cs typeface="Times New Roman" panose="02020603050405020304" pitchFamily="18" charset="0"/>
              </a:rPr>
              <a:t>R</a:t>
            </a:r>
            <a:r>
              <a:rPr lang="en-US" altLang="sv-SE" baseline="-25000">
                <a:latin typeface="Lucida Sans Unicode" panose="020B0602030504020204" pitchFamily="34" charset="0"/>
                <a:cs typeface="Times New Roman" panose="02020603050405020304" pitchFamily="18" charset="0"/>
              </a:rPr>
              <a:t>2</a:t>
            </a:r>
            <a:endParaRPr lang="en-GB" altLang="sv-SE" baseline="-25000">
              <a:latin typeface="Lucida Sans Unicode" panose="020B0602030504020204" pitchFamily="34" charset="0"/>
              <a:cs typeface="Times New Roman" panose="02020603050405020304" pitchFamily="18" charset="0"/>
            </a:endParaRPr>
          </a:p>
        </p:txBody>
      </p:sp>
      <p:sp>
        <p:nvSpPr>
          <p:cNvPr id="110608" name="Rectangle 17"/>
          <p:cNvSpPr>
            <a:spLocks noChangeArrowheads="1"/>
          </p:cNvSpPr>
          <p:nvPr/>
        </p:nvSpPr>
        <p:spPr bwMode="auto">
          <a:xfrm>
            <a:off x="1828800" y="5181600"/>
            <a:ext cx="685800" cy="838200"/>
          </a:xfrm>
          <a:prstGeom prst="rect">
            <a:avLst/>
          </a:prstGeom>
          <a:solidFill>
            <a:srgbClr val="8ABDDA">
              <a:alpha val="50195"/>
            </a:srgbClr>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SzTx/>
              <a:buFontTx/>
              <a:buNone/>
            </a:pPr>
            <a:r>
              <a:rPr lang="en-US" altLang="sv-SE">
                <a:latin typeface="Lucida Sans Unicode" panose="020B0602030504020204" pitchFamily="34" charset="0"/>
                <a:cs typeface="Times New Roman" panose="02020603050405020304" pitchFamily="18" charset="0"/>
              </a:rPr>
              <a:t>R</a:t>
            </a:r>
            <a:r>
              <a:rPr lang="en-US" altLang="sv-SE" baseline="-25000">
                <a:latin typeface="Lucida Sans Unicode" panose="020B0602030504020204" pitchFamily="34" charset="0"/>
                <a:cs typeface="Times New Roman" panose="02020603050405020304" pitchFamily="18" charset="0"/>
              </a:rPr>
              <a:t>n</a:t>
            </a:r>
            <a:endParaRPr lang="en-GB" altLang="sv-SE" baseline="-25000">
              <a:latin typeface="Lucida Sans Unicode" panose="020B060203050402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685800" y="838200"/>
            <a:ext cx="7772400" cy="838200"/>
          </a:xfrm>
        </p:spPr>
        <p:txBody>
          <a:bodyPr/>
          <a:lstStyle/>
          <a:p>
            <a:pPr eaLnBrk="1" hangingPunct="1"/>
            <a:r>
              <a:rPr lang="en-US" altLang="sv-SE" smtClean="0"/>
              <a:t>Example Parallel Components</a:t>
            </a:r>
            <a:endParaRPr lang="en-GB" altLang="sv-SE" smtClean="0"/>
          </a:p>
        </p:txBody>
      </p:sp>
      <p:sp>
        <p:nvSpPr>
          <p:cNvPr id="112643" name="Slide Number Placeholder 6"/>
          <p:cNvSpPr>
            <a:spLocks noGrp="1"/>
          </p:cNvSpPr>
          <p:nvPr>
            <p:ph type="sldNum" sz="quarter" idx="4294967295"/>
          </p:nvPr>
        </p:nvSpPr>
        <p:spPr bwMode="auto">
          <a:xfrm>
            <a:off x="6915150" y="6400800"/>
            <a:ext cx="1905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fld id="{91FCD7DD-C189-4692-BFDB-9741EB10407B}" type="slidenum">
              <a:rPr lang="en-GB" altLang="sv-SE" sz="1000">
                <a:latin typeface="Times New Roman" panose="02020603050405020304" pitchFamily="18" charset="0"/>
              </a:rPr>
              <a:pPr eaLnBrk="1" hangingPunct="1">
                <a:lnSpc>
                  <a:spcPct val="90000"/>
                </a:lnSpc>
                <a:spcBef>
                  <a:spcPct val="0"/>
                </a:spcBef>
                <a:buSzTx/>
                <a:buFontTx/>
                <a:buNone/>
              </a:pPr>
              <a:t>49</a:t>
            </a:fld>
            <a:endParaRPr lang="en-GB" altLang="sv-SE" sz="1000">
              <a:latin typeface="Times New Roman" panose="02020603050405020304" pitchFamily="18" charset="0"/>
            </a:endParaRPr>
          </a:p>
        </p:txBody>
      </p:sp>
      <p:graphicFrame>
        <p:nvGraphicFramePr>
          <p:cNvPr id="112644" name="Object 3"/>
          <p:cNvGraphicFramePr>
            <a:graphicFrameLocks noChangeAspect="1"/>
          </p:cNvGraphicFramePr>
          <p:nvPr/>
        </p:nvGraphicFramePr>
        <p:xfrm>
          <a:off x="4038600" y="1828800"/>
          <a:ext cx="3962400" cy="1219200"/>
        </p:xfrm>
        <a:graphic>
          <a:graphicData uri="http://schemas.openxmlformats.org/presentationml/2006/ole">
            <mc:AlternateContent xmlns:mc="http://schemas.openxmlformats.org/markup-compatibility/2006">
              <mc:Choice xmlns:v="urn:schemas-microsoft-com:vml" Requires="v">
                <p:oleObj spid="_x0000_s112657" name="Equation" r:id="rId4" imgW="1129810" imgH="431613" progId="Equation.3">
                  <p:embed/>
                </p:oleObj>
              </mc:Choice>
              <mc:Fallback>
                <p:oleObj name="Equation" r:id="rId4" imgW="1129810" imgH="431613"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1828800"/>
                        <a:ext cx="3962400"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645" name="Rectangle 4"/>
          <p:cNvSpPr>
            <a:spLocks noChangeArrowheads="1"/>
          </p:cNvSpPr>
          <p:nvPr/>
        </p:nvSpPr>
        <p:spPr bwMode="auto">
          <a:xfrm>
            <a:off x="1066800" y="2057400"/>
            <a:ext cx="2209800" cy="3352800"/>
          </a:xfrm>
          <a:prstGeom prst="rect">
            <a:avLst/>
          </a:prstGeom>
          <a:solidFill>
            <a:srgbClr val="E9E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400">
              <a:latin typeface="Times New Roman" panose="02020603050405020304" pitchFamily="18" charset="0"/>
            </a:endParaRPr>
          </a:p>
        </p:txBody>
      </p:sp>
      <p:cxnSp>
        <p:nvCxnSpPr>
          <p:cNvPr id="112646" name="AutoShape 5"/>
          <p:cNvCxnSpPr>
            <a:cxnSpLocks noChangeShapeType="1"/>
          </p:cNvCxnSpPr>
          <p:nvPr/>
        </p:nvCxnSpPr>
        <p:spPr bwMode="auto">
          <a:xfrm>
            <a:off x="838200" y="3733800"/>
            <a:ext cx="990600"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647" name="AutoShape 6"/>
          <p:cNvCxnSpPr>
            <a:cxnSpLocks noChangeShapeType="1"/>
          </p:cNvCxnSpPr>
          <p:nvPr/>
        </p:nvCxnSpPr>
        <p:spPr bwMode="auto">
          <a:xfrm flipV="1">
            <a:off x="838200" y="2705100"/>
            <a:ext cx="990600" cy="1028700"/>
          </a:xfrm>
          <a:prstGeom prst="bentConnector3">
            <a:avLst>
              <a:gd name="adj1" fmla="val 50000"/>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648" name="AutoShape 7"/>
          <p:cNvCxnSpPr>
            <a:cxnSpLocks noChangeShapeType="1"/>
          </p:cNvCxnSpPr>
          <p:nvPr/>
        </p:nvCxnSpPr>
        <p:spPr bwMode="auto">
          <a:xfrm>
            <a:off x="838200" y="3733800"/>
            <a:ext cx="990600" cy="1028700"/>
          </a:xfrm>
          <a:prstGeom prst="bentConnector3">
            <a:avLst>
              <a:gd name="adj1" fmla="val 50000"/>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649" name="AutoShape 8"/>
          <p:cNvCxnSpPr>
            <a:cxnSpLocks noChangeShapeType="1"/>
          </p:cNvCxnSpPr>
          <p:nvPr/>
        </p:nvCxnSpPr>
        <p:spPr bwMode="auto">
          <a:xfrm>
            <a:off x="2514600" y="2705100"/>
            <a:ext cx="990600" cy="1028700"/>
          </a:xfrm>
          <a:prstGeom prst="bentConnector3">
            <a:avLst>
              <a:gd name="adj1" fmla="val 50000"/>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650" name="AutoShape 9"/>
          <p:cNvCxnSpPr>
            <a:cxnSpLocks noChangeShapeType="1"/>
          </p:cNvCxnSpPr>
          <p:nvPr/>
        </p:nvCxnSpPr>
        <p:spPr bwMode="auto">
          <a:xfrm>
            <a:off x="2514600" y="3733800"/>
            <a:ext cx="990600"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651" name="AutoShape 10"/>
          <p:cNvCxnSpPr>
            <a:cxnSpLocks noChangeShapeType="1"/>
          </p:cNvCxnSpPr>
          <p:nvPr/>
        </p:nvCxnSpPr>
        <p:spPr bwMode="auto">
          <a:xfrm flipV="1">
            <a:off x="2514600" y="3733800"/>
            <a:ext cx="990600" cy="1028700"/>
          </a:xfrm>
          <a:prstGeom prst="bentConnector3">
            <a:avLst>
              <a:gd name="adj1" fmla="val 50000"/>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2652" name="Rectangle 11"/>
          <p:cNvSpPr>
            <a:spLocks noChangeArrowheads="1"/>
          </p:cNvSpPr>
          <p:nvPr/>
        </p:nvSpPr>
        <p:spPr bwMode="auto">
          <a:xfrm>
            <a:off x="3962400" y="3581400"/>
            <a:ext cx="515937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n-US" altLang="sv-SE" b="1" i="1">
                <a:latin typeface="Times New Roman" panose="02020603050405020304" pitchFamily="18" charset="0"/>
                <a:cs typeface="Times New Roman" panose="02020603050405020304" pitchFamily="18" charset="0"/>
              </a:rPr>
              <a:t>R </a:t>
            </a:r>
            <a:r>
              <a:rPr lang="en-US" altLang="sv-SE">
                <a:latin typeface="Times New Roman" panose="02020603050405020304" pitchFamily="18" charset="0"/>
                <a:cs typeface="Times New Roman" panose="02020603050405020304" pitchFamily="18" charset="0"/>
              </a:rPr>
              <a:t>= 1 – (1-0.95)*(1-0.99)*(1-0.89)</a:t>
            </a:r>
          </a:p>
          <a:p>
            <a:pPr eaLnBrk="1" hangingPunct="1">
              <a:lnSpc>
                <a:spcPct val="90000"/>
              </a:lnSpc>
              <a:spcBef>
                <a:spcPct val="0"/>
              </a:spcBef>
              <a:buSzTx/>
              <a:buFontTx/>
              <a:buNone/>
            </a:pPr>
            <a:r>
              <a:rPr lang="en-US" altLang="sv-SE">
                <a:latin typeface="Times New Roman" panose="02020603050405020304" pitchFamily="18" charset="0"/>
                <a:cs typeface="Times New Roman" panose="02020603050405020304" pitchFamily="18" charset="0"/>
              </a:rPr>
              <a:t>    = 1 – 0.05*0.01*0.11</a:t>
            </a:r>
          </a:p>
          <a:p>
            <a:pPr eaLnBrk="1" hangingPunct="1">
              <a:lnSpc>
                <a:spcPct val="90000"/>
              </a:lnSpc>
              <a:spcBef>
                <a:spcPct val="0"/>
              </a:spcBef>
              <a:buSzTx/>
              <a:buFontTx/>
              <a:buNone/>
            </a:pPr>
            <a:r>
              <a:rPr lang="en-US" altLang="sv-SE">
                <a:latin typeface="Times New Roman" panose="02020603050405020304" pitchFamily="18" charset="0"/>
                <a:cs typeface="Times New Roman" panose="02020603050405020304" pitchFamily="18" charset="0"/>
              </a:rPr>
              <a:t>    = 1 – 5.5*10</a:t>
            </a:r>
            <a:r>
              <a:rPr lang="en-US" altLang="sv-SE" baseline="30000">
                <a:latin typeface="Times New Roman" panose="02020603050405020304" pitchFamily="18" charset="0"/>
                <a:cs typeface="Times New Roman" panose="02020603050405020304" pitchFamily="18" charset="0"/>
              </a:rPr>
              <a:t>-5</a:t>
            </a:r>
          </a:p>
          <a:p>
            <a:pPr eaLnBrk="1" hangingPunct="1">
              <a:lnSpc>
                <a:spcPct val="90000"/>
              </a:lnSpc>
              <a:spcBef>
                <a:spcPct val="0"/>
              </a:spcBef>
              <a:buSzTx/>
              <a:buFontTx/>
              <a:buNone/>
            </a:pPr>
            <a:r>
              <a:rPr lang="en-US" altLang="sv-SE" baseline="30000">
                <a:latin typeface="Times New Roman" panose="02020603050405020304" pitchFamily="18" charset="0"/>
                <a:cs typeface="Times New Roman" panose="02020603050405020304" pitchFamily="18" charset="0"/>
              </a:rPr>
              <a:t>     </a:t>
            </a:r>
            <a:r>
              <a:rPr lang="en-US" altLang="sv-SE">
                <a:latin typeface="Times New Roman" panose="02020603050405020304" pitchFamily="18" charset="0"/>
                <a:cs typeface="Times New Roman" panose="02020603050405020304" pitchFamily="18" charset="0"/>
              </a:rPr>
              <a:t> = 0.99</a:t>
            </a:r>
            <a:endParaRPr lang="en-GB" altLang="sv-SE">
              <a:latin typeface="Times New Roman" panose="02020603050405020304" pitchFamily="18" charset="0"/>
              <a:cs typeface="Times New Roman" panose="02020603050405020304" pitchFamily="18" charset="0"/>
            </a:endParaRPr>
          </a:p>
        </p:txBody>
      </p:sp>
      <p:sp>
        <p:nvSpPr>
          <p:cNvPr id="112653" name="Rectangle 12"/>
          <p:cNvSpPr>
            <a:spLocks noChangeArrowheads="1"/>
          </p:cNvSpPr>
          <p:nvPr/>
        </p:nvSpPr>
        <p:spPr bwMode="auto">
          <a:xfrm>
            <a:off x="1828800" y="2286000"/>
            <a:ext cx="685800" cy="838200"/>
          </a:xfrm>
          <a:prstGeom prst="rect">
            <a:avLst/>
          </a:prstGeom>
          <a:solidFill>
            <a:srgbClr val="8ABDDA">
              <a:alpha val="50195"/>
            </a:srgbClr>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SzTx/>
              <a:buFontTx/>
              <a:buNone/>
            </a:pPr>
            <a:r>
              <a:rPr lang="en-US" altLang="sv-SE" sz="1800">
                <a:latin typeface="Lucida Sans Unicode" panose="020B0602030504020204" pitchFamily="34" charset="0"/>
                <a:cs typeface="Times New Roman" panose="02020603050405020304" pitchFamily="18" charset="0"/>
              </a:rPr>
              <a:t>0.95</a:t>
            </a:r>
            <a:endParaRPr lang="en-GB" altLang="sv-SE" sz="1800">
              <a:latin typeface="Lucida Sans Unicode" panose="020B0602030504020204" pitchFamily="34" charset="0"/>
              <a:cs typeface="Times New Roman" panose="02020603050405020304" pitchFamily="18" charset="0"/>
            </a:endParaRPr>
          </a:p>
        </p:txBody>
      </p:sp>
      <p:sp>
        <p:nvSpPr>
          <p:cNvPr id="112654" name="Rectangle 13"/>
          <p:cNvSpPr>
            <a:spLocks noChangeArrowheads="1"/>
          </p:cNvSpPr>
          <p:nvPr/>
        </p:nvSpPr>
        <p:spPr bwMode="auto">
          <a:xfrm>
            <a:off x="1828800" y="3352800"/>
            <a:ext cx="685800" cy="838200"/>
          </a:xfrm>
          <a:prstGeom prst="rect">
            <a:avLst/>
          </a:prstGeom>
          <a:solidFill>
            <a:srgbClr val="8ABDDA">
              <a:alpha val="50195"/>
            </a:srgbClr>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SzTx/>
              <a:buFontTx/>
              <a:buNone/>
            </a:pPr>
            <a:r>
              <a:rPr lang="en-US" altLang="sv-SE" sz="1800">
                <a:latin typeface="Lucida Sans Unicode" panose="020B0602030504020204" pitchFamily="34" charset="0"/>
                <a:cs typeface="Times New Roman" panose="02020603050405020304" pitchFamily="18" charset="0"/>
              </a:rPr>
              <a:t>0.99</a:t>
            </a:r>
            <a:endParaRPr lang="en-GB" altLang="sv-SE" sz="1800">
              <a:latin typeface="Lucida Sans Unicode" panose="020B0602030504020204" pitchFamily="34" charset="0"/>
              <a:cs typeface="Times New Roman" panose="02020603050405020304" pitchFamily="18" charset="0"/>
            </a:endParaRPr>
          </a:p>
        </p:txBody>
      </p:sp>
      <p:sp>
        <p:nvSpPr>
          <p:cNvPr id="112655" name="Rectangle 14"/>
          <p:cNvSpPr>
            <a:spLocks noChangeArrowheads="1"/>
          </p:cNvSpPr>
          <p:nvPr/>
        </p:nvSpPr>
        <p:spPr bwMode="auto">
          <a:xfrm>
            <a:off x="1828800" y="4419600"/>
            <a:ext cx="685800" cy="838200"/>
          </a:xfrm>
          <a:prstGeom prst="rect">
            <a:avLst/>
          </a:prstGeom>
          <a:solidFill>
            <a:srgbClr val="8ABDDA">
              <a:alpha val="50195"/>
            </a:srgbClr>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SzTx/>
              <a:buFontTx/>
              <a:buNone/>
            </a:pPr>
            <a:r>
              <a:rPr lang="en-US" altLang="sv-SE" sz="1800">
                <a:latin typeface="Lucida Sans Unicode" panose="020B0602030504020204" pitchFamily="34" charset="0"/>
                <a:cs typeface="Times New Roman" panose="02020603050405020304" pitchFamily="18" charset="0"/>
              </a:rPr>
              <a:t>0.89</a:t>
            </a:r>
            <a:endParaRPr lang="en-GB" altLang="sv-SE" sz="1800">
              <a:latin typeface="Lucida Sans Unicode" panose="020B060203050402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a:xfrm>
            <a:off x="468313" y="476250"/>
            <a:ext cx="8496300" cy="693738"/>
          </a:xfrm>
        </p:spPr>
        <p:txBody>
          <a:bodyPr/>
          <a:lstStyle/>
          <a:p>
            <a:r>
              <a:rPr lang="en-US" altLang="sv-SE" smtClean="0"/>
              <a:t>Performance throughout lifecycle</a:t>
            </a:r>
            <a:endParaRPr lang="nl-NL" altLang="sv-SE" smtClean="0"/>
          </a:p>
        </p:txBody>
      </p:sp>
      <p:sp>
        <p:nvSpPr>
          <p:cNvPr id="33795" name="Slide Number Placeholder 4"/>
          <p:cNvSpPr>
            <a:spLocks noGrp="1"/>
          </p:cNvSpPr>
          <p:nvPr>
            <p:ph type="sldNum" sz="quarter" idx="4294967295"/>
          </p:nvPr>
        </p:nvSpPr>
        <p:spPr bwMode="auto">
          <a:xfrm>
            <a:off x="7239000" y="6400800"/>
            <a:ext cx="1905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fld id="{41E70DE8-6B66-4BD2-AA51-A4BBB0D3BC3E}" type="slidenum">
              <a:rPr lang="en-GB" altLang="sv-SE" sz="2000">
                <a:latin typeface="Lucida Sans Unicode" panose="020B0602030504020204" pitchFamily="34" charset="0"/>
              </a:rPr>
              <a:pPr eaLnBrk="1" hangingPunct="1">
                <a:lnSpc>
                  <a:spcPct val="90000"/>
                </a:lnSpc>
                <a:spcBef>
                  <a:spcPct val="0"/>
                </a:spcBef>
                <a:buSzTx/>
                <a:buFontTx/>
                <a:buNone/>
              </a:pPr>
              <a:t>5</a:t>
            </a:fld>
            <a:endParaRPr lang="en-GB" altLang="sv-SE" sz="2000">
              <a:latin typeface="Lucida Sans Unicode" panose="020B0602030504020204" pitchFamily="34" charset="0"/>
            </a:endParaRPr>
          </a:p>
        </p:txBody>
      </p:sp>
      <p:pic>
        <p:nvPicPr>
          <p:cNvPr id="33796" name="Picture 6" descr="PerformanceEngineer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2213" y="1268413"/>
            <a:ext cx="6835775" cy="524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3"/>
          <p:cNvSpPr>
            <a:spLocks noGrp="1"/>
          </p:cNvSpPr>
          <p:nvPr>
            <p:ph type="sldNum" sz="quarter" idx="4294967295"/>
          </p:nvPr>
        </p:nvSpPr>
        <p:spPr bwMode="auto">
          <a:xfrm>
            <a:off x="7131050" y="6524625"/>
            <a:ext cx="1905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fld id="{EB841222-2121-4D44-911A-0517C2762F94}" type="slidenum">
              <a:rPr lang="en-US" altLang="sv-SE" sz="1000">
                <a:solidFill>
                  <a:srgbClr val="000000"/>
                </a:solidFill>
                <a:latin typeface="Times New Roman" panose="02020603050405020304" pitchFamily="18" charset="0"/>
              </a:rPr>
              <a:pPr eaLnBrk="1" hangingPunct="1">
                <a:lnSpc>
                  <a:spcPct val="90000"/>
                </a:lnSpc>
                <a:spcBef>
                  <a:spcPct val="0"/>
                </a:spcBef>
                <a:buSzTx/>
                <a:buFontTx/>
                <a:buNone/>
              </a:pPr>
              <a:t>50</a:t>
            </a:fld>
            <a:endParaRPr lang="en-US" altLang="sv-SE" sz="1000">
              <a:solidFill>
                <a:srgbClr val="000000"/>
              </a:solidFill>
              <a:latin typeface="Times New Roman" panose="02020603050405020304" pitchFamily="18" charset="0"/>
            </a:endParaRPr>
          </a:p>
        </p:txBody>
      </p:sp>
      <p:sp>
        <p:nvSpPr>
          <p:cNvPr id="114691" name="Text Box 2"/>
          <p:cNvSpPr txBox="1">
            <a:spLocks noChangeArrowheads="1"/>
          </p:cNvSpPr>
          <p:nvPr/>
        </p:nvSpPr>
        <p:spPr bwMode="auto">
          <a:xfrm>
            <a:off x="1752600" y="768350"/>
            <a:ext cx="521652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nSpc>
                <a:spcPct val="90000"/>
              </a:lnSpc>
              <a:spcBef>
                <a:spcPct val="0"/>
              </a:spcBef>
              <a:buSzTx/>
              <a:buFontTx/>
              <a:buNone/>
            </a:pPr>
            <a:r>
              <a:rPr lang="en-US" altLang="sv-SE">
                <a:solidFill>
                  <a:srgbClr val="000000"/>
                </a:solidFill>
                <a:latin typeface="Arial" panose="020B0604020202020204" pitchFamily="34" charset="0"/>
              </a:rPr>
              <a:t>Parallel Reliability Configuration</a:t>
            </a:r>
          </a:p>
          <a:p>
            <a:pPr>
              <a:lnSpc>
                <a:spcPct val="90000"/>
              </a:lnSpc>
              <a:spcBef>
                <a:spcPct val="0"/>
              </a:spcBef>
              <a:buSzTx/>
              <a:buFontTx/>
              <a:buNone/>
            </a:pPr>
            <a:endParaRPr lang="en-US" altLang="sv-SE" sz="2400">
              <a:solidFill>
                <a:srgbClr val="000000"/>
              </a:solidFill>
              <a:latin typeface="Times New Roman" panose="02020603050405020304" pitchFamily="18" charset="0"/>
            </a:endParaRPr>
          </a:p>
        </p:txBody>
      </p:sp>
      <p:pic>
        <p:nvPicPr>
          <p:cNvPr id="114692" name="Picture 3" descr="rm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412875"/>
            <a:ext cx="6402388" cy="538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3" name="Text Box 4"/>
          <p:cNvSpPr txBox="1">
            <a:spLocks noChangeArrowheads="1"/>
          </p:cNvSpPr>
          <p:nvPr/>
        </p:nvSpPr>
        <p:spPr bwMode="auto">
          <a:xfrm>
            <a:off x="5440363" y="5500688"/>
            <a:ext cx="260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nSpc>
                <a:spcPct val="90000"/>
              </a:lnSpc>
              <a:spcBef>
                <a:spcPct val="0"/>
              </a:spcBef>
              <a:buSzTx/>
              <a:buFontTx/>
              <a:buNone/>
            </a:pPr>
            <a:r>
              <a:rPr lang="en-US" altLang="sv-SE" sz="1200">
                <a:solidFill>
                  <a:srgbClr val="000000"/>
                </a:solidFill>
                <a:latin typeface="Arial" panose="020B0604020202020204" pitchFamily="34" charset="0"/>
              </a:rPr>
              <a:t>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Number Placeholder 3"/>
          <p:cNvSpPr>
            <a:spLocks noGrp="1"/>
          </p:cNvSpPr>
          <p:nvPr>
            <p:ph type="sldNum" sz="quarter" idx="4294967295"/>
          </p:nvPr>
        </p:nvSpPr>
        <p:spPr bwMode="auto">
          <a:xfrm>
            <a:off x="6915150" y="6400800"/>
            <a:ext cx="1905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fld id="{D4B0195D-CB5A-4CE4-96D9-F9D1E0304F95}" type="slidenum">
              <a:rPr lang="en-GB" altLang="sv-SE" sz="1000">
                <a:latin typeface="Times New Roman" panose="02020603050405020304" pitchFamily="18" charset="0"/>
              </a:rPr>
              <a:pPr eaLnBrk="1" hangingPunct="1">
                <a:lnSpc>
                  <a:spcPct val="90000"/>
                </a:lnSpc>
                <a:spcBef>
                  <a:spcPct val="0"/>
                </a:spcBef>
                <a:buSzTx/>
                <a:buFontTx/>
                <a:buNone/>
              </a:pPr>
              <a:t>51</a:t>
            </a:fld>
            <a:endParaRPr lang="en-GB" altLang="sv-SE" sz="1000">
              <a:latin typeface="Times New Roman" panose="02020603050405020304" pitchFamily="18" charset="0"/>
            </a:endParaRPr>
          </a:p>
        </p:txBody>
      </p:sp>
      <p:sp>
        <p:nvSpPr>
          <p:cNvPr id="115715" name="Rectangle 22"/>
          <p:cNvSpPr>
            <a:spLocks noGrp="1" noChangeArrowheads="1"/>
          </p:cNvSpPr>
          <p:nvPr>
            <p:ph type="title" idx="4294967295"/>
          </p:nvPr>
        </p:nvSpPr>
        <p:spPr>
          <a:xfrm>
            <a:off x="0" y="723900"/>
            <a:ext cx="9144000" cy="800100"/>
          </a:xfrm>
        </p:spPr>
        <p:txBody>
          <a:bodyPr/>
          <a:lstStyle/>
          <a:p>
            <a:pPr eaLnBrk="1" hangingPunct="1"/>
            <a:r>
              <a:rPr lang="en-US" altLang="sv-SE" smtClean="0"/>
              <a:t>Example Reliability: Structural View</a:t>
            </a:r>
            <a:endParaRPr lang="en-GB" altLang="sv-SE" smtClean="0"/>
          </a:p>
        </p:txBody>
      </p:sp>
      <p:sp>
        <p:nvSpPr>
          <p:cNvPr id="115716" name="Rectangle 13"/>
          <p:cNvSpPr>
            <a:spLocks noChangeArrowheads="1"/>
          </p:cNvSpPr>
          <p:nvPr/>
        </p:nvSpPr>
        <p:spPr bwMode="auto">
          <a:xfrm>
            <a:off x="1524000" y="2514600"/>
            <a:ext cx="609600" cy="457200"/>
          </a:xfrm>
          <a:prstGeom prst="rect">
            <a:avLst/>
          </a:prstGeom>
          <a:solidFill>
            <a:srgbClr val="E9E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SzTx/>
              <a:buFontTx/>
              <a:buNone/>
            </a:pPr>
            <a:r>
              <a:rPr lang="en-US" altLang="sv-SE" sz="2400" b="1">
                <a:latin typeface="Lucida Sans Unicode" panose="020B0602030504020204" pitchFamily="34" charset="0"/>
              </a:rPr>
              <a:t>C</a:t>
            </a:r>
            <a:endParaRPr lang="en-GB" altLang="sv-SE" sz="2400" b="1">
              <a:latin typeface="Lucida Sans Unicode" panose="020B0602030504020204" pitchFamily="34" charset="0"/>
            </a:endParaRPr>
          </a:p>
        </p:txBody>
      </p:sp>
      <p:sp>
        <p:nvSpPr>
          <p:cNvPr id="115717" name="Rectangle 14"/>
          <p:cNvSpPr>
            <a:spLocks noChangeArrowheads="1"/>
          </p:cNvSpPr>
          <p:nvPr/>
        </p:nvSpPr>
        <p:spPr bwMode="auto">
          <a:xfrm>
            <a:off x="1524000" y="3352800"/>
            <a:ext cx="609600" cy="457200"/>
          </a:xfrm>
          <a:prstGeom prst="rect">
            <a:avLst/>
          </a:prstGeom>
          <a:solidFill>
            <a:srgbClr val="E9E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SzTx/>
              <a:buFontTx/>
              <a:buNone/>
            </a:pPr>
            <a:r>
              <a:rPr lang="en-US" altLang="sv-SE" sz="2400" b="1">
                <a:latin typeface="Lucida Sans Unicode" panose="020B0602030504020204" pitchFamily="34" charset="0"/>
              </a:rPr>
              <a:t>S</a:t>
            </a:r>
            <a:endParaRPr lang="en-GB" altLang="sv-SE" sz="2400" b="1">
              <a:latin typeface="Lucida Sans Unicode" panose="020B0602030504020204" pitchFamily="34" charset="0"/>
            </a:endParaRPr>
          </a:p>
        </p:txBody>
      </p:sp>
      <p:sp>
        <p:nvSpPr>
          <p:cNvPr id="115718" name="Rectangle 15"/>
          <p:cNvSpPr>
            <a:spLocks noChangeArrowheads="1"/>
          </p:cNvSpPr>
          <p:nvPr/>
        </p:nvSpPr>
        <p:spPr bwMode="auto">
          <a:xfrm>
            <a:off x="685800" y="4114800"/>
            <a:ext cx="609600" cy="457200"/>
          </a:xfrm>
          <a:prstGeom prst="rect">
            <a:avLst/>
          </a:prstGeom>
          <a:solidFill>
            <a:srgbClr val="E9E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SzTx/>
              <a:buFontTx/>
              <a:buNone/>
            </a:pPr>
            <a:r>
              <a:rPr lang="en-US" altLang="sv-SE" sz="2400" b="1">
                <a:latin typeface="Lucida Sans Unicode" panose="020B0602030504020204" pitchFamily="34" charset="0"/>
              </a:rPr>
              <a:t>K</a:t>
            </a:r>
            <a:endParaRPr lang="en-GB" altLang="sv-SE" sz="2400" b="1">
              <a:latin typeface="Lucida Sans Unicode" panose="020B0602030504020204" pitchFamily="34" charset="0"/>
            </a:endParaRPr>
          </a:p>
        </p:txBody>
      </p:sp>
      <p:sp>
        <p:nvSpPr>
          <p:cNvPr id="115719" name="Rectangle 16"/>
          <p:cNvSpPr>
            <a:spLocks noChangeArrowheads="1"/>
          </p:cNvSpPr>
          <p:nvPr/>
        </p:nvSpPr>
        <p:spPr bwMode="auto">
          <a:xfrm>
            <a:off x="1524000" y="4114800"/>
            <a:ext cx="609600" cy="457200"/>
          </a:xfrm>
          <a:prstGeom prst="rect">
            <a:avLst/>
          </a:prstGeom>
          <a:solidFill>
            <a:srgbClr val="E9E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SzTx/>
              <a:buFontTx/>
              <a:buNone/>
            </a:pPr>
            <a:r>
              <a:rPr lang="en-US" altLang="sv-SE" sz="2400" b="1">
                <a:latin typeface="Lucida Sans Unicode" panose="020B0602030504020204" pitchFamily="34" charset="0"/>
              </a:rPr>
              <a:t>L</a:t>
            </a:r>
            <a:endParaRPr lang="en-GB" altLang="sv-SE" sz="2400" b="1">
              <a:latin typeface="Lucida Sans Unicode" panose="020B0602030504020204" pitchFamily="34" charset="0"/>
            </a:endParaRPr>
          </a:p>
        </p:txBody>
      </p:sp>
      <p:cxnSp>
        <p:nvCxnSpPr>
          <p:cNvPr id="115720" name="AutoShape 17"/>
          <p:cNvCxnSpPr>
            <a:cxnSpLocks noChangeShapeType="1"/>
            <a:stCxn id="115716" idx="2"/>
            <a:endCxn id="115717" idx="0"/>
          </p:cNvCxnSpPr>
          <p:nvPr/>
        </p:nvCxnSpPr>
        <p:spPr bwMode="auto">
          <a:xfrm>
            <a:off x="1828800" y="2971800"/>
            <a:ext cx="0" cy="381000"/>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721" name="AutoShape 18"/>
          <p:cNvCxnSpPr>
            <a:cxnSpLocks noChangeShapeType="1"/>
            <a:stCxn id="115717" idx="2"/>
            <a:endCxn id="115718" idx="0"/>
          </p:cNvCxnSpPr>
          <p:nvPr/>
        </p:nvCxnSpPr>
        <p:spPr bwMode="auto">
          <a:xfrm flipH="1">
            <a:off x="990600" y="3810000"/>
            <a:ext cx="838200" cy="304800"/>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722" name="AutoShape 19"/>
          <p:cNvCxnSpPr>
            <a:cxnSpLocks noChangeShapeType="1"/>
            <a:stCxn id="115717" idx="2"/>
            <a:endCxn id="115719" idx="0"/>
          </p:cNvCxnSpPr>
          <p:nvPr/>
        </p:nvCxnSpPr>
        <p:spPr bwMode="auto">
          <a:xfrm>
            <a:off x="1828800" y="3810000"/>
            <a:ext cx="0" cy="304800"/>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5723" name="Rectangle 20"/>
          <p:cNvSpPr>
            <a:spLocks noChangeArrowheads="1"/>
          </p:cNvSpPr>
          <p:nvPr/>
        </p:nvSpPr>
        <p:spPr bwMode="auto">
          <a:xfrm>
            <a:off x="2362200" y="4114800"/>
            <a:ext cx="609600" cy="457200"/>
          </a:xfrm>
          <a:prstGeom prst="rect">
            <a:avLst/>
          </a:prstGeom>
          <a:solidFill>
            <a:srgbClr val="E9E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SzTx/>
              <a:buFontTx/>
              <a:buNone/>
            </a:pPr>
            <a:r>
              <a:rPr lang="en-US" altLang="sv-SE" sz="2400" b="1">
                <a:latin typeface="Lucida Sans Unicode" panose="020B0602030504020204" pitchFamily="34" charset="0"/>
              </a:rPr>
              <a:t>M</a:t>
            </a:r>
            <a:endParaRPr lang="en-GB" altLang="sv-SE" sz="2400" b="1">
              <a:latin typeface="Lucida Sans Unicode" panose="020B0602030504020204" pitchFamily="34" charset="0"/>
            </a:endParaRPr>
          </a:p>
        </p:txBody>
      </p:sp>
      <p:cxnSp>
        <p:nvCxnSpPr>
          <p:cNvPr id="115724" name="AutoShape 21"/>
          <p:cNvCxnSpPr>
            <a:cxnSpLocks noChangeShapeType="1"/>
            <a:stCxn id="115717" idx="2"/>
            <a:endCxn id="115723" idx="0"/>
          </p:cNvCxnSpPr>
          <p:nvPr/>
        </p:nvCxnSpPr>
        <p:spPr bwMode="auto">
          <a:xfrm>
            <a:off x="1828800" y="3810000"/>
            <a:ext cx="838200" cy="304800"/>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5725" name="Text Box 23"/>
          <p:cNvSpPr txBox="1">
            <a:spLocks noChangeArrowheads="1"/>
          </p:cNvSpPr>
          <p:nvPr/>
        </p:nvSpPr>
        <p:spPr bwMode="auto">
          <a:xfrm>
            <a:off x="388938" y="1527175"/>
            <a:ext cx="32464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n-US" altLang="sv-SE" sz="2400">
                <a:latin typeface="Lucida Sans Unicode" panose="020B0602030504020204" pitchFamily="34" charset="0"/>
                <a:cs typeface="Times New Roman" panose="02020603050405020304" pitchFamily="18" charset="0"/>
              </a:rPr>
              <a:t>component-diagram</a:t>
            </a:r>
          </a:p>
          <a:p>
            <a:pPr eaLnBrk="1" hangingPunct="1">
              <a:lnSpc>
                <a:spcPct val="90000"/>
              </a:lnSpc>
              <a:spcBef>
                <a:spcPct val="0"/>
              </a:spcBef>
              <a:buSzTx/>
              <a:buFontTx/>
              <a:buNone/>
            </a:pPr>
            <a:r>
              <a:rPr lang="en-US" altLang="sv-SE" sz="2400">
                <a:latin typeface="Lucida Sans Unicode" panose="020B0602030504020204" pitchFamily="34" charset="0"/>
                <a:cs typeface="Times New Roman" panose="02020603050405020304" pitchFamily="18" charset="0"/>
              </a:rPr>
              <a:t>with uses-relations</a:t>
            </a:r>
          </a:p>
        </p:txBody>
      </p:sp>
      <p:grpSp>
        <p:nvGrpSpPr>
          <p:cNvPr id="245800" name="Group 40"/>
          <p:cNvGrpSpPr>
            <a:grpSpLocks/>
          </p:cNvGrpSpPr>
          <p:nvPr/>
        </p:nvGrpSpPr>
        <p:grpSpPr bwMode="auto">
          <a:xfrm>
            <a:off x="5105400" y="1527175"/>
            <a:ext cx="3675063" cy="3044825"/>
            <a:chOff x="3216" y="962"/>
            <a:chExt cx="2315" cy="1918"/>
          </a:xfrm>
        </p:grpSpPr>
        <p:sp>
          <p:nvSpPr>
            <p:cNvPr id="115742" name="Rectangle 3"/>
            <p:cNvSpPr>
              <a:spLocks noChangeArrowheads="1"/>
            </p:cNvSpPr>
            <p:nvPr/>
          </p:nvSpPr>
          <p:spPr bwMode="auto">
            <a:xfrm>
              <a:off x="3936" y="1584"/>
              <a:ext cx="384" cy="288"/>
            </a:xfrm>
            <a:prstGeom prst="rect">
              <a:avLst/>
            </a:prstGeom>
            <a:solidFill>
              <a:srgbClr val="E9E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SzTx/>
                <a:buFontTx/>
                <a:buNone/>
              </a:pPr>
              <a:r>
                <a:rPr lang="en-US" altLang="sv-SE" sz="2400" b="1">
                  <a:latin typeface="Lucida Sans Unicode" panose="020B0602030504020204" pitchFamily="34" charset="0"/>
                </a:rPr>
                <a:t>C</a:t>
              </a:r>
              <a:endParaRPr lang="en-GB" altLang="sv-SE" sz="2400" b="1">
                <a:latin typeface="Lucida Sans Unicode" panose="020B0602030504020204" pitchFamily="34" charset="0"/>
              </a:endParaRPr>
            </a:p>
          </p:txBody>
        </p:sp>
        <p:sp>
          <p:nvSpPr>
            <p:cNvPr id="115743" name="Rectangle 4"/>
            <p:cNvSpPr>
              <a:spLocks noChangeArrowheads="1"/>
            </p:cNvSpPr>
            <p:nvPr/>
          </p:nvSpPr>
          <p:spPr bwMode="auto">
            <a:xfrm>
              <a:off x="3936" y="2112"/>
              <a:ext cx="384" cy="288"/>
            </a:xfrm>
            <a:prstGeom prst="rect">
              <a:avLst/>
            </a:prstGeom>
            <a:solidFill>
              <a:srgbClr val="E9E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SzTx/>
                <a:buFontTx/>
                <a:buNone/>
              </a:pPr>
              <a:r>
                <a:rPr lang="en-US" altLang="sv-SE" sz="2400" b="1">
                  <a:latin typeface="Lucida Sans Unicode" panose="020B0602030504020204" pitchFamily="34" charset="0"/>
                </a:rPr>
                <a:t>S</a:t>
              </a:r>
              <a:endParaRPr lang="en-GB" altLang="sv-SE" sz="2400" b="1">
                <a:latin typeface="Lucida Sans Unicode" panose="020B0602030504020204" pitchFamily="34" charset="0"/>
              </a:endParaRPr>
            </a:p>
          </p:txBody>
        </p:sp>
        <p:sp>
          <p:nvSpPr>
            <p:cNvPr id="115744" name="Rectangle 5"/>
            <p:cNvSpPr>
              <a:spLocks noChangeArrowheads="1"/>
            </p:cNvSpPr>
            <p:nvPr/>
          </p:nvSpPr>
          <p:spPr bwMode="auto">
            <a:xfrm>
              <a:off x="3408" y="2592"/>
              <a:ext cx="384" cy="288"/>
            </a:xfrm>
            <a:prstGeom prst="rect">
              <a:avLst/>
            </a:prstGeom>
            <a:solidFill>
              <a:srgbClr val="E9E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SzTx/>
                <a:buFontTx/>
                <a:buNone/>
              </a:pPr>
              <a:r>
                <a:rPr lang="en-US" altLang="sv-SE" sz="2400" b="1">
                  <a:latin typeface="Lucida Sans Unicode" panose="020B0602030504020204" pitchFamily="34" charset="0"/>
                </a:rPr>
                <a:t>K</a:t>
              </a:r>
              <a:endParaRPr lang="en-GB" altLang="sv-SE" sz="2400" b="1">
                <a:latin typeface="Lucida Sans Unicode" panose="020B0602030504020204" pitchFamily="34" charset="0"/>
              </a:endParaRPr>
            </a:p>
          </p:txBody>
        </p:sp>
        <p:sp>
          <p:nvSpPr>
            <p:cNvPr id="115745" name="Rectangle 6"/>
            <p:cNvSpPr>
              <a:spLocks noChangeArrowheads="1"/>
            </p:cNvSpPr>
            <p:nvPr/>
          </p:nvSpPr>
          <p:spPr bwMode="auto">
            <a:xfrm>
              <a:off x="3936" y="2592"/>
              <a:ext cx="384" cy="288"/>
            </a:xfrm>
            <a:prstGeom prst="rect">
              <a:avLst/>
            </a:prstGeom>
            <a:solidFill>
              <a:srgbClr val="E9E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SzTx/>
                <a:buFontTx/>
                <a:buNone/>
              </a:pPr>
              <a:r>
                <a:rPr lang="en-US" altLang="sv-SE" sz="2400" b="1">
                  <a:latin typeface="Lucida Sans Unicode" panose="020B0602030504020204" pitchFamily="34" charset="0"/>
                </a:rPr>
                <a:t>L</a:t>
              </a:r>
              <a:endParaRPr lang="en-GB" altLang="sv-SE" sz="2400" b="1">
                <a:latin typeface="Lucida Sans Unicode" panose="020B0602030504020204" pitchFamily="34" charset="0"/>
              </a:endParaRPr>
            </a:p>
          </p:txBody>
        </p:sp>
        <p:cxnSp>
          <p:nvCxnSpPr>
            <p:cNvPr id="115746" name="AutoShape 7"/>
            <p:cNvCxnSpPr>
              <a:cxnSpLocks noChangeShapeType="1"/>
              <a:stCxn id="115742" idx="2"/>
              <a:endCxn id="115743" idx="0"/>
            </p:cNvCxnSpPr>
            <p:nvPr/>
          </p:nvCxnSpPr>
          <p:spPr bwMode="auto">
            <a:xfrm>
              <a:off x="4128" y="1872"/>
              <a:ext cx="0" cy="240"/>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747" name="AutoShape 8"/>
            <p:cNvCxnSpPr>
              <a:cxnSpLocks noChangeShapeType="1"/>
              <a:stCxn id="115743" idx="2"/>
              <a:endCxn id="115744" idx="0"/>
            </p:cNvCxnSpPr>
            <p:nvPr/>
          </p:nvCxnSpPr>
          <p:spPr bwMode="auto">
            <a:xfrm flipH="1">
              <a:off x="3600" y="2400"/>
              <a:ext cx="528" cy="192"/>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748" name="AutoShape 9"/>
            <p:cNvCxnSpPr>
              <a:cxnSpLocks noChangeShapeType="1"/>
              <a:stCxn id="115743" idx="2"/>
              <a:endCxn id="115745" idx="0"/>
            </p:cNvCxnSpPr>
            <p:nvPr/>
          </p:nvCxnSpPr>
          <p:spPr bwMode="auto">
            <a:xfrm>
              <a:off x="4128" y="2400"/>
              <a:ext cx="0" cy="192"/>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5749" name="Rectangle 10"/>
            <p:cNvSpPr>
              <a:spLocks noChangeArrowheads="1"/>
            </p:cNvSpPr>
            <p:nvPr/>
          </p:nvSpPr>
          <p:spPr bwMode="auto">
            <a:xfrm>
              <a:off x="4464" y="2592"/>
              <a:ext cx="384" cy="288"/>
            </a:xfrm>
            <a:prstGeom prst="rect">
              <a:avLst/>
            </a:prstGeom>
            <a:solidFill>
              <a:srgbClr val="E9E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SzTx/>
                <a:buFontTx/>
                <a:buNone/>
              </a:pPr>
              <a:r>
                <a:rPr lang="en-US" altLang="sv-SE" sz="2400" b="1">
                  <a:latin typeface="Lucida Sans Unicode" panose="020B0602030504020204" pitchFamily="34" charset="0"/>
                </a:rPr>
                <a:t>M</a:t>
              </a:r>
              <a:endParaRPr lang="en-GB" altLang="sv-SE" sz="2400" b="1">
                <a:latin typeface="Lucida Sans Unicode" panose="020B0602030504020204" pitchFamily="34" charset="0"/>
              </a:endParaRPr>
            </a:p>
          </p:txBody>
        </p:sp>
        <p:cxnSp>
          <p:nvCxnSpPr>
            <p:cNvPr id="115750" name="AutoShape 11"/>
            <p:cNvCxnSpPr>
              <a:cxnSpLocks noChangeShapeType="1"/>
              <a:stCxn id="115743" idx="2"/>
              <a:endCxn id="115749" idx="0"/>
            </p:cNvCxnSpPr>
            <p:nvPr/>
          </p:nvCxnSpPr>
          <p:spPr bwMode="auto">
            <a:xfrm>
              <a:off x="4128" y="2400"/>
              <a:ext cx="528" cy="192"/>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5751" name="Freeform 24"/>
            <p:cNvSpPr>
              <a:spLocks/>
            </p:cNvSpPr>
            <p:nvPr/>
          </p:nvSpPr>
          <p:spPr bwMode="auto">
            <a:xfrm>
              <a:off x="3477" y="1774"/>
              <a:ext cx="1347" cy="1077"/>
            </a:xfrm>
            <a:custGeom>
              <a:avLst/>
              <a:gdLst>
                <a:gd name="T0" fmla="*/ 529 w 1347"/>
                <a:gd name="T1" fmla="*/ 0 h 1077"/>
                <a:gd name="T2" fmla="*/ 548 w 1347"/>
                <a:gd name="T3" fmla="*/ 295 h 1077"/>
                <a:gd name="T4" fmla="*/ 542 w 1347"/>
                <a:gd name="T5" fmla="*/ 465 h 1077"/>
                <a:gd name="T6" fmla="*/ 535 w 1347"/>
                <a:gd name="T7" fmla="*/ 517 h 1077"/>
                <a:gd name="T8" fmla="*/ 522 w 1347"/>
                <a:gd name="T9" fmla="*/ 622 h 1077"/>
                <a:gd name="T10" fmla="*/ 345 w 1347"/>
                <a:gd name="T11" fmla="*/ 674 h 1077"/>
                <a:gd name="T12" fmla="*/ 142 w 1347"/>
                <a:gd name="T13" fmla="*/ 753 h 1077"/>
                <a:gd name="T14" fmla="*/ 64 w 1347"/>
                <a:gd name="T15" fmla="*/ 812 h 1077"/>
                <a:gd name="T16" fmla="*/ 51 w 1347"/>
                <a:gd name="T17" fmla="*/ 831 h 1077"/>
                <a:gd name="T18" fmla="*/ 31 w 1347"/>
                <a:gd name="T19" fmla="*/ 844 h 1077"/>
                <a:gd name="T20" fmla="*/ 25 w 1347"/>
                <a:gd name="T21" fmla="*/ 864 h 1077"/>
                <a:gd name="T22" fmla="*/ 11 w 1347"/>
                <a:gd name="T23" fmla="*/ 877 h 1077"/>
                <a:gd name="T24" fmla="*/ 0 w 1347"/>
                <a:gd name="T25" fmla="*/ 1002 h 1077"/>
                <a:gd name="T26" fmla="*/ 12 w 1347"/>
                <a:gd name="T27" fmla="*/ 996 h 1077"/>
                <a:gd name="T28" fmla="*/ 36 w 1347"/>
                <a:gd name="T29" fmla="*/ 1038 h 1077"/>
                <a:gd name="T30" fmla="*/ 175 w 1347"/>
                <a:gd name="T31" fmla="*/ 1067 h 1077"/>
                <a:gd name="T32" fmla="*/ 293 w 1347"/>
                <a:gd name="T33" fmla="*/ 1021 h 1077"/>
                <a:gd name="T34" fmla="*/ 339 w 1347"/>
                <a:gd name="T35" fmla="*/ 851 h 1077"/>
                <a:gd name="T36" fmla="*/ 489 w 1347"/>
                <a:gd name="T37" fmla="*/ 707 h 1077"/>
                <a:gd name="T38" fmla="*/ 568 w 1347"/>
                <a:gd name="T39" fmla="*/ 648 h 1077"/>
                <a:gd name="T40" fmla="*/ 620 w 1347"/>
                <a:gd name="T41" fmla="*/ 576 h 1077"/>
                <a:gd name="T42" fmla="*/ 640 w 1347"/>
                <a:gd name="T43" fmla="*/ 589 h 1077"/>
                <a:gd name="T44" fmla="*/ 587 w 1347"/>
                <a:gd name="T45" fmla="*/ 759 h 1077"/>
                <a:gd name="T46" fmla="*/ 548 w 1347"/>
                <a:gd name="T47" fmla="*/ 818 h 1077"/>
                <a:gd name="T48" fmla="*/ 515 w 1347"/>
                <a:gd name="T49" fmla="*/ 871 h 1077"/>
                <a:gd name="T50" fmla="*/ 496 w 1347"/>
                <a:gd name="T51" fmla="*/ 929 h 1077"/>
                <a:gd name="T52" fmla="*/ 561 w 1347"/>
                <a:gd name="T53" fmla="*/ 1034 h 1077"/>
                <a:gd name="T54" fmla="*/ 633 w 1347"/>
                <a:gd name="T55" fmla="*/ 1060 h 1077"/>
                <a:gd name="T56" fmla="*/ 784 w 1347"/>
                <a:gd name="T57" fmla="*/ 1028 h 1077"/>
                <a:gd name="T58" fmla="*/ 797 w 1347"/>
                <a:gd name="T59" fmla="*/ 988 h 1077"/>
                <a:gd name="T60" fmla="*/ 810 w 1347"/>
                <a:gd name="T61" fmla="*/ 949 h 1077"/>
                <a:gd name="T62" fmla="*/ 784 w 1347"/>
                <a:gd name="T63" fmla="*/ 851 h 1077"/>
                <a:gd name="T64" fmla="*/ 764 w 1347"/>
                <a:gd name="T65" fmla="*/ 812 h 1077"/>
                <a:gd name="T66" fmla="*/ 731 w 1347"/>
                <a:gd name="T67" fmla="*/ 635 h 1077"/>
                <a:gd name="T68" fmla="*/ 790 w 1347"/>
                <a:gd name="T69" fmla="*/ 596 h 1077"/>
                <a:gd name="T70" fmla="*/ 830 w 1347"/>
                <a:gd name="T71" fmla="*/ 622 h 1077"/>
                <a:gd name="T72" fmla="*/ 908 w 1347"/>
                <a:gd name="T73" fmla="*/ 694 h 1077"/>
                <a:gd name="T74" fmla="*/ 987 w 1347"/>
                <a:gd name="T75" fmla="*/ 805 h 1077"/>
                <a:gd name="T76" fmla="*/ 1039 w 1347"/>
                <a:gd name="T77" fmla="*/ 857 h 1077"/>
                <a:gd name="T78" fmla="*/ 1072 w 1347"/>
                <a:gd name="T79" fmla="*/ 910 h 1077"/>
                <a:gd name="T80" fmla="*/ 1085 w 1347"/>
                <a:gd name="T81" fmla="*/ 949 h 1077"/>
                <a:gd name="T82" fmla="*/ 1091 w 1347"/>
                <a:gd name="T83" fmla="*/ 1008 h 1077"/>
                <a:gd name="T84" fmla="*/ 1203 w 1347"/>
                <a:gd name="T85" fmla="*/ 1047 h 1077"/>
                <a:gd name="T86" fmla="*/ 1347 w 1347"/>
                <a:gd name="T87" fmla="*/ 1008 h 1077"/>
                <a:gd name="T88" fmla="*/ 1275 w 1347"/>
                <a:gd name="T89" fmla="*/ 844 h 1077"/>
                <a:gd name="T90" fmla="*/ 1190 w 1347"/>
                <a:gd name="T91" fmla="*/ 779 h 1077"/>
                <a:gd name="T92" fmla="*/ 1091 w 1347"/>
                <a:gd name="T93" fmla="*/ 727 h 1077"/>
                <a:gd name="T94" fmla="*/ 1039 w 1347"/>
                <a:gd name="T95" fmla="*/ 700 h 1077"/>
                <a:gd name="T96" fmla="*/ 902 w 1347"/>
                <a:gd name="T97" fmla="*/ 615 h 1077"/>
                <a:gd name="T98" fmla="*/ 843 w 1347"/>
                <a:gd name="T99" fmla="*/ 576 h 1077"/>
                <a:gd name="T100" fmla="*/ 803 w 1347"/>
                <a:gd name="T101" fmla="*/ 550 h 1077"/>
                <a:gd name="T102" fmla="*/ 764 w 1347"/>
                <a:gd name="T103" fmla="*/ 439 h 1077"/>
                <a:gd name="T104" fmla="*/ 764 w 1347"/>
                <a:gd name="T105" fmla="*/ 118 h 1077"/>
                <a:gd name="T106" fmla="*/ 784 w 1347"/>
                <a:gd name="T107" fmla="*/ 0 h 107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347" h="1077">
                  <a:moveTo>
                    <a:pt x="529" y="0"/>
                  </a:moveTo>
                  <a:cubicBezTo>
                    <a:pt x="556" y="91"/>
                    <a:pt x="541" y="198"/>
                    <a:pt x="548" y="295"/>
                  </a:cubicBezTo>
                  <a:cubicBezTo>
                    <a:pt x="546" y="352"/>
                    <a:pt x="545" y="408"/>
                    <a:pt x="542" y="465"/>
                  </a:cubicBezTo>
                  <a:cubicBezTo>
                    <a:pt x="541" y="482"/>
                    <a:pt x="537" y="500"/>
                    <a:pt x="535" y="517"/>
                  </a:cubicBezTo>
                  <a:cubicBezTo>
                    <a:pt x="532" y="552"/>
                    <a:pt x="544" y="595"/>
                    <a:pt x="522" y="622"/>
                  </a:cubicBezTo>
                  <a:cubicBezTo>
                    <a:pt x="494" y="656"/>
                    <a:pt x="387" y="666"/>
                    <a:pt x="345" y="674"/>
                  </a:cubicBezTo>
                  <a:cubicBezTo>
                    <a:pt x="274" y="688"/>
                    <a:pt x="204" y="719"/>
                    <a:pt x="142" y="753"/>
                  </a:cubicBezTo>
                  <a:cubicBezTo>
                    <a:pt x="111" y="770"/>
                    <a:pt x="92" y="793"/>
                    <a:pt x="64" y="812"/>
                  </a:cubicBezTo>
                  <a:cubicBezTo>
                    <a:pt x="60" y="818"/>
                    <a:pt x="57" y="826"/>
                    <a:pt x="51" y="831"/>
                  </a:cubicBezTo>
                  <a:cubicBezTo>
                    <a:pt x="45" y="837"/>
                    <a:pt x="36" y="838"/>
                    <a:pt x="31" y="844"/>
                  </a:cubicBezTo>
                  <a:cubicBezTo>
                    <a:pt x="27" y="849"/>
                    <a:pt x="29" y="858"/>
                    <a:pt x="25" y="864"/>
                  </a:cubicBezTo>
                  <a:cubicBezTo>
                    <a:pt x="22" y="869"/>
                    <a:pt x="16" y="873"/>
                    <a:pt x="11" y="877"/>
                  </a:cubicBezTo>
                  <a:cubicBezTo>
                    <a:pt x="0" y="912"/>
                    <a:pt x="11" y="966"/>
                    <a:pt x="0" y="1002"/>
                  </a:cubicBezTo>
                  <a:cubicBezTo>
                    <a:pt x="2" y="1009"/>
                    <a:pt x="7" y="991"/>
                    <a:pt x="12" y="996"/>
                  </a:cubicBezTo>
                  <a:cubicBezTo>
                    <a:pt x="17" y="1001"/>
                    <a:pt x="27" y="1035"/>
                    <a:pt x="36" y="1038"/>
                  </a:cubicBezTo>
                  <a:cubicBezTo>
                    <a:pt x="84" y="1053"/>
                    <a:pt x="127" y="1050"/>
                    <a:pt x="175" y="1067"/>
                  </a:cubicBezTo>
                  <a:cubicBezTo>
                    <a:pt x="252" y="1061"/>
                    <a:pt x="259" y="1074"/>
                    <a:pt x="293" y="1021"/>
                  </a:cubicBezTo>
                  <a:cubicBezTo>
                    <a:pt x="306" y="965"/>
                    <a:pt x="286" y="886"/>
                    <a:pt x="339" y="851"/>
                  </a:cubicBezTo>
                  <a:cubicBezTo>
                    <a:pt x="355" y="798"/>
                    <a:pt x="436" y="724"/>
                    <a:pt x="489" y="707"/>
                  </a:cubicBezTo>
                  <a:cubicBezTo>
                    <a:pt x="515" y="690"/>
                    <a:pt x="548" y="674"/>
                    <a:pt x="568" y="648"/>
                  </a:cubicBezTo>
                  <a:cubicBezTo>
                    <a:pt x="588" y="622"/>
                    <a:pt x="594" y="594"/>
                    <a:pt x="620" y="576"/>
                  </a:cubicBezTo>
                  <a:cubicBezTo>
                    <a:pt x="627" y="580"/>
                    <a:pt x="639" y="581"/>
                    <a:pt x="640" y="589"/>
                  </a:cubicBezTo>
                  <a:cubicBezTo>
                    <a:pt x="649" y="647"/>
                    <a:pt x="620" y="714"/>
                    <a:pt x="587" y="759"/>
                  </a:cubicBezTo>
                  <a:cubicBezTo>
                    <a:pt x="579" y="786"/>
                    <a:pt x="568" y="799"/>
                    <a:pt x="548" y="818"/>
                  </a:cubicBezTo>
                  <a:cubicBezTo>
                    <a:pt x="541" y="841"/>
                    <a:pt x="532" y="854"/>
                    <a:pt x="515" y="871"/>
                  </a:cubicBezTo>
                  <a:cubicBezTo>
                    <a:pt x="500" y="916"/>
                    <a:pt x="506" y="897"/>
                    <a:pt x="496" y="929"/>
                  </a:cubicBezTo>
                  <a:cubicBezTo>
                    <a:pt x="503" y="981"/>
                    <a:pt x="507" y="1017"/>
                    <a:pt x="561" y="1034"/>
                  </a:cubicBezTo>
                  <a:cubicBezTo>
                    <a:pt x="586" y="1050"/>
                    <a:pt x="603" y="1054"/>
                    <a:pt x="633" y="1060"/>
                  </a:cubicBezTo>
                  <a:cubicBezTo>
                    <a:pt x="694" y="1057"/>
                    <a:pt x="750" y="1077"/>
                    <a:pt x="784" y="1028"/>
                  </a:cubicBezTo>
                  <a:cubicBezTo>
                    <a:pt x="794" y="994"/>
                    <a:pt x="785" y="1022"/>
                    <a:pt x="797" y="988"/>
                  </a:cubicBezTo>
                  <a:cubicBezTo>
                    <a:pt x="801" y="975"/>
                    <a:pt x="810" y="949"/>
                    <a:pt x="810" y="949"/>
                  </a:cubicBezTo>
                  <a:cubicBezTo>
                    <a:pt x="804" y="921"/>
                    <a:pt x="797" y="879"/>
                    <a:pt x="784" y="851"/>
                  </a:cubicBezTo>
                  <a:cubicBezTo>
                    <a:pt x="752" y="783"/>
                    <a:pt x="787" y="874"/>
                    <a:pt x="764" y="812"/>
                  </a:cubicBezTo>
                  <a:cubicBezTo>
                    <a:pt x="753" y="751"/>
                    <a:pt x="751" y="693"/>
                    <a:pt x="731" y="635"/>
                  </a:cubicBezTo>
                  <a:cubicBezTo>
                    <a:pt x="740" y="585"/>
                    <a:pt x="742" y="586"/>
                    <a:pt x="790" y="596"/>
                  </a:cubicBezTo>
                  <a:cubicBezTo>
                    <a:pt x="803" y="605"/>
                    <a:pt x="821" y="609"/>
                    <a:pt x="830" y="622"/>
                  </a:cubicBezTo>
                  <a:cubicBezTo>
                    <a:pt x="851" y="652"/>
                    <a:pt x="873" y="681"/>
                    <a:pt x="908" y="694"/>
                  </a:cubicBezTo>
                  <a:cubicBezTo>
                    <a:pt x="924" y="737"/>
                    <a:pt x="947" y="779"/>
                    <a:pt x="987" y="805"/>
                  </a:cubicBezTo>
                  <a:cubicBezTo>
                    <a:pt x="1000" y="847"/>
                    <a:pt x="997" y="844"/>
                    <a:pt x="1039" y="857"/>
                  </a:cubicBezTo>
                  <a:cubicBezTo>
                    <a:pt x="1054" y="873"/>
                    <a:pt x="1060" y="891"/>
                    <a:pt x="1072" y="910"/>
                  </a:cubicBezTo>
                  <a:cubicBezTo>
                    <a:pt x="1076" y="923"/>
                    <a:pt x="1084" y="935"/>
                    <a:pt x="1085" y="949"/>
                  </a:cubicBezTo>
                  <a:cubicBezTo>
                    <a:pt x="1087" y="969"/>
                    <a:pt x="1086" y="989"/>
                    <a:pt x="1091" y="1008"/>
                  </a:cubicBezTo>
                  <a:cubicBezTo>
                    <a:pt x="1097" y="1029"/>
                    <a:pt x="1187" y="1045"/>
                    <a:pt x="1203" y="1047"/>
                  </a:cubicBezTo>
                  <a:cubicBezTo>
                    <a:pt x="1266" y="1044"/>
                    <a:pt x="1326" y="1069"/>
                    <a:pt x="1347" y="1008"/>
                  </a:cubicBezTo>
                  <a:cubicBezTo>
                    <a:pt x="1338" y="947"/>
                    <a:pt x="1329" y="881"/>
                    <a:pt x="1275" y="844"/>
                  </a:cubicBezTo>
                  <a:cubicBezTo>
                    <a:pt x="1258" y="819"/>
                    <a:pt x="1220" y="788"/>
                    <a:pt x="1190" y="779"/>
                  </a:cubicBezTo>
                  <a:cubicBezTo>
                    <a:pt x="1160" y="760"/>
                    <a:pt x="1125" y="737"/>
                    <a:pt x="1091" y="727"/>
                  </a:cubicBezTo>
                  <a:cubicBezTo>
                    <a:pt x="1074" y="708"/>
                    <a:pt x="1060" y="712"/>
                    <a:pt x="1039" y="700"/>
                  </a:cubicBezTo>
                  <a:cubicBezTo>
                    <a:pt x="992" y="674"/>
                    <a:pt x="948" y="641"/>
                    <a:pt x="902" y="615"/>
                  </a:cubicBezTo>
                  <a:cubicBezTo>
                    <a:pt x="884" y="605"/>
                    <a:pt x="861" y="588"/>
                    <a:pt x="843" y="576"/>
                  </a:cubicBezTo>
                  <a:cubicBezTo>
                    <a:pt x="830" y="567"/>
                    <a:pt x="803" y="550"/>
                    <a:pt x="803" y="550"/>
                  </a:cubicBezTo>
                  <a:cubicBezTo>
                    <a:pt x="781" y="516"/>
                    <a:pt x="772" y="478"/>
                    <a:pt x="764" y="439"/>
                  </a:cubicBezTo>
                  <a:cubicBezTo>
                    <a:pt x="753" y="296"/>
                    <a:pt x="754" y="337"/>
                    <a:pt x="764" y="118"/>
                  </a:cubicBezTo>
                  <a:cubicBezTo>
                    <a:pt x="766" y="77"/>
                    <a:pt x="784" y="43"/>
                    <a:pt x="784" y="0"/>
                  </a:cubicBezTo>
                </a:path>
              </a:pathLst>
            </a:custGeom>
            <a:noFill/>
            <a:ln w="19050" cap="flat" cmpd="sng">
              <a:solidFill>
                <a:srgbClr val="FF0066"/>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5752" name="Text Box 25"/>
            <p:cNvSpPr txBox="1">
              <a:spLocks noChangeArrowheads="1"/>
            </p:cNvSpPr>
            <p:nvPr/>
          </p:nvSpPr>
          <p:spPr bwMode="auto">
            <a:xfrm>
              <a:off x="3216" y="962"/>
              <a:ext cx="2315"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n-US" altLang="sv-SE" sz="2400">
                  <a:latin typeface="Lucida Sans Unicode" panose="020B0602030504020204" pitchFamily="34" charset="0"/>
                  <a:cs typeface="Times New Roman" panose="02020603050405020304" pitchFamily="18" charset="0"/>
                </a:rPr>
                <a:t>typical flow of control</a:t>
              </a:r>
              <a:endParaRPr lang="en-GB" altLang="sv-SE" sz="2400">
                <a:latin typeface="Lucida Sans Unicode" panose="020B0602030504020204" pitchFamily="34" charset="0"/>
                <a:cs typeface="Times New Roman" panose="02020603050405020304" pitchFamily="18" charset="0"/>
              </a:endParaRPr>
            </a:p>
            <a:p>
              <a:pPr eaLnBrk="1" hangingPunct="1">
                <a:lnSpc>
                  <a:spcPct val="90000"/>
                </a:lnSpc>
                <a:spcBef>
                  <a:spcPct val="0"/>
                </a:spcBef>
                <a:buSzTx/>
                <a:buFontTx/>
                <a:buNone/>
              </a:pPr>
              <a:r>
                <a:rPr lang="en-US" altLang="sv-SE" sz="2400">
                  <a:latin typeface="Lucida Sans Unicode" panose="020B0602030504020204" pitchFamily="34" charset="0"/>
                  <a:cs typeface="Times New Roman" panose="02020603050405020304" pitchFamily="18" charset="0"/>
                </a:rPr>
                <a:t>for procedure-call style</a:t>
              </a:r>
              <a:endParaRPr lang="en-GB" altLang="sv-SE" sz="2400">
                <a:latin typeface="Lucida Sans Unicode" panose="020B0602030504020204" pitchFamily="34" charset="0"/>
                <a:cs typeface="Times New Roman" panose="02020603050405020304" pitchFamily="18" charset="0"/>
              </a:endParaRPr>
            </a:p>
          </p:txBody>
        </p:sp>
      </p:grpSp>
      <p:grpSp>
        <p:nvGrpSpPr>
          <p:cNvPr id="245799" name="Group 39"/>
          <p:cNvGrpSpPr>
            <a:grpSpLocks/>
          </p:cNvGrpSpPr>
          <p:nvPr/>
        </p:nvGrpSpPr>
        <p:grpSpPr bwMode="auto">
          <a:xfrm>
            <a:off x="847725" y="5715000"/>
            <a:ext cx="5686425" cy="685800"/>
            <a:chOff x="534" y="3600"/>
            <a:chExt cx="3582" cy="432"/>
          </a:xfrm>
        </p:grpSpPr>
        <p:sp>
          <p:nvSpPr>
            <p:cNvPr id="115730" name="Rectangle 26"/>
            <p:cNvSpPr>
              <a:spLocks noChangeArrowheads="1"/>
            </p:cNvSpPr>
            <p:nvPr/>
          </p:nvSpPr>
          <p:spPr bwMode="auto">
            <a:xfrm>
              <a:off x="672" y="3600"/>
              <a:ext cx="3312" cy="432"/>
            </a:xfrm>
            <a:prstGeom prst="rect">
              <a:avLst/>
            </a:prstGeom>
            <a:solidFill>
              <a:srgbClr val="E9E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400">
                <a:latin typeface="Times New Roman" panose="02020603050405020304" pitchFamily="18" charset="0"/>
              </a:endParaRPr>
            </a:p>
          </p:txBody>
        </p:sp>
        <p:cxnSp>
          <p:nvCxnSpPr>
            <p:cNvPr id="115731" name="AutoShape 27"/>
            <p:cNvCxnSpPr>
              <a:cxnSpLocks noChangeShapeType="1"/>
              <a:stCxn id="115734" idx="3"/>
              <a:endCxn id="115735" idx="1"/>
            </p:cNvCxnSpPr>
            <p:nvPr/>
          </p:nvCxnSpPr>
          <p:spPr bwMode="auto">
            <a:xfrm>
              <a:off x="1206" y="3816"/>
              <a:ext cx="264" cy="0"/>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732" name="AutoShape 28"/>
            <p:cNvCxnSpPr>
              <a:cxnSpLocks noChangeShapeType="1"/>
              <a:stCxn id="115735" idx="3"/>
              <a:endCxn id="115736" idx="1"/>
            </p:cNvCxnSpPr>
            <p:nvPr/>
          </p:nvCxnSpPr>
          <p:spPr bwMode="auto">
            <a:xfrm>
              <a:off x="1866" y="3816"/>
              <a:ext cx="264" cy="0"/>
            </a:xfrm>
            <a:prstGeom prst="straightConnector1">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733" name="AutoShape 29"/>
            <p:cNvCxnSpPr>
              <a:cxnSpLocks noChangeShapeType="1"/>
              <a:stCxn id="115736" idx="3"/>
              <a:endCxn id="115737" idx="1"/>
            </p:cNvCxnSpPr>
            <p:nvPr/>
          </p:nvCxnSpPr>
          <p:spPr bwMode="auto">
            <a:xfrm>
              <a:off x="2526" y="3816"/>
              <a:ext cx="264" cy="0"/>
            </a:xfrm>
            <a:prstGeom prst="straightConnector1">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5734" name="Rectangle 30"/>
            <p:cNvSpPr>
              <a:spLocks noChangeArrowheads="1"/>
            </p:cNvSpPr>
            <p:nvPr/>
          </p:nvSpPr>
          <p:spPr bwMode="auto">
            <a:xfrm>
              <a:off x="816" y="3672"/>
              <a:ext cx="384" cy="288"/>
            </a:xfrm>
            <a:prstGeom prst="rect">
              <a:avLst/>
            </a:prstGeom>
            <a:solidFill>
              <a:srgbClr val="8ABDDA">
                <a:alpha val="50195"/>
              </a:srgbClr>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SzTx/>
                <a:buFontTx/>
                <a:buNone/>
              </a:pPr>
              <a:r>
                <a:rPr lang="en-US" altLang="sv-SE" sz="1800">
                  <a:latin typeface="Lucida Sans Unicode" panose="020B0602030504020204" pitchFamily="34" charset="0"/>
                  <a:cs typeface="Times New Roman" panose="02020603050405020304" pitchFamily="18" charset="0"/>
                </a:rPr>
                <a:t>C</a:t>
              </a:r>
              <a:endParaRPr lang="en-GB" altLang="sv-SE" sz="1800">
                <a:latin typeface="Lucida Sans Unicode" panose="020B0602030504020204" pitchFamily="34" charset="0"/>
                <a:cs typeface="Times New Roman" panose="02020603050405020304" pitchFamily="18" charset="0"/>
              </a:endParaRPr>
            </a:p>
          </p:txBody>
        </p:sp>
        <p:sp>
          <p:nvSpPr>
            <p:cNvPr id="115735" name="Rectangle 31"/>
            <p:cNvSpPr>
              <a:spLocks noChangeArrowheads="1"/>
            </p:cNvSpPr>
            <p:nvPr/>
          </p:nvSpPr>
          <p:spPr bwMode="auto">
            <a:xfrm>
              <a:off x="1476" y="3672"/>
              <a:ext cx="384" cy="288"/>
            </a:xfrm>
            <a:prstGeom prst="rect">
              <a:avLst/>
            </a:prstGeom>
            <a:solidFill>
              <a:srgbClr val="8ABDDA">
                <a:alpha val="50195"/>
              </a:srgbClr>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SzTx/>
                <a:buFontTx/>
                <a:buNone/>
              </a:pPr>
              <a:r>
                <a:rPr lang="en-US" altLang="sv-SE" sz="1800">
                  <a:latin typeface="Lucida Sans Unicode" panose="020B0602030504020204" pitchFamily="34" charset="0"/>
                  <a:cs typeface="Times New Roman" panose="02020603050405020304" pitchFamily="18" charset="0"/>
                </a:rPr>
                <a:t>S</a:t>
              </a:r>
              <a:endParaRPr lang="en-GB" altLang="sv-SE" sz="1800">
                <a:latin typeface="Lucida Sans Unicode" panose="020B0602030504020204" pitchFamily="34" charset="0"/>
                <a:cs typeface="Times New Roman" panose="02020603050405020304" pitchFamily="18" charset="0"/>
              </a:endParaRPr>
            </a:p>
          </p:txBody>
        </p:sp>
        <p:sp>
          <p:nvSpPr>
            <p:cNvPr id="115736" name="Rectangle 32"/>
            <p:cNvSpPr>
              <a:spLocks noChangeArrowheads="1"/>
            </p:cNvSpPr>
            <p:nvPr/>
          </p:nvSpPr>
          <p:spPr bwMode="auto">
            <a:xfrm>
              <a:off x="2136" y="3672"/>
              <a:ext cx="384" cy="288"/>
            </a:xfrm>
            <a:prstGeom prst="rect">
              <a:avLst/>
            </a:prstGeom>
            <a:solidFill>
              <a:srgbClr val="8ABDDA">
                <a:alpha val="50195"/>
              </a:srgbClr>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SzTx/>
                <a:buFontTx/>
                <a:buNone/>
              </a:pPr>
              <a:r>
                <a:rPr lang="en-US" altLang="sv-SE" sz="1800">
                  <a:latin typeface="Lucida Sans Unicode" panose="020B0602030504020204" pitchFamily="34" charset="0"/>
                  <a:cs typeface="Times New Roman" panose="02020603050405020304" pitchFamily="18" charset="0"/>
                </a:rPr>
                <a:t>K</a:t>
              </a:r>
              <a:endParaRPr lang="en-GB" altLang="sv-SE" sz="1800">
                <a:latin typeface="Lucida Sans Unicode" panose="020B0602030504020204" pitchFamily="34" charset="0"/>
                <a:cs typeface="Times New Roman" panose="02020603050405020304" pitchFamily="18" charset="0"/>
              </a:endParaRPr>
            </a:p>
          </p:txBody>
        </p:sp>
        <p:sp>
          <p:nvSpPr>
            <p:cNvPr id="115737" name="Rectangle 33"/>
            <p:cNvSpPr>
              <a:spLocks noChangeArrowheads="1"/>
            </p:cNvSpPr>
            <p:nvPr/>
          </p:nvSpPr>
          <p:spPr bwMode="auto">
            <a:xfrm>
              <a:off x="2796" y="3672"/>
              <a:ext cx="384" cy="288"/>
            </a:xfrm>
            <a:prstGeom prst="rect">
              <a:avLst/>
            </a:prstGeom>
            <a:solidFill>
              <a:srgbClr val="8ABDDA">
                <a:alpha val="50195"/>
              </a:srgbClr>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SzTx/>
                <a:buFontTx/>
                <a:buNone/>
              </a:pPr>
              <a:r>
                <a:rPr lang="en-US" altLang="sv-SE" sz="1800">
                  <a:latin typeface="Lucida Sans Unicode" panose="020B0602030504020204" pitchFamily="34" charset="0"/>
                  <a:cs typeface="Times New Roman" panose="02020603050405020304" pitchFamily="18" charset="0"/>
                </a:rPr>
                <a:t>L</a:t>
              </a:r>
              <a:endParaRPr lang="en-GB" altLang="sv-SE" sz="1800">
                <a:latin typeface="Lucida Sans Unicode" panose="020B0602030504020204" pitchFamily="34" charset="0"/>
                <a:cs typeface="Times New Roman" panose="02020603050405020304" pitchFamily="18" charset="0"/>
              </a:endParaRPr>
            </a:p>
          </p:txBody>
        </p:sp>
        <p:sp>
          <p:nvSpPr>
            <p:cNvPr id="115738" name="Rectangle 34"/>
            <p:cNvSpPr>
              <a:spLocks noChangeArrowheads="1"/>
            </p:cNvSpPr>
            <p:nvPr/>
          </p:nvSpPr>
          <p:spPr bwMode="auto">
            <a:xfrm>
              <a:off x="3456" y="3672"/>
              <a:ext cx="384" cy="288"/>
            </a:xfrm>
            <a:prstGeom prst="rect">
              <a:avLst/>
            </a:prstGeom>
            <a:solidFill>
              <a:srgbClr val="8ABDDA">
                <a:alpha val="50195"/>
              </a:srgbClr>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SzTx/>
                <a:buFontTx/>
                <a:buNone/>
              </a:pPr>
              <a:r>
                <a:rPr lang="en-US" altLang="sv-SE" sz="1800">
                  <a:latin typeface="Lucida Sans Unicode" panose="020B0602030504020204" pitchFamily="34" charset="0"/>
                  <a:cs typeface="Times New Roman" panose="02020603050405020304" pitchFamily="18" charset="0"/>
                </a:rPr>
                <a:t>M</a:t>
              </a:r>
              <a:endParaRPr lang="en-GB" altLang="sv-SE" sz="1800">
                <a:latin typeface="Lucida Sans Unicode" panose="020B0602030504020204" pitchFamily="34" charset="0"/>
                <a:cs typeface="Times New Roman" panose="02020603050405020304" pitchFamily="18" charset="0"/>
              </a:endParaRPr>
            </a:p>
          </p:txBody>
        </p:sp>
        <p:cxnSp>
          <p:nvCxnSpPr>
            <p:cNvPr id="115739" name="AutoShape 35"/>
            <p:cNvCxnSpPr>
              <a:cxnSpLocks noChangeShapeType="1"/>
              <a:stCxn id="115737" idx="3"/>
              <a:endCxn id="115738" idx="1"/>
            </p:cNvCxnSpPr>
            <p:nvPr/>
          </p:nvCxnSpPr>
          <p:spPr bwMode="auto">
            <a:xfrm>
              <a:off x="3186" y="3816"/>
              <a:ext cx="264" cy="0"/>
            </a:xfrm>
            <a:prstGeom prst="straightConnector1">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740" name="AutoShape 36"/>
            <p:cNvCxnSpPr>
              <a:cxnSpLocks noChangeShapeType="1"/>
            </p:cNvCxnSpPr>
            <p:nvPr/>
          </p:nvCxnSpPr>
          <p:spPr bwMode="auto">
            <a:xfrm>
              <a:off x="534" y="3816"/>
              <a:ext cx="276" cy="0"/>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741" name="AutoShape 37"/>
            <p:cNvCxnSpPr>
              <a:cxnSpLocks noChangeShapeType="1"/>
            </p:cNvCxnSpPr>
            <p:nvPr/>
          </p:nvCxnSpPr>
          <p:spPr bwMode="auto">
            <a:xfrm>
              <a:off x="3840" y="3816"/>
              <a:ext cx="276" cy="0"/>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15728" name="Text Box 38"/>
          <p:cNvSpPr txBox="1">
            <a:spLocks noChangeArrowheads="1"/>
          </p:cNvSpPr>
          <p:nvPr/>
        </p:nvSpPr>
        <p:spPr bwMode="auto">
          <a:xfrm>
            <a:off x="381000" y="5181600"/>
            <a:ext cx="3995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n-US" altLang="sv-SE" sz="2400">
                <a:latin typeface="Lucida Sans Unicode" panose="020B0602030504020204" pitchFamily="34" charset="0"/>
                <a:cs typeface="Times New Roman" panose="02020603050405020304" pitchFamily="18" charset="0"/>
              </a:rPr>
              <a:t>reliability block diagram ?</a:t>
            </a:r>
          </a:p>
        </p:txBody>
      </p:sp>
      <p:sp>
        <p:nvSpPr>
          <p:cNvPr id="245801" name="Text Box 41"/>
          <p:cNvSpPr txBox="1">
            <a:spLocks noChangeArrowheads="1"/>
          </p:cNvSpPr>
          <p:nvPr/>
        </p:nvSpPr>
        <p:spPr bwMode="auto">
          <a:xfrm>
            <a:off x="4716463" y="4700588"/>
            <a:ext cx="4232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n-US" altLang="sv-SE" sz="2400" b="1" u="sng">
                <a:latin typeface="Lucida Sans Unicode" panose="020B0602030504020204" pitchFamily="34" charset="0"/>
                <a:cs typeface="Times New Roman" panose="02020603050405020304" pitchFamily="18" charset="0"/>
              </a:rPr>
              <a:t>All components are needed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800"/>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45801"/>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2457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3"/>
          <p:cNvSpPr>
            <a:spLocks noGrp="1"/>
          </p:cNvSpPr>
          <p:nvPr>
            <p:ph type="sldNum" sz="quarter" idx="4294967295"/>
          </p:nvPr>
        </p:nvSpPr>
        <p:spPr bwMode="auto">
          <a:xfrm>
            <a:off x="6915150" y="6400800"/>
            <a:ext cx="1905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fld id="{3363C866-B9D0-4FAA-AA47-0754AD464D2E}" type="slidenum">
              <a:rPr lang="en-GB" altLang="sv-SE" sz="1000">
                <a:latin typeface="Times New Roman" panose="02020603050405020304" pitchFamily="18" charset="0"/>
              </a:rPr>
              <a:pPr eaLnBrk="1" hangingPunct="1">
                <a:lnSpc>
                  <a:spcPct val="90000"/>
                </a:lnSpc>
                <a:spcBef>
                  <a:spcPct val="0"/>
                </a:spcBef>
                <a:buSzTx/>
                <a:buFontTx/>
                <a:buNone/>
              </a:pPr>
              <a:t>52</a:t>
            </a:fld>
            <a:endParaRPr lang="en-GB" altLang="sv-SE" sz="1000">
              <a:latin typeface="Times New Roman" panose="02020603050405020304" pitchFamily="18" charset="0"/>
            </a:endParaRPr>
          </a:p>
        </p:txBody>
      </p:sp>
      <p:sp>
        <p:nvSpPr>
          <p:cNvPr id="117763" name="Rectangle 11"/>
          <p:cNvSpPr>
            <a:spLocks noGrp="1" noChangeArrowheads="1"/>
          </p:cNvSpPr>
          <p:nvPr>
            <p:ph type="title" idx="4294967295"/>
          </p:nvPr>
        </p:nvSpPr>
        <p:spPr>
          <a:xfrm>
            <a:off x="0" y="723900"/>
            <a:ext cx="9144000" cy="800100"/>
          </a:xfrm>
        </p:spPr>
        <p:txBody>
          <a:bodyPr/>
          <a:lstStyle/>
          <a:p>
            <a:pPr eaLnBrk="1" hangingPunct="1"/>
            <a:r>
              <a:rPr lang="en-US" altLang="sv-SE" smtClean="0"/>
              <a:t>Example Reliability: Structural View</a:t>
            </a:r>
            <a:endParaRPr lang="en-GB" altLang="sv-SE" smtClean="0"/>
          </a:p>
        </p:txBody>
      </p:sp>
      <p:sp>
        <p:nvSpPr>
          <p:cNvPr id="117764" name="Rectangle 2"/>
          <p:cNvSpPr>
            <a:spLocks noChangeArrowheads="1"/>
          </p:cNvSpPr>
          <p:nvPr/>
        </p:nvSpPr>
        <p:spPr bwMode="auto">
          <a:xfrm>
            <a:off x="1524000" y="2514600"/>
            <a:ext cx="609600" cy="457200"/>
          </a:xfrm>
          <a:prstGeom prst="rect">
            <a:avLst/>
          </a:prstGeom>
          <a:solidFill>
            <a:srgbClr val="E9E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SzTx/>
              <a:buFontTx/>
              <a:buNone/>
            </a:pPr>
            <a:r>
              <a:rPr lang="en-US" altLang="sv-SE" sz="2400" b="1">
                <a:latin typeface="Lucida Sans Unicode" panose="020B0602030504020204" pitchFamily="34" charset="0"/>
              </a:rPr>
              <a:t>C</a:t>
            </a:r>
            <a:endParaRPr lang="en-GB" altLang="sv-SE" sz="2400" b="1">
              <a:latin typeface="Lucida Sans Unicode" panose="020B0602030504020204" pitchFamily="34" charset="0"/>
            </a:endParaRPr>
          </a:p>
        </p:txBody>
      </p:sp>
      <p:sp>
        <p:nvSpPr>
          <p:cNvPr id="117765" name="Rectangle 3"/>
          <p:cNvSpPr>
            <a:spLocks noChangeArrowheads="1"/>
          </p:cNvSpPr>
          <p:nvPr/>
        </p:nvSpPr>
        <p:spPr bwMode="auto">
          <a:xfrm>
            <a:off x="1524000" y="3352800"/>
            <a:ext cx="609600" cy="457200"/>
          </a:xfrm>
          <a:prstGeom prst="rect">
            <a:avLst/>
          </a:prstGeom>
          <a:solidFill>
            <a:srgbClr val="E9E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SzTx/>
              <a:buFontTx/>
              <a:buNone/>
            </a:pPr>
            <a:r>
              <a:rPr lang="en-US" altLang="sv-SE" sz="2400" b="1">
                <a:latin typeface="Lucida Sans Unicode" panose="020B0602030504020204" pitchFamily="34" charset="0"/>
              </a:rPr>
              <a:t>S</a:t>
            </a:r>
            <a:endParaRPr lang="en-GB" altLang="sv-SE" sz="2400" b="1">
              <a:latin typeface="Lucida Sans Unicode" panose="020B0602030504020204" pitchFamily="34" charset="0"/>
            </a:endParaRPr>
          </a:p>
        </p:txBody>
      </p:sp>
      <p:sp>
        <p:nvSpPr>
          <p:cNvPr id="117766" name="Rectangle 4"/>
          <p:cNvSpPr>
            <a:spLocks noChangeArrowheads="1"/>
          </p:cNvSpPr>
          <p:nvPr/>
        </p:nvSpPr>
        <p:spPr bwMode="auto">
          <a:xfrm>
            <a:off x="685800" y="4114800"/>
            <a:ext cx="609600" cy="457200"/>
          </a:xfrm>
          <a:prstGeom prst="rect">
            <a:avLst/>
          </a:prstGeom>
          <a:solidFill>
            <a:srgbClr val="E9E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SzTx/>
              <a:buFontTx/>
              <a:buNone/>
            </a:pPr>
            <a:r>
              <a:rPr lang="en-US" altLang="sv-SE" sz="2400" b="1">
                <a:latin typeface="Lucida Sans Unicode" panose="020B0602030504020204" pitchFamily="34" charset="0"/>
              </a:rPr>
              <a:t>K</a:t>
            </a:r>
            <a:r>
              <a:rPr lang="en-US" altLang="sv-SE" sz="2400" b="1" baseline="-25000">
                <a:latin typeface="Lucida Sans Unicode" panose="020B0602030504020204" pitchFamily="34" charset="0"/>
              </a:rPr>
              <a:t>1</a:t>
            </a:r>
            <a:endParaRPr lang="en-GB" altLang="sv-SE" sz="2400" b="1" baseline="-25000">
              <a:latin typeface="Lucida Sans Unicode" panose="020B0602030504020204" pitchFamily="34" charset="0"/>
            </a:endParaRPr>
          </a:p>
        </p:txBody>
      </p:sp>
      <p:sp>
        <p:nvSpPr>
          <p:cNvPr id="117767" name="Rectangle 5"/>
          <p:cNvSpPr>
            <a:spLocks noChangeArrowheads="1"/>
          </p:cNvSpPr>
          <p:nvPr/>
        </p:nvSpPr>
        <p:spPr bwMode="auto">
          <a:xfrm>
            <a:off x="1524000" y="4114800"/>
            <a:ext cx="609600" cy="457200"/>
          </a:xfrm>
          <a:prstGeom prst="rect">
            <a:avLst/>
          </a:prstGeom>
          <a:solidFill>
            <a:srgbClr val="E9E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SzTx/>
              <a:buFontTx/>
              <a:buNone/>
            </a:pPr>
            <a:r>
              <a:rPr lang="en-US" altLang="sv-SE" sz="2400" b="1">
                <a:latin typeface="Lucida Sans Unicode" panose="020B0602030504020204" pitchFamily="34" charset="0"/>
              </a:rPr>
              <a:t>K</a:t>
            </a:r>
            <a:r>
              <a:rPr lang="en-US" altLang="sv-SE" sz="2400" b="1" baseline="-25000">
                <a:latin typeface="Lucida Sans Unicode" panose="020B0602030504020204" pitchFamily="34" charset="0"/>
              </a:rPr>
              <a:t>2</a:t>
            </a:r>
            <a:endParaRPr lang="en-GB" altLang="sv-SE" sz="2400" b="1" baseline="-25000">
              <a:latin typeface="Lucida Sans Unicode" panose="020B0602030504020204" pitchFamily="34" charset="0"/>
            </a:endParaRPr>
          </a:p>
        </p:txBody>
      </p:sp>
      <p:cxnSp>
        <p:nvCxnSpPr>
          <p:cNvPr id="117768" name="AutoShape 6"/>
          <p:cNvCxnSpPr>
            <a:cxnSpLocks noChangeShapeType="1"/>
            <a:stCxn id="117764" idx="2"/>
            <a:endCxn id="117765" idx="0"/>
          </p:cNvCxnSpPr>
          <p:nvPr/>
        </p:nvCxnSpPr>
        <p:spPr bwMode="auto">
          <a:xfrm>
            <a:off x="1828800" y="2971800"/>
            <a:ext cx="0" cy="381000"/>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769" name="AutoShape 7"/>
          <p:cNvCxnSpPr>
            <a:cxnSpLocks noChangeShapeType="1"/>
            <a:stCxn id="117765" idx="2"/>
            <a:endCxn id="117766" idx="0"/>
          </p:cNvCxnSpPr>
          <p:nvPr/>
        </p:nvCxnSpPr>
        <p:spPr bwMode="auto">
          <a:xfrm flipH="1">
            <a:off x="990600" y="3810000"/>
            <a:ext cx="838200" cy="304800"/>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770" name="AutoShape 8"/>
          <p:cNvCxnSpPr>
            <a:cxnSpLocks noChangeShapeType="1"/>
            <a:stCxn id="117765" idx="2"/>
            <a:endCxn id="117767" idx="0"/>
          </p:cNvCxnSpPr>
          <p:nvPr/>
        </p:nvCxnSpPr>
        <p:spPr bwMode="auto">
          <a:xfrm>
            <a:off x="1828800" y="3810000"/>
            <a:ext cx="0" cy="304800"/>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7771" name="Rectangle 9"/>
          <p:cNvSpPr>
            <a:spLocks noChangeArrowheads="1"/>
          </p:cNvSpPr>
          <p:nvPr/>
        </p:nvSpPr>
        <p:spPr bwMode="auto">
          <a:xfrm>
            <a:off x="2362200" y="4114800"/>
            <a:ext cx="609600" cy="457200"/>
          </a:xfrm>
          <a:prstGeom prst="rect">
            <a:avLst/>
          </a:prstGeom>
          <a:solidFill>
            <a:srgbClr val="E9E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SzTx/>
              <a:buFontTx/>
              <a:buNone/>
            </a:pPr>
            <a:r>
              <a:rPr lang="en-US" altLang="sv-SE" sz="2400" b="1">
                <a:latin typeface="Lucida Sans Unicode" panose="020B0602030504020204" pitchFamily="34" charset="0"/>
              </a:rPr>
              <a:t>K</a:t>
            </a:r>
            <a:r>
              <a:rPr lang="en-US" altLang="sv-SE" sz="2400" b="1" baseline="-25000">
                <a:latin typeface="Lucida Sans Unicode" panose="020B0602030504020204" pitchFamily="34" charset="0"/>
              </a:rPr>
              <a:t>3</a:t>
            </a:r>
            <a:endParaRPr lang="en-GB" altLang="sv-SE" sz="2400" b="1" baseline="-25000">
              <a:latin typeface="Lucida Sans Unicode" panose="020B0602030504020204" pitchFamily="34" charset="0"/>
            </a:endParaRPr>
          </a:p>
        </p:txBody>
      </p:sp>
      <p:cxnSp>
        <p:nvCxnSpPr>
          <p:cNvPr id="117772" name="AutoShape 10"/>
          <p:cNvCxnSpPr>
            <a:cxnSpLocks noChangeShapeType="1"/>
            <a:stCxn id="117765" idx="2"/>
            <a:endCxn id="117771" idx="0"/>
          </p:cNvCxnSpPr>
          <p:nvPr/>
        </p:nvCxnSpPr>
        <p:spPr bwMode="auto">
          <a:xfrm>
            <a:off x="1828800" y="3810000"/>
            <a:ext cx="838200" cy="304800"/>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7773" name="Text Box 12"/>
          <p:cNvSpPr txBox="1">
            <a:spLocks noChangeArrowheads="1"/>
          </p:cNvSpPr>
          <p:nvPr/>
        </p:nvSpPr>
        <p:spPr bwMode="auto">
          <a:xfrm>
            <a:off x="388938" y="1527175"/>
            <a:ext cx="32464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n-US" altLang="sv-SE" sz="2400">
                <a:latin typeface="Lucida Sans Unicode" panose="020B0602030504020204" pitchFamily="34" charset="0"/>
                <a:cs typeface="Times New Roman" panose="02020603050405020304" pitchFamily="18" charset="0"/>
              </a:rPr>
              <a:t>component-diagram</a:t>
            </a:r>
          </a:p>
          <a:p>
            <a:pPr eaLnBrk="1" hangingPunct="1">
              <a:lnSpc>
                <a:spcPct val="90000"/>
              </a:lnSpc>
              <a:spcBef>
                <a:spcPct val="0"/>
              </a:spcBef>
              <a:buSzTx/>
              <a:buFontTx/>
              <a:buNone/>
            </a:pPr>
            <a:r>
              <a:rPr lang="en-US" altLang="sv-SE" sz="2400">
                <a:latin typeface="Lucida Sans Unicode" panose="020B0602030504020204" pitchFamily="34" charset="0"/>
                <a:cs typeface="Times New Roman" panose="02020603050405020304" pitchFamily="18" charset="0"/>
              </a:rPr>
              <a:t>with uses-relations</a:t>
            </a:r>
          </a:p>
        </p:txBody>
      </p:sp>
      <p:sp>
        <p:nvSpPr>
          <p:cNvPr id="117774" name="Rectangle 14"/>
          <p:cNvSpPr>
            <a:spLocks noChangeArrowheads="1"/>
          </p:cNvSpPr>
          <p:nvPr/>
        </p:nvSpPr>
        <p:spPr bwMode="auto">
          <a:xfrm>
            <a:off x="6248400" y="2514600"/>
            <a:ext cx="609600" cy="457200"/>
          </a:xfrm>
          <a:prstGeom prst="rect">
            <a:avLst/>
          </a:prstGeom>
          <a:solidFill>
            <a:srgbClr val="E9E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SzTx/>
              <a:buFontTx/>
              <a:buNone/>
            </a:pPr>
            <a:r>
              <a:rPr lang="en-US" altLang="sv-SE" sz="2400" b="1">
                <a:latin typeface="Lucida Sans Unicode" panose="020B0602030504020204" pitchFamily="34" charset="0"/>
              </a:rPr>
              <a:t>C</a:t>
            </a:r>
            <a:endParaRPr lang="en-GB" altLang="sv-SE" sz="2400" b="1">
              <a:latin typeface="Lucida Sans Unicode" panose="020B0602030504020204" pitchFamily="34" charset="0"/>
            </a:endParaRPr>
          </a:p>
        </p:txBody>
      </p:sp>
      <p:sp>
        <p:nvSpPr>
          <p:cNvPr id="117775" name="Rectangle 15"/>
          <p:cNvSpPr>
            <a:spLocks noChangeArrowheads="1"/>
          </p:cNvSpPr>
          <p:nvPr/>
        </p:nvSpPr>
        <p:spPr bwMode="auto">
          <a:xfrm>
            <a:off x="6248400" y="3352800"/>
            <a:ext cx="609600" cy="457200"/>
          </a:xfrm>
          <a:prstGeom prst="rect">
            <a:avLst/>
          </a:prstGeom>
          <a:solidFill>
            <a:srgbClr val="E9E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SzTx/>
              <a:buFontTx/>
              <a:buNone/>
            </a:pPr>
            <a:r>
              <a:rPr lang="en-US" altLang="sv-SE" sz="2400" b="1">
                <a:latin typeface="Lucida Sans Unicode" panose="020B0602030504020204" pitchFamily="34" charset="0"/>
              </a:rPr>
              <a:t>S</a:t>
            </a:r>
            <a:endParaRPr lang="en-GB" altLang="sv-SE" sz="2400" b="1">
              <a:latin typeface="Lucida Sans Unicode" panose="020B0602030504020204" pitchFamily="34" charset="0"/>
            </a:endParaRPr>
          </a:p>
        </p:txBody>
      </p:sp>
      <p:sp>
        <p:nvSpPr>
          <p:cNvPr id="117776" name="Rectangle 16"/>
          <p:cNvSpPr>
            <a:spLocks noChangeArrowheads="1"/>
          </p:cNvSpPr>
          <p:nvPr/>
        </p:nvSpPr>
        <p:spPr bwMode="auto">
          <a:xfrm>
            <a:off x="5410200" y="4114800"/>
            <a:ext cx="609600" cy="457200"/>
          </a:xfrm>
          <a:prstGeom prst="rect">
            <a:avLst/>
          </a:prstGeom>
          <a:solidFill>
            <a:srgbClr val="E9E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SzTx/>
              <a:buFontTx/>
              <a:buNone/>
            </a:pPr>
            <a:r>
              <a:rPr lang="en-US" altLang="sv-SE" sz="2400" b="1">
                <a:latin typeface="Lucida Sans Unicode" panose="020B0602030504020204" pitchFamily="34" charset="0"/>
              </a:rPr>
              <a:t>K</a:t>
            </a:r>
            <a:r>
              <a:rPr lang="en-US" altLang="sv-SE" sz="2400" b="1" baseline="-25000">
                <a:latin typeface="Lucida Sans Unicode" panose="020B0602030504020204" pitchFamily="34" charset="0"/>
              </a:rPr>
              <a:t>1</a:t>
            </a:r>
            <a:endParaRPr lang="en-GB" altLang="sv-SE" sz="2400" b="1" baseline="-25000">
              <a:latin typeface="Lucida Sans Unicode" panose="020B0602030504020204" pitchFamily="34" charset="0"/>
            </a:endParaRPr>
          </a:p>
        </p:txBody>
      </p:sp>
      <p:sp>
        <p:nvSpPr>
          <p:cNvPr id="117777" name="Rectangle 17"/>
          <p:cNvSpPr>
            <a:spLocks noChangeArrowheads="1"/>
          </p:cNvSpPr>
          <p:nvPr/>
        </p:nvSpPr>
        <p:spPr bwMode="auto">
          <a:xfrm>
            <a:off x="6248400" y="4114800"/>
            <a:ext cx="609600" cy="457200"/>
          </a:xfrm>
          <a:prstGeom prst="rect">
            <a:avLst/>
          </a:prstGeom>
          <a:solidFill>
            <a:srgbClr val="E9E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SzTx/>
              <a:buFontTx/>
              <a:buNone/>
            </a:pPr>
            <a:r>
              <a:rPr lang="en-US" altLang="sv-SE" sz="2400" b="1">
                <a:latin typeface="Lucida Sans Unicode" panose="020B0602030504020204" pitchFamily="34" charset="0"/>
              </a:rPr>
              <a:t>K</a:t>
            </a:r>
            <a:r>
              <a:rPr lang="en-US" altLang="sv-SE" sz="2400" b="1" baseline="-25000">
                <a:latin typeface="Lucida Sans Unicode" panose="020B0602030504020204" pitchFamily="34" charset="0"/>
              </a:rPr>
              <a:t>2</a:t>
            </a:r>
            <a:endParaRPr lang="en-GB" altLang="sv-SE" sz="2400" b="1" baseline="-25000">
              <a:latin typeface="Lucida Sans Unicode" panose="020B0602030504020204" pitchFamily="34" charset="0"/>
            </a:endParaRPr>
          </a:p>
        </p:txBody>
      </p:sp>
      <p:cxnSp>
        <p:nvCxnSpPr>
          <p:cNvPr id="117778" name="AutoShape 18"/>
          <p:cNvCxnSpPr>
            <a:cxnSpLocks noChangeShapeType="1"/>
            <a:stCxn id="117774" idx="2"/>
            <a:endCxn id="117775" idx="0"/>
          </p:cNvCxnSpPr>
          <p:nvPr/>
        </p:nvCxnSpPr>
        <p:spPr bwMode="auto">
          <a:xfrm>
            <a:off x="6553200" y="2971800"/>
            <a:ext cx="0" cy="381000"/>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779" name="AutoShape 19"/>
          <p:cNvCxnSpPr>
            <a:cxnSpLocks noChangeShapeType="1"/>
            <a:stCxn id="117775" idx="2"/>
            <a:endCxn id="117776" idx="0"/>
          </p:cNvCxnSpPr>
          <p:nvPr/>
        </p:nvCxnSpPr>
        <p:spPr bwMode="auto">
          <a:xfrm flipH="1">
            <a:off x="5715000" y="3810000"/>
            <a:ext cx="838200" cy="304800"/>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780" name="AutoShape 20"/>
          <p:cNvCxnSpPr>
            <a:cxnSpLocks noChangeShapeType="1"/>
            <a:stCxn id="117775" idx="2"/>
            <a:endCxn id="117777" idx="0"/>
          </p:cNvCxnSpPr>
          <p:nvPr/>
        </p:nvCxnSpPr>
        <p:spPr bwMode="auto">
          <a:xfrm>
            <a:off x="6553200" y="3810000"/>
            <a:ext cx="0" cy="304800"/>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7781" name="Rectangle 21"/>
          <p:cNvSpPr>
            <a:spLocks noChangeArrowheads="1"/>
          </p:cNvSpPr>
          <p:nvPr/>
        </p:nvSpPr>
        <p:spPr bwMode="auto">
          <a:xfrm>
            <a:off x="7086600" y="4114800"/>
            <a:ext cx="609600" cy="457200"/>
          </a:xfrm>
          <a:prstGeom prst="rect">
            <a:avLst/>
          </a:prstGeom>
          <a:solidFill>
            <a:srgbClr val="E9E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SzTx/>
              <a:buFontTx/>
              <a:buNone/>
            </a:pPr>
            <a:r>
              <a:rPr lang="en-US" altLang="sv-SE" sz="2400" b="1">
                <a:latin typeface="Lucida Sans Unicode" panose="020B0602030504020204" pitchFamily="34" charset="0"/>
              </a:rPr>
              <a:t>K</a:t>
            </a:r>
            <a:r>
              <a:rPr lang="en-US" altLang="sv-SE" sz="2400" b="1" baseline="-25000">
                <a:latin typeface="Lucida Sans Unicode" panose="020B0602030504020204" pitchFamily="34" charset="0"/>
              </a:rPr>
              <a:t>3</a:t>
            </a:r>
            <a:endParaRPr lang="en-GB" altLang="sv-SE" sz="2400" b="1" baseline="-25000">
              <a:latin typeface="Lucida Sans Unicode" panose="020B0602030504020204" pitchFamily="34" charset="0"/>
            </a:endParaRPr>
          </a:p>
        </p:txBody>
      </p:sp>
      <p:cxnSp>
        <p:nvCxnSpPr>
          <p:cNvPr id="117782" name="AutoShape 22"/>
          <p:cNvCxnSpPr>
            <a:cxnSpLocks noChangeShapeType="1"/>
            <a:stCxn id="117775" idx="2"/>
            <a:endCxn id="117781" idx="0"/>
          </p:cNvCxnSpPr>
          <p:nvPr/>
        </p:nvCxnSpPr>
        <p:spPr bwMode="auto">
          <a:xfrm>
            <a:off x="6553200" y="3810000"/>
            <a:ext cx="838200" cy="304800"/>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7783" name="Freeform 23"/>
          <p:cNvSpPr>
            <a:spLocks/>
          </p:cNvSpPr>
          <p:nvPr/>
        </p:nvSpPr>
        <p:spPr bwMode="auto">
          <a:xfrm>
            <a:off x="5508625" y="2708275"/>
            <a:ext cx="1285875" cy="1704975"/>
          </a:xfrm>
          <a:custGeom>
            <a:avLst/>
            <a:gdLst>
              <a:gd name="T0" fmla="*/ 2147483646 w 810"/>
              <a:gd name="T1" fmla="*/ 0 h 1074"/>
              <a:gd name="T2" fmla="*/ 2147483646 w 810"/>
              <a:gd name="T3" fmla="*/ 2147483646 h 1074"/>
              <a:gd name="T4" fmla="*/ 2147483646 w 810"/>
              <a:gd name="T5" fmla="*/ 2147483646 h 1074"/>
              <a:gd name="T6" fmla="*/ 2147483646 w 810"/>
              <a:gd name="T7" fmla="*/ 2147483646 h 1074"/>
              <a:gd name="T8" fmla="*/ 2147483646 w 810"/>
              <a:gd name="T9" fmla="*/ 2147483646 h 1074"/>
              <a:gd name="T10" fmla="*/ 2147483646 w 810"/>
              <a:gd name="T11" fmla="*/ 2147483646 h 1074"/>
              <a:gd name="T12" fmla="*/ 2147483646 w 810"/>
              <a:gd name="T13" fmla="*/ 2147483646 h 1074"/>
              <a:gd name="T14" fmla="*/ 2147483646 w 810"/>
              <a:gd name="T15" fmla="*/ 2147483646 h 1074"/>
              <a:gd name="T16" fmla="*/ 2147483646 w 810"/>
              <a:gd name="T17" fmla="*/ 2147483646 h 1074"/>
              <a:gd name="T18" fmla="*/ 2147483646 w 810"/>
              <a:gd name="T19" fmla="*/ 2147483646 h 1074"/>
              <a:gd name="T20" fmla="*/ 2147483646 w 810"/>
              <a:gd name="T21" fmla="*/ 2147483646 h 1074"/>
              <a:gd name="T22" fmla="*/ 2147483646 w 810"/>
              <a:gd name="T23" fmla="*/ 2147483646 h 1074"/>
              <a:gd name="T24" fmla="*/ 0 w 810"/>
              <a:gd name="T25" fmla="*/ 2147483646 h 1074"/>
              <a:gd name="T26" fmla="*/ 2147483646 w 810"/>
              <a:gd name="T27" fmla="*/ 2147483646 h 1074"/>
              <a:gd name="T28" fmla="*/ 2147483646 w 810"/>
              <a:gd name="T29" fmla="*/ 2147483646 h 1074"/>
              <a:gd name="T30" fmla="*/ 2147483646 w 810"/>
              <a:gd name="T31" fmla="*/ 2147483646 h 1074"/>
              <a:gd name="T32" fmla="*/ 2147483646 w 810"/>
              <a:gd name="T33" fmla="*/ 2147483646 h 1074"/>
              <a:gd name="T34" fmla="*/ 2147483646 w 810"/>
              <a:gd name="T35" fmla="*/ 2147483646 h 1074"/>
              <a:gd name="T36" fmla="*/ 2147483646 w 810"/>
              <a:gd name="T37" fmla="*/ 2147483646 h 1074"/>
              <a:gd name="T38" fmla="*/ 2147483646 w 810"/>
              <a:gd name="T39" fmla="*/ 2147483646 h 1074"/>
              <a:gd name="T40" fmla="*/ 2147483646 w 810"/>
              <a:gd name="T41" fmla="*/ 2147483646 h 1074"/>
              <a:gd name="T42" fmla="*/ 2147483646 w 810"/>
              <a:gd name="T43" fmla="*/ 2147483646 h 1074"/>
              <a:gd name="T44" fmla="*/ 2147483646 w 810"/>
              <a:gd name="T45" fmla="*/ 2147483646 h 1074"/>
              <a:gd name="T46" fmla="*/ 2147483646 w 810"/>
              <a:gd name="T47" fmla="*/ 2147483646 h 1074"/>
              <a:gd name="T48" fmla="*/ 2147483646 w 810"/>
              <a:gd name="T49" fmla="*/ 0 h 10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10" h="1074">
                <a:moveTo>
                  <a:pt x="529" y="0"/>
                </a:moveTo>
                <a:cubicBezTo>
                  <a:pt x="556" y="91"/>
                  <a:pt x="541" y="198"/>
                  <a:pt x="548" y="295"/>
                </a:cubicBezTo>
                <a:cubicBezTo>
                  <a:pt x="546" y="352"/>
                  <a:pt x="545" y="408"/>
                  <a:pt x="542" y="465"/>
                </a:cubicBezTo>
                <a:cubicBezTo>
                  <a:pt x="541" y="482"/>
                  <a:pt x="537" y="500"/>
                  <a:pt x="535" y="517"/>
                </a:cubicBezTo>
                <a:cubicBezTo>
                  <a:pt x="532" y="552"/>
                  <a:pt x="544" y="595"/>
                  <a:pt x="522" y="622"/>
                </a:cubicBezTo>
                <a:cubicBezTo>
                  <a:pt x="494" y="656"/>
                  <a:pt x="387" y="666"/>
                  <a:pt x="345" y="674"/>
                </a:cubicBezTo>
                <a:cubicBezTo>
                  <a:pt x="274" y="688"/>
                  <a:pt x="204" y="719"/>
                  <a:pt x="142" y="753"/>
                </a:cubicBezTo>
                <a:cubicBezTo>
                  <a:pt x="111" y="770"/>
                  <a:pt x="92" y="793"/>
                  <a:pt x="64" y="812"/>
                </a:cubicBezTo>
                <a:cubicBezTo>
                  <a:pt x="60" y="818"/>
                  <a:pt x="57" y="826"/>
                  <a:pt x="51" y="831"/>
                </a:cubicBezTo>
                <a:cubicBezTo>
                  <a:pt x="45" y="837"/>
                  <a:pt x="36" y="838"/>
                  <a:pt x="31" y="844"/>
                </a:cubicBezTo>
                <a:cubicBezTo>
                  <a:pt x="27" y="849"/>
                  <a:pt x="29" y="858"/>
                  <a:pt x="25" y="864"/>
                </a:cubicBezTo>
                <a:cubicBezTo>
                  <a:pt x="22" y="869"/>
                  <a:pt x="16" y="873"/>
                  <a:pt x="11" y="877"/>
                </a:cubicBezTo>
                <a:cubicBezTo>
                  <a:pt x="0" y="912"/>
                  <a:pt x="11" y="966"/>
                  <a:pt x="0" y="1002"/>
                </a:cubicBezTo>
                <a:cubicBezTo>
                  <a:pt x="2" y="1009"/>
                  <a:pt x="7" y="991"/>
                  <a:pt x="12" y="996"/>
                </a:cubicBezTo>
                <a:cubicBezTo>
                  <a:pt x="17" y="1001"/>
                  <a:pt x="27" y="1035"/>
                  <a:pt x="36" y="1038"/>
                </a:cubicBezTo>
                <a:cubicBezTo>
                  <a:pt x="84" y="1053"/>
                  <a:pt x="127" y="1050"/>
                  <a:pt x="175" y="1067"/>
                </a:cubicBezTo>
                <a:cubicBezTo>
                  <a:pt x="252" y="1061"/>
                  <a:pt x="259" y="1074"/>
                  <a:pt x="293" y="1021"/>
                </a:cubicBezTo>
                <a:cubicBezTo>
                  <a:pt x="306" y="965"/>
                  <a:pt x="330" y="927"/>
                  <a:pt x="383" y="892"/>
                </a:cubicBezTo>
                <a:cubicBezTo>
                  <a:pt x="412" y="841"/>
                  <a:pt x="471" y="816"/>
                  <a:pt x="489" y="785"/>
                </a:cubicBezTo>
                <a:cubicBezTo>
                  <a:pt x="517" y="759"/>
                  <a:pt x="528" y="754"/>
                  <a:pt x="549" y="738"/>
                </a:cubicBezTo>
                <a:cubicBezTo>
                  <a:pt x="575" y="721"/>
                  <a:pt x="594" y="716"/>
                  <a:pt x="614" y="690"/>
                </a:cubicBezTo>
                <a:cubicBezTo>
                  <a:pt x="706" y="689"/>
                  <a:pt x="706" y="613"/>
                  <a:pt x="739" y="578"/>
                </a:cubicBezTo>
                <a:cubicBezTo>
                  <a:pt x="768" y="322"/>
                  <a:pt x="810" y="536"/>
                  <a:pt x="764" y="439"/>
                </a:cubicBezTo>
                <a:cubicBezTo>
                  <a:pt x="753" y="296"/>
                  <a:pt x="754" y="337"/>
                  <a:pt x="764" y="118"/>
                </a:cubicBezTo>
                <a:cubicBezTo>
                  <a:pt x="766" y="77"/>
                  <a:pt x="784" y="43"/>
                  <a:pt x="784" y="0"/>
                </a:cubicBezTo>
              </a:path>
            </a:pathLst>
          </a:custGeom>
          <a:noFill/>
          <a:ln w="19050" cap="flat" cmpd="sng">
            <a:solidFill>
              <a:srgbClr val="FF0066"/>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7784" name="Text Box 24"/>
          <p:cNvSpPr txBox="1">
            <a:spLocks noChangeArrowheads="1"/>
          </p:cNvSpPr>
          <p:nvPr/>
        </p:nvSpPr>
        <p:spPr bwMode="auto">
          <a:xfrm>
            <a:off x="5105400" y="1527175"/>
            <a:ext cx="36750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n-US" altLang="sv-SE" sz="2400">
                <a:latin typeface="Lucida Sans Unicode" panose="020B0602030504020204" pitchFamily="34" charset="0"/>
                <a:cs typeface="Times New Roman" panose="02020603050405020304" pitchFamily="18" charset="0"/>
              </a:rPr>
              <a:t>typical flow of control</a:t>
            </a:r>
            <a:endParaRPr lang="en-GB" altLang="sv-SE" sz="2400">
              <a:latin typeface="Lucida Sans Unicode" panose="020B0602030504020204" pitchFamily="34" charset="0"/>
              <a:cs typeface="Times New Roman" panose="02020603050405020304" pitchFamily="18" charset="0"/>
            </a:endParaRPr>
          </a:p>
          <a:p>
            <a:pPr eaLnBrk="1" hangingPunct="1">
              <a:lnSpc>
                <a:spcPct val="90000"/>
              </a:lnSpc>
              <a:spcBef>
                <a:spcPct val="0"/>
              </a:spcBef>
              <a:buSzTx/>
              <a:buFontTx/>
              <a:buNone/>
            </a:pPr>
            <a:r>
              <a:rPr lang="en-US" altLang="sv-SE" sz="2400">
                <a:latin typeface="Lucida Sans Unicode" panose="020B0602030504020204" pitchFamily="34" charset="0"/>
                <a:cs typeface="Times New Roman" panose="02020603050405020304" pitchFamily="18" charset="0"/>
              </a:rPr>
              <a:t>for procedure-call style</a:t>
            </a:r>
            <a:endParaRPr lang="en-GB" altLang="sv-SE" sz="2400">
              <a:latin typeface="Lucida Sans Unicode" panose="020B0602030504020204" pitchFamily="34" charset="0"/>
              <a:cs typeface="Times New Roman" panose="02020603050405020304" pitchFamily="18" charset="0"/>
            </a:endParaRPr>
          </a:p>
        </p:txBody>
      </p:sp>
      <p:sp>
        <p:nvSpPr>
          <p:cNvPr id="117785" name="Text Box 38"/>
          <p:cNvSpPr txBox="1">
            <a:spLocks noChangeArrowheads="1"/>
          </p:cNvSpPr>
          <p:nvPr/>
        </p:nvSpPr>
        <p:spPr bwMode="auto">
          <a:xfrm>
            <a:off x="381000" y="5181600"/>
            <a:ext cx="24558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n-US" altLang="sv-SE" sz="2400">
                <a:latin typeface="Lucida Sans Unicode" panose="020B0602030504020204" pitchFamily="34" charset="0"/>
                <a:cs typeface="Times New Roman" panose="02020603050405020304" pitchFamily="18" charset="0"/>
              </a:rPr>
              <a:t>reliability block</a:t>
            </a:r>
            <a:br>
              <a:rPr lang="en-US" altLang="sv-SE" sz="2400">
                <a:latin typeface="Lucida Sans Unicode" panose="020B0602030504020204" pitchFamily="34" charset="0"/>
                <a:cs typeface="Times New Roman" panose="02020603050405020304" pitchFamily="18" charset="0"/>
              </a:rPr>
            </a:br>
            <a:r>
              <a:rPr lang="en-US" altLang="sv-SE" sz="2400">
                <a:latin typeface="Lucida Sans Unicode" panose="020B0602030504020204" pitchFamily="34" charset="0"/>
                <a:cs typeface="Times New Roman" panose="02020603050405020304" pitchFamily="18" charset="0"/>
              </a:rPr>
              <a:t>diagram ?</a:t>
            </a:r>
          </a:p>
        </p:txBody>
      </p:sp>
      <p:grpSp>
        <p:nvGrpSpPr>
          <p:cNvPr id="313393" name="Group 49"/>
          <p:cNvGrpSpPr>
            <a:grpSpLocks/>
          </p:cNvGrpSpPr>
          <p:nvPr/>
        </p:nvGrpSpPr>
        <p:grpSpPr bwMode="auto">
          <a:xfrm>
            <a:off x="2700338" y="5046663"/>
            <a:ext cx="4464050" cy="1622425"/>
            <a:chOff x="1973" y="3022"/>
            <a:chExt cx="2812" cy="1022"/>
          </a:xfrm>
        </p:grpSpPr>
        <p:sp>
          <p:nvSpPr>
            <p:cNvPr id="117790" name="Rectangle 26"/>
            <p:cNvSpPr>
              <a:spLocks noChangeArrowheads="1"/>
            </p:cNvSpPr>
            <p:nvPr/>
          </p:nvSpPr>
          <p:spPr bwMode="auto">
            <a:xfrm>
              <a:off x="2109" y="3022"/>
              <a:ext cx="2540" cy="1022"/>
            </a:xfrm>
            <a:prstGeom prst="rect">
              <a:avLst/>
            </a:prstGeom>
            <a:solidFill>
              <a:srgbClr val="E9E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400">
                <a:latin typeface="Times New Roman" panose="02020603050405020304" pitchFamily="18" charset="0"/>
              </a:endParaRPr>
            </a:p>
          </p:txBody>
        </p:sp>
        <p:cxnSp>
          <p:nvCxnSpPr>
            <p:cNvPr id="117791" name="AutoShape 27"/>
            <p:cNvCxnSpPr>
              <a:cxnSpLocks noChangeShapeType="1"/>
              <a:stCxn id="117794" idx="3"/>
              <a:endCxn id="117795" idx="1"/>
            </p:cNvCxnSpPr>
            <p:nvPr/>
          </p:nvCxnSpPr>
          <p:spPr bwMode="auto">
            <a:xfrm>
              <a:off x="2645" y="3544"/>
              <a:ext cx="264" cy="0"/>
            </a:xfrm>
            <a:prstGeom prst="straightConnector1">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792" name="AutoShape 28"/>
            <p:cNvCxnSpPr>
              <a:cxnSpLocks noChangeShapeType="1"/>
              <a:stCxn id="117795" idx="3"/>
              <a:endCxn id="117796" idx="1"/>
            </p:cNvCxnSpPr>
            <p:nvPr/>
          </p:nvCxnSpPr>
          <p:spPr bwMode="auto">
            <a:xfrm>
              <a:off x="3305" y="3544"/>
              <a:ext cx="410" cy="316"/>
            </a:xfrm>
            <a:prstGeom prst="straightConnector1">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793" name="AutoShape 29"/>
            <p:cNvCxnSpPr>
              <a:cxnSpLocks noChangeShapeType="1"/>
              <a:stCxn id="117795" idx="3"/>
              <a:endCxn id="117797" idx="1"/>
            </p:cNvCxnSpPr>
            <p:nvPr/>
          </p:nvCxnSpPr>
          <p:spPr bwMode="auto">
            <a:xfrm>
              <a:off x="3305" y="3544"/>
              <a:ext cx="395" cy="0"/>
            </a:xfrm>
            <a:prstGeom prst="straightConnector1">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7794" name="Rectangle 30"/>
            <p:cNvSpPr>
              <a:spLocks noChangeArrowheads="1"/>
            </p:cNvSpPr>
            <p:nvPr/>
          </p:nvSpPr>
          <p:spPr bwMode="auto">
            <a:xfrm>
              <a:off x="2255" y="3445"/>
              <a:ext cx="384" cy="197"/>
            </a:xfrm>
            <a:prstGeom prst="rect">
              <a:avLst/>
            </a:prstGeom>
            <a:solidFill>
              <a:srgbClr val="8ABDDA">
                <a:alpha val="50195"/>
              </a:srgbClr>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SzTx/>
                <a:buFontTx/>
                <a:buNone/>
              </a:pPr>
              <a:r>
                <a:rPr lang="en-US" altLang="sv-SE" sz="1800">
                  <a:latin typeface="Lucida Sans Unicode" panose="020B0602030504020204" pitchFamily="34" charset="0"/>
                  <a:cs typeface="Times New Roman" panose="02020603050405020304" pitchFamily="18" charset="0"/>
                </a:rPr>
                <a:t>C</a:t>
              </a:r>
              <a:endParaRPr lang="en-GB" altLang="sv-SE" sz="1800">
                <a:latin typeface="Lucida Sans Unicode" panose="020B0602030504020204" pitchFamily="34" charset="0"/>
                <a:cs typeface="Times New Roman" panose="02020603050405020304" pitchFamily="18" charset="0"/>
              </a:endParaRPr>
            </a:p>
          </p:txBody>
        </p:sp>
        <p:sp>
          <p:nvSpPr>
            <p:cNvPr id="117795" name="Rectangle 31"/>
            <p:cNvSpPr>
              <a:spLocks noChangeArrowheads="1"/>
            </p:cNvSpPr>
            <p:nvPr/>
          </p:nvSpPr>
          <p:spPr bwMode="auto">
            <a:xfrm>
              <a:off x="2915" y="3445"/>
              <a:ext cx="384" cy="197"/>
            </a:xfrm>
            <a:prstGeom prst="rect">
              <a:avLst/>
            </a:prstGeom>
            <a:solidFill>
              <a:srgbClr val="8ABDDA">
                <a:alpha val="50195"/>
              </a:srgbClr>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SzTx/>
                <a:buFontTx/>
                <a:buNone/>
              </a:pPr>
              <a:r>
                <a:rPr lang="en-US" altLang="sv-SE" sz="1800">
                  <a:latin typeface="Lucida Sans Unicode" panose="020B0602030504020204" pitchFamily="34" charset="0"/>
                  <a:cs typeface="Times New Roman" panose="02020603050405020304" pitchFamily="18" charset="0"/>
                </a:rPr>
                <a:t>S</a:t>
              </a:r>
              <a:endParaRPr lang="en-GB" altLang="sv-SE" sz="1800">
                <a:latin typeface="Lucida Sans Unicode" panose="020B0602030504020204" pitchFamily="34" charset="0"/>
                <a:cs typeface="Times New Roman" panose="02020603050405020304" pitchFamily="18" charset="0"/>
              </a:endParaRPr>
            </a:p>
          </p:txBody>
        </p:sp>
        <p:sp>
          <p:nvSpPr>
            <p:cNvPr id="117796" name="Rectangle 32"/>
            <p:cNvSpPr>
              <a:spLocks noChangeArrowheads="1"/>
            </p:cNvSpPr>
            <p:nvPr/>
          </p:nvSpPr>
          <p:spPr bwMode="auto">
            <a:xfrm>
              <a:off x="3721" y="3748"/>
              <a:ext cx="384" cy="224"/>
            </a:xfrm>
            <a:prstGeom prst="rect">
              <a:avLst/>
            </a:prstGeom>
            <a:solidFill>
              <a:srgbClr val="8ABDDA">
                <a:alpha val="50195"/>
              </a:srgbClr>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SzTx/>
                <a:buFontTx/>
                <a:buNone/>
              </a:pPr>
              <a:r>
                <a:rPr lang="en-US" altLang="sv-SE" sz="1800">
                  <a:latin typeface="Lucida Sans Unicode" panose="020B0602030504020204" pitchFamily="34" charset="0"/>
                  <a:cs typeface="Times New Roman" panose="02020603050405020304" pitchFamily="18" charset="0"/>
                </a:rPr>
                <a:t>K</a:t>
              </a:r>
              <a:r>
                <a:rPr lang="en-US" altLang="sv-SE" sz="1800" baseline="-25000">
                  <a:latin typeface="Lucida Sans Unicode" panose="020B0602030504020204" pitchFamily="34" charset="0"/>
                  <a:cs typeface="Times New Roman" panose="02020603050405020304" pitchFamily="18" charset="0"/>
                </a:rPr>
                <a:t>3</a:t>
              </a:r>
              <a:endParaRPr lang="en-GB" altLang="sv-SE" sz="1800" baseline="-25000">
                <a:latin typeface="Lucida Sans Unicode" panose="020B0602030504020204" pitchFamily="34" charset="0"/>
                <a:cs typeface="Times New Roman" panose="02020603050405020304" pitchFamily="18" charset="0"/>
              </a:endParaRPr>
            </a:p>
          </p:txBody>
        </p:sp>
        <p:sp>
          <p:nvSpPr>
            <p:cNvPr id="117797" name="Rectangle 33"/>
            <p:cNvSpPr>
              <a:spLocks noChangeArrowheads="1"/>
            </p:cNvSpPr>
            <p:nvPr/>
          </p:nvSpPr>
          <p:spPr bwMode="auto">
            <a:xfrm>
              <a:off x="3706" y="3430"/>
              <a:ext cx="384" cy="227"/>
            </a:xfrm>
            <a:prstGeom prst="rect">
              <a:avLst/>
            </a:prstGeom>
            <a:solidFill>
              <a:srgbClr val="8ABDDA">
                <a:alpha val="50195"/>
              </a:srgbClr>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SzTx/>
                <a:buFontTx/>
                <a:buNone/>
              </a:pPr>
              <a:r>
                <a:rPr lang="en-US" altLang="sv-SE" sz="1800">
                  <a:latin typeface="Lucida Sans Unicode" panose="020B0602030504020204" pitchFamily="34" charset="0"/>
                  <a:cs typeface="Times New Roman" panose="02020603050405020304" pitchFamily="18" charset="0"/>
                </a:rPr>
                <a:t>K</a:t>
              </a:r>
              <a:r>
                <a:rPr lang="en-US" altLang="sv-SE" sz="1800" baseline="-25000">
                  <a:latin typeface="Lucida Sans Unicode" panose="020B0602030504020204" pitchFamily="34" charset="0"/>
                  <a:cs typeface="Times New Roman" panose="02020603050405020304" pitchFamily="18" charset="0"/>
                </a:rPr>
                <a:t>2</a:t>
              </a:r>
              <a:endParaRPr lang="en-GB" altLang="sv-SE" sz="1800" baseline="-25000">
                <a:latin typeface="Lucida Sans Unicode" panose="020B0602030504020204" pitchFamily="34" charset="0"/>
                <a:cs typeface="Times New Roman" panose="02020603050405020304" pitchFamily="18" charset="0"/>
              </a:endParaRPr>
            </a:p>
          </p:txBody>
        </p:sp>
        <p:cxnSp>
          <p:nvCxnSpPr>
            <p:cNvPr id="117798" name="AutoShape 36"/>
            <p:cNvCxnSpPr>
              <a:cxnSpLocks noChangeShapeType="1"/>
            </p:cNvCxnSpPr>
            <p:nvPr/>
          </p:nvCxnSpPr>
          <p:spPr bwMode="auto">
            <a:xfrm>
              <a:off x="1973" y="3543"/>
              <a:ext cx="276" cy="0"/>
            </a:xfrm>
            <a:prstGeom prst="straightConnector1">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799" name="AutoShape 37"/>
            <p:cNvCxnSpPr>
              <a:cxnSpLocks noChangeShapeType="1"/>
            </p:cNvCxnSpPr>
            <p:nvPr/>
          </p:nvCxnSpPr>
          <p:spPr bwMode="auto">
            <a:xfrm>
              <a:off x="4509" y="3544"/>
              <a:ext cx="276" cy="0"/>
            </a:xfrm>
            <a:prstGeom prst="straightConnector1">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7800" name="Rectangle 39"/>
            <p:cNvSpPr>
              <a:spLocks noChangeArrowheads="1"/>
            </p:cNvSpPr>
            <p:nvPr/>
          </p:nvSpPr>
          <p:spPr bwMode="auto">
            <a:xfrm>
              <a:off x="3706" y="3113"/>
              <a:ext cx="384" cy="224"/>
            </a:xfrm>
            <a:prstGeom prst="rect">
              <a:avLst/>
            </a:prstGeom>
            <a:solidFill>
              <a:srgbClr val="8ABDDA">
                <a:alpha val="50195"/>
              </a:srgbClr>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SzTx/>
                <a:buFontTx/>
                <a:buNone/>
              </a:pPr>
              <a:r>
                <a:rPr lang="en-US" altLang="sv-SE" sz="1800">
                  <a:latin typeface="Lucida Sans Unicode" panose="020B0602030504020204" pitchFamily="34" charset="0"/>
                  <a:cs typeface="Times New Roman" panose="02020603050405020304" pitchFamily="18" charset="0"/>
                </a:rPr>
                <a:t>K</a:t>
              </a:r>
              <a:r>
                <a:rPr lang="en-US" altLang="sv-SE" sz="1800" baseline="-25000">
                  <a:latin typeface="Lucida Sans Unicode" panose="020B0602030504020204" pitchFamily="34" charset="0"/>
                  <a:cs typeface="Times New Roman" panose="02020603050405020304" pitchFamily="18" charset="0"/>
                </a:rPr>
                <a:t>1</a:t>
              </a:r>
              <a:endParaRPr lang="en-GB" altLang="sv-SE" sz="1800" baseline="-25000">
                <a:latin typeface="Lucida Sans Unicode" panose="020B0602030504020204" pitchFamily="34" charset="0"/>
                <a:cs typeface="Times New Roman" panose="02020603050405020304" pitchFamily="18" charset="0"/>
              </a:endParaRPr>
            </a:p>
          </p:txBody>
        </p:sp>
        <p:cxnSp>
          <p:nvCxnSpPr>
            <p:cNvPr id="117801" name="AutoShape 40"/>
            <p:cNvCxnSpPr>
              <a:cxnSpLocks noChangeShapeType="1"/>
              <a:stCxn id="117795" idx="3"/>
              <a:endCxn id="117800" idx="1"/>
            </p:cNvCxnSpPr>
            <p:nvPr/>
          </p:nvCxnSpPr>
          <p:spPr bwMode="auto">
            <a:xfrm flipV="1">
              <a:off x="3305" y="3225"/>
              <a:ext cx="395" cy="319"/>
            </a:xfrm>
            <a:prstGeom prst="straightConnector1">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802" name="AutoShape 45"/>
            <p:cNvCxnSpPr>
              <a:cxnSpLocks noChangeShapeType="1"/>
              <a:stCxn id="117796" idx="3"/>
            </p:cNvCxnSpPr>
            <p:nvPr/>
          </p:nvCxnSpPr>
          <p:spPr bwMode="auto">
            <a:xfrm flipV="1">
              <a:off x="4111" y="3542"/>
              <a:ext cx="457" cy="318"/>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803" name="AutoShape 46"/>
            <p:cNvCxnSpPr>
              <a:cxnSpLocks noChangeShapeType="1"/>
              <a:stCxn id="117797" idx="3"/>
            </p:cNvCxnSpPr>
            <p:nvPr/>
          </p:nvCxnSpPr>
          <p:spPr bwMode="auto">
            <a:xfrm flipV="1">
              <a:off x="4096" y="3542"/>
              <a:ext cx="472" cy="2"/>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804" name="AutoShape 47"/>
            <p:cNvCxnSpPr>
              <a:cxnSpLocks noChangeShapeType="1"/>
              <a:stCxn id="117800" idx="3"/>
            </p:cNvCxnSpPr>
            <p:nvPr/>
          </p:nvCxnSpPr>
          <p:spPr bwMode="auto">
            <a:xfrm>
              <a:off x="4096" y="3225"/>
              <a:ext cx="472" cy="317"/>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13392" name="AutoShape 48"/>
          <p:cNvSpPr>
            <a:spLocks noChangeArrowheads="1"/>
          </p:cNvSpPr>
          <p:nvPr/>
        </p:nvSpPr>
        <p:spPr bwMode="auto">
          <a:xfrm>
            <a:off x="5940425" y="5118100"/>
            <a:ext cx="1223963" cy="1512888"/>
          </a:xfrm>
          <a:prstGeom prst="roundRect">
            <a:avLst>
              <a:gd name="adj" fmla="val 16667"/>
            </a:avLst>
          </a:prstGeom>
          <a:solidFill>
            <a:srgbClr val="FADDA2">
              <a:alpha val="20000"/>
            </a:srgbClr>
          </a:solidFill>
          <a:ln w="28575">
            <a:solidFill>
              <a:srgbClr val="FF9966"/>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400">
              <a:latin typeface="Times New Roman" panose="02020603050405020304" pitchFamily="18" charset="0"/>
            </a:endParaRPr>
          </a:p>
        </p:txBody>
      </p:sp>
      <p:sp>
        <p:nvSpPr>
          <p:cNvPr id="117788" name="Text Box 50"/>
          <p:cNvSpPr txBox="1">
            <a:spLocks noChangeArrowheads="1"/>
          </p:cNvSpPr>
          <p:nvPr/>
        </p:nvSpPr>
        <p:spPr bwMode="auto">
          <a:xfrm>
            <a:off x="4356100" y="4581525"/>
            <a:ext cx="4375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n-US" altLang="sv-SE" sz="2400" b="1" u="sng">
                <a:latin typeface="Lucida Sans Unicode" panose="020B0602030504020204" pitchFamily="34" charset="0"/>
                <a:cs typeface="Times New Roman" panose="02020603050405020304" pitchFamily="18" charset="0"/>
              </a:rPr>
              <a:t>components are alternatives</a:t>
            </a:r>
          </a:p>
        </p:txBody>
      </p:sp>
      <p:sp>
        <p:nvSpPr>
          <p:cNvPr id="313395" name="Text Box 51"/>
          <p:cNvSpPr txBox="1">
            <a:spLocks noChangeArrowheads="1"/>
          </p:cNvSpPr>
          <p:nvPr/>
        </p:nvSpPr>
        <p:spPr bwMode="auto">
          <a:xfrm>
            <a:off x="7164388" y="5584825"/>
            <a:ext cx="187166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n-US" altLang="sv-SE" sz="1600">
                <a:latin typeface="Lucida Sans Unicode" panose="020B0602030504020204" pitchFamily="34" charset="0"/>
                <a:cs typeface="Times New Roman" panose="02020603050405020304" pitchFamily="18" charset="0"/>
              </a:rPr>
              <a:t>Don’t forget the outgoing arrow</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33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3392"/>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3133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92" grpId="0" animBg="1"/>
      <p:bldP spid="31339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Number Placeholder 3"/>
          <p:cNvSpPr>
            <a:spLocks noGrp="1"/>
          </p:cNvSpPr>
          <p:nvPr>
            <p:ph type="sldNum" sz="quarter" idx="4294967295"/>
          </p:nvPr>
        </p:nvSpPr>
        <p:spPr bwMode="auto">
          <a:xfrm>
            <a:off x="6915150" y="6400800"/>
            <a:ext cx="1905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fld id="{7FD3A710-ECC4-4A74-8FDC-EE3F0E506566}" type="slidenum">
              <a:rPr lang="en-GB" altLang="sv-SE" sz="1000">
                <a:latin typeface="Times New Roman" panose="02020603050405020304" pitchFamily="18" charset="0"/>
              </a:rPr>
              <a:pPr eaLnBrk="1" hangingPunct="1">
                <a:lnSpc>
                  <a:spcPct val="90000"/>
                </a:lnSpc>
                <a:spcBef>
                  <a:spcPct val="0"/>
                </a:spcBef>
                <a:buSzTx/>
                <a:buFontTx/>
                <a:buNone/>
              </a:pPr>
              <a:t>53</a:t>
            </a:fld>
            <a:endParaRPr lang="en-GB" altLang="sv-SE" sz="1000">
              <a:latin typeface="Times New Roman" panose="02020603050405020304" pitchFamily="18" charset="0"/>
            </a:endParaRPr>
          </a:p>
        </p:txBody>
      </p:sp>
      <p:sp>
        <p:nvSpPr>
          <p:cNvPr id="119811" name="Rectangle 14"/>
          <p:cNvSpPr>
            <a:spLocks noGrp="1" noChangeArrowheads="1"/>
          </p:cNvSpPr>
          <p:nvPr>
            <p:ph type="title" idx="4294967295"/>
          </p:nvPr>
        </p:nvSpPr>
        <p:spPr>
          <a:xfrm>
            <a:off x="250825" y="476250"/>
            <a:ext cx="8748713" cy="800100"/>
          </a:xfrm>
        </p:spPr>
        <p:txBody>
          <a:bodyPr/>
          <a:lstStyle/>
          <a:p>
            <a:pPr eaLnBrk="1" hangingPunct="1"/>
            <a:r>
              <a:rPr lang="en-US" altLang="sv-SE" sz="4000" smtClean="0"/>
              <a:t>Example Reliability: Deployment View</a:t>
            </a:r>
            <a:endParaRPr lang="en-GB" altLang="sv-SE" sz="4000" smtClean="0"/>
          </a:p>
        </p:txBody>
      </p:sp>
      <p:sp>
        <p:nvSpPr>
          <p:cNvPr id="119812" name="Rectangle 3"/>
          <p:cNvSpPr>
            <a:spLocks noChangeArrowheads="1"/>
          </p:cNvSpPr>
          <p:nvPr/>
        </p:nvSpPr>
        <p:spPr bwMode="auto">
          <a:xfrm>
            <a:off x="6318250" y="2379663"/>
            <a:ext cx="609600" cy="457200"/>
          </a:xfrm>
          <a:prstGeom prst="rect">
            <a:avLst/>
          </a:prstGeom>
          <a:solidFill>
            <a:srgbClr val="E9E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SzTx/>
              <a:buFontTx/>
              <a:buNone/>
            </a:pPr>
            <a:r>
              <a:rPr lang="en-US" altLang="sv-SE" sz="2400" b="1">
                <a:latin typeface="Lucida Sans Unicode" panose="020B0602030504020204" pitchFamily="34" charset="0"/>
              </a:rPr>
              <a:t>C</a:t>
            </a:r>
            <a:endParaRPr lang="en-GB" altLang="sv-SE" sz="2400" b="1">
              <a:latin typeface="Lucida Sans Unicode" panose="020B0602030504020204" pitchFamily="34" charset="0"/>
            </a:endParaRPr>
          </a:p>
        </p:txBody>
      </p:sp>
      <p:sp>
        <p:nvSpPr>
          <p:cNvPr id="119813" name="Rectangle 4"/>
          <p:cNvSpPr>
            <a:spLocks noChangeArrowheads="1"/>
          </p:cNvSpPr>
          <p:nvPr/>
        </p:nvSpPr>
        <p:spPr bwMode="auto">
          <a:xfrm>
            <a:off x="6318250" y="3217863"/>
            <a:ext cx="609600" cy="457200"/>
          </a:xfrm>
          <a:prstGeom prst="rect">
            <a:avLst/>
          </a:prstGeom>
          <a:solidFill>
            <a:srgbClr val="E9E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SzTx/>
              <a:buFontTx/>
              <a:buNone/>
            </a:pPr>
            <a:r>
              <a:rPr lang="en-US" altLang="sv-SE" sz="2400" b="1">
                <a:latin typeface="Lucida Sans Unicode" panose="020B0602030504020204" pitchFamily="34" charset="0"/>
              </a:rPr>
              <a:t>S</a:t>
            </a:r>
            <a:endParaRPr lang="en-GB" altLang="sv-SE" sz="2400" b="1">
              <a:latin typeface="Lucida Sans Unicode" panose="020B0602030504020204" pitchFamily="34" charset="0"/>
            </a:endParaRPr>
          </a:p>
        </p:txBody>
      </p:sp>
      <p:sp>
        <p:nvSpPr>
          <p:cNvPr id="119814" name="Rectangle 5"/>
          <p:cNvSpPr>
            <a:spLocks noChangeArrowheads="1"/>
          </p:cNvSpPr>
          <p:nvPr/>
        </p:nvSpPr>
        <p:spPr bwMode="auto">
          <a:xfrm>
            <a:off x="5480050" y="3979863"/>
            <a:ext cx="609600" cy="457200"/>
          </a:xfrm>
          <a:prstGeom prst="rect">
            <a:avLst/>
          </a:prstGeom>
          <a:solidFill>
            <a:srgbClr val="E9E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SzTx/>
              <a:buFontTx/>
              <a:buNone/>
            </a:pPr>
            <a:r>
              <a:rPr lang="en-US" altLang="sv-SE" sz="2400" b="1">
                <a:latin typeface="Lucida Sans Unicode" panose="020B0602030504020204" pitchFamily="34" charset="0"/>
              </a:rPr>
              <a:t>K</a:t>
            </a:r>
            <a:endParaRPr lang="en-GB" altLang="sv-SE" sz="2400" b="1">
              <a:latin typeface="Lucida Sans Unicode" panose="020B0602030504020204" pitchFamily="34" charset="0"/>
            </a:endParaRPr>
          </a:p>
        </p:txBody>
      </p:sp>
      <p:sp>
        <p:nvSpPr>
          <p:cNvPr id="119815" name="Rectangle 6"/>
          <p:cNvSpPr>
            <a:spLocks noChangeArrowheads="1"/>
          </p:cNvSpPr>
          <p:nvPr/>
        </p:nvSpPr>
        <p:spPr bwMode="auto">
          <a:xfrm>
            <a:off x="6318250" y="3979863"/>
            <a:ext cx="609600" cy="457200"/>
          </a:xfrm>
          <a:prstGeom prst="rect">
            <a:avLst/>
          </a:prstGeom>
          <a:solidFill>
            <a:srgbClr val="E9E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SzTx/>
              <a:buFontTx/>
              <a:buNone/>
            </a:pPr>
            <a:r>
              <a:rPr lang="en-US" altLang="sv-SE" sz="2400" b="1">
                <a:latin typeface="Lucida Sans Unicode" panose="020B0602030504020204" pitchFamily="34" charset="0"/>
              </a:rPr>
              <a:t>L</a:t>
            </a:r>
            <a:endParaRPr lang="en-GB" altLang="sv-SE" sz="2400" b="1">
              <a:latin typeface="Lucida Sans Unicode" panose="020B0602030504020204" pitchFamily="34" charset="0"/>
            </a:endParaRPr>
          </a:p>
        </p:txBody>
      </p:sp>
      <p:cxnSp>
        <p:nvCxnSpPr>
          <p:cNvPr id="119816" name="AutoShape 7"/>
          <p:cNvCxnSpPr>
            <a:cxnSpLocks noChangeShapeType="1"/>
            <a:stCxn id="119812" idx="2"/>
            <a:endCxn id="119813" idx="0"/>
          </p:cNvCxnSpPr>
          <p:nvPr/>
        </p:nvCxnSpPr>
        <p:spPr bwMode="auto">
          <a:xfrm>
            <a:off x="6623050" y="2836863"/>
            <a:ext cx="0" cy="381000"/>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817" name="AutoShape 8"/>
          <p:cNvCxnSpPr>
            <a:cxnSpLocks noChangeShapeType="1"/>
            <a:stCxn id="119813" idx="2"/>
            <a:endCxn id="119814" idx="0"/>
          </p:cNvCxnSpPr>
          <p:nvPr/>
        </p:nvCxnSpPr>
        <p:spPr bwMode="auto">
          <a:xfrm flipH="1">
            <a:off x="5784850" y="3675063"/>
            <a:ext cx="838200" cy="304800"/>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818" name="AutoShape 9"/>
          <p:cNvCxnSpPr>
            <a:cxnSpLocks noChangeShapeType="1"/>
            <a:stCxn id="119813" idx="2"/>
            <a:endCxn id="119815" idx="0"/>
          </p:cNvCxnSpPr>
          <p:nvPr/>
        </p:nvCxnSpPr>
        <p:spPr bwMode="auto">
          <a:xfrm>
            <a:off x="6623050" y="3675063"/>
            <a:ext cx="0" cy="304800"/>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9819" name="Rectangle 10"/>
          <p:cNvSpPr>
            <a:spLocks noChangeArrowheads="1"/>
          </p:cNvSpPr>
          <p:nvPr/>
        </p:nvSpPr>
        <p:spPr bwMode="auto">
          <a:xfrm>
            <a:off x="7156450" y="3979863"/>
            <a:ext cx="609600" cy="457200"/>
          </a:xfrm>
          <a:prstGeom prst="rect">
            <a:avLst/>
          </a:prstGeom>
          <a:solidFill>
            <a:srgbClr val="E9E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SzTx/>
              <a:buFontTx/>
              <a:buNone/>
            </a:pPr>
            <a:r>
              <a:rPr lang="en-US" altLang="sv-SE" sz="2400" b="1">
                <a:latin typeface="Lucida Sans Unicode" panose="020B0602030504020204" pitchFamily="34" charset="0"/>
              </a:rPr>
              <a:t>M</a:t>
            </a:r>
            <a:endParaRPr lang="en-GB" altLang="sv-SE" sz="2400" b="1">
              <a:latin typeface="Lucida Sans Unicode" panose="020B0602030504020204" pitchFamily="34" charset="0"/>
            </a:endParaRPr>
          </a:p>
        </p:txBody>
      </p:sp>
      <p:cxnSp>
        <p:nvCxnSpPr>
          <p:cNvPr id="119820" name="AutoShape 11"/>
          <p:cNvCxnSpPr>
            <a:cxnSpLocks noChangeShapeType="1"/>
            <a:stCxn id="119813" idx="2"/>
            <a:endCxn id="119819" idx="0"/>
          </p:cNvCxnSpPr>
          <p:nvPr/>
        </p:nvCxnSpPr>
        <p:spPr bwMode="auto">
          <a:xfrm>
            <a:off x="6623050" y="3675063"/>
            <a:ext cx="838200" cy="304800"/>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9821" name="AutoShape 12"/>
          <p:cNvSpPr>
            <a:spLocks noChangeArrowheads="1"/>
          </p:cNvSpPr>
          <p:nvPr/>
        </p:nvSpPr>
        <p:spPr bwMode="auto">
          <a:xfrm>
            <a:off x="5791200" y="5302250"/>
            <a:ext cx="1447800" cy="1262063"/>
          </a:xfrm>
          <a:prstGeom prst="cube">
            <a:avLst>
              <a:gd name="adj" fmla="val 25000"/>
            </a:avLst>
          </a:prstGeom>
          <a:solidFill>
            <a:srgbClr val="D4A6D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400">
              <a:latin typeface="Times New Roman" panose="02020603050405020304" pitchFamily="18" charset="0"/>
            </a:endParaRPr>
          </a:p>
        </p:txBody>
      </p:sp>
      <p:sp>
        <p:nvSpPr>
          <p:cNvPr id="119822" name="AutoShape 13"/>
          <p:cNvSpPr>
            <a:spLocks noChangeArrowheads="1"/>
          </p:cNvSpPr>
          <p:nvPr/>
        </p:nvSpPr>
        <p:spPr bwMode="auto">
          <a:xfrm>
            <a:off x="533400" y="5302250"/>
            <a:ext cx="4876800" cy="1295400"/>
          </a:xfrm>
          <a:prstGeom prst="cube">
            <a:avLst>
              <a:gd name="adj" fmla="val 25000"/>
            </a:avLst>
          </a:prstGeom>
          <a:solidFill>
            <a:srgbClr val="D4A6D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400">
              <a:latin typeface="Times New Roman" panose="02020603050405020304" pitchFamily="18" charset="0"/>
            </a:endParaRPr>
          </a:p>
        </p:txBody>
      </p:sp>
      <p:sp>
        <p:nvSpPr>
          <p:cNvPr id="119823" name="Rectangle 17"/>
          <p:cNvSpPr>
            <a:spLocks noChangeArrowheads="1"/>
          </p:cNvSpPr>
          <p:nvPr/>
        </p:nvSpPr>
        <p:spPr bwMode="auto">
          <a:xfrm>
            <a:off x="1954213" y="2420938"/>
            <a:ext cx="609600" cy="457200"/>
          </a:xfrm>
          <a:prstGeom prst="rect">
            <a:avLst/>
          </a:prstGeom>
          <a:solidFill>
            <a:srgbClr val="E9E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SzTx/>
              <a:buFontTx/>
              <a:buNone/>
            </a:pPr>
            <a:r>
              <a:rPr lang="en-US" altLang="sv-SE" sz="2400" b="1">
                <a:latin typeface="Lucida Sans Unicode" panose="020B0602030504020204" pitchFamily="34" charset="0"/>
              </a:rPr>
              <a:t>C</a:t>
            </a:r>
            <a:endParaRPr lang="en-GB" altLang="sv-SE" sz="2400" b="1">
              <a:latin typeface="Lucida Sans Unicode" panose="020B0602030504020204" pitchFamily="34" charset="0"/>
            </a:endParaRPr>
          </a:p>
        </p:txBody>
      </p:sp>
      <p:sp>
        <p:nvSpPr>
          <p:cNvPr id="119824" name="Rectangle 18"/>
          <p:cNvSpPr>
            <a:spLocks noChangeArrowheads="1"/>
          </p:cNvSpPr>
          <p:nvPr/>
        </p:nvSpPr>
        <p:spPr bwMode="auto">
          <a:xfrm>
            <a:off x="1954213" y="3259138"/>
            <a:ext cx="609600" cy="457200"/>
          </a:xfrm>
          <a:prstGeom prst="rect">
            <a:avLst/>
          </a:prstGeom>
          <a:solidFill>
            <a:srgbClr val="E9E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SzTx/>
              <a:buFontTx/>
              <a:buNone/>
            </a:pPr>
            <a:r>
              <a:rPr lang="en-US" altLang="sv-SE" sz="2400" b="1">
                <a:latin typeface="Lucida Sans Unicode" panose="020B0602030504020204" pitchFamily="34" charset="0"/>
              </a:rPr>
              <a:t>S</a:t>
            </a:r>
            <a:endParaRPr lang="en-GB" altLang="sv-SE" sz="2400" b="1">
              <a:latin typeface="Lucida Sans Unicode" panose="020B0602030504020204" pitchFamily="34" charset="0"/>
            </a:endParaRPr>
          </a:p>
        </p:txBody>
      </p:sp>
      <p:sp>
        <p:nvSpPr>
          <p:cNvPr id="119825" name="Rectangle 19"/>
          <p:cNvSpPr>
            <a:spLocks noChangeArrowheads="1"/>
          </p:cNvSpPr>
          <p:nvPr/>
        </p:nvSpPr>
        <p:spPr bwMode="auto">
          <a:xfrm>
            <a:off x="1116013" y="4021138"/>
            <a:ext cx="609600" cy="457200"/>
          </a:xfrm>
          <a:prstGeom prst="rect">
            <a:avLst/>
          </a:prstGeom>
          <a:solidFill>
            <a:srgbClr val="E9E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SzTx/>
              <a:buFontTx/>
              <a:buNone/>
            </a:pPr>
            <a:r>
              <a:rPr lang="en-US" altLang="sv-SE" sz="2400" b="1">
                <a:latin typeface="Lucida Sans Unicode" panose="020B0602030504020204" pitchFamily="34" charset="0"/>
              </a:rPr>
              <a:t>K</a:t>
            </a:r>
            <a:endParaRPr lang="en-GB" altLang="sv-SE" sz="2400" b="1">
              <a:latin typeface="Lucida Sans Unicode" panose="020B0602030504020204" pitchFamily="34" charset="0"/>
            </a:endParaRPr>
          </a:p>
        </p:txBody>
      </p:sp>
      <p:sp>
        <p:nvSpPr>
          <p:cNvPr id="119826" name="Rectangle 20"/>
          <p:cNvSpPr>
            <a:spLocks noChangeArrowheads="1"/>
          </p:cNvSpPr>
          <p:nvPr/>
        </p:nvSpPr>
        <p:spPr bwMode="auto">
          <a:xfrm>
            <a:off x="1954213" y="4021138"/>
            <a:ext cx="609600" cy="457200"/>
          </a:xfrm>
          <a:prstGeom prst="rect">
            <a:avLst/>
          </a:prstGeom>
          <a:solidFill>
            <a:srgbClr val="E9E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SzTx/>
              <a:buFontTx/>
              <a:buNone/>
            </a:pPr>
            <a:r>
              <a:rPr lang="en-US" altLang="sv-SE" sz="2400" b="1">
                <a:latin typeface="Lucida Sans Unicode" panose="020B0602030504020204" pitchFamily="34" charset="0"/>
              </a:rPr>
              <a:t>L</a:t>
            </a:r>
            <a:endParaRPr lang="en-GB" altLang="sv-SE" sz="2400" b="1">
              <a:latin typeface="Lucida Sans Unicode" panose="020B0602030504020204" pitchFamily="34" charset="0"/>
            </a:endParaRPr>
          </a:p>
        </p:txBody>
      </p:sp>
      <p:cxnSp>
        <p:nvCxnSpPr>
          <p:cNvPr id="119827" name="AutoShape 21"/>
          <p:cNvCxnSpPr>
            <a:cxnSpLocks noChangeShapeType="1"/>
            <a:stCxn id="119823" idx="2"/>
            <a:endCxn id="119824" idx="0"/>
          </p:cNvCxnSpPr>
          <p:nvPr/>
        </p:nvCxnSpPr>
        <p:spPr bwMode="auto">
          <a:xfrm>
            <a:off x="2259013" y="2878138"/>
            <a:ext cx="0" cy="381000"/>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828" name="AutoShape 22"/>
          <p:cNvCxnSpPr>
            <a:cxnSpLocks noChangeShapeType="1"/>
            <a:stCxn id="119824" idx="2"/>
            <a:endCxn id="119825" idx="0"/>
          </p:cNvCxnSpPr>
          <p:nvPr/>
        </p:nvCxnSpPr>
        <p:spPr bwMode="auto">
          <a:xfrm flipH="1">
            <a:off x="1420813" y="3716338"/>
            <a:ext cx="838200" cy="304800"/>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829" name="AutoShape 23"/>
          <p:cNvCxnSpPr>
            <a:cxnSpLocks noChangeShapeType="1"/>
            <a:stCxn id="119824" idx="2"/>
            <a:endCxn id="119826" idx="0"/>
          </p:cNvCxnSpPr>
          <p:nvPr/>
        </p:nvCxnSpPr>
        <p:spPr bwMode="auto">
          <a:xfrm>
            <a:off x="2259013" y="3716338"/>
            <a:ext cx="0" cy="304800"/>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9830" name="Rectangle 24"/>
          <p:cNvSpPr>
            <a:spLocks noChangeArrowheads="1"/>
          </p:cNvSpPr>
          <p:nvPr/>
        </p:nvSpPr>
        <p:spPr bwMode="auto">
          <a:xfrm>
            <a:off x="2792413" y="4021138"/>
            <a:ext cx="609600" cy="457200"/>
          </a:xfrm>
          <a:prstGeom prst="rect">
            <a:avLst/>
          </a:prstGeom>
          <a:solidFill>
            <a:srgbClr val="E9E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SzTx/>
              <a:buFontTx/>
              <a:buNone/>
            </a:pPr>
            <a:r>
              <a:rPr lang="en-US" altLang="sv-SE" sz="2400" b="1">
                <a:latin typeface="Lucida Sans Unicode" panose="020B0602030504020204" pitchFamily="34" charset="0"/>
              </a:rPr>
              <a:t>M</a:t>
            </a:r>
            <a:endParaRPr lang="en-GB" altLang="sv-SE" sz="2400" b="1">
              <a:latin typeface="Lucida Sans Unicode" panose="020B0602030504020204" pitchFamily="34" charset="0"/>
            </a:endParaRPr>
          </a:p>
        </p:txBody>
      </p:sp>
      <p:cxnSp>
        <p:nvCxnSpPr>
          <p:cNvPr id="119831" name="AutoShape 25"/>
          <p:cNvCxnSpPr>
            <a:cxnSpLocks noChangeShapeType="1"/>
            <a:stCxn id="119824" idx="2"/>
            <a:endCxn id="119830" idx="0"/>
          </p:cNvCxnSpPr>
          <p:nvPr/>
        </p:nvCxnSpPr>
        <p:spPr bwMode="auto">
          <a:xfrm>
            <a:off x="2259013" y="3716338"/>
            <a:ext cx="838200" cy="304800"/>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9832" name="Freeform 30"/>
          <p:cNvSpPr>
            <a:spLocks/>
          </p:cNvSpPr>
          <p:nvPr/>
        </p:nvSpPr>
        <p:spPr bwMode="auto">
          <a:xfrm>
            <a:off x="5511800" y="2727325"/>
            <a:ext cx="2192338" cy="1709738"/>
          </a:xfrm>
          <a:custGeom>
            <a:avLst/>
            <a:gdLst>
              <a:gd name="T0" fmla="*/ 2147483646 w 1381"/>
              <a:gd name="T1" fmla="*/ 0 h 1077"/>
              <a:gd name="T2" fmla="*/ 2147483646 w 1381"/>
              <a:gd name="T3" fmla="*/ 2147483646 h 1077"/>
              <a:gd name="T4" fmla="*/ 2147483646 w 1381"/>
              <a:gd name="T5" fmla="*/ 2147483646 h 1077"/>
              <a:gd name="T6" fmla="*/ 2147483646 w 1381"/>
              <a:gd name="T7" fmla="*/ 2147483646 h 1077"/>
              <a:gd name="T8" fmla="*/ 2147483646 w 1381"/>
              <a:gd name="T9" fmla="*/ 2147483646 h 1077"/>
              <a:gd name="T10" fmla="*/ 2147483646 w 1381"/>
              <a:gd name="T11" fmla="*/ 2147483646 h 1077"/>
              <a:gd name="T12" fmla="*/ 2147483646 w 1381"/>
              <a:gd name="T13" fmla="*/ 2147483646 h 1077"/>
              <a:gd name="T14" fmla="*/ 2147483646 w 1381"/>
              <a:gd name="T15" fmla="*/ 2147483646 h 1077"/>
              <a:gd name="T16" fmla="*/ 2147483646 w 1381"/>
              <a:gd name="T17" fmla="*/ 2147483646 h 1077"/>
              <a:gd name="T18" fmla="*/ 2147483646 w 1381"/>
              <a:gd name="T19" fmla="*/ 2147483646 h 1077"/>
              <a:gd name="T20" fmla="*/ 2147483646 w 1381"/>
              <a:gd name="T21" fmla="*/ 2147483646 h 1077"/>
              <a:gd name="T22" fmla="*/ 2147483646 w 1381"/>
              <a:gd name="T23" fmla="*/ 2147483646 h 1077"/>
              <a:gd name="T24" fmla="*/ 0 w 1381"/>
              <a:gd name="T25" fmla="*/ 2147483646 h 1077"/>
              <a:gd name="T26" fmla="*/ 2147483646 w 1381"/>
              <a:gd name="T27" fmla="*/ 2147483646 h 1077"/>
              <a:gd name="T28" fmla="*/ 2147483646 w 1381"/>
              <a:gd name="T29" fmla="*/ 2147483646 h 1077"/>
              <a:gd name="T30" fmla="*/ 2147483646 w 1381"/>
              <a:gd name="T31" fmla="*/ 2147483646 h 1077"/>
              <a:gd name="T32" fmla="*/ 2147483646 w 1381"/>
              <a:gd name="T33" fmla="*/ 2147483646 h 1077"/>
              <a:gd name="T34" fmla="*/ 2147483646 w 1381"/>
              <a:gd name="T35" fmla="*/ 2147483646 h 1077"/>
              <a:gd name="T36" fmla="*/ 2147483646 w 1381"/>
              <a:gd name="T37" fmla="*/ 2147483646 h 1077"/>
              <a:gd name="T38" fmla="*/ 2147483646 w 1381"/>
              <a:gd name="T39" fmla="*/ 2147483646 h 1077"/>
              <a:gd name="T40" fmla="*/ 2147483646 w 1381"/>
              <a:gd name="T41" fmla="*/ 2147483646 h 1077"/>
              <a:gd name="T42" fmla="*/ 2147483646 w 1381"/>
              <a:gd name="T43" fmla="*/ 2147483646 h 1077"/>
              <a:gd name="T44" fmla="*/ 2147483646 w 1381"/>
              <a:gd name="T45" fmla="*/ 2147483646 h 1077"/>
              <a:gd name="T46" fmla="*/ 2147483646 w 1381"/>
              <a:gd name="T47" fmla="*/ 2147483646 h 1077"/>
              <a:gd name="T48" fmla="*/ 2147483646 w 1381"/>
              <a:gd name="T49" fmla="*/ 2147483646 h 1077"/>
              <a:gd name="T50" fmla="*/ 2147483646 w 1381"/>
              <a:gd name="T51" fmla="*/ 2147483646 h 1077"/>
              <a:gd name="T52" fmla="*/ 2147483646 w 1381"/>
              <a:gd name="T53" fmla="*/ 2147483646 h 1077"/>
              <a:gd name="T54" fmla="*/ 2147483646 w 1381"/>
              <a:gd name="T55" fmla="*/ 2147483646 h 1077"/>
              <a:gd name="T56" fmla="*/ 2147483646 w 1381"/>
              <a:gd name="T57" fmla="*/ 2147483646 h 1077"/>
              <a:gd name="T58" fmla="*/ 2147483646 w 1381"/>
              <a:gd name="T59" fmla="*/ 2147483646 h 1077"/>
              <a:gd name="T60" fmla="*/ 2147483646 w 1381"/>
              <a:gd name="T61" fmla="*/ 2147483646 h 1077"/>
              <a:gd name="T62" fmla="*/ 2147483646 w 1381"/>
              <a:gd name="T63" fmla="*/ 2147483646 h 1077"/>
              <a:gd name="T64" fmla="*/ 2147483646 w 1381"/>
              <a:gd name="T65" fmla="*/ 2147483646 h 1077"/>
              <a:gd name="T66" fmla="*/ 2147483646 w 1381"/>
              <a:gd name="T67" fmla="*/ 2147483646 h 1077"/>
              <a:gd name="T68" fmla="*/ 2147483646 w 1381"/>
              <a:gd name="T69" fmla="*/ 2147483646 h 1077"/>
              <a:gd name="T70" fmla="*/ 2147483646 w 1381"/>
              <a:gd name="T71" fmla="*/ 2147483646 h 1077"/>
              <a:gd name="T72" fmla="*/ 2147483646 w 1381"/>
              <a:gd name="T73" fmla="*/ 2147483646 h 1077"/>
              <a:gd name="T74" fmla="*/ 2147483646 w 1381"/>
              <a:gd name="T75" fmla="*/ 2147483646 h 1077"/>
              <a:gd name="T76" fmla="*/ 2147483646 w 1381"/>
              <a:gd name="T77" fmla="*/ 2147483646 h 1077"/>
              <a:gd name="T78" fmla="*/ 2147483646 w 1381"/>
              <a:gd name="T79" fmla="*/ 2147483646 h 1077"/>
              <a:gd name="T80" fmla="*/ 2147483646 w 1381"/>
              <a:gd name="T81" fmla="*/ 2147483646 h 1077"/>
              <a:gd name="T82" fmla="*/ 2147483646 w 1381"/>
              <a:gd name="T83" fmla="*/ 2147483646 h 1077"/>
              <a:gd name="T84" fmla="*/ 2147483646 w 1381"/>
              <a:gd name="T85" fmla="*/ 2147483646 h 1077"/>
              <a:gd name="T86" fmla="*/ 2147483646 w 1381"/>
              <a:gd name="T87" fmla="*/ 2147483646 h 1077"/>
              <a:gd name="T88" fmla="*/ 2147483646 w 1381"/>
              <a:gd name="T89" fmla="*/ 2147483646 h 1077"/>
              <a:gd name="T90" fmla="*/ 2147483646 w 1381"/>
              <a:gd name="T91" fmla="*/ 2147483646 h 1077"/>
              <a:gd name="T92" fmla="*/ 2147483646 w 1381"/>
              <a:gd name="T93" fmla="*/ 2147483646 h 1077"/>
              <a:gd name="T94" fmla="*/ 2147483646 w 1381"/>
              <a:gd name="T95" fmla="*/ 2147483646 h 1077"/>
              <a:gd name="T96" fmla="*/ 2147483646 w 1381"/>
              <a:gd name="T97" fmla="*/ 2147483646 h 1077"/>
              <a:gd name="T98" fmla="*/ 2147483646 w 1381"/>
              <a:gd name="T99" fmla="*/ 2147483646 h 1077"/>
              <a:gd name="T100" fmla="*/ 2147483646 w 1381"/>
              <a:gd name="T101" fmla="*/ 2147483646 h 1077"/>
              <a:gd name="T102" fmla="*/ 2147483646 w 1381"/>
              <a:gd name="T103" fmla="*/ 2147483646 h 1077"/>
              <a:gd name="T104" fmla="*/ 2147483646 w 1381"/>
              <a:gd name="T105" fmla="*/ 2147483646 h 1077"/>
              <a:gd name="T106" fmla="*/ 2147483646 w 1381"/>
              <a:gd name="T107" fmla="*/ 0 h 107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381" h="1077">
                <a:moveTo>
                  <a:pt x="563" y="0"/>
                </a:moveTo>
                <a:cubicBezTo>
                  <a:pt x="590" y="91"/>
                  <a:pt x="575" y="198"/>
                  <a:pt x="582" y="295"/>
                </a:cubicBezTo>
                <a:cubicBezTo>
                  <a:pt x="580" y="352"/>
                  <a:pt x="579" y="408"/>
                  <a:pt x="576" y="465"/>
                </a:cubicBezTo>
                <a:cubicBezTo>
                  <a:pt x="575" y="482"/>
                  <a:pt x="571" y="500"/>
                  <a:pt x="569" y="517"/>
                </a:cubicBezTo>
                <a:cubicBezTo>
                  <a:pt x="566" y="552"/>
                  <a:pt x="578" y="595"/>
                  <a:pt x="556" y="622"/>
                </a:cubicBezTo>
                <a:cubicBezTo>
                  <a:pt x="528" y="656"/>
                  <a:pt x="421" y="666"/>
                  <a:pt x="379" y="674"/>
                </a:cubicBezTo>
                <a:cubicBezTo>
                  <a:pt x="308" y="688"/>
                  <a:pt x="238" y="719"/>
                  <a:pt x="176" y="753"/>
                </a:cubicBezTo>
                <a:cubicBezTo>
                  <a:pt x="145" y="770"/>
                  <a:pt x="126" y="793"/>
                  <a:pt x="98" y="812"/>
                </a:cubicBezTo>
                <a:cubicBezTo>
                  <a:pt x="94" y="818"/>
                  <a:pt x="91" y="826"/>
                  <a:pt x="85" y="831"/>
                </a:cubicBezTo>
                <a:cubicBezTo>
                  <a:pt x="79" y="837"/>
                  <a:pt x="70" y="838"/>
                  <a:pt x="65" y="844"/>
                </a:cubicBezTo>
                <a:cubicBezTo>
                  <a:pt x="61" y="849"/>
                  <a:pt x="63" y="858"/>
                  <a:pt x="59" y="864"/>
                </a:cubicBezTo>
                <a:cubicBezTo>
                  <a:pt x="56" y="869"/>
                  <a:pt x="50" y="873"/>
                  <a:pt x="45" y="877"/>
                </a:cubicBezTo>
                <a:cubicBezTo>
                  <a:pt x="34" y="912"/>
                  <a:pt x="11" y="939"/>
                  <a:pt x="0" y="975"/>
                </a:cubicBezTo>
                <a:cubicBezTo>
                  <a:pt x="2" y="982"/>
                  <a:pt x="1" y="990"/>
                  <a:pt x="6" y="995"/>
                </a:cubicBezTo>
                <a:cubicBezTo>
                  <a:pt x="11" y="1000"/>
                  <a:pt x="56" y="1018"/>
                  <a:pt x="65" y="1021"/>
                </a:cubicBezTo>
                <a:cubicBezTo>
                  <a:pt x="113" y="1036"/>
                  <a:pt x="161" y="1050"/>
                  <a:pt x="209" y="1067"/>
                </a:cubicBezTo>
                <a:cubicBezTo>
                  <a:pt x="286" y="1061"/>
                  <a:pt x="293" y="1074"/>
                  <a:pt x="327" y="1021"/>
                </a:cubicBezTo>
                <a:cubicBezTo>
                  <a:pt x="340" y="965"/>
                  <a:pt x="320" y="886"/>
                  <a:pt x="373" y="851"/>
                </a:cubicBezTo>
                <a:cubicBezTo>
                  <a:pt x="389" y="798"/>
                  <a:pt x="470" y="724"/>
                  <a:pt x="523" y="707"/>
                </a:cubicBezTo>
                <a:cubicBezTo>
                  <a:pt x="549" y="690"/>
                  <a:pt x="582" y="674"/>
                  <a:pt x="602" y="648"/>
                </a:cubicBezTo>
                <a:cubicBezTo>
                  <a:pt x="622" y="622"/>
                  <a:pt x="628" y="594"/>
                  <a:pt x="654" y="576"/>
                </a:cubicBezTo>
                <a:cubicBezTo>
                  <a:pt x="661" y="580"/>
                  <a:pt x="673" y="581"/>
                  <a:pt x="674" y="589"/>
                </a:cubicBezTo>
                <a:cubicBezTo>
                  <a:pt x="683" y="647"/>
                  <a:pt x="654" y="714"/>
                  <a:pt x="621" y="759"/>
                </a:cubicBezTo>
                <a:cubicBezTo>
                  <a:pt x="613" y="786"/>
                  <a:pt x="602" y="799"/>
                  <a:pt x="582" y="818"/>
                </a:cubicBezTo>
                <a:cubicBezTo>
                  <a:pt x="575" y="841"/>
                  <a:pt x="566" y="854"/>
                  <a:pt x="549" y="871"/>
                </a:cubicBezTo>
                <a:cubicBezTo>
                  <a:pt x="534" y="916"/>
                  <a:pt x="540" y="897"/>
                  <a:pt x="530" y="929"/>
                </a:cubicBezTo>
                <a:cubicBezTo>
                  <a:pt x="537" y="981"/>
                  <a:pt x="541" y="1017"/>
                  <a:pt x="595" y="1034"/>
                </a:cubicBezTo>
                <a:cubicBezTo>
                  <a:pt x="620" y="1050"/>
                  <a:pt x="637" y="1054"/>
                  <a:pt x="667" y="1060"/>
                </a:cubicBezTo>
                <a:cubicBezTo>
                  <a:pt x="728" y="1057"/>
                  <a:pt x="784" y="1077"/>
                  <a:pt x="818" y="1028"/>
                </a:cubicBezTo>
                <a:cubicBezTo>
                  <a:pt x="828" y="994"/>
                  <a:pt x="819" y="1022"/>
                  <a:pt x="831" y="988"/>
                </a:cubicBezTo>
                <a:cubicBezTo>
                  <a:pt x="835" y="975"/>
                  <a:pt x="844" y="949"/>
                  <a:pt x="844" y="949"/>
                </a:cubicBezTo>
                <a:cubicBezTo>
                  <a:pt x="838" y="921"/>
                  <a:pt x="831" y="879"/>
                  <a:pt x="818" y="851"/>
                </a:cubicBezTo>
                <a:cubicBezTo>
                  <a:pt x="786" y="783"/>
                  <a:pt x="821" y="874"/>
                  <a:pt x="798" y="812"/>
                </a:cubicBezTo>
                <a:cubicBezTo>
                  <a:pt x="787" y="751"/>
                  <a:pt x="785" y="693"/>
                  <a:pt x="765" y="635"/>
                </a:cubicBezTo>
                <a:cubicBezTo>
                  <a:pt x="774" y="585"/>
                  <a:pt x="776" y="586"/>
                  <a:pt x="824" y="596"/>
                </a:cubicBezTo>
                <a:cubicBezTo>
                  <a:pt x="837" y="605"/>
                  <a:pt x="855" y="609"/>
                  <a:pt x="864" y="622"/>
                </a:cubicBezTo>
                <a:cubicBezTo>
                  <a:pt x="885" y="652"/>
                  <a:pt x="907" y="681"/>
                  <a:pt x="942" y="694"/>
                </a:cubicBezTo>
                <a:cubicBezTo>
                  <a:pt x="958" y="737"/>
                  <a:pt x="981" y="779"/>
                  <a:pt x="1021" y="805"/>
                </a:cubicBezTo>
                <a:cubicBezTo>
                  <a:pt x="1034" y="847"/>
                  <a:pt x="1031" y="844"/>
                  <a:pt x="1073" y="857"/>
                </a:cubicBezTo>
                <a:cubicBezTo>
                  <a:pt x="1088" y="873"/>
                  <a:pt x="1094" y="891"/>
                  <a:pt x="1106" y="910"/>
                </a:cubicBezTo>
                <a:cubicBezTo>
                  <a:pt x="1110" y="923"/>
                  <a:pt x="1118" y="935"/>
                  <a:pt x="1119" y="949"/>
                </a:cubicBezTo>
                <a:cubicBezTo>
                  <a:pt x="1121" y="969"/>
                  <a:pt x="1120" y="989"/>
                  <a:pt x="1125" y="1008"/>
                </a:cubicBezTo>
                <a:cubicBezTo>
                  <a:pt x="1131" y="1029"/>
                  <a:pt x="1221" y="1045"/>
                  <a:pt x="1237" y="1047"/>
                </a:cubicBezTo>
                <a:cubicBezTo>
                  <a:pt x="1300" y="1044"/>
                  <a:pt x="1360" y="1069"/>
                  <a:pt x="1381" y="1008"/>
                </a:cubicBezTo>
                <a:cubicBezTo>
                  <a:pt x="1372" y="947"/>
                  <a:pt x="1363" y="881"/>
                  <a:pt x="1309" y="844"/>
                </a:cubicBezTo>
                <a:cubicBezTo>
                  <a:pt x="1292" y="819"/>
                  <a:pt x="1254" y="788"/>
                  <a:pt x="1224" y="779"/>
                </a:cubicBezTo>
                <a:cubicBezTo>
                  <a:pt x="1194" y="760"/>
                  <a:pt x="1159" y="737"/>
                  <a:pt x="1125" y="727"/>
                </a:cubicBezTo>
                <a:cubicBezTo>
                  <a:pt x="1108" y="708"/>
                  <a:pt x="1094" y="712"/>
                  <a:pt x="1073" y="700"/>
                </a:cubicBezTo>
                <a:cubicBezTo>
                  <a:pt x="1026" y="674"/>
                  <a:pt x="982" y="641"/>
                  <a:pt x="936" y="615"/>
                </a:cubicBezTo>
                <a:cubicBezTo>
                  <a:pt x="918" y="605"/>
                  <a:pt x="895" y="588"/>
                  <a:pt x="877" y="576"/>
                </a:cubicBezTo>
                <a:cubicBezTo>
                  <a:pt x="864" y="567"/>
                  <a:pt x="837" y="550"/>
                  <a:pt x="837" y="550"/>
                </a:cubicBezTo>
                <a:cubicBezTo>
                  <a:pt x="815" y="516"/>
                  <a:pt x="806" y="478"/>
                  <a:pt x="798" y="439"/>
                </a:cubicBezTo>
                <a:cubicBezTo>
                  <a:pt x="787" y="296"/>
                  <a:pt x="788" y="337"/>
                  <a:pt x="798" y="118"/>
                </a:cubicBezTo>
                <a:cubicBezTo>
                  <a:pt x="800" y="77"/>
                  <a:pt x="818" y="43"/>
                  <a:pt x="818" y="0"/>
                </a:cubicBezTo>
              </a:path>
            </a:pathLst>
          </a:custGeom>
          <a:noFill/>
          <a:ln w="19050" cap="flat" cmpd="sng">
            <a:solidFill>
              <a:srgbClr val="FF0066"/>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9833" name="Text Box 31"/>
          <p:cNvSpPr txBox="1">
            <a:spLocks noChangeArrowheads="1"/>
          </p:cNvSpPr>
          <p:nvPr/>
        </p:nvSpPr>
        <p:spPr bwMode="auto">
          <a:xfrm>
            <a:off x="5105400" y="1444625"/>
            <a:ext cx="36750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n-US" altLang="sv-SE" sz="2400">
                <a:latin typeface="Lucida Sans Unicode" panose="020B0602030504020204" pitchFamily="34" charset="0"/>
                <a:cs typeface="Times New Roman" panose="02020603050405020304" pitchFamily="18" charset="0"/>
              </a:rPr>
              <a:t>typical flow of control</a:t>
            </a:r>
            <a:endParaRPr lang="en-GB" altLang="sv-SE" sz="2400">
              <a:latin typeface="Lucida Sans Unicode" panose="020B0602030504020204" pitchFamily="34" charset="0"/>
              <a:cs typeface="Times New Roman" panose="02020603050405020304" pitchFamily="18" charset="0"/>
            </a:endParaRPr>
          </a:p>
          <a:p>
            <a:pPr eaLnBrk="1" hangingPunct="1">
              <a:lnSpc>
                <a:spcPct val="90000"/>
              </a:lnSpc>
              <a:spcBef>
                <a:spcPct val="0"/>
              </a:spcBef>
              <a:buSzTx/>
              <a:buFontTx/>
              <a:buNone/>
            </a:pPr>
            <a:r>
              <a:rPr lang="en-US" altLang="sv-SE" sz="2400">
                <a:latin typeface="Lucida Sans Unicode" panose="020B0602030504020204" pitchFamily="34" charset="0"/>
                <a:cs typeface="Times New Roman" panose="02020603050405020304" pitchFamily="18" charset="0"/>
              </a:rPr>
              <a:t>for procedure-call style</a:t>
            </a:r>
            <a:endParaRPr lang="en-GB" altLang="sv-SE" sz="2400">
              <a:latin typeface="Lucida Sans Unicode" panose="020B0602030504020204" pitchFamily="34" charset="0"/>
              <a:cs typeface="Times New Roman" panose="02020603050405020304" pitchFamily="18" charset="0"/>
            </a:endParaRPr>
          </a:p>
        </p:txBody>
      </p:sp>
      <p:sp>
        <p:nvSpPr>
          <p:cNvPr id="119834" name="Rectangle 32"/>
          <p:cNvSpPr>
            <a:spLocks noChangeArrowheads="1"/>
          </p:cNvSpPr>
          <p:nvPr/>
        </p:nvSpPr>
        <p:spPr bwMode="auto">
          <a:xfrm>
            <a:off x="3905250" y="5945188"/>
            <a:ext cx="1104900" cy="466725"/>
          </a:xfrm>
          <a:prstGeom prst="rect">
            <a:avLst/>
          </a:prstGeom>
          <a:solidFill>
            <a:srgbClr val="E9E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SzTx/>
              <a:buFontTx/>
              <a:buNone/>
            </a:pPr>
            <a:r>
              <a:rPr lang="en-US" altLang="sv-SE" sz="2400">
                <a:latin typeface="Lucida Sans Unicode" panose="020B0602030504020204" pitchFamily="34" charset="0"/>
                <a:cs typeface="Times New Roman" panose="02020603050405020304" pitchFamily="18" charset="0"/>
              </a:rPr>
              <a:t>Server</a:t>
            </a:r>
            <a:endParaRPr lang="en-GB" altLang="sv-SE" sz="2400">
              <a:latin typeface="Lucida Sans Unicode" panose="020B0602030504020204" pitchFamily="34" charset="0"/>
              <a:cs typeface="Times New Roman" panose="02020603050405020304" pitchFamily="18" charset="0"/>
            </a:endParaRPr>
          </a:p>
        </p:txBody>
      </p:sp>
      <p:sp>
        <p:nvSpPr>
          <p:cNvPr id="119835" name="Rectangle 33"/>
          <p:cNvSpPr>
            <a:spLocks noChangeArrowheads="1"/>
          </p:cNvSpPr>
          <p:nvPr/>
        </p:nvSpPr>
        <p:spPr bwMode="auto">
          <a:xfrm>
            <a:off x="741363" y="5940425"/>
            <a:ext cx="892175" cy="466725"/>
          </a:xfrm>
          <a:prstGeom prst="rect">
            <a:avLst/>
          </a:prstGeom>
          <a:solidFill>
            <a:srgbClr val="E9E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SzTx/>
              <a:buFontTx/>
              <a:buNone/>
            </a:pPr>
            <a:r>
              <a:rPr lang="en-US" altLang="sv-SE" sz="2400">
                <a:latin typeface="Lucida Sans Unicode" panose="020B0602030504020204" pitchFamily="34" charset="0"/>
                <a:cs typeface="Times New Roman" panose="02020603050405020304" pitchFamily="18" charset="0"/>
              </a:rPr>
              <a:t>DB K</a:t>
            </a:r>
            <a:endParaRPr lang="en-GB" altLang="sv-SE" sz="2400">
              <a:latin typeface="Lucida Sans Unicode" panose="020B0602030504020204" pitchFamily="34" charset="0"/>
              <a:cs typeface="Times New Roman" panose="02020603050405020304" pitchFamily="18" charset="0"/>
            </a:endParaRPr>
          </a:p>
        </p:txBody>
      </p:sp>
      <p:sp>
        <p:nvSpPr>
          <p:cNvPr id="119836" name="Rectangle 34"/>
          <p:cNvSpPr>
            <a:spLocks noChangeArrowheads="1"/>
          </p:cNvSpPr>
          <p:nvPr/>
        </p:nvSpPr>
        <p:spPr bwMode="auto">
          <a:xfrm>
            <a:off x="1839913" y="5940425"/>
            <a:ext cx="855662" cy="466725"/>
          </a:xfrm>
          <a:prstGeom prst="rect">
            <a:avLst/>
          </a:prstGeom>
          <a:solidFill>
            <a:srgbClr val="E9E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SzTx/>
              <a:buFontTx/>
              <a:buNone/>
            </a:pPr>
            <a:r>
              <a:rPr lang="en-US" altLang="sv-SE" sz="2400">
                <a:latin typeface="Lucida Sans Unicode" panose="020B0602030504020204" pitchFamily="34" charset="0"/>
                <a:cs typeface="Times New Roman" panose="02020603050405020304" pitchFamily="18" charset="0"/>
              </a:rPr>
              <a:t>DB L</a:t>
            </a:r>
            <a:endParaRPr lang="en-GB" altLang="sv-SE" sz="2400">
              <a:latin typeface="Lucida Sans Unicode" panose="020B0602030504020204" pitchFamily="34" charset="0"/>
              <a:cs typeface="Times New Roman" panose="02020603050405020304" pitchFamily="18" charset="0"/>
            </a:endParaRPr>
          </a:p>
        </p:txBody>
      </p:sp>
      <p:sp>
        <p:nvSpPr>
          <p:cNvPr id="119837" name="Rectangle 35"/>
          <p:cNvSpPr>
            <a:spLocks noChangeArrowheads="1"/>
          </p:cNvSpPr>
          <p:nvPr/>
        </p:nvSpPr>
        <p:spPr bwMode="auto">
          <a:xfrm>
            <a:off x="2862263" y="5940425"/>
            <a:ext cx="955675" cy="466725"/>
          </a:xfrm>
          <a:prstGeom prst="rect">
            <a:avLst/>
          </a:prstGeom>
          <a:solidFill>
            <a:srgbClr val="E9E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SzTx/>
              <a:buFontTx/>
              <a:buNone/>
            </a:pPr>
            <a:r>
              <a:rPr lang="en-US" altLang="sv-SE" sz="2400">
                <a:latin typeface="Lucida Sans Unicode" panose="020B0602030504020204" pitchFamily="34" charset="0"/>
                <a:cs typeface="Times New Roman" panose="02020603050405020304" pitchFamily="18" charset="0"/>
              </a:rPr>
              <a:t>DB M</a:t>
            </a:r>
            <a:endParaRPr lang="en-GB" altLang="sv-SE" sz="2400">
              <a:latin typeface="Lucida Sans Unicode" panose="020B0602030504020204" pitchFamily="34" charset="0"/>
              <a:cs typeface="Times New Roman" panose="02020603050405020304" pitchFamily="18" charset="0"/>
            </a:endParaRPr>
          </a:p>
        </p:txBody>
      </p:sp>
      <p:sp>
        <p:nvSpPr>
          <p:cNvPr id="119838" name="Rectangle 36"/>
          <p:cNvSpPr>
            <a:spLocks noChangeArrowheads="1"/>
          </p:cNvSpPr>
          <p:nvPr/>
        </p:nvSpPr>
        <p:spPr bwMode="auto">
          <a:xfrm>
            <a:off x="5821363" y="5949950"/>
            <a:ext cx="1055687" cy="466725"/>
          </a:xfrm>
          <a:prstGeom prst="rect">
            <a:avLst/>
          </a:prstGeom>
          <a:solidFill>
            <a:srgbClr val="E9E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SzTx/>
              <a:buFontTx/>
              <a:buNone/>
            </a:pPr>
            <a:r>
              <a:rPr lang="en-US" altLang="sv-SE" sz="2400">
                <a:latin typeface="Lucida Sans Unicode" panose="020B0602030504020204" pitchFamily="34" charset="0"/>
                <a:cs typeface="Times New Roman" panose="02020603050405020304" pitchFamily="18" charset="0"/>
              </a:rPr>
              <a:t>Client</a:t>
            </a:r>
            <a:endParaRPr lang="en-GB" altLang="sv-SE" sz="2400">
              <a:latin typeface="Lucida Sans Unicode" panose="020B0602030504020204" pitchFamily="34" charset="0"/>
              <a:cs typeface="Times New Roman" panose="02020603050405020304" pitchFamily="18" charset="0"/>
            </a:endParaRPr>
          </a:p>
        </p:txBody>
      </p:sp>
      <p:sp>
        <p:nvSpPr>
          <p:cNvPr id="119839" name="Text Box 37"/>
          <p:cNvSpPr txBox="1">
            <a:spLocks noChangeArrowheads="1"/>
          </p:cNvSpPr>
          <p:nvPr/>
        </p:nvSpPr>
        <p:spPr bwMode="auto">
          <a:xfrm>
            <a:off x="381000" y="4800600"/>
            <a:ext cx="3244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n-US" altLang="sv-SE" sz="2400">
                <a:latin typeface="Lucida Sans Unicode" panose="020B0602030504020204" pitchFamily="34" charset="0"/>
                <a:cs typeface="Times New Roman" panose="02020603050405020304" pitchFamily="18" charset="0"/>
              </a:rPr>
              <a:t>deployment diagram</a:t>
            </a:r>
          </a:p>
        </p:txBody>
      </p:sp>
      <p:cxnSp>
        <p:nvCxnSpPr>
          <p:cNvPr id="119840" name="AutoShape 38"/>
          <p:cNvCxnSpPr>
            <a:cxnSpLocks noChangeShapeType="1"/>
            <a:stCxn id="119834" idx="0"/>
            <a:endCxn id="119837" idx="0"/>
          </p:cNvCxnSpPr>
          <p:nvPr/>
        </p:nvCxnSpPr>
        <p:spPr bwMode="auto">
          <a:xfrm rot="5400000" flipH="1">
            <a:off x="3896518" y="5384007"/>
            <a:ext cx="4763" cy="1117600"/>
          </a:xfrm>
          <a:prstGeom prst="bentConnector3">
            <a:avLst>
              <a:gd name="adj1" fmla="val 490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841" name="AutoShape 39"/>
          <p:cNvCxnSpPr>
            <a:cxnSpLocks noChangeShapeType="1"/>
            <a:stCxn id="119834" idx="0"/>
            <a:endCxn id="119836" idx="0"/>
          </p:cNvCxnSpPr>
          <p:nvPr/>
        </p:nvCxnSpPr>
        <p:spPr bwMode="auto">
          <a:xfrm rot="5400000" flipH="1">
            <a:off x="3360737" y="4848226"/>
            <a:ext cx="4763" cy="2189162"/>
          </a:xfrm>
          <a:prstGeom prst="bentConnector3">
            <a:avLst>
              <a:gd name="adj1" fmla="val 490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842" name="AutoShape 40"/>
          <p:cNvCxnSpPr>
            <a:cxnSpLocks noChangeShapeType="1"/>
            <a:stCxn id="119834" idx="0"/>
            <a:endCxn id="119835" idx="0"/>
          </p:cNvCxnSpPr>
          <p:nvPr/>
        </p:nvCxnSpPr>
        <p:spPr bwMode="auto">
          <a:xfrm rot="5400000" flipH="1">
            <a:off x="2820193" y="4307682"/>
            <a:ext cx="4763" cy="3270250"/>
          </a:xfrm>
          <a:prstGeom prst="bentConnector3">
            <a:avLst>
              <a:gd name="adj1" fmla="val 490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843" name="AutoShape 41"/>
          <p:cNvCxnSpPr>
            <a:cxnSpLocks noChangeShapeType="1"/>
            <a:stCxn id="119838" idx="1"/>
            <a:endCxn id="119834" idx="3"/>
          </p:cNvCxnSpPr>
          <p:nvPr/>
        </p:nvCxnSpPr>
        <p:spPr bwMode="auto">
          <a:xfrm flipH="1" flipV="1">
            <a:off x="5010150" y="6178550"/>
            <a:ext cx="811213" cy="476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9844" name="Text Box 42"/>
          <p:cNvSpPr txBox="1">
            <a:spLocks noChangeArrowheads="1"/>
          </p:cNvSpPr>
          <p:nvPr/>
        </p:nvSpPr>
        <p:spPr bwMode="auto">
          <a:xfrm>
            <a:off x="323850" y="1444625"/>
            <a:ext cx="32464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n-US" altLang="sv-SE" sz="2400">
                <a:latin typeface="Lucida Sans Unicode" panose="020B0602030504020204" pitchFamily="34" charset="0"/>
                <a:cs typeface="Times New Roman" panose="02020603050405020304" pitchFamily="18" charset="0"/>
              </a:rPr>
              <a:t>component-diagram</a:t>
            </a:r>
          </a:p>
          <a:p>
            <a:pPr eaLnBrk="1" hangingPunct="1">
              <a:lnSpc>
                <a:spcPct val="90000"/>
              </a:lnSpc>
              <a:spcBef>
                <a:spcPct val="0"/>
              </a:spcBef>
              <a:buSzTx/>
              <a:buFontTx/>
              <a:buNone/>
            </a:pPr>
            <a:r>
              <a:rPr lang="en-US" altLang="sv-SE" sz="2400">
                <a:latin typeface="Lucida Sans Unicode" panose="020B0602030504020204" pitchFamily="34" charset="0"/>
                <a:cs typeface="Times New Roman" panose="02020603050405020304" pitchFamily="18" charset="0"/>
              </a:rPr>
              <a:t>with uses-relations</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Number Placeholder 3"/>
          <p:cNvSpPr>
            <a:spLocks noGrp="1"/>
          </p:cNvSpPr>
          <p:nvPr>
            <p:ph type="sldNum" sz="quarter" idx="4294967295"/>
          </p:nvPr>
        </p:nvSpPr>
        <p:spPr bwMode="auto">
          <a:xfrm>
            <a:off x="6915150" y="6400800"/>
            <a:ext cx="1905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fld id="{16CA48C6-74D1-4F04-AF8F-F724B113EF72}" type="slidenum">
              <a:rPr lang="en-GB" altLang="sv-SE" sz="1000">
                <a:latin typeface="Times New Roman" panose="02020603050405020304" pitchFamily="18" charset="0"/>
              </a:rPr>
              <a:pPr eaLnBrk="1" hangingPunct="1">
                <a:lnSpc>
                  <a:spcPct val="90000"/>
                </a:lnSpc>
                <a:spcBef>
                  <a:spcPct val="0"/>
                </a:spcBef>
                <a:buSzTx/>
                <a:buFontTx/>
                <a:buNone/>
              </a:pPr>
              <a:t>54</a:t>
            </a:fld>
            <a:endParaRPr lang="en-GB" altLang="sv-SE" sz="1000">
              <a:latin typeface="Times New Roman" panose="02020603050405020304" pitchFamily="18" charset="0"/>
            </a:endParaRPr>
          </a:p>
        </p:txBody>
      </p:sp>
      <p:sp>
        <p:nvSpPr>
          <p:cNvPr id="121859" name="Rectangle 4"/>
          <p:cNvSpPr>
            <a:spLocks noGrp="1" noChangeArrowheads="1"/>
          </p:cNvSpPr>
          <p:nvPr>
            <p:ph type="title" idx="4294967295"/>
          </p:nvPr>
        </p:nvSpPr>
        <p:spPr>
          <a:xfrm>
            <a:off x="358775" y="476250"/>
            <a:ext cx="8316913" cy="1028700"/>
          </a:xfrm>
        </p:spPr>
        <p:txBody>
          <a:bodyPr/>
          <a:lstStyle/>
          <a:p>
            <a:pPr eaLnBrk="1" hangingPunct="1"/>
            <a:r>
              <a:rPr lang="en-US" altLang="sv-SE" sz="4000" smtClean="0"/>
              <a:t>Example Reliability: Deployment View</a:t>
            </a:r>
            <a:endParaRPr lang="en-GB" altLang="sv-SE" sz="4000" smtClean="0"/>
          </a:p>
        </p:txBody>
      </p:sp>
      <p:sp>
        <p:nvSpPr>
          <p:cNvPr id="121860" name="AutoShape 2"/>
          <p:cNvSpPr>
            <a:spLocks noChangeArrowheads="1"/>
          </p:cNvSpPr>
          <p:nvPr/>
        </p:nvSpPr>
        <p:spPr bwMode="auto">
          <a:xfrm>
            <a:off x="6705600" y="1779588"/>
            <a:ext cx="1905000" cy="1676400"/>
          </a:xfrm>
          <a:prstGeom prst="cube">
            <a:avLst>
              <a:gd name="adj" fmla="val 25000"/>
            </a:avLst>
          </a:prstGeom>
          <a:solidFill>
            <a:srgbClr val="D4A6D2"/>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400">
              <a:latin typeface="Times New Roman" panose="02020603050405020304" pitchFamily="18" charset="0"/>
            </a:endParaRPr>
          </a:p>
        </p:txBody>
      </p:sp>
      <p:sp>
        <p:nvSpPr>
          <p:cNvPr id="121861" name="AutoShape 3"/>
          <p:cNvSpPr>
            <a:spLocks noChangeArrowheads="1"/>
          </p:cNvSpPr>
          <p:nvPr/>
        </p:nvSpPr>
        <p:spPr bwMode="auto">
          <a:xfrm>
            <a:off x="990600" y="1779588"/>
            <a:ext cx="5029200" cy="1720850"/>
          </a:xfrm>
          <a:prstGeom prst="cube">
            <a:avLst>
              <a:gd name="adj" fmla="val 25000"/>
            </a:avLst>
          </a:prstGeom>
          <a:solidFill>
            <a:srgbClr val="D4A6D2"/>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400">
              <a:latin typeface="Times New Roman" panose="02020603050405020304" pitchFamily="18" charset="0"/>
            </a:endParaRPr>
          </a:p>
        </p:txBody>
      </p:sp>
      <p:sp>
        <p:nvSpPr>
          <p:cNvPr id="121862" name="Rectangle 5"/>
          <p:cNvSpPr>
            <a:spLocks noChangeArrowheads="1"/>
          </p:cNvSpPr>
          <p:nvPr/>
        </p:nvSpPr>
        <p:spPr bwMode="auto">
          <a:xfrm>
            <a:off x="4311650" y="2695575"/>
            <a:ext cx="1114425" cy="476250"/>
          </a:xfrm>
          <a:prstGeom prst="rect">
            <a:avLst/>
          </a:prstGeom>
          <a:solidFill>
            <a:srgbClr val="E9E9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SzTx/>
              <a:buFontTx/>
              <a:buNone/>
            </a:pPr>
            <a:r>
              <a:rPr lang="en-US" altLang="sv-SE" sz="2400">
                <a:latin typeface="Lucida Sans Unicode" panose="020B0602030504020204" pitchFamily="34" charset="0"/>
                <a:cs typeface="Times New Roman" panose="02020603050405020304" pitchFamily="18" charset="0"/>
              </a:rPr>
              <a:t>Server</a:t>
            </a:r>
            <a:endParaRPr lang="en-GB" altLang="sv-SE" sz="2400">
              <a:latin typeface="Lucida Sans Unicode" panose="020B0602030504020204" pitchFamily="34" charset="0"/>
              <a:cs typeface="Times New Roman" panose="02020603050405020304" pitchFamily="18" charset="0"/>
            </a:endParaRPr>
          </a:p>
        </p:txBody>
      </p:sp>
      <p:sp>
        <p:nvSpPr>
          <p:cNvPr id="121863" name="Rectangle 6"/>
          <p:cNvSpPr>
            <a:spLocks noChangeArrowheads="1"/>
          </p:cNvSpPr>
          <p:nvPr/>
        </p:nvSpPr>
        <p:spPr bwMode="auto">
          <a:xfrm>
            <a:off x="1143000" y="2689225"/>
            <a:ext cx="912813" cy="476250"/>
          </a:xfrm>
          <a:prstGeom prst="rect">
            <a:avLst/>
          </a:prstGeom>
          <a:solidFill>
            <a:srgbClr val="E9E9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SzTx/>
              <a:buFontTx/>
              <a:buNone/>
            </a:pPr>
            <a:r>
              <a:rPr lang="en-US" altLang="sv-SE" sz="2400">
                <a:latin typeface="Lucida Sans Unicode" panose="020B0602030504020204" pitchFamily="34" charset="0"/>
                <a:cs typeface="Times New Roman" panose="02020603050405020304" pitchFamily="18" charset="0"/>
              </a:rPr>
              <a:t>DB A</a:t>
            </a:r>
            <a:endParaRPr lang="en-GB" altLang="sv-SE" sz="2400">
              <a:latin typeface="Lucida Sans Unicode" panose="020B0602030504020204" pitchFamily="34" charset="0"/>
              <a:cs typeface="Times New Roman" panose="02020603050405020304" pitchFamily="18" charset="0"/>
            </a:endParaRPr>
          </a:p>
        </p:txBody>
      </p:sp>
      <p:sp>
        <p:nvSpPr>
          <p:cNvPr id="121864" name="Rectangle 7"/>
          <p:cNvSpPr>
            <a:spLocks noChangeArrowheads="1"/>
          </p:cNvSpPr>
          <p:nvPr/>
        </p:nvSpPr>
        <p:spPr bwMode="auto">
          <a:xfrm>
            <a:off x="2239963" y="2689225"/>
            <a:ext cx="877887" cy="476250"/>
          </a:xfrm>
          <a:prstGeom prst="rect">
            <a:avLst/>
          </a:prstGeom>
          <a:solidFill>
            <a:srgbClr val="E9E9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SzTx/>
              <a:buFontTx/>
              <a:buNone/>
            </a:pPr>
            <a:r>
              <a:rPr lang="en-US" altLang="sv-SE" sz="2400">
                <a:latin typeface="Lucida Sans Unicode" panose="020B0602030504020204" pitchFamily="34" charset="0"/>
                <a:cs typeface="Times New Roman" panose="02020603050405020304" pitchFamily="18" charset="0"/>
              </a:rPr>
              <a:t>DB B</a:t>
            </a:r>
            <a:endParaRPr lang="en-GB" altLang="sv-SE" sz="2400">
              <a:latin typeface="Lucida Sans Unicode" panose="020B0602030504020204" pitchFamily="34" charset="0"/>
              <a:cs typeface="Times New Roman" panose="02020603050405020304" pitchFamily="18" charset="0"/>
            </a:endParaRPr>
          </a:p>
        </p:txBody>
      </p:sp>
      <p:sp>
        <p:nvSpPr>
          <p:cNvPr id="121865" name="Rectangle 8"/>
          <p:cNvSpPr>
            <a:spLocks noChangeArrowheads="1"/>
          </p:cNvSpPr>
          <p:nvPr/>
        </p:nvSpPr>
        <p:spPr bwMode="auto">
          <a:xfrm>
            <a:off x="3294063" y="2689225"/>
            <a:ext cx="914400" cy="476250"/>
          </a:xfrm>
          <a:prstGeom prst="rect">
            <a:avLst/>
          </a:prstGeom>
          <a:solidFill>
            <a:srgbClr val="E9E9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SzTx/>
              <a:buFontTx/>
              <a:buNone/>
            </a:pPr>
            <a:r>
              <a:rPr lang="en-US" altLang="sv-SE" sz="2400">
                <a:latin typeface="Lucida Sans Unicode" panose="020B0602030504020204" pitchFamily="34" charset="0"/>
                <a:cs typeface="Times New Roman" panose="02020603050405020304" pitchFamily="18" charset="0"/>
              </a:rPr>
              <a:t>DB C</a:t>
            </a:r>
            <a:endParaRPr lang="en-GB" altLang="sv-SE" sz="2400">
              <a:latin typeface="Lucida Sans Unicode" panose="020B0602030504020204" pitchFamily="34" charset="0"/>
              <a:cs typeface="Times New Roman" panose="02020603050405020304" pitchFamily="18" charset="0"/>
            </a:endParaRPr>
          </a:p>
        </p:txBody>
      </p:sp>
      <p:sp>
        <p:nvSpPr>
          <p:cNvPr id="121866" name="Rectangle 9"/>
          <p:cNvSpPr>
            <a:spLocks noChangeArrowheads="1"/>
          </p:cNvSpPr>
          <p:nvPr/>
        </p:nvSpPr>
        <p:spPr bwMode="auto">
          <a:xfrm>
            <a:off x="6951663" y="2697163"/>
            <a:ext cx="1065212" cy="476250"/>
          </a:xfrm>
          <a:prstGeom prst="rect">
            <a:avLst/>
          </a:prstGeom>
          <a:solidFill>
            <a:srgbClr val="E9E9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SzTx/>
              <a:buFontTx/>
              <a:buNone/>
            </a:pPr>
            <a:r>
              <a:rPr lang="en-US" altLang="sv-SE" sz="2400">
                <a:latin typeface="Lucida Sans Unicode" panose="020B0602030504020204" pitchFamily="34" charset="0"/>
                <a:cs typeface="Times New Roman" panose="02020603050405020304" pitchFamily="18" charset="0"/>
              </a:rPr>
              <a:t>Client</a:t>
            </a:r>
            <a:endParaRPr lang="en-GB" altLang="sv-SE" sz="2400">
              <a:latin typeface="Lucida Sans Unicode" panose="020B0602030504020204" pitchFamily="34" charset="0"/>
              <a:cs typeface="Times New Roman" panose="02020603050405020304" pitchFamily="18" charset="0"/>
            </a:endParaRPr>
          </a:p>
        </p:txBody>
      </p:sp>
      <p:cxnSp>
        <p:nvCxnSpPr>
          <p:cNvPr id="121867" name="AutoShape 10"/>
          <p:cNvCxnSpPr>
            <a:cxnSpLocks noChangeShapeType="1"/>
            <a:stCxn id="121862" idx="0"/>
            <a:endCxn id="121865" idx="0"/>
          </p:cNvCxnSpPr>
          <p:nvPr/>
        </p:nvCxnSpPr>
        <p:spPr bwMode="auto">
          <a:xfrm rot="5400000" flipH="1">
            <a:off x="4306888" y="2124075"/>
            <a:ext cx="6350" cy="1117600"/>
          </a:xfrm>
          <a:prstGeom prst="bentConnector3">
            <a:avLst>
              <a:gd name="adj1" fmla="val 3550000"/>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868" name="AutoShape 11"/>
          <p:cNvCxnSpPr>
            <a:cxnSpLocks noChangeShapeType="1"/>
            <a:stCxn id="121862" idx="0"/>
            <a:endCxn id="121864" idx="0"/>
          </p:cNvCxnSpPr>
          <p:nvPr/>
        </p:nvCxnSpPr>
        <p:spPr bwMode="auto">
          <a:xfrm rot="5400000" flipH="1">
            <a:off x="3771107" y="1588293"/>
            <a:ext cx="6350" cy="2189163"/>
          </a:xfrm>
          <a:prstGeom prst="bentConnector3">
            <a:avLst>
              <a:gd name="adj1" fmla="val 3550000"/>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869" name="AutoShape 12"/>
          <p:cNvCxnSpPr>
            <a:cxnSpLocks noChangeShapeType="1"/>
            <a:stCxn id="121862" idx="0"/>
            <a:endCxn id="121863" idx="0"/>
          </p:cNvCxnSpPr>
          <p:nvPr/>
        </p:nvCxnSpPr>
        <p:spPr bwMode="auto">
          <a:xfrm rot="5400000" flipH="1">
            <a:off x="3231357" y="1048543"/>
            <a:ext cx="6350" cy="3268663"/>
          </a:xfrm>
          <a:prstGeom prst="bentConnector3">
            <a:avLst>
              <a:gd name="adj1" fmla="val 3550000"/>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870" name="AutoShape 13"/>
          <p:cNvCxnSpPr>
            <a:cxnSpLocks noChangeShapeType="1"/>
            <a:stCxn id="121866" idx="1"/>
            <a:endCxn id="121862" idx="3"/>
          </p:cNvCxnSpPr>
          <p:nvPr/>
        </p:nvCxnSpPr>
        <p:spPr bwMode="auto">
          <a:xfrm flipH="1" flipV="1">
            <a:off x="5435600" y="2933700"/>
            <a:ext cx="1506538" cy="158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1871" name="Text Box 14"/>
          <p:cNvSpPr txBox="1">
            <a:spLocks noChangeArrowheads="1"/>
          </p:cNvSpPr>
          <p:nvPr/>
        </p:nvSpPr>
        <p:spPr bwMode="auto">
          <a:xfrm>
            <a:off x="457200" y="3743325"/>
            <a:ext cx="8032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n-US" altLang="sv-SE" sz="2000">
                <a:latin typeface="Lucida Sans Unicode" panose="020B0602030504020204" pitchFamily="34" charset="0"/>
                <a:cs typeface="Times New Roman" panose="02020603050405020304" pitchFamily="18" charset="0"/>
              </a:rPr>
              <a:t>Assume Server, DB’s are in constant use and share CPU equally.</a:t>
            </a:r>
          </a:p>
        </p:txBody>
      </p:sp>
      <p:sp>
        <p:nvSpPr>
          <p:cNvPr id="121872" name="Rectangle 15"/>
          <p:cNvSpPr>
            <a:spLocks noChangeArrowheads="1"/>
          </p:cNvSpPr>
          <p:nvPr/>
        </p:nvSpPr>
        <p:spPr bwMode="auto">
          <a:xfrm>
            <a:off x="533400" y="2236788"/>
            <a:ext cx="352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n-US" altLang="sv-SE" sz="2400">
                <a:latin typeface="Lucida Sans Unicode" panose="020B0602030504020204" pitchFamily="34" charset="0"/>
                <a:cs typeface="Times New Roman" panose="02020603050405020304" pitchFamily="18" charset="0"/>
              </a:rPr>
              <a:t>P</a:t>
            </a:r>
            <a:endParaRPr lang="en-GB" altLang="sv-SE" sz="2400">
              <a:latin typeface="Lucida Sans Unicode" panose="020B0602030504020204" pitchFamily="34" charset="0"/>
              <a:cs typeface="Times New Roman" panose="02020603050405020304" pitchFamily="18" charset="0"/>
            </a:endParaRPr>
          </a:p>
        </p:txBody>
      </p:sp>
      <p:sp>
        <p:nvSpPr>
          <p:cNvPr id="121873" name="Rectangle 16"/>
          <p:cNvSpPr>
            <a:spLocks noChangeArrowheads="1"/>
          </p:cNvSpPr>
          <p:nvPr/>
        </p:nvSpPr>
        <p:spPr bwMode="auto">
          <a:xfrm>
            <a:off x="6324600" y="2160588"/>
            <a:ext cx="420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n-US" altLang="sv-SE" sz="2400">
                <a:latin typeface="Lucida Sans Unicode" panose="020B0602030504020204" pitchFamily="34" charset="0"/>
                <a:cs typeface="Times New Roman" panose="02020603050405020304" pitchFamily="18" charset="0"/>
              </a:rPr>
              <a:t>Q</a:t>
            </a:r>
            <a:endParaRPr lang="en-GB" altLang="sv-SE" sz="2400">
              <a:latin typeface="Lucida Sans Unicode" panose="020B0602030504020204" pitchFamily="34" charset="0"/>
              <a:cs typeface="Times New Roman" panose="02020603050405020304" pitchFamily="18" charset="0"/>
            </a:endParaRPr>
          </a:p>
        </p:txBody>
      </p:sp>
      <p:sp>
        <p:nvSpPr>
          <p:cNvPr id="121874" name="Rectangle 17"/>
          <p:cNvSpPr>
            <a:spLocks noChangeArrowheads="1"/>
          </p:cNvSpPr>
          <p:nvPr/>
        </p:nvSpPr>
        <p:spPr bwMode="auto">
          <a:xfrm>
            <a:off x="457200" y="4200525"/>
            <a:ext cx="5435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n-US" altLang="sv-SE">
                <a:latin typeface="Times New Roman" panose="02020603050405020304" pitchFamily="18" charset="0"/>
                <a:cs typeface="Times New Roman" panose="02020603050405020304" pitchFamily="18" charset="0"/>
                <a:sym typeface="Symbol" panose="05050102010706020507" pitchFamily="18" charset="2"/>
              </a:rPr>
              <a:t></a:t>
            </a:r>
            <a:r>
              <a:rPr lang="en-US" altLang="sv-SE" baseline="-25000">
                <a:latin typeface="Times New Roman" panose="02020603050405020304" pitchFamily="18" charset="0"/>
                <a:cs typeface="Times New Roman" panose="02020603050405020304" pitchFamily="18" charset="0"/>
                <a:sym typeface="Symbol" panose="05050102010706020507" pitchFamily="18" charset="2"/>
              </a:rPr>
              <a:t>P </a:t>
            </a:r>
            <a:r>
              <a:rPr lang="en-US" altLang="sv-SE">
                <a:latin typeface="Times New Roman" panose="02020603050405020304" pitchFamily="18" charset="0"/>
                <a:cs typeface="Times New Roman" panose="02020603050405020304" pitchFamily="18" charset="0"/>
                <a:sym typeface="Symbol" panose="05050102010706020507" pitchFamily="18" charset="2"/>
              </a:rPr>
              <a:t>= ( </a:t>
            </a:r>
            <a:r>
              <a:rPr lang="en-US" altLang="sv-SE" baseline="-25000">
                <a:latin typeface="Times New Roman" panose="02020603050405020304" pitchFamily="18" charset="0"/>
                <a:cs typeface="Times New Roman" panose="02020603050405020304" pitchFamily="18" charset="0"/>
                <a:sym typeface="Symbol" panose="05050102010706020507" pitchFamily="18" charset="2"/>
              </a:rPr>
              <a:t>DB A</a:t>
            </a:r>
            <a:r>
              <a:rPr lang="en-US" altLang="sv-SE">
                <a:latin typeface="Times New Roman" panose="02020603050405020304" pitchFamily="18" charset="0"/>
                <a:cs typeface="Times New Roman" panose="02020603050405020304" pitchFamily="18" charset="0"/>
                <a:sym typeface="Symbol" panose="05050102010706020507" pitchFamily="18" charset="2"/>
              </a:rPr>
              <a:t> + </a:t>
            </a:r>
            <a:r>
              <a:rPr lang="en-US" altLang="sv-SE" baseline="-25000">
                <a:latin typeface="Times New Roman" panose="02020603050405020304" pitchFamily="18" charset="0"/>
                <a:cs typeface="Times New Roman" panose="02020603050405020304" pitchFamily="18" charset="0"/>
                <a:sym typeface="Symbol" panose="05050102010706020507" pitchFamily="18" charset="2"/>
              </a:rPr>
              <a:t>DB B</a:t>
            </a:r>
            <a:r>
              <a:rPr lang="en-US" altLang="sv-SE">
                <a:latin typeface="Times New Roman" panose="02020603050405020304" pitchFamily="18" charset="0"/>
                <a:cs typeface="Times New Roman" panose="02020603050405020304" pitchFamily="18" charset="0"/>
                <a:sym typeface="Symbol" panose="05050102010706020507" pitchFamily="18" charset="2"/>
              </a:rPr>
              <a:t> + </a:t>
            </a:r>
            <a:r>
              <a:rPr lang="en-US" altLang="sv-SE" baseline="-25000">
                <a:latin typeface="Times New Roman" panose="02020603050405020304" pitchFamily="18" charset="0"/>
                <a:cs typeface="Times New Roman" panose="02020603050405020304" pitchFamily="18" charset="0"/>
                <a:sym typeface="Symbol" panose="05050102010706020507" pitchFamily="18" charset="2"/>
              </a:rPr>
              <a:t>DB C</a:t>
            </a:r>
            <a:r>
              <a:rPr lang="en-US" altLang="sv-SE">
                <a:latin typeface="Times New Roman" panose="02020603050405020304" pitchFamily="18" charset="0"/>
                <a:cs typeface="Times New Roman" panose="02020603050405020304" pitchFamily="18" charset="0"/>
                <a:sym typeface="Symbol" panose="05050102010706020507" pitchFamily="18" charset="2"/>
              </a:rPr>
              <a:t> + </a:t>
            </a:r>
            <a:r>
              <a:rPr lang="en-US" altLang="sv-SE" baseline="-25000">
                <a:latin typeface="Times New Roman" panose="02020603050405020304" pitchFamily="18" charset="0"/>
                <a:cs typeface="Times New Roman" panose="02020603050405020304" pitchFamily="18" charset="0"/>
                <a:sym typeface="Symbol" panose="05050102010706020507" pitchFamily="18" charset="2"/>
              </a:rPr>
              <a:t>S </a:t>
            </a:r>
            <a:r>
              <a:rPr lang="en-US" altLang="sv-SE">
                <a:latin typeface="Times New Roman" panose="02020603050405020304" pitchFamily="18" charset="0"/>
                <a:cs typeface="Times New Roman" panose="02020603050405020304" pitchFamily="18" charset="0"/>
                <a:sym typeface="Symbol" panose="05050102010706020507" pitchFamily="18" charset="2"/>
              </a:rPr>
              <a:t>) / 4</a:t>
            </a:r>
            <a:endParaRPr lang="en-GB" altLang="sv-SE">
              <a:latin typeface="Times New Roman" panose="02020603050405020304" pitchFamily="18" charset="0"/>
              <a:cs typeface="Times New Roman" panose="02020603050405020304" pitchFamily="18" charset="0"/>
              <a:sym typeface="Symbol" panose="05050102010706020507" pitchFamily="18" charset="2"/>
            </a:endParaRPr>
          </a:p>
        </p:txBody>
      </p:sp>
      <p:sp>
        <p:nvSpPr>
          <p:cNvPr id="121875" name="Rectangle 18"/>
          <p:cNvSpPr>
            <a:spLocks noChangeArrowheads="1"/>
          </p:cNvSpPr>
          <p:nvPr/>
        </p:nvSpPr>
        <p:spPr bwMode="auto">
          <a:xfrm>
            <a:off x="457200" y="4810125"/>
            <a:ext cx="16859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n-US" altLang="sv-SE">
                <a:latin typeface="Times New Roman" panose="02020603050405020304" pitchFamily="18" charset="0"/>
                <a:cs typeface="Times New Roman" panose="02020603050405020304" pitchFamily="18" charset="0"/>
                <a:sym typeface="Symbol" panose="05050102010706020507" pitchFamily="18" charset="2"/>
              </a:rPr>
              <a:t></a:t>
            </a:r>
            <a:r>
              <a:rPr lang="en-US" altLang="sv-SE" baseline="-25000">
                <a:latin typeface="Times New Roman" panose="02020603050405020304" pitchFamily="18" charset="0"/>
                <a:cs typeface="Times New Roman" panose="02020603050405020304" pitchFamily="18" charset="0"/>
                <a:sym typeface="Symbol" panose="05050102010706020507" pitchFamily="18" charset="2"/>
              </a:rPr>
              <a:t>Q </a:t>
            </a:r>
            <a:r>
              <a:rPr lang="en-US" altLang="sv-SE">
                <a:latin typeface="Times New Roman" panose="02020603050405020304" pitchFamily="18" charset="0"/>
                <a:cs typeface="Times New Roman" panose="02020603050405020304" pitchFamily="18" charset="0"/>
                <a:sym typeface="Symbol" panose="05050102010706020507" pitchFamily="18" charset="2"/>
              </a:rPr>
              <a:t>= </a:t>
            </a:r>
            <a:r>
              <a:rPr lang="en-US" altLang="sv-SE" baseline="-25000">
                <a:latin typeface="Times New Roman" panose="02020603050405020304" pitchFamily="18" charset="0"/>
                <a:cs typeface="Times New Roman" panose="02020603050405020304" pitchFamily="18" charset="0"/>
                <a:sym typeface="Symbol" panose="05050102010706020507" pitchFamily="18" charset="2"/>
              </a:rPr>
              <a:t>Client</a:t>
            </a:r>
            <a:endParaRPr lang="en-GB" altLang="sv-SE">
              <a:latin typeface="Times New Roman" panose="02020603050405020304" pitchFamily="18" charset="0"/>
              <a:cs typeface="Times New Roman" panose="02020603050405020304" pitchFamily="18" charset="0"/>
              <a:sym typeface="Symbol" panose="05050102010706020507" pitchFamily="18" charset="2"/>
            </a:endParaRPr>
          </a:p>
        </p:txBody>
      </p:sp>
      <p:sp>
        <p:nvSpPr>
          <p:cNvPr id="121876" name="Rectangle 19"/>
          <p:cNvSpPr>
            <a:spLocks noChangeArrowheads="1"/>
          </p:cNvSpPr>
          <p:nvPr/>
        </p:nvSpPr>
        <p:spPr bwMode="auto">
          <a:xfrm>
            <a:off x="457200" y="5405438"/>
            <a:ext cx="22240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n-US" altLang="sv-SE">
                <a:latin typeface="Times New Roman" panose="02020603050405020304" pitchFamily="18" charset="0"/>
                <a:cs typeface="Times New Roman" panose="02020603050405020304" pitchFamily="18" charset="0"/>
                <a:sym typeface="Symbol" panose="05050102010706020507" pitchFamily="18" charset="2"/>
              </a:rPr>
              <a:t></a:t>
            </a:r>
            <a:r>
              <a:rPr lang="en-US" altLang="sv-SE" baseline="-25000">
                <a:latin typeface="Times New Roman" panose="02020603050405020304" pitchFamily="18" charset="0"/>
                <a:cs typeface="Times New Roman" panose="02020603050405020304" pitchFamily="18" charset="0"/>
                <a:sym typeface="Symbol" panose="05050102010706020507" pitchFamily="18" charset="2"/>
              </a:rPr>
              <a:t>P+Q </a:t>
            </a:r>
            <a:r>
              <a:rPr lang="en-US" altLang="sv-SE">
                <a:latin typeface="Times New Roman" panose="02020603050405020304" pitchFamily="18" charset="0"/>
                <a:cs typeface="Times New Roman" panose="02020603050405020304" pitchFamily="18" charset="0"/>
                <a:sym typeface="Symbol" panose="05050102010706020507" pitchFamily="18" charset="2"/>
              </a:rPr>
              <a:t>= </a:t>
            </a:r>
            <a:r>
              <a:rPr lang="en-US" altLang="sv-SE" baseline="-25000">
                <a:latin typeface="Times New Roman" panose="02020603050405020304" pitchFamily="18" charset="0"/>
                <a:cs typeface="Times New Roman" panose="02020603050405020304" pitchFamily="18" charset="0"/>
                <a:sym typeface="Symbol" panose="05050102010706020507" pitchFamily="18" charset="2"/>
              </a:rPr>
              <a:t>P </a:t>
            </a:r>
            <a:r>
              <a:rPr lang="en-US" altLang="sv-SE">
                <a:latin typeface="Times New Roman" panose="02020603050405020304" pitchFamily="18" charset="0"/>
                <a:cs typeface="Times New Roman" panose="02020603050405020304" pitchFamily="18" charset="0"/>
                <a:sym typeface="Symbol" panose="05050102010706020507" pitchFamily="18" charset="2"/>
              </a:rPr>
              <a:t>+ </a:t>
            </a:r>
            <a:r>
              <a:rPr lang="en-US" altLang="sv-SE" baseline="-25000">
                <a:latin typeface="Times New Roman" panose="02020603050405020304" pitchFamily="18" charset="0"/>
                <a:cs typeface="Times New Roman" panose="02020603050405020304" pitchFamily="18" charset="0"/>
                <a:sym typeface="Symbol" panose="05050102010706020507" pitchFamily="18" charset="2"/>
              </a:rPr>
              <a:t>Q</a:t>
            </a:r>
            <a:endParaRPr lang="en-GB" altLang="sv-SE" baseline="-25000">
              <a:latin typeface="Times New Roman" panose="02020603050405020304" pitchFamily="18" charset="0"/>
              <a:cs typeface="Times New Roman" panose="02020603050405020304" pitchFamily="18" charset="0"/>
              <a:sym typeface="Symbol" panose="05050102010706020507" pitchFamily="18" charset="2"/>
            </a:endParaRPr>
          </a:p>
        </p:txBody>
      </p:sp>
      <p:sp>
        <p:nvSpPr>
          <p:cNvPr id="121877" name="Text Box 20"/>
          <p:cNvSpPr txBox="1">
            <a:spLocks noChangeArrowheads="1"/>
          </p:cNvSpPr>
          <p:nvPr/>
        </p:nvSpPr>
        <p:spPr bwMode="auto">
          <a:xfrm>
            <a:off x="457200" y="6135688"/>
            <a:ext cx="72532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n-US" altLang="sv-SE" sz="2000">
                <a:latin typeface="Lucida Sans Unicode" panose="020B0602030504020204" pitchFamily="34" charset="0"/>
                <a:cs typeface="Times New Roman" panose="02020603050405020304" pitchFamily="18" charset="0"/>
              </a:rPr>
              <a:t>If number of clients grows to </a:t>
            </a:r>
            <a:r>
              <a:rPr lang="en-US" altLang="sv-SE" sz="2000" i="1">
                <a:latin typeface="Lucida Sans Unicode" panose="020B0602030504020204" pitchFamily="34" charset="0"/>
                <a:cs typeface="Times New Roman" panose="02020603050405020304" pitchFamily="18" charset="0"/>
              </a:rPr>
              <a:t>n</a:t>
            </a:r>
            <a:r>
              <a:rPr lang="en-US" altLang="sv-SE" sz="2000">
                <a:latin typeface="Lucida Sans Unicode" panose="020B0602030504020204" pitchFamily="34" charset="0"/>
                <a:cs typeface="Times New Roman" panose="02020603050405020304" pitchFamily="18" charset="0"/>
              </a:rPr>
              <a:t>, then</a:t>
            </a:r>
            <a:r>
              <a:rPr lang="en-US" altLang="sv-SE" sz="2400">
                <a:latin typeface="Times New Roman" panose="02020603050405020304" pitchFamily="18" charset="0"/>
                <a:cs typeface="Times New Roman" panose="02020603050405020304" pitchFamily="18" charset="0"/>
              </a:rPr>
              <a:t> </a:t>
            </a:r>
            <a:r>
              <a:rPr lang="en-US" altLang="sv-SE">
                <a:latin typeface="Times New Roman" panose="02020603050405020304" pitchFamily="18" charset="0"/>
                <a:cs typeface="Times New Roman" panose="02020603050405020304" pitchFamily="18" charset="0"/>
                <a:sym typeface="Symbol" panose="05050102010706020507" pitchFamily="18" charset="2"/>
              </a:rPr>
              <a:t></a:t>
            </a:r>
            <a:r>
              <a:rPr lang="en-US" altLang="sv-SE" baseline="-25000">
                <a:latin typeface="Times New Roman" panose="02020603050405020304" pitchFamily="18" charset="0"/>
                <a:cs typeface="Times New Roman" panose="02020603050405020304" pitchFamily="18" charset="0"/>
                <a:sym typeface="Symbol" panose="05050102010706020507" pitchFamily="18" charset="2"/>
              </a:rPr>
              <a:t>P+Q </a:t>
            </a:r>
            <a:r>
              <a:rPr lang="en-US" altLang="sv-SE">
                <a:latin typeface="Times New Roman" panose="02020603050405020304" pitchFamily="18" charset="0"/>
                <a:cs typeface="Times New Roman" panose="02020603050405020304" pitchFamily="18" charset="0"/>
                <a:sym typeface="Symbol" panose="05050102010706020507" pitchFamily="18" charset="2"/>
              </a:rPr>
              <a:t>= </a:t>
            </a:r>
            <a:r>
              <a:rPr lang="en-US" altLang="sv-SE" baseline="-25000">
                <a:latin typeface="Times New Roman" panose="02020603050405020304" pitchFamily="18" charset="0"/>
                <a:cs typeface="Times New Roman" panose="02020603050405020304" pitchFamily="18" charset="0"/>
                <a:sym typeface="Symbol" panose="05050102010706020507" pitchFamily="18" charset="2"/>
              </a:rPr>
              <a:t>P </a:t>
            </a:r>
            <a:r>
              <a:rPr lang="en-US" altLang="sv-SE">
                <a:latin typeface="Times New Roman" panose="02020603050405020304" pitchFamily="18" charset="0"/>
                <a:cs typeface="Times New Roman" panose="02020603050405020304" pitchFamily="18" charset="0"/>
                <a:sym typeface="Symbol" panose="05050102010706020507" pitchFamily="18" charset="2"/>
              </a:rPr>
              <a:t>+ </a:t>
            </a:r>
            <a:r>
              <a:rPr lang="en-US" altLang="sv-SE" i="1">
                <a:latin typeface="Times New Roman" panose="02020603050405020304" pitchFamily="18" charset="0"/>
                <a:cs typeface="Times New Roman" panose="02020603050405020304" pitchFamily="18" charset="0"/>
                <a:sym typeface="Symbol" panose="05050102010706020507" pitchFamily="18" charset="2"/>
              </a:rPr>
              <a:t>n ·</a:t>
            </a:r>
            <a:r>
              <a:rPr lang="en-US" altLang="sv-SE">
                <a:latin typeface="Times New Roman" panose="02020603050405020304" pitchFamily="18" charset="0"/>
                <a:cs typeface="Times New Roman" panose="02020603050405020304" pitchFamily="18" charset="0"/>
                <a:sym typeface="Symbol" panose="05050102010706020507" pitchFamily="18" charset="2"/>
              </a:rPr>
              <a:t></a:t>
            </a:r>
            <a:r>
              <a:rPr lang="en-US" altLang="sv-SE" baseline="-25000">
                <a:latin typeface="Times New Roman" panose="02020603050405020304" pitchFamily="18" charset="0"/>
                <a:cs typeface="Times New Roman" panose="02020603050405020304" pitchFamily="18" charset="0"/>
                <a:sym typeface="Symbol" panose="05050102010706020507" pitchFamily="18" charset="2"/>
              </a:rPr>
              <a:t>Q</a:t>
            </a:r>
            <a:r>
              <a:rPr lang="en-US" altLang="sv-SE" sz="2400">
                <a:latin typeface="Times New Roman" panose="02020603050405020304" pitchFamily="18" charset="0"/>
                <a:cs typeface="Times New Roman" panose="02020603050405020304" pitchFamily="18" charset="0"/>
              </a:rPr>
              <a:t> </a:t>
            </a:r>
          </a:p>
        </p:txBody>
      </p:sp>
      <p:sp>
        <p:nvSpPr>
          <p:cNvPr id="121878" name="Rectangle 21"/>
          <p:cNvSpPr>
            <a:spLocks noChangeArrowheads="1"/>
          </p:cNvSpPr>
          <p:nvPr/>
        </p:nvSpPr>
        <p:spPr bwMode="auto">
          <a:xfrm>
            <a:off x="2803525" y="1824038"/>
            <a:ext cx="16335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n-US" altLang="sv-SE" sz="2000" i="1">
                <a:latin typeface="Lucida Sans Unicode" panose="020B0602030504020204" pitchFamily="34" charset="0"/>
                <a:cs typeface="Times New Roman" panose="02020603050405020304" pitchFamily="18" charset="0"/>
              </a:rPr>
              <a:t>processor X</a:t>
            </a:r>
            <a:endParaRPr lang="en-GB" altLang="sv-SE" sz="2000" i="1">
              <a:latin typeface="Lucida Sans Unicode" panose="020B0602030504020204" pitchFamily="34" charset="0"/>
              <a:cs typeface="Times New Roman" panose="02020603050405020304" pitchFamily="18" charset="0"/>
            </a:endParaRPr>
          </a:p>
        </p:txBody>
      </p:sp>
      <p:sp>
        <p:nvSpPr>
          <p:cNvPr id="121879" name="Rectangle 22"/>
          <p:cNvSpPr>
            <a:spLocks noChangeArrowheads="1"/>
          </p:cNvSpPr>
          <p:nvPr/>
        </p:nvSpPr>
        <p:spPr bwMode="auto">
          <a:xfrm>
            <a:off x="6827838" y="1808163"/>
            <a:ext cx="16335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n-US" altLang="sv-SE" sz="2000" i="1">
                <a:latin typeface="Lucida Sans Unicode" panose="020B0602030504020204" pitchFamily="34" charset="0"/>
                <a:cs typeface="Times New Roman" panose="02020603050405020304" pitchFamily="18" charset="0"/>
              </a:rPr>
              <a:t>processor Y</a:t>
            </a:r>
            <a:endParaRPr lang="en-GB" altLang="sv-SE" sz="2000" i="1">
              <a:latin typeface="Lucida Sans Unicode" panose="020B0602030504020204" pitchFamily="34" charset="0"/>
              <a:cs typeface="Times New Roman" panose="02020603050405020304" pitchFamily="18" charset="0"/>
            </a:endParaRPr>
          </a:p>
        </p:txBody>
      </p:sp>
      <p:sp>
        <p:nvSpPr>
          <p:cNvPr id="121880" name="Line 23"/>
          <p:cNvSpPr>
            <a:spLocks noChangeShapeType="1"/>
          </p:cNvSpPr>
          <p:nvPr/>
        </p:nvSpPr>
        <p:spPr bwMode="auto">
          <a:xfrm>
            <a:off x="6096000" y="4110038"/>
            <a:ext cx="2362200" cy="0"/>
          </a:xfrm>
          <a:prstGeom prst="line">
            <a:avLst/>
          </a:prstGeom>
          <a:noFill/>
          <a:ln w="38100" cap="rnd">
            <a:solidFill>
              <a:srgbClr val="B2B2B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1881" name="Freeform 24"/>
          <p:cNvSpPr>
            <a:spLocks/>
          </p:cNvSpPr>
          <p:nvPr/>
        </p:nvSpPr>
        <p:spPr bwMode="auto">
          <a:xfrm>
            <a:off x="5905500" y="4129088"/>
            <a:ext cx="1409700" cy="450850"/>
          </a:xfrm>
          <a:custGeom>
            <a:avLst/>
            <a:gdLst>
              <a:gd name="T0" fmla="*/ 2147483646 w 888"/>
              <a:gd name="T1" fmla="*/ 0 h 284"/>
              <a:gd name="T2" fmla="*/ 2147483646 w 888"/>
              <a:gd name="T3" fmla="*/ 2147483646 h 284"/>
              <a:gd name="T4" fmla="*/ 2147483646 w 888"/>
              <a:gd name="T5" fmla="*/ 2147483646 h 284"/>
              <a:gd name="T6" fmla="*/ 2147483646 w 888"/>
              <a:gd name="T7" fmla="*/ 2147483646 h 284"/>
              <a:gd name="T8" fmla="*/ 2147483646 w 888"/>
              <a:gd name="T9" fmla="*/ 2147483646 h 284"/>
              <a:gd name="T10" fmla="*/ 2147483646 w 888"/>
              <a:gd name="T11" fmla="*/ 2147483646 h 284"/>
              <a:gd name="T12" fmla="*/ 0 w 888"/>
              <a:gd name="T13" fmla="*/ 2147483646 h 2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8" h="284">
                <a:moveTo>
                  <a:pt x="888" y="0"/>
                </a:moveTo>
                <a:cubicBezTo>
                  <a:pt x="885" y="45"/>
                  <a:pt x="888" y="130"/>
                  <a:pt x="864" y="174"/>
                </a:cubicBezTo>
                <a:cubicBezTo>
                  <a:pt x="838" y="220"/>
                  <a:pt x="802" y="210"/>
                  <a:pt x="765" y="247"/>
                </a:cubicBezTo>
                <a:cubicBezTo>
                  <a:pt x="712" y="266"/>
                  <a:pt x="658" y="252"/>
                  <a:pt x="568" y="274"/>
                </a:cubicBezTo>
                <a:cubicBezTo>
                  <a:pt x="466" y="279"/>
                  <a:pt x="435" y="284"/>
                  <a:pt x="328" y="284"/>
                </a:cubicBezTo>
                <a:cubicBezTo>
                  <a:pt x="265" y="280"/>
                  <a:pt x="233" y="272"/>
                  <a:pt x="168" y="268"/>
                </a:cubicBezTo>
                <a:cubicBezTo>
                  <a:pt x="135" y="257"/>
                  <a:pt x="37" y="258"/>
                  <a:pt x="0" y="258"/>
                </a:cubicBezTo>
              </a:path>
            </a:pathLst>
          </a:custGeom>
          <a:noFill/>
          <a:ln w="19050" cap="flat" cmpd="sng">
            <a:solidFill>
              <a:srgbClr val="B2B2B2"/>
            </a:solidFill>
            <a:prstDash val="dash"/>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0" y="549275"/>
            <a:ext cx="9144000" cy="762000"/>
          </a:xfrm>
        </p:spPr>
        <p:txBody>
          <a:bodyPr/>
          <a:lstStyle/>
          <a:p>
            <a:pPr eaLnBrk="1" hangingPunct="1"/>
            <a:r>
              <a:rPr lang="en-US" altLang="sv-SE" smtClean="0"/>
              <a:t>RBD Application Heuristics</a:t>
            </a:r>
            <a:endParaRPr lang="en-GB" altLang="sv-SE" smtClean="0"/>
          </a:p>
        </p:txBody>
      </p:sp>
      <p:sp>
        <p:nvSpPr>
          <p:cNvPr id="123907" name="Rectangle 3"/>
          <p:cNvSpPr>
            <a:spLocks noGrp="1" noChangeArrowheads="1"/>
          </p:cNvSpPr>
          <p:nvPr>
            <p:ph idx="1"/>
          </p:nvPr>
        </p:nvSpPr>
        <p:spPr>
          <a:xfrm>
            <a:off x="107950" y="1752600"/>
            <a:ext cx="9036050" cy="4724400"/>
          </a:xfrm>
        </p:spPr>
        <p:txBody>
          <a:bodyPr/>
          <a:lstStyle/>
          <a:p>
            <a:pPr eaLnBrk="1" hangingPunct="1"/>
            <a:r>
              <a:rPr lang="en-US" altLang="sv-SE" smtClean="0"/>
              <a:t>Not all systems can be reduced to series/parallel graphs. Hence, you may need to simplify the design.</a:t>
            </a:r>
          </a:p>
          <a:p>
            <a:pPr eaLnBrk="1" hangingPunct="1">
              <a:buFontTx/>
              <a:buNone/>
            </a:pPr>
            <a:r>
              <a:rPr lang="en-US" altLang="sv-SE" smtClean="0"/>
              <a:t>	For instance by</a:t>
            </a:r>
          </a:p>
          <a:p>
            <a:pPr lvl="1" eaLnBrk="1" hangingPunct="1"/>
            <a:r>
              <a:rPr lang="en-US" altLang="sv-SE" smtClean="0"/>
              <a:t>consider only the critical paths through the system</a:t>
            </a:r>
          </a:p>
          <a:p>
            <a:pPr eaLnBrk="1" hangingPunct="1">
              <a:buFontTx/>
              <a:buNone/>
            </a:pPr>
            <a:endParaRPr lang="en-US" altLang="sv-SE" smtClean="0"/>
          </a:p>
          <a:p>
            <a:pPr eaLnBrk="1" hangingPunct="1"/>
            <a:r>
              <a:rPr lang="en-US" altLang="sv-SE" smtClean="0"/>
              <a:t>Consider fragment of time spent per component</a:t>
            </a:r>
          </a:p>
          <a:p>
            <a:pPr eaLnBrk="1" hangingPunct="1"/>
            <a:endParaRPr lang="en-US" altLang="sv-SE" smtClean="0"/>
          </a:p>
          <a:p>
            <a:pPr eaLnBrk="1" hangingPunct="1"/>
            <a:r>
              <a:rPr lang="en-US" altLang="sv-SE" smtClean="0"/>
              <a:t>There are tools available that help you compute </a:t>
            </a:r>
          </a:p>
          <a:p>
            <a:pPr eaLnBrk="1" hangingPunct="1">
              <a:buFontTx/>
              <a:buNone/>
            </a:pPr>
            <a:r>
              <a:rPr lang="en-US" altLang="sv-SE" smtClean="0"/>
              <a:t>	reliability of RBD’s</a:t>
            </a:r>
            <a:endParaRPr lang="en-GB" altLang="sv-SE" smtClean="0"/>
          </a:p>
        </p:txBody>
      </p:sp>
      <p:sp>
        <p:nvSpPr>
          <p:cNvPr id="123908" name="Slide Number Placeholder 5"/>
          <p:cNvSpPr>
            <a:spLocks noGrp="1"/>
          </p:cNvSpPr>
          <p:nvPr>
            <p:ph type="sldNum" sz="quarter" idx="4294967295"/>
          </p:nvPr>
        </p:nvSpPr>
        <p:spPr bwMode="auto">
          <a:xfrm>
            <a:off x="6915150" y="6400800"/>
            <a:ext cx="1905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fld id="{416F281D-25E4-4134-9463-279E22E8A86A}" type="slidenum">
              <a:rPr lang="en-GB" altLang="sv-SE" sz="1000">
                <a:latin typeface="Times New Roman" panose="02020603050405020304" pitchFamily="18" charset="0"/>
              </a:rPr>
              <a:pPr eaLnBrk="1" hangingPunct="1">
                <a:lnSpc>
                  <a:spcPct val="90000"/>
                </a:lnSpc>
                <a:spcBef>
                  <a:spcPct val="0"/>
                </a:spcBef>
                <a:buSzTx/>
                <a:buFontTx/>
                <a:buNone/>
              </a:pPr>
              <a:t>55</a:t>
            </a:fld>
            <a:endParaRPr lang="en-GB" altLang="sv-SE" sz="10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0" y="549275"/>
            <a:ext cx="9144000" cy="762000"/>
          </a:xfrm>
        </p:spPr>
        <p:txBody>
          <a:bodyPr/>
          <a:lstStyle/>
          <a:p>
            <a:r>
              <a:rPr lang="en-US" altLang="en-US" smtClean="0"/>
              <a:t>Paper</a:t>
            </a:r>
            <a:endParaRPr lang="sv-SE" altLang="en-US" smtClean="0"/>
          </a:p>
        </p:txBody>
      </p:sp>
      <p:sp>
        <p:nvSpPr>
          <p:cNvPr id="3" name="Content Placeholder 2"/>
          <p:cNvSpPr>
            <a:spLocks noGrp="1"/>
          </p:cNvSpPr>
          <p:nvPr>
            <p:ph idx="1"/>
          </p:nvPr>
        </p:nvSpPr>
        <p:spPr>
          <a:xfrm>
            <a:off x="395288" y="1412875"/>
            <a:ext cx="8424862" cy="5256213"/>
          </a:xfrm>
        </p:spPr>
        <p:txBody>
          <a:bodyPr/>
          <a:lstStyle/>
          <a:p>
            <a:pPr>
              <a:defRPr/>
            </a:pPr>
            <a:r>
              <a:rPr lang="en-US" dirty="0" smtClean="0"/>
              <a:t>Extending </a:t>
            </a:r>
            <a:r>
              <a:rPr lang="en-US" dirty="0"/>
              <a:t>reliability block diagrams to software </a:t>
            </a:r>
            <a:r>
              <a:rPr lang="en-US" dirty="0" smtClean="0"/>
              <a:t>architectures</a:t>
            </a:r>
          </a:p>
          <a:p>
            <a:pPr marL="0" indent="0">
              <a:buFont typeface="Arial" panose="020B0604020202020204" pitchFamily="34" charset="0"/>
              <a:buNone/>
              <a:defRPr/>
            </a:pPr>
            <a:r>
              <a:rPr lang="en-US" dirty="0" smtClean="0"/>
              <a:t>    Ahmed </a:t>
            </a:r>
            <a:r>
              <a:rPr lang="en-US" dirty="0" err="1" smtClean="0"/>
              <a:t>Abd</a:t>
            </a:r>
            <a:r>
              <a:rPr lang="en-US" dirty="0" smtClean="0"/>
              <a:t>-Allah, 1997</a:t>
            </a:r>
            <a:endParaRPr lang="sv-SE"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a:xfrm>
            <a:off x="0" y="549275"/>
            <a:ext cx="9144000" cy="762000"/>
          </a:xfrm>
        </p:spPr>
        <p:txBody>
          <a:bodyPr/>
          <a:lstStyle/>
          <a:p>
            <a:r>
              <a:rPr lang="en-US" altLang="en-US" smtClean="0"/>
              <a:t>Anti-pattern: Single Point of Failure</a:t>
            </a:r>
            <a:endParaRPr lang="sv-SE" altLang="en-US" smtClean="0"/>
          </a:p>
        </p:txBody>
      </p:sp>
      <p:pic>
        <p:nvPicPr>
          <p:cNvPr id="12697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5589588"/>
            <a:ext cx="471487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rotWithShape="1">
          <a:blip r:embed="rId3"/>
          <a:srcRect l="51111"/>
          <a:stretch/>
        </p:blipFill>
        <p:spPr>
          <a:xfrm>
            <a:off x="4859338" y="1700213"/>
            <a:ext cx="2736850" cy="3176587"/>
          </a:xfrm>
          <a:prstGeom prst="rect">
            <a:avLst/>
          </a:prstGeom>
          <a:effectLst>
            <a:outerShdw blurRad="63500" sx="102000" sy="102000" algn="ctr" rotWithShape="0">
              <a:prstClr val="black">
                <a:alpha val="40000"/>
              </a:prstClr>
            </a:outerShdw>
          </a:effectLst>
        </p:spPr>
      </p:pic>
      <p:sp>
        <p:nvSpPr>
          <p:cNvPr id="126981" name="Rectangle 3"/>
          <p:cNvSpPr>
            <a:spLocks noChangeArrowheads="1"/>
          </p:cNvSpPr>
          <p:nvPr/>
        </p:nvSpPr>
        <p:spPr bwMode="auto">
          <a:xfrm>
            <a:off x="2154238" y="3284538"/>
            <a:ext cx="1274762" cy="406400"/>
          </a:xfrm>
          <a:prstGeom prst="rect">
            <a:avLst/>
          </a:prstGeom>
          <a:solidFill>
            <a:srgbClr val="E9E9FF"/>
          </a:solidFill>
          <a:ln w="9525">
            <a:solidFill>
              <a:schemeClr val="tx1"/>
            </a:solidFill>
            <a:miter lim="800000"/>
            <a:headEnd/>
            <a:tailEnd/>
          </a:ln>
          <a:effectLst>
            <a:outerShdw dist="35921" dir="2700000" algn="ctr" rotWithShape="0">
              <a:schemeClr val="bg2"/>
            </a:outerShdw>
          </a:effectLst>
        </p:spPr>
        <p:txBody>
          <a:bodyPr wrap="none" anchor="ctr">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US" altLang="sv-SE" sz="2000">
                <a:latin typeface="Lucida Sans Unicode" panose="020B0602030504020204" pitchFamily="34" charset="0"/>
                <a:cs typeface="Times New Roman" panose="02020603050405020304" pitchFamily="18" charset="0"/>
              </a:rPr>
              <a:t>  Server  </a:t>
            </a:r>
            <a:endParaRPr lang="en-GB" altLang="sv-SE" sz="2000">
              <a:latin typeface="Lucida Sans Unicode" panose="020B0602030504020204" pitchFamily="34" charset="0"/>
              <a:cs typeface="Times New Roman" panose="02020603050405020304" pitchFamily="18" charset="0"/>
            </a:endParaRPr>
          </a:p>
        </p:txBody>
      </p:sp>
      <p:sp>
        <p:nvSpPr>
          <p:cNvPr id="126982" name="Rectangle 4"/>
          <p:cNvSpPr>
            <a:spLocks noChangeArrowheads="1"/>
          </p:cNvSpPr>
          <p:nvPr/>
        </p:nvSpPr>
        <p:spPr bwMode="auto">
          <a:xfrm>
            <a:off x="2122488" y="3959225"/>
            <a:ext cx="1330325" cy="406400"/>
          </a:xfrm>
          <a:prstGeom prst="rect">
            <a:avLst/>
          </a:prstGeom>
          <a:solidFill>
            <a:srgbClr val="E9E9FF"/>
          </a:solidFill>
          <a:ln w="9525">
            <a:solidFill>
              <a:schemeClr val="tx1"/>
            </a:solidFill>
            <a:miter lim="800000"/>
            <a:headEnd/>
            <a:tailEnd/>
          </a:ln>
          <a:effectLst>
            <a:outerShdw dist="35921" dir="2700000" algn="ctr" rotWithShape="0">
              <a:schemeClr val="bg2"/>
            </a:outerShdw>
          </a:effectLst>
        </p:spPr>
        <p:txBody>
          <a:bodyPr wrap="none" anchor="ctr">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US" altLang="sv-SE" sz="2000">
                <a:latin typeface="Lucida Sans Unicode" panose="020B0602030504020204" pitchFamily="34" charset="0"/>
                <a:cs typeface="Times New Roman" panose="02020603050405020304" pitchFamily="18" charset="0"/>
              </a:rPr>
              <a:t>Database</a:t>
            </a:r>
            <a:endParaRPr lang="en-GB" altLang="sv-SE" sz="2000">
              <a:latin typeface="Lucida Sans Unicode" panose="020B0602030504020204" pitchFamily="34" charset="0"/>
              <a:cs typeface="Times New Roman" panose="02020603050405020304" pitchFamily="18" charset="0"/>
            </a:endParaRPr>
          </a:p>
        </p:txBody>
      </p:sp>
      <p:sp>
        <p:nvSpPr>
          <p:cNvPr id="126983" name="Rectangle 5"/>
          <p:cNvSpPr>
            <a:spLocks noChangeArrowheads="1"/>
          </p:cNvSpPr>
          <p:nvPr/>
        </p:nvSpPr>
        <p:spPr bwMode="auto">
          <a:xfrm>
            <a:off x="2012950" y="2349500"/>
            <a:ext cx="1233488" cy="406400"/>
          </a:xfrm>
          <a:prstGeom prst="rect">
            <a:avLst/>
          </a:prstGeom>
          <a:solidFill>
            <a:srgbClr val="E9E9FF"/>
          </a:solidFill>
          <a:ln w="9525">
            <a:solidFill>
              <a:schemeClr val="tx1"/>
            </a:solidFill>
            <a:miter lim="800000"/>
            <a:headEnd/>
            <a:tailEnd/>
          </a:ln>
          <a:effectLst>
            <a:outerShdw dist="35921" dir="2700000" algn="ctr" rotWithShape="0">
              <a:schemeClr val="bg2"/>
            </a:outerShdw>
          </a:effectLst>
        </p:spPr>
        <p:txBody>
          <a:bodyPr wrap="none" anchor="ctr">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US" altLang="sv-SE" sz="2000">
                <a:latin typeface="Lucida Sans Unicode" panose="020B0602030504020204" pitchFamily="34" charset="0"/>
                <a:cs typeface="Times New Roman" panose="02020603050405020304" pitchFamily="18" charset="0"/>
              </a:rPr>
              <a:t>  Client  </a:t>
            </a:r>
            <a:endParaRPr lang="en-GB" altLang="sv-SE" sz="2000">
              <a:latin typeface="Lucida Sans Unicode" panose="020B0602030504020204" pitchFamily="34" charset="0"/>
              <a:cs typeface="Times New Roman" panose="02020603050405020304" pitchFamily="18" charset="0"/>
            </a:endParaRPr>
          </a:p>
        </p:txBody>
      </p:sp>
      <p:cxnSp>
        <p:nvCxnSpPr>
          <p:cNvPr id="126984" name="AutoShape 6"/>
          <p:cNvCxnSpPr>
            <a:cxnSpLocks noChangeShapeType="1"/>
            <a:stCxn id="126981" idx="2"/>
            <a:endCxn id="126982" idx="0"/>
          </p:cNvCxnSpPr>
          <p:nvPr/>
        </p:nvCxnSpPr>
        <p:spPr bwMode="auto">
          <a:xfrm rot="5400000">
            <a:off x="2655888" y="3822700"/>
            <a:ext cx="268287" cy="4763"/>
          </a:xfrm>
          <a:prstGeom prst="bentConnector3">
            <a:avLst>
              <a:gd name="adj1" fmla="val 49704"/>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985" name="AutoShape 7"/>
          <p:cNvCxnSpPr>
            <a:cxnSpLocks noChangeShapeType="1"/>
            <a:endCxn id="126981" idx="0"/>
          </p:cNvCxnSpPr>
          <p:nvPr/>
        </p:nvCxnSpPr>
        <p:spPr bwMode="auto">
          <a:xfrm>
            <a:off x="2787650" y="2755900"/>
            <a:ext cx="3175" cy="52863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6986" name="Rectangle 5"/>
          <p:cNvSpPr>
            <a:spLocks noChangeArrowheads="1"/>
          </p:cNvSpPr>
          <p:nvPr/>
        </p:nvSpPr>
        <p:spPr bwMode="auto">
          <a:xfrm>
            <a:off x="2130425" y="2420938"/>
            <a:ext cx="1233488" cy="406400"/>
          </a:xfrm>
          <a:prstGeom prst="rect">
            <a:avLst/>
          </a:prstGeom>
          <a:solidFill>
            <a:srgbClr val="E9E9FF"/>
          </a:solidFill>
          <a:ln w="9525">
            <a:solidFill>
              <a:schemeClr val="tx1"/>
            </a:solidFill>
            <a:miter lim="800000"/>
            <a:headEnd/>
            <a:tailEnd/>
          </a:ln>
          <a:effectLst>
            <a:outerShdw dist="35921" dir="2700000" algn="ctr" rotWithShape="0">
              <a:schemeClr val="bg2"/>
            </a:outerShdw>
          </a:effectLst>
        </p:spPr>
        <p:txBody>
          <a:bodyPr wrap="none" anchor="ctr">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US" altLang="sv-SE" sz="2000">
                <a:latin typeface="Lucida Sans Unicode" panose="020B0602030504020204" pitchFamily="34" charset="0"/>
                <a:cs typeface="Times New Roman" panose="02020603050405020304" pitchFamily="18" charset="0"/>
              </a:rPr>
              <a:t>  Client  </a:t>
            </a:r>
            <a:endParaRPr lang="en-GB" altLang="sv-SE" sz="2000">
              <a:latin typeface="Lucida Sans Unicode" panose="020B0602030504020204" pitchFamily="34" charset="0"/>
              <a:cs typeface="Times New Roman" panose="02020603050405020304" pitchFamily="18" charset="0"/>
            </a:endParaRPr>
          </a:p>
        </p:txBody>
      </p:sp>
      <p:sp>
        <p:nvSpPr>
          <p:cNvPr id="126987" name="Rectangle 5"/>
          <p:cNvSpPr>
            <a:spLocks noChangeArrowheads="1"/>
          </p:cNvSpPr>
          <p:nvPr/>
        </p:nvSpPr>
        <p:spPr bwMode="auto">
          <a:xfrm>
            <a:off x="2259013" y="2517775"/>
            <a:ext cx="1233487" cy="406400"/>
          </a:xfrm>
          <a:prstGeom prst="rect">
            <a:avLst/>
          </a:prstGeom>
          <a:solidFill>
            <a:srgbClr val="E9E9FF"/>
          </a:solidFill>
          <a:ln w="9525">
            <a:solidFill>
              <a:schemeClr val="tx1"/>
            </a:solidFill>
            <a:miter lim="800000"/>
            <a:headEnd/>
            <a:tailEnd/>
          </a:ln>
          <a:effectLst>
            <a:outerShdw dist="35921" dir="2700000" algn="ctr" rotWithShape="0">
              <a:schemeClr val="bg2"/>
            </a:outerShdw>
          </a:effectLst>
        </p:spPr>
        <p:txBody>
          <a:bodyPr wrap="none" anchor="ctr">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US" altLang="sv-SE" sz="2000">
                <a:latin typeface="Lucida Sans Unicode" panose="020B0602030504020204" pitchFamily="34" charset="0"/>
                <a:cs typeface="Times New Roman" panose="02020603050405020304" pitchFamily="18" charset="0"/>
              </a:rPr>
              <a:t>  Client  </a:t>
            </a:r>
            <a:endParaRPr lang="en-GB" altLang="sv-SE" sz="2000">
              <a:latin typeface="Lucida Sans Unicode" panose="020B0602030504020204" pitchFamily="34" charset="0"/>
              <a:cs typeface="Times New Roman" panose="02020603050405020304" pitchFamily="18" charset="0"/>
            </a:endParaRPr>
          </a:p>
        </p:txBody>
      </p:sp>
      <p:grpSp>
        <p:nvGrpSpPr>
          <p:cNvPr id="17" name="Group 16"/>
          <p:cNvGrpSpPr>
            <a:grpSpLocks/>
          </p:cNvGrpSpPr>
          <p:nvPr/>
        </p:nvGrpSpPr>
        <p:grpSpPr bwMode="auto">
          <a:xfrm>
            <a:off x="2259013" y="3644900"/>
            <a:ext cx="1104900" cy="1104900"/>
            <a:chOff x="2258392" y="3645024"/>
            <a:chExt cx="1105472" cy="1105472"/>
          </a:xfrm>
        </p:grpSpPr>
        <p:cxnSp>
          <p:nvCxnSpPr>
            <p:cNvPr id="126989" name="Straight Connector 14"/>
            <p:cNvCxnSpPr>
              <a:cxnSpLocks noChangeShapeType="1"/>
            </p:cNvCxnSpPr>
            <p:nvPr/>
          </p:nvCxnSpPr>
          <p:spPr bwMode="auto">
            <a:xfrm>
              <a:off x="2258392" y="3789040"/>
              <a:ext cx="1105472" cy="792088"/>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126990" name="Straight Connector 15"/>
            <p:cNvCxnSpPr>
              <a:cxnSpLocks noChangeShapeType="1"/>
            </p:cNvCxnSpPr>
            <p:nvPr/>
          </p:nvCxnSpPr>
          <p:spPr bwMode="auto">
            <a:xfrm rot="5400000">
              <a:off x="2183060" y="3801716"/>
              <a:ext cx="1105472" cy="792088"/>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0" y="549275"/>
            <a:ext cx="9144000" cy="762000"/>
          </a:xfrm>
        </p:spPr>
        <p:txBody>
          <a:bodyPr/>
          <a:lstStyle/>
          <a:p>
            <a:pPr eaLnBrk="1" hangingPunct="1"/>
            <a:r>
              <a:rPr lang="en-US" altLang="sv-SE" smtClean="0"/>
              <a:t>Research Question</a:t>
            </a:r>
            <a:endParaRPr lang="en-GB" altLang="sv-SE" smtClean="0"/>
          </a:p>
        </p:txBody>
      </p:sp>
      <p:sp>
        <p:nvSpPr>
          <p:cNvPr id="128003" name="Rectangle 3"/>
          <p:cNvSpPr>
            <a:spLocks noGrp="1" noChangeArrowheads="1"/>
          </p:cNvSpPr>
          <p:nvPr>
            <p:ph idx="1"/>
          </p:nvPr>
        </p:nvSpPr>
        <p:spPr>
          <a:xfrm>
            <a:off x="395288" y="1412875"/>
            <a:ext cx="8424862" cy="5256213"/>
          </a:xfrm>
        </p:spPr>
        <p:txBody>
          <a:bodyPr/>
          <a:lstStyle/>
          <a:p>
            <a:pPr eaLnBrk="1" hangingPunct="1"/>
            <a:r>
              <a:rPr lang="en-US" altLang="sv-SE" smtClean="0"/>
              <a:t>How can we determine the reliability of a piece of software?</a:t>
            </a:r>
          </a:p>
          <a:p>
            <a:pPr eaLnBrk="1" hangingPunct="1"/>
            <a:endParaRPr lang="en-US" altLang="sv-SE" smtClean="0"/>
          </a:p>
          <a:p>
            <a:pPr eaLnBrk="1" hangingPunct="1"/>
            <a:endParaRPr lang="en-US" altLang="sv-SE" smtClean="0"/>
          </a:p>
          <a:p>
            <a:pPr eaLnBrk="1" hangingPunct="1"/>
            <a:endParaRPr lang="en-US" altLang="sv-SE" smtClean="0"/>
          </a:p>
          <a:p>
            <a:pPr eaLnBrk="1" hangingPunct="1"/>
            <a:endParaRPr lang="en-US" altLang="sv-SE" smtClean="0"/>
          </a:p>
          <a:p>
            <a:pPr eaLnBrk="1" hangingPunct="1"/>
            <a:r>
              <a:rPr lang="en-US" altLang="sv-SE" smtClean="0"/>
              <a:t>Not all defects threaten reliability</a:t>
            </a:r>
            <a:endParaRPr lang="en-GB" altLang="sv-SE" smtClean="0"/>
          </a:p>
        </p:txBody>
      </p:sp>
      <p:sp>
        <p:nvSpPr>
          <p:cNvPr id="128004" name="Slide Number Placeholder 5"/>
          <p:cNvSpPr>
            <a:spLocks noGrp="1"/>
          </p:cNvSpPr>
          <p:nvPr>
            <p:ph type="sldNum" sz="quarter" idx="4294967295"/>
          </p:nvPr>
        </p:nvSpPr>
        <p:spPr bwMode="auto">
          <a:xfrm>
            <a:off x="6915150" y="6400800"/>
            <a:ext cx="1905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fld id="{D88A387E-3F1A-471E-87E7-7309E51B5F67}" type="slidenum">
              <a:rPr lang="en-GB" altLang="sv-SE" sz="1000">
                <a:latin typeface="Times New Roman" panose="02020603050405020304" pitchFamily="18" charset="0"/>
              </a:rPr>
              <a:pPr eaLnBrk="1" hangingPunct="1">
                <a:lnSpc>
                  <a:spcPct val="90000"/>
                </a:lnSpc>
                <a:spcBef>
                  <a:spcPct val="0"/>
                </a:spcBef>
                <a:buSzTx/>
                <a:buFontTx/>
                <a:buNone/>
              </a:pPr>
              <a:t>58</a:t>
            </a:fld>
            <a:endParaRPr lang="en-GB" altLang="sv-SE" sz="10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a:xfrm>
            <a:off x="0" y="549275"/>
            <a:ext cx="9144000" cy="762000"/>
          </a:xfrm>
        </p:spPr>
        <p:txBody>
          <a:bodyPr/>
          <a:lstStyle/>
          <a:p>
            <a:r>
              <a:rPr lang="en-US" altLang="en-US" smtClean="0"/>
              <a:t>Safety Analysis: Safety Cases</a:t>
            </a:r>
            <a:endParaRPr lang="sv-SE" altLang="en-US" smtClean="0"/>
          </a:p>
        </p:txBody>
      </p:sp>
      <p:pic>
        <p:nvPicPr>
          <p:cNvPr id="130051" name="Picture 2" descr="http://modeling-languages.com/wp-content/uploads/2014/12/Astah_GSN2.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98513" y="1673225"/>
            <a:ext cx="7618412" cy="4735513"/>
          </a:xfr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23850" y="646113"/>
            <a:ext cx="8496300" cy="838200"/>
          </a:xfrm>
        </p:spPr>
        <p:txBody>
          <a:bodyPr/>
          <a:lstStyle/>
          <a:p>
            <a:r>
              <a:rPr lang="en-US" altLang="sv-SE" smtClean="0"/>
              <a:t>Performance in Requirements Engineering</a:t>
            </a:r>
            <a:endParaRPr lang="nl-NL" altLang="sv-SE" smtClean="0"/>
          </a:p>
        </p:txBody>
      </p:sp>
      <p:sp>
        <p:nvSpPr>
          <p:cNvPr id="35843" name="Rectangle 3"/>
          <p:cNvSpPr>
            <a:spLocks noGrp="1" noChangeArrowheads="1"/>
          </p:cNvSpPr>
          <p:nvPr>
            <p:ph idx="1"/>
          </p:nvPr>
        </p:nvSpPr>
        <p:spPr>
          <a:xfrm>
            <a:off x="179388" y="1757363"/>
            <a:ext cx="8496300" cy="4408487"/>
          </a:xfrm>
        </p:spPr>
        <p:txBody>
          <a:bodyPr/>
          <a:lstStyle/>
          <a:p>
            <a:pPr marL="457200" indent="-457200">
              <a:buFontTx/>
              <a:buNone/>
            </a:pPr>
            <a:r>
              <a:rPr lang="en-US" altLang="sv-SE" smtClean="0"/>
              <a:t>	It is difficult to understand requirements in terms of application domain;</a:t>
            </a:r>
          </a:p>
          <a:p>
            <a:pPr marL="457200" indent="-457200">
              <a:buFontTx/>
              <a:buNone/>
            </a:pPr>
            <a:r>
              <a:rPr lang="en-US" altLang="sv-SE" smtClean="0"/>
              <a:t>	E.g. In digital video: good picture quality?</a:t>
            </a:r>
          </a:p>
          <a:p>
            <a:pPr marL="457200" indent="-457200">
              <a:lnSpc>
                <a:spcPct val="90000"/>
              </a:lnSpc>
              <a:buFontTx/>
              <a:buNone/>
            </a:pPr>
            <a:r>
              <a:rPr lang="en-US" altLang="sv-SE" smtClean="0"/>
              <a:t>		  In airbag: should be safe?</a:t>
            </a:r>
          </a:p>
          <a:p>
            <a:pPr marL="457200" indent="-457200">
              <a:lnSpc>
                <a:spcPct val="20000"/>
              </a:lnSpc>
              <a:buFontTx/>
              <a:buNone/>
            </a:pPr>
            <a:endParaRPr lang="en-US" altLang="sv-SE" smtClean="0"/>
          </a:p>
          <a:p>
            <a:pPr marL="457200" indent="-457200">
              <a:buFontTx/>
              <a:buNone/>
            </a:pPr>
            <a:r>
              <a:rPr lang="en-US" altLang="sv-SE" smtClean="0"/>
              <a:t>		we don’t know how to quantify?</a:t>
            </a:r>
          </a:p>
          <a:p>
            <a:pPr marL="457200" indent="-457200">
              <a:lnSpc>
                <a:spcPct val="30000"/>
              </a:lnSpc>
              <a:buFontTx/>
              <a:buNone/>
            </a:pPr>
            <a:endParaRPr lang="en-US" altLang="sv-SE" smtClean="0"/>
          </a:p>
          <a:p>
            <a:pPr marL="457200" indent="-457200">
              <a:buFontTx/>
              <a:buNone/>
            </a:pPr>
            <a:r>
              <a:rPr lang="en-US" altLang="sv-SE" smtClean="0"/>
              <a:t>	Resource needs are often underestimated when requirements are vague</a:t>
            </a:r>
            <a:endParaRPr lang="nl-NL" altLang="sv-SE" smtClean="0"/>
          </a:p>
          <a:p>
            <a:pPr marL="457200" indent="-457200">
              <a:lnSpc>
                <a:spcPct val="40000"/>
              </a:lnSpc>
              <a:buFontTx/>
              <a:buNone/>
            </a:pPr>
            <a:endParaRPr lang="en-US" altLang="sv-SE" smtClean="0"/>
          </a:p>
          <a:p>
            <a:pPr marL="457200" indent="-457200">
              <a:buFontTx/>
              <a:buNone/>
            </a:pPr>
            <a:r>
              <a:rPr lang="en-US" altLang="sv-SE" smtClean="0"/>
              <a:t>	Requirements are volatile: </a:t>
            </a:r>
          </a:p>
          <a:p>
            <a:pPr marL="457200" indent="-457200">
              <a:buFontTx/>
              <a:buNone/>
            </a:pPr>
            <a:r>
              <a:rPr lang="en-US" altLang="sv-SE" smtClean="0"/>
              <a:t>		the architecture should cater for changes</a:t>
            </a:r>
            <a:endParaRPr lang="nl-NL" altLang="sv-SE" smtClean="0"/>
          </a:p>
        </p:txBody>
      </p:sp>
      <p:sp>
        <p:nvSpPr>
          <p:cNvPr id="35844" name="Slide Number Placeholder 5"/>
          <p:cNvSpPr>
            <a:spLocks noGrp="1"/>
          </p:cNvSpPr>
          <p:nvPr>
            <p:ph type="sldNum" sz="quarter" idx="4294967295"/>
          </p:nvPr>
        </p:nvSpPr>
        <p:spPr bwMode="auto">
          <a:xfrm>
            <a:off x="8604250" y="6400800"/>
            <a:ext cx="53975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fld id="{B0543CDC-93B4-4B30-B408-A8D0C32E9264}" type="slidenum">
              <a:rPr lang="en-GB" altLang="sv-SE" sz="2000">
                <a:latin typeface="Lucida Sans Unicode" panose="020B0602030504020204" pitchFamily="34" charset="0"/>
              </a:rPr>
              <a:pPr eaLnBrk="1" hangingPunct="1">
                <a:lnSpc>
                  <a:spcPct val="90000"/>
                </a:lnSpc>
                <a:spcBef>
                  <a:spcPct val="0"/>
                </a:spcBef>
                <a:buSzTx/>
                <a:buFontTx/>
                <a:buNone/>
              </a:pPr>
              <a:t>6</a:t>
            </a:fld>
            <a:endParaRPr lang="en-GB" altLang="sv-SE" sz="2000">
              <a:latin typeface="Lucida Sans Unicode" panose="020B0602030504020204" pitchFamily="34" charset="0"/>
            </a:endParaRPr>
          </a:p>
        </p:txBody>
      </p:sp>
    </p:spTree>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a:xfrm>
            <a:off x="508000" y="142875"/>
            <a:ext cx="8135938" cy="633413"/>
          </a:xfrm>
        </p:spPr>
        <p:txBody>
          <a:bodyPr/>
          <a:lstStyle/>
          <a:p>
            <a:pPr eaLnBrk="1" hangingPunct="1"/>
            <a:r>
              <a:rPr lang="en-US" altLang="en-US" smtClean="0"/>
              <a:t>Strict Quality Requirements</a:t>
            </a:r>
            <a:endParaRPr lang="en-GB" altLang="en-US" smtClean="0"/>
          </a:p>
        </p:txBody>
      </p:sp>
      <p:sp>
        <p:nvSpPr>
          <p:cNvPr id="131075" name="Rectangle 12"/>
          <p:cNvSpPr>
            <a:spLocks noChangeArrowheads="1"/>
          </p:cNvSpPr>
          <p:nvPr/>
        </p:nvSpPr>
        <p:spPr bwMode="auto">
          <a:xfrm>
            <a:off x="34925" y="2392363"/>
            <a:ext cx="22447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buFont typeface="Arial" panose="020B0604020202020204" pitchFamily="34" charset="0"/>
              <a:buChar char="-"/>
              <a:defRPr sz="3200">
                <a:solidFill>
                  <a:srgbClr val="0C2577"/>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sz="3200">
                <a:solidFill>
                  <a:schemeClr val="bg1"/>
                </a:solidFill>
                <a:latin typeface="Minion"/>
                <a:cs typeface="Calibri" panose="020F0502020204030204" pitchFamily="34" charset="0"/>
              </a:defRPr>
            </a:lvl2pPr>
            <a:lvl3pPr marL="1143000" indent="-228600">
              <a:spcBef>
                <a:spcPct val="20000"/>
              </a:spcBef>
              <a:buChar char="•"/>
              <a:defRPr sz="2400">
                <a:solidFill>
                  <a:schemeClr val="tx1"/>
                </a:solidFill>
                <a:latin typeface="Arial" panose="020B0604020202020204" pitchFamily="34" charset="0"/>
                <a:cs typeface="Calibri" panose="020F0502020204030204" pitchFamily="34" charset="0"/>
              </a:defRPr>
            </a:lvl3pPr>
            <a:lvl4pPr marL="1600200" indent="-228600">
              <a:spcBef>
                <a:spcPct val="20000"/>
              </a:spcBef>
              <a:buChar char="–"/>
              <a:defRPr sz="2000">
                <a:solidFill>
                  <a:schemeClr val="tx1"/>
                </a:solidFill>
                <a:latin typeface="Arial" panose="020B0604020202020204" pitchFamily="34" charset="0"/>
                <a:cs typeface="Calibri" panose="020F0502020204030204" pitchFamily="34" charset="0"/>
              </a:defRPr>
            </a:lvl4pPr>
            <a:lvl5pPr marL="2057400" indent="-228600">
              <a:spcBef>
                <a:spcPct val="20000"/>
              </a:spcBef>
              <a:buChar char="»"/>
              <a:defRPr sz="2000">
                <a:solidFill>
                  <a:schemeClr val="tx1"/>
                </a:solidFill>
                <a:latin typeface="Arial" panose="020B060402020202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9pPr>
          </a:lstStyle>
          <a:p>
            <a:pPr algn="ctr" eaLnBrk="1" hangingPunct="1">
              <a:lnSpc>
                <a:spcPct val="100000"/>
              </a:lnSpc>
              <a:spcBef>
                <a:spcPct val="20000"/>
              </a:spcBef>
              <a:buFontTx/>
              <a:buNone/>
            </a:pPr>
            <a:r>
              <a:rPr lang="nl-NL" altLang="en-US" sz="2800"/>
              <a:t>Power Consumption</a:t>
            </a:r>
          </a:p>
        </p:txBody>
      </p:sp>
      <p:grpSp>
        <p:nvGrpSpPr>
          <p:cNvPr id="131076" name="Group 32"/>
          <p:cNvGrpSpPr>
            <a:grpSpLocks/>
          </p:cNvGrpSpPr>
          <p:nvPr/>
        </p:nvGrpSpPr>
        <p:grpSpPr bwMode="auto">
          <a:xfrm>
            <a:off x="2322513" y="1125538"/>
            <a:ext cx="3089275" cy="3489325"/>
            <a:chOff x="1828800" y="3429000"/>
            <a:chExt cx="1828800" cy="1828800"/>
          </a:xfrm>
        </p:grpSpPr>
        <p:grpSp>
          <p:nvGrpSpPr>
            <p:cNvPr id="131174" name="Group 21"/>
            <p:cNvGrpSpPr>
              <a:grpSpLocks/>
            </p:cNvGrpSpPr>
            <p:nvPr/>
          </p:nvGrpSpPr>
          <p:grpSpPr bwMode="auto">
            <a:xfrm>
              <a:off x="1828800" y="3429000"/>
              <a:ext cx="1828800" cy="1828800"/>
              <a:chOff x="1828800" y="3429000"/>
              <a:chExt cx="1828800" cy="1828800"/>
            </a:xfrm>
          </p:grpSpPr>
          <p:sp>
            <p:nvSpPr>
              <p:cNvPr id="131176" name="Oval 4"/>
              <p:cNvSpPr>
                <a:spLocks noChangeArrowheads="1"/>
              </p:cNvSpPr>
              <p:nvPr/>
            </p:nvSpPr>
            <p:spPr bwMode="auto">
              <a:xfrm>
                <a:off x="1828800" y="3429000"/>
                <a:ext cx="1828800" cy="1828800"/>
              </a:xfrm>
              <a:prstGeom prst="ellipse">
                <a:avLst/>
              </a:prstGeom>
              <a:gradFill rotWithShape="0">
                <a:gsLst>
                  <a:gs pos="0">
                    <a:srgbClr val="CCECFF"/>
                  </a:gs>
                  <a:gs pos="100000">
                    <a:srgbClr val="FF9933"/>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5000"/>
                  </a:lnSpc>
                  <a:buFont typeface="Arial" panose="020B0604020202020204" pitchFamily="34" charset="0"/>
                  <a:buChar char="-"/>
                  <a:defRPr sz="3200">
                    <a:solidFill>
                      <a:srgbClr val="0C2577"/>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sz="3200">
                    <a:solidFill>
                      <a:schemeClr val="bg1"/>
                    </a:solidFill>
                    <a:latin typeface="Minion"/>
                    <a:cs typeface="Calibri" panose="020F0502020204030204" pitchFamily="34" charset="0"/>
                  </a:defRPr>
                </a:lvl2pPr>
                <a:lvl3pPr marL="1143000" indent="-228600">
                  <a:spcBef>
                    <a:spcPct val="20000"/>
                  </a:spcBef>
                  <a:buChar char="•"/>
                  <a:defRPr sz="2400">
                    <a:solidFill>
                      <a:schemeClr val="tx1"/>
                    </a:solidFill>
                    <a:latin typeface="Arial" panose="020B0604020202020204" pitchFamily="34" charset="0"/>
                    <a:cs typeface="Calibri" panose="020F0502020204030204" pitchFamily="34" charset="0"/>
                  </a:defRPr>
                </a:lvl3pPr>
                <a:lvl4pPr marL="1600200" indent="-228600">
                  <a:spcBef>
                    <a:spcPct val="20000"/>
                  </a:spcBef>
                  <a:buChar char="–"/>
                  <a:defRPr sz="2000">
                    <a:solidFill>
                      <a:schemeClr val="tx1"/>
                    </a:solidFill>
                    <a:latin typeface="Arial" panose="020B0604020202020204" pitchFamily="34" charset="0"/>
                    <a:cs typeface="Calibri" panose="020F0502020204030204" pitchFamily="34" charset="0"/>
                  </a:defRPr>
                </a:lvl4pPr>
                <a:lvl5pPr marL="2057400" indent="-228600">
                  <a:spcBef>
                    <a:spcPct val="20000"/>
                  </a:spcBef>
                  <a:buChar char="»"/>
                  <a:defRPr sz="2000">
                    <a:solidFill>
                      <a:schemeClr val="tx1"/>
                    </a:solidFill>
                    <a:latin typeface="Arial" panose="020B060402020202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9pPr>
              </a:lstStyle>
              <a:p>
                <a:pPr algn="ctr" eaLnBrk="1" hangingPunct="1">
                  <a:lnSpc>
                    <a:spcPct val="100000"/>
                  </a:lnSpc>
                  <a:buFontTx/>
                  <a:buNone/>
                </a:pPr>
                <a:endParaRPr lang="en-US" altLang="en-US" sz="1400">
                  <a:solidFill>
                    <a:srgbClr val="FFFFFF"/>
                  </a:solidFill>
                  <a:latin typeface="Minion"/>
                </a:endParaRPr>
              </a:p>
            </p:txBody>
          </p:sp>
          <p:sp>
            <p:nvSpPr>
              <p:cNvPr id="131177" name="Line 6"/>
              <p:cNvSpPr>
                <a:spLocks noChangeShapeType="1"/>
              </p:cNvSpPr>
              <p:nvPr/>
            </p:nvSpPr>
            <p:spPr bwMode="auto">
              <a:xfrm flipH="1">
                <a:off x="2740755" y="3520440"/>
                <a:ext cx="0" cy="1645920"/>
              </a:xfrm>
              <a:prstGeom prst="line">
                <a:avLst/>
              </a:prstGeom>
              <a:noFill/>
              <a:ln w="57150">
                <a:solidFill>
                  <a:srgbClr val="0070C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31178" name="Line 7"/>
              <p:cNvSpPr>
                <a:spLocks noChangeShapeType="1"/>
              </p:cNvSpPr>
              <p:nvPr/>
            </p:nvSpPr>
            <p:spPr bwMode="auto">
              <a:xfrm rot="16200000" flipH="1">
                <a:off x="2739521" y="3520440"/>
                <a:ext cx="7359" cy="1645920"/>
              </a:xfrm>
              <a:prstGeom prst="line">
                <a:avLst/>
              </a:prstGeom>
              <a:noFill/>
              <a:ln w="57150">
                <a:solidFill>
                  <a:srgbClr val="0070C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31179" name="Line 8"/>
              <p:cNvSpPr>
                <a:spLocks noChangeShapeType="1"/>
              </p:cNvSpPr>
              <p:nvPr/>
            </p:nvSpPr>
            <p:spPr bwMode="auto">
              <a:xfrm rot="-2700000" flipH="1" flipV="1">
                <a:off x="2742280" y="3520439"/>
                <a:ext cx="1840" cy="1645922"/>
              </a:xfrm>
              <a:prstGeom prst="line">
                <a:avLst/>
              </a:prstGeom>
              <a:noFill/>
              <a:ln w="57150">
                <a:solidFill>
                  <a:srgbClr val="0070C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31180" name="Line 9"/>
              <p:cNvSpPr>
                <a:spLocks noChangeShapeType="1"/>
              </p:cNvSpPr>
              <p:nvPr/>
            </p:nvSpPr>
            <p:spPr bwMode="auto">
              <a:xfrm rot="2700000" flipV="1">
                <a:off x="2742280" y="3520439"/>
                <a:ext cx="1840" cy="1645922"/>
              </a:xfrm>
              <a:prstGeom prst="line">
                <a:avLst/>
              </a:prstGeom>
              <a:noFill/>
              <a:ln w="57150">
                <a:solidFill>
                  <a:srgbClr val="0070C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grpSp>
        <p:sp>
          <p:nvSpPr>
            <p:cNvPr id="122" name="Oval 16"/>
            <p:cNvSpPr>
              <a:spLocks noChangeArrowheads="1"/>
            </p:cNvSpPr>
            <p:nvPr/>
          </p:nvSpPr>
          <p:spPr bwMode="auto">
            <a:xfrm>
              <a:off x="2194372" y="3795093"/>
              <a:ext cx="1097656" cy="1096614"/>
            </a:xfrm>
            <a:prstGeom prst="ellipse">
              <a:avLst/>
            </a:prstGeom>
            <a:gradFill rotWithShape="0">
              <a:gsLst>
                <a:gs pos="0">
                  <a:srgbClr val="CCECFF"/>
                </a:gs>
                <a:gs pos="100000">
                  <a:srgbClr val="FF9933"/>
                </a:gs>
              </a:gsLst>
              <a:path path="shape">
                <a:fillToRect l="50000" t="50000" r="50000" b="50000"/>
              </a:path>
            </a:gradFill>
            <a:ln w="9525">
              <a:noFill/>
              <a:round/>
              <a:headEnd/>
              <a:tailEnd/>
            </a:ln>
            <a:effectLst/>
          </p:spPr>
          <p:txBody>
            <a:bodyPr wrap="none" anchor="ctr"/>
            <a:lstStyle/>
            <a:p>
              <a:pPr algn="ctr" eaLnBrk="1" hangingPunct="1">
                <a:defRPr/>
              </a:pPr>
              <a:endParaRPr lang="en-GB" sz="2400" spc="-150" dirty="0">
                <a:solidFill>
                  <a:srgbClr val="0070C0"/>
                </a:solidFill>
                <a:latin typeface="Calibri" pitchFamily="34" charset="0"/>
              </a:endParaRPr>
            </a:p>
          </p:txBody>
        </p:sp>
      </p:grpSp>
      <p:sp>
        <p:nvSpPr>
          <p:cNvPr id="131077" name="Rectangle 10"/>
          <p:cNvSpPr>
            <a:spLocks noChangeArrowheads="1"/>
          </p:cNvSpPr>
          <p:nvPr/>
        </p:nvSpPr>
        <p:spPr bwMode="auto">
          <a:xfrm>
            <a:off x="4897438" y="1052513"/>
            <a:ext cx="229393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buFont typeface="Arial" panose="020B0604020202020204" pitchFamily="34" charset="0"/>
              <a:buChar char="-"/>
              <a:defRPr sz="3200">
                <a:solidFill>
                  <a:srgbClr val="0C2577"/>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sz="3200">
                <a:solidFill>
                  <a:schemeClr val="bg1"/>
                </a:solidFill>
                <a:latin typeface="Minion"/>
                <a:cs typeface="Calibri" panose="020F0502020204030204" pitchFamily="34" charset="0"/>
              </a:defRPr>
            </a:lvl2pPr>
            <a:lvl3pPr marL="1143000" indent="-228600">
              <a:spcBef>
                <a:spcPct val="20000"/>
              </a:spcBef>
              <a:buChar char="•"/>
              <a:defRPr sz="2400">
                <a:solidFill>
                  <a:schemeClr val="tx1"/>
                </a:solidFill>
                <a:latin typeface="Arial" panose="020B0604020202020204" pitchFamily="34" charset="0"/>
                <a:cs typeface="Calibri" panose="020F0502020204030204" pitchFamily="34" charset="0"/>
              </a:defRPr>
            </a:lvl3pPr>
            <a:lvl4pPr marL="1600200" indent="-228600">
              <a:spcBef>
                <a:spcPct val="20000"/>
              </a:spcBef>
              <a:buChar char="–"/>
              <a:defRPr sz="2000">
                <a:solidFill>
                  <a:schemeClr val="tx1"/>
                </a:solidFill>
                <a:latin typeface="Arial" panose="020B0604020202020204" pitchFamily="34" charset="0"/>
                <a:cs typeface="Calibri" panose="020F0502020204030204" pitchFamily="34" charset="0"/>
              </a:defRPr>
            </a:lvl4pPr>
            <a:lvl5pPr marL="2057400" indent="-228600">
              <a:spcBef>
                <a:spcPct val="20000"/>
              </a:spcBef>
              <a:buChar char="»"/>
              <a:defRPr sz="2000">
                <a:solidFill>
                  <a:schemeClr val="tx1"/>
                </a:solidFill>
                <a:latin typeface="Arial" panose="020B060402020202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9pPr>
          </a:lstStyle>
          <a:p>
            <a:pPr algn="ctr" eaLnBrk="1" hangingPunct="1">
              <a:lnSpc>
                <a:spcPct val="100000"/>
              </a:lnSpc>
              <a:spcBef>
                <a:spcPct val="20000"/>
              </a:spcBef>
              <a:buFontTx/>
              <a:buNone/>
            </a:pPr>
            <a:r>
              <a:rPr lang="nl-NL" altLang="en-US" sz="2800"/>
              <a:t>Response Time</a:t>
            </a:r>
          </a:p>
        </p:txBody>
      </p:sp>
      <p:sp>
        <p:nvSpPr>
          <p:cNvPr id="131078" name="Rectangle 13"/>
          <p:cNvSpPr>
            <a:spLocks noChangeArrowheads="1"/>
          </p:cNvSpPr>
          <p:nvPr/>
        </p:nvSpPr>
        <p:spPr bwMode="auto">
          <a:xfrm>
            <a:off x="1822450" y="1268413"/>
            <a:ext cx="9144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buFont typeface="Arial" panose="020B0604020202020204" pitchFamily="34" charset="0"/>
              <a:buChar char="-"/>
              <a:defRPr sz="3200">
                <a:solidFill>
                  <a:srgbClr val="0C2577"/>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sz="3200">
                <a:solidFill>
                  <a:schemeClr val="bg1"/>
                </a:solidFill>
                <a:latin typeface="Minion"/>
                <a:cs typeface="Calibri" panose="020F0502020204030204" pitchFamily="34" charset="0"/>
              </a:defRPr>
            </a:lvl2pPr>
            <a:lvl3pPr marL="1143000" indent="-228600">
              <a:spcBef>
                <a:spcPct val="20000"/>
              </a:spcBef>
              <a:buChar char="•"/>
              <a:defRPr sz="2400">
                <a:solidFill>
                  <a:schemeClr val="tx1"/>
                </a:solidFill>
                <a:latin typeface="Arial" panose="020B0604020202020204" pitchFamily="34" charset="0"/>
                <a:cs typeface="Calibri" panose="020F0502020204030204" pitchFamily="34" charset="0"/>
              </a:defRPr>
            </a:lvl3pPr>
            <a:lvl4pPr marL="1600200" indent="-228600">
              <a:spcBef>
                <a:spcPct val="20000"/>
              </a:spcBef>
              <a:buChar char="–"/>
              <a:defRPr sz="2000">
                <a:solidFill>
                  <a:schemeClr val="tx1"/>
                </a:solidFill>
                <a:latin typeface="Arial" panose="020B0604020202020204" pitchFamily="34" charset="0"/>
                <a:cs typeface="Calibri" panose="020F0502020204030204" pitchFamily="34" charset="0"/>
              </a:defRPr>
            </a:lvl4pPr>
            <a:lvl5pPr marL="2057400" indent="-228600">
              <a:spcBef>
                <a:spcPct val="20000"/>
              </a:spcBef>
              <a:buChar char="»"/>
              <a:defRPr sz="2000">
                <a:solidFill>
                  <a:schemeClr val="tx1"/>
                </a:solidFill>
                <a:latin typeface="Arial" panose="020B060402020202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9pPr>
          </a:lstStyle>
          <a:p>
            <a:pPr algn="ctr" eaLnBrk="1" hangingPunct="1">
              <a:lnSpc>
                <a:spcPct val="100000"/>
              </a:lnSpc>
              <a:spcBef>
                <a:spcPct val="20000"/>
              </a:spcBef>
              <a:buFontTx/>
              <a:buNone/>
            </a:pPr>
            <a:r>
              <a:rPr lang="nl-NL" altLang="en-US" sz="2800"/>
              <a:t>Cost</a:t>
            </a:r>
            <a:endParaRPr lang="nl-NL" altLang="en-US" sz="2400"/>
          </a:p>
        </p:txBody>
      </p:sp>
      <p:sp>
        <p:nvSpPr>
          <p:cNvPr id="131079" name="Rectangle 15"/>
          <p:cNvSpPr>
            <a:spLocks noChangeArrowheads="1"/>
          </p:cNvSpPr>
          <p:nvPr/>
        </p:nvSpPr>
        <p:spPr bwMode="auto">
          <a:xfrm>
            <a:off x="5178425" y="4143375"/>
            <a:ext cx="1192213"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buFont typeface="Arial" panose="020B0604020202020204" pitchFamily="34" charset="0"/>
              <a:buChar char="-"/>
              <a:defRPr sz="3200">
                <a:solidFill>
                  <a:srgbClr val="0C2577"/>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sz="3200">
                <a:solidFill>
                  <a:schemeClr val="bg1"/>
                </a:solidFill>
                <a:latin typeface="Minion"/>
                <a:cs typeface="Calibri" panose="020F0502020204030204" pitchFamily="34" charset="0"/>
              </a:defRPr>
            </a:lvl2pPr>
            <a:lvl3pPr marL="1143000" indent="-228600">
              <a:spcBef>
                <a:spcPct val="20000"/>
              </a:spcBef>
              <a:buChar char="•"/>
              <a:defRPr sz="2400">
                <a:solidFill>
                  <a:schemeClr val="tx1"/>
                </a:solidFill>
                <a:latin typeface="Arial" panose="020B0604020202020204" pitchFamily="34" charset="0"/>
                <a:cs typeface="Calibri" panose="020F0502020204030204" pitchFamily="34" charset="0"/>
              </a:defRPr>
            </a:lvl3pPr>
            <a:lvl4pPr marL="1600200" indent="-228600">
              <a:spcBef>
                <a:spcPct val="20000"/>
              </a:spcBef>
              <a:buChar char="–"/>
              <a:defRPr sz="2000">
                <a:solidFill>
                  <a:schemeClr val="tx1"/>
                </a:solidFill>
                <a:latin typeface="Arial" panose="020B0604020202020204" pitchFamily="34" charset="0"/>
                <a:cs typeface="Calibri" panose="020F0502020204030204" pitchFamily="34" charset="0"/>
              </a:defRPr>
            </a:lvl4pPr>
            <a:lvl5pPr marL="2057400" indent="-228600">
              <a:spcBef>
                <a:spcPct val="20000"/>
              </a:spcBef>
              <a:buChar char="»"/>
              <a:defRPr sz="2000">
                <a:solidFill>
                  <a:schemeClr val="tx1"/>
                </a:solidFill>
                <a:latin typeface="Arial" panose="020B060402020202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9pPr>
          </a:lstStyle>
          <a:p>
            <a:pPr algn="ctr" eaLnBrk="1" hangingPunct="1">
              <a:lnSpc>
                <a:spcPct val="100000"/>
              </a:lnSpc>
              <a:spcBef>
                <a:spcPct val="20000"/>
              </a:spcBef>
              <a:buFontTx/>
              <a:buNone/>
            </a:pPr>
            <a:r>
              <a:rPr lang="nl-NL" altLang="en-US" sz="2800"/>
              <a:t>Safety</a:t>
            </a:r>
          </a:p>
        </p:txBody>
      </p:sp>
      <p:grpSp>
        <p:nvGrpSpPr>
          <p:cNvPr id="131080" name="Group 111"/>
          <p:cNvGrpSpPr>
            <a:grpSpLocks/>
          </p:cNvGrpSpPr>
          <p:nvPr/>
        </p:nvGrpSpPr>
        <p:grpSpPr bwMode="auto">
          <a:xfrm>
            <a:off x="3321050" y="2492375"/>
            <a:ext cx="1098550" cy="1390650"/>
            <a:chOff x="6429388" y="1857364"/>
            <a:chExt cx="2485816" cy="3786214"/>
          </a:xfrm>
        </p:grpSpPr>
        <p:grpSp>
          <p:nvGrpSpPr>
            <p:cNvPr id="131086" name="Group 37"/>
            <p:cNvGrpSpPr>
              <a:grpSpLocks/>
            </p:cNvGrpSpPr>
            <p:nvPr/>
          </p:nvGrpSpPr>
          <p:grpSpPr bwMode="auto">
            <a:xfrm>
              <a:off x="6828009" y="3643314"/>
              <a:ext cx="518639" cy="928694"/>
              <a:chOff x="2000232" y="4429132"/>
              <a:chExt cx="785818" cy="1071570"/>
            </a:xfrm>
          </p:grpSpPr>
          <p:grpSp>
            <p:nvGrpSpPr>
              <p:cNvPr id="131166" name="Group 31"/>
              <p:cNvGrpSpPr>
                <a:grpSpLocks/>
              </p:cNvGrpSpPr>
              <p:nvPr/>
            </p:nvGrpSpPr>
            <p:grpSpPr bwMode="auto">
              <a:xfrm>
                <a:off x="2000232" y="4436275"/>
                <a:ext cx="357190" cy="1064427"/>
                <a:chOff x="2000232" y="4436275"/>
                <a:chExt cx="357190" cy="1064427"/>
              </a:xfrm>
            </p:grpSpPr>
            <p:pic>
              <p:nvPicPr>
                <p:cNvPr id="131171" name="Picture 2"/>
                <p:cNvPicPr>
                  <a:picLocks noChangeAspect="1" noChangeArrowheads="1"/>
                </p:cNvPicPr>
                <p:nvPr/>
              </p:nvPicPr>
              <p:blipFill>
                <a:blip r:embed="rId3">
                  <a:extLst>
                    <a:ext uri="{28A0092B-C50C-407E-A947-70E740481C1C}">
                      <a14:useLocalDpi xmlns:a14="http://schemas.microsoft.com/office/drawing/2010/main" val="0"/>
                    </a:ext>
                  </a:extLst>
                </a:blip>
                <a:srcRect l="4546" t="14375" r="27274" b="18124"/>
                <a:stretch>
                  <a:fillRect/>
                </a:stretch>
              </p:blipFill>
              <p:spPr bwMode="auto">
                <a:xfrm>
                  <a:off x="2000232" y="4436275"/>
                  <a:ext cx="357190" cy="3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172" name="Picture 2"/>
                <p:cNvPicPr>
                  <a:picLocks noChangeAspect="1" noChangeArrowheads="1"/>
                </p:cNvPicPr>
                <p:nvPr/>
              </p:nvPicPr>
              <p:blipFill>
                <a:blip r:embed="rId3">
                  <a:extLst>
                    <a:ext uri="{28A0092B-C50C-407E-A947-70E740481C1C}">
                      <a14:useLocalDpi xmlns:a14="http://schemas.microsoft.com/office/drawing/2010/main" val="0"/>
                    </a:ext>
                  </a:extLst>
                </a:blip>
                <a:srcRect l="4546" t="14375" r="27274" b="18124"/>
                <a:stretch>
                  <a:fillRect/>
                </a:stretch>
              </p:blipFill>
              <p:spPr bwMode="auto">
                <a:xfrm>
                  <a:off x="2000232" y="5143512"/>
                  <a:ext cx="357190" cy="3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1173" name="Straight Connector 232"/>
                <p:cNvCxnSpPr>
                  <a:cxnSpLocks noChangeShapeType="1"/>
                  <a:stCxn id="131172" idx="0"/>
                  <a:endCxn id="131171" idx="2"/>
                </p:cNvCxnSpPr>
                <p:nvPr/>
              </p:nvCxnSpPr>
              <p:spPr bwMode="auto">
                <a:xfrm rot="5400000" flipH="1" flipV="1">
                  <a:off x="2003804" y="4968489"/>
                  <a:ext cx="350047" cy="15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1167" name="Group 32"/>
              <p:cNvGrpSpPr>
                <a:grpSpLocks/>
              </p:cNvGrpSpPr>
              <p:nvPr/>
            </p:nvGrpSpPr>
            <p:grpSpPr bwMode="auto">
              <a:xfrm>
                <a:off x="2428860" y="4429132"/>
                <a:ext cx="357190" cy="1064427"/>
                <a:chOff x="2000232" y="4436275"/>
                <a:chExt cx="357190" cy="1064427"/>
              </a:xfrm>
            </p:grpSpPr>
            <p:pic>
              <p:nvPicPr>
                <p:cNvPr id="131168" name="Picture 2"/>
                <p:cNvPicPr>
                  <a:picLocks noChangeAspect="1" noChangeArrowheads="1"/>
                </p:cNvPicPr>
                <p:nvPr/>
              </p:nvPicPr>
              <p:blipFill>
                <a:blip r:embed="rId4">
                  <a:extLst>
                    <a:ext uri="{28A0092B-C50C-407E-A947-70E740481C1C}">
                      <a14:useLocalDpi xmlns:a14="http://schemas.microsoft.com/office/drawing/2010/main" val="0"/>
                    </a:ext>
                  </a:extLst>
                </a:blip>
                <a:srcRect l="4546" t="14375" r="27274" b="18124"/>
                <a:stretch>
                  <a:fillRect/>
                </a:stretch>
              </p:blipFill>
              <p:spPr bwMode="auto">
                <a:xfrm>
                  <a:off x="2000232" y="4436275"/>
                  <a:ext cx="357190" cy="3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169" name="Picture 2"/>
                <p:cNvPicPr>
                  <a:picLocks noChangeAspect="1" noChangeArrowheads="1"/>
                </p:cNvPicPr>
                <p:nvPr/>
              </p:nvPicPr>
              <p:blipFill>
                <a:blip r:embed="rId4">
                  <a:extLst>
                    <a:ext uri="{28A0092B-C50C-407E-A947-70E740481C1C}">
                      <a14:useLocalDpi xmlns:a14="http://schemas.microsoft.com/office/drawing/2010/main" val="0"/>
                    </a:ext>
                  </a:extLst>
                </a:blip>
                <a:srcRect l="4546" t="14375" r="27274" b="18124"/>
                <a:stretch>
                  <a:fillRect/>
                </a:stretch>
              </p:blipFill>
              <p:spPr bwMode="auto">
                <a:xfrm>
                  <a:off x="2000232" y="5143512"/>
                  <a:ext cx="357190" cy="3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1170" name="Straight Connector 229"/>
                <p:cNvCxnSpPr>
                  <a:cxnSpLocks noChangeShapeType="1"/>
                </p:cNvCxnSpPr>
                <p:nvPr/>
              </p:nvCxnSpPr>
              <p:spPr bwMode="auto">
                <a:xfrm rot="5400000" flipH="1" flipV="1">
                  <a:off x="2003804" y="4968489"/>
                  <a:ext cx="350047" cy="15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131087" name="Group 46"/>
            <p:cNvGrpSpPr>
              <a:grpSpLocks/>
            </p:cNvGrpSpPr>
            <p:nvPr/>
          </p:nvGrpSpPr>
          <p:grpSpPr bwMode="auto">
            <a:xfrm>
              <a:off x="7393799" y="3643314"/>
              <a:ext cx="518639" cy="928694"/>
              <a:chOff x="2000232" y="4429132"/>
              <a:chExt cx="785818" cy="1071570"/>
            </a:xfrm>
          </p:grpSpPr>
          <p:grpSp>
            <p:nvGrpSpPr>
              <p:cNvPr id="131158" name="Group 31"/>
              <p:cNvGrpSpPr>
                <a:grpSpLocks/>
              </p:cNvGrpSpPr>
              <p:nvPr/>
            </p:nvGrpSpPr>
            <p:grpSpPr bwMode="auto">
              <a:xfrm>
                <a:off x="2000232" y="4436275"/>
                <a:ext cx="357190" cy="1064427"/>
                <a:chOff x="2000232" y="4436275"/>
                <a:chExt cx="357190" cy="1064427"/>
              </a:xfrm>
            </p:grpSpPr>
            <p:pic>
              <p:nvPicPr>
                <p:cNvPr id="131163" name="Picture 2"/>
                <p:cNvPicPr>
                  <a:picLocks noChangeAspect="1" noChangeArrowheads="1"/>
                </p:cNvPicPr>
                <p:nvPr/>
              </p:nvPicPr>
              <p:blipFill>
                <a:blip r:embed="rId4">
                  <a:extLst>
                    <a:ext uri="{28A0092B-C50C-407E-A947-70E740481C1C}">
                      <a14:useLocalDpi xmlns:a14="http://schemas.microsoft.com/office/drawing/2010/main" val="0"/>
                    </a:ext>
                  </a:extLst>
                </a:blip>
                <a:srcRect l="4546" t="14375" r="27274" b="18124"/>
                <a:stretch>
                  <a:fillRect/>
                </a:stretch>
              </p:blipFill>
              <p:spPr bwMode="auto">
                <a:xfrm>
                  <a:off x="2000232" y="4436275"/>
                  <a:ext cx="357190" cy="3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164" name="Picture 2"/>
                <p:cNvPicPr>
                  <a:picLocks noChangeAspect="1" noChangeArrowheads="1"/>
                </p:cNvPicPr>
                <p:nvPr/>
              </p:nvPicPr>
              <p:blipFill>
                <a:blip r:embed="rId4">
                  <a:extLst>
                    <a:ext uri="{28A0092B-C50C-407E-A947-70E740481C1C}">
                      <a14:useLocalDpi xmlns:a14="http://schemas.microsoft.com/office/drawing/2010/main" val="0"/>
                    </a:ext>
                  </a:extLst>
                </a:blip>
                <a:srcRect l="4546" t="14375" r="27274" b="18124"/>
                <a:stretch>
                  <a:fillRect/>
                </a:stretch>
              </p:blipFill>
              <p:spPr bwMode="auto">
                <a:xfrm>
                  <a:off x="2000232" y="5143512"/>
                  <a:ext cx="357190" cy="3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1165" name="Straight Connector 224"/>
                <p:cNvCxnSpPr>
                  <a:cxnSpLocks noChangeShapeType="1"/>
                  <a:stCxn id="131164" idx="0"/>
                  <a:endCxn id="131163" idx="2"/>
                </p:cNvCxnSpPr>
                <p:nvPr/>
              </p:nvCxnSpPr>
              <p:spPr bwMode="auto">
                <a:xfrm rot="5400000" flipH="1" flipV="1">
                  <a:off x="2003804" y="4968489"/>
                  <a:ext cx="350047" cy="15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1159" name="Group 32"/>
              <p:cNvGrpSpPr>
                <a:grpSpLocks/>
              </p:cNvGrpSpPr>
              <p:nvPr/>
            </p:nvGrpSpPr>
            <p:grpSpPr bwMode="auto">
              <a:xfrm>
                <a:off x="2428860" y="4429132"/>
                <a:ext cx="357190" cy="1064427"/>
                <a:chOff x="2000232" y="4436275"/>
                <a:chExt cx="357190" cy="1064427"/>
              </a:xfrm>
            </p:grpSpPr>
            <p:pic>
              <p:nvPicPr>
                <p:cNvPr id="131160" name="Picture 2"/>
                <p:cNvPicPr>
                  <a:picLocks noChangeAspect="1" noChangeArrowheads="1"/>
                </p:cNvPicPr>
                <p:nvPr/>
              </p:nvPicPr>
              <p:blipFill>
                <a:blip r:embed="rId4">
                  <a:extLst>
                    <a:ext uri="{28A0092B-C50C-407E-A947-70E740481C1C}">
                      <a14:useLocalDpi xmlns:a14="http://schemas.microsoft.com/office/drawing/2010/main" val="0"/>
                    </a:ext>
                  </a:extLst>
                </a:blip>
                <a:srcRect l="4546" t="14375" r="27274" b="18124"/>
                <a:stretch>
                  <a:fillRect/>
                </a:stretch>
              </p:blipFill>
              <p:spPr bwMode="auto">
                <a:xfrm>
                  <a:off x="2000232" y="4436275"/>
                  <a:ext cx="357190" cy="3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161" name="Picture 2"/>
                <p:cNvPicPr>
                  <a:picLocks noChangeAspect="1" noChangeArrowheads="1"/>
                </p:cNvPicPr>
                <p:nvPr/>
              </p:nvPicPr>
              <p:blipFill>
                <a:blip r:embed="rId4">
                  <a:extLst>
                    <a:ext uri="{28A0092B-C50C-407E-A947-70E740481C1C}">
                      <a14:useLocalDpi xmlns:a14="http://schemas.microsoft.com/office/drawing/2010/main" val="0"/>
                    </a:ext>
                  </a:extLst>
                </a:blip>
                <a:srcRect l="4546" t="14375" r="27274" b="18124"/>
                <a:stretch>
                  <a:fillRect/>
                </a:stretch>
              </p:blipFill>
              <p:spPr bwMode="auto">
                <a:xfrm>
                  <a:off x="2000232" y="5143512"/>
                  <a:ext cx="357190" cy="3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1162" name="Straight Connector 221"/>
                <p:cNvCxnSpPr>
                  <a:cxnSpLocks noChangeShapeType="1"/>
                  <a:stCxn id="131161" idx="0"/>
                </p:cNvCxnSpPr>
                <p:nvPr/>
              </p:nvCxnSpPr>
              <p:spPr bwMode="auto">
                <a:xfrm rot="5400000" flipH="1" flipV="1">
                  <a:off x="2003804" y="4968489"/>
                  <a:ext cx="350047" cy="15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131088" name="Group 55"/>
            <p:cNvGrpSpPr>
              <a:grpSpLocks/>
            </p:cNvGrpSpPr>
            <p:nvPr/>
          </p:nvGrpSpPr>
          <p:grpSpPr bwMode="auto">
            <a:xfrm>
              <a:off x="8006737" y="3643314"/>
              <a:ext cx="518639" cy="928694"/>
              <a:chOff x="2000232" y="4429132"/>
              <a:chExt cx="785818" cy="1071570"/>
            </a:xfrm>
          </p:grpSpPr>
          <p:grpSp>
            <p:nvGrpSpPr>
              <p:cNvPr id="131150" name="Group 31"/>
              <p:cNvGrpSpPr>
                <a:grpSpLocks/>
              </p:cNvGrpSpPr>
              <p:nvPr/>
            </p:nvGrpSpPr>
            <p:grpSpPr bwMode="auto">
              <a:xfrm>
                <a:off x="2000232" y="4436275"/>
                <a:ext cx="357190" cy="1064427"/>
                <a:chOff x="2000232" y="4436275"/>
                <a:chExt cx="357190" cy="1064427"/>
              </a:xfrm>
            </p:grpSpPr>
            <p:pic>
              <p:nvPicPr>
                <p:cNvPr id="131155" name="Picture 2"/>
                <p:cNvPicPr>
                  <a:picLocks noChangeAspect="1" noChangeArrowheads="1"/>
                </p:cNvPicPr>
                <p:nvPr/>
              </p:nvPicPr>
              <p:blipFill>
                <a:blip r:embed="rId4">
                  <a:extLst>
                    <a:ext uri="{28A0092B-C50C-407E-A947-70E740481C1C}">
                      <a14:useLocalDpi xmlns:a14="http://schemas.microsoft.com/office/drawing/2010/main" val="0"/>
                    </a:ext>
                  </a:extLst>
                </a:blip>
                <a:srcRect l="4546" t="14375" r="27274" b="18124"/>
                <a:stretch>
                  <a:fillRect/>
                </a:stretch>
              </p:blipFill>
              <p:spPr bwMode="auto">
                <a:xfrm>
                  <a:off x="2000232" y="4436275"/>
                  <a:ext cx="357190" cy="3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156" name="Picture 2"/>
                <p:cNvPicPr>
                  <a:picLocks noChangeAspect="1" noChangeArrowheads="1"/>
                </p:cNvPicPr>
                <p:nvPr/>
              </p:nvPicPr>
              <p:blipFill>
                <a:blip r:embed="rId4">
                  <a:extLst>
                    <a:ext uri="{28A0092B-C50C-407E-A947-70E740481C1C}">
                      <a14:useLocalDpi xmlns:a14="http://schemas.microsoft.com/office/drawing/2010/main" val="0"/>
                    </a:ext>
                  </a:extLst>
                </a:blip>
                <a:srcRect l="4546" t="14375" r="27274" b="18124"/>
                <a:stretch>
                  <a:fillRect/>
                </a:stretch>
              </p:blipFill>
              <p:spPr bwMode="auto">
                <a:xfrm>
                  <a:off x="2000232" y="5143512"/>
                  <a:ext cx="357190" cy="3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1157" name="Straight Connector 216"/>
                <p:cNvCxnSpPr>
                  <a:cxnSpLocks noChangeShapeType="1"/>
                  <a:stCxn id="131156" idx="0"/>
                  <a:endCxn id="131155" idx="2"/>
                </p:cNvCxnSpPr>
                <p:nvPr/>
              </p:nvCxnSpPr>
              <p:spPr bwMode="auto">
                <a:xfrm rot="5400000" flipH="1" flipV="1">
                  <a:off x="2003804" y="4968489"/>
                  <a:ext cx="350047" cy="15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1151" name="Group 32"/>
              <p:cNvGrpSpPr>
                <a:grpSpLocks/>
              </p:cNvGrpSpPr>
              <p:nvPr/>
            </p:nvGrpSpPr>
            <p:grpSpPr bwMode="auto">
              <a:xfrm>
                <a:off x="2428860" y="4429132"/>
                <a:ext cx="357190" cy="1064427"/>
                <a:chOff x="2000232" y="4436275"/>
                <a:chExt cx="357190" cy="1064427"/>
              </a:xfrm>
            </p:grpSpPr>
            <p:pic>
              <p:nvPicPr>
                <p:cNvPr id="131152" name="Picture 2"/>
                <p:cNvPicPr>
                  <a:picLocks noChangeAspect="1" noChangeArrowheads="1"/>
                </p:cNvPicPr>
                <p:nvPr/>
              </p:nvPicPr>
              <p:blipFill>
                <a:blip r:embed="rId4">
                  <a:extLst>
                    <a:ext uri="{28A0092B-C50C-407E-A947-70E740481C1C}">
                      <a14:useLocalDpi xmlns:a14="http://schemas.microsoft.com/office/drawing/2010/main" val="0"/>
                    </a:ext>
                  </a:extLst>
                </a:blip>
                <a:srcRect l="4546" t="14375" r="27274" b="18124"/>
                <a:stretch>
                  <a:fillRect/>
                </a:stretch>
              </p:blipFill>
              <p:spPr bwMode="auto">
                <a:xfrm>
                  <a:off x="2000232" y="4436275"/>
                  <a:ext cx="357190" cy="3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153" name="Picture 2"/>
                <p:cNvPicPr>
                  <a:picLocks noChangeAspect="1" noChangeArrowheads="1"/>
                </p:cNvPicPr>
                <p:nvPr/>
              </p:nvPicPr>
              <p:blipFill>
                <a:blip r:embed="rId4">
                  <a:extLst>
                    <a:ext uri="{28A0092B-C50C-407E-A947-70E740481C1C}">
                      <a14:useLocalDpi xmlns:a14="http://schemas.microsoft.com/office/drawing/2010/main" val="0"/>
                    </a:ext>
                  </a:extLst>
                </a:blip>
                <a:srcRect l="4546" t="14375" r="27274" b="18124"/>
                <a:stretch>
                  <a:fillRect/>
                </a:stretch>
              </p:blipFill>
              <p:spPr bwMode="auto">
                <a:xfrm>
                  <a:off x="2000232" y="5143512"/>
                  <a:ext cx="357190" cy="3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1154" name="Straight Connector 213"/>
                <p:cNvCxnSpPr>
                  <a:cxnSpLocks noChangeShapeType="1"/>
                  <a:stCxn id="131153" idx="0"/>
                  <a:endCxn id="131152" idx="2"/>
                </p:cNvCxnSpPr>
                <p:nvPr/>
              </p:nvCxnSpPr>
              <p:spPr bwMode="auto">
                <a:xfrm rot="5400000" flipH="1" flipV="1">
                  <a:off x="2003804" y="4968489"/>
                  <a:ext cx="350047" cy="15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131089" name="Rounded Rectangle 134"/>
            <p:cNvSpPr>
              <a:spLocks noChangeArrowheads="1"/>
            </p:cNvSpPr>
            <p:nvPr/>
          </p:nvSpPr>
          <p:spPr bwMode="auto">
            <a:xfrm>
              <a:off x="6715140" y="2214554"/>
              <a:ext cx="214314" cy="285752"/>
            </a:xfrm>
            <a:prstGeom prst="roundRect">
              <a:avLst>
                <a:gd name="adj" fmla="val 16667"/>
              </a:avLst>
            </a:prstGeom>
            <a:solidFill>
              <a:schemeClr val="accent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5000"/>
                </a:lnSpc>
                <a:buFont typeface="Arial" panose="020B0604020202020204" pitchFamily="34" charset="0"/>
                <a:buChar char="-"/>
                <a:defRPr sz="3200">
                  <a:solidFill>
                    <a:srgbClr val="0C2577"/>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sz="3200">
                  <a:solidFill>
                    <a:schemeClr val="bg1"/>
                  </a:solidFill>
                  <a:latin typeface="Minion"/>
                  <a:cs typeface="Calibri" panose="020F0502020204030204" pitchFamily="34" charset="0"/>
                </a:defRPr>
              </a:lvl2pPr>
              <a:lvl3pPr marL="1143000" indent="-228600">
                <a:spcBef>
                  <a:spcPct val="20000"/>
                </a:spcBef>
                <a:buChar char="•"/>
                <a:defRPr sz="2400">
                  <a:solidFill>
                    <a:schemeClr val="tx1"/>
                  </a:solidFill>
                  <a:latin typeface="Arial" panose="020B0604020202020204" pitchFamily="34" charset="0"/>
                  <a:cs typeface="Calibri" panose="020F0502020204030204" pitchFamily="34" charset="0"/>
                </a:defRPr>
              </a:lvl3pPr>
              <a:lvl4pPr marL="1600200" indent="-228600">
                <a:spcBef>
                  <a:spcPct val="20000"/>
                </a:spcBef>
                <a:buChar char="–"/>
                <a:defRPr sz="2000">
                  <a:solidFill>
                    <a:schemeClr val="tx1"/>
                  </a:solidFill>
                  <a:latin typeface="Arial" panose="020B0604020202020204" pitchFamily="34" charset="0"/>
                  <a:cs typeface="Calibri" panose="020F0502020204030204" pitchFamily="34" charset="0"/>
                </a:defRPr>
              </a:lvl4pPr>
              <a:lvl5pPr marL="2057400" indent="-228600">
                <a:spcBef>
                  <a:spcPct val="20000"/>
                </a:spcBef>
                <a:buChar char="»"/>
                <a:defRPr sz="2000">
                  <a:solidFill>
                    <a:schemeClr val="tx1"/>
                  </a:solidFill>
                  <a:latin typeface="Arial" panose="020B060402020202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9pPr>
            </a:lstStyle>
            <a:p>
              <a:pPr algn="r" eaLnBrk="1" hangingPunct="1">
                <a:lnSpc>
                  <a:spcPct val="100000"/>
                </a:lnSpc>
                <a:buFontTx/>
                <a:buNone/>
              </a:pPr>
              <a:endParaRPr lang="en-US" altLang="en-US" sz="2000">
                <a:solidFill>
                  <a:srgbClr val="FFFFFF"/>
                </a:solidFill>
                <a:latin typeface="Minion"/>
              </a:endParaRPr>
            </a:p>
          </p:txBody>
        </p:sp>
        <p:sp>
          <p:nvSpPr>
            <p:cNvPr id="131090" name="Rounded Rectangle 135"/>
            <p:cNvSpPr>
              <a:spLocks noChangeArrowheads="1"/>
            </p:cNvSpPr>
            <p:nvPr/>
          </p:nvSpPr>
          <p:spPr bwMode="auto">
            <a:xfrm>
              <a:off x="6429388" y="1857364"/>
              <a:ext cx="214314" cy="285752"/>
            </a:xfrm>
            <a:prstGeom prst="roundRect">
              <a:avLst>
                <a:gd name="adj" fmla="val 16667"/>
              </a:avLst>
            </a:prstGeom>
            <a:solidFill>
              <a:schemeClr val="accent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5000"/>
                </a:lnSpc>
                <a:buFont typeface="Arial" panose="020B0604020202020204" pitchFamily="34" charset="0"/>
                <a:buChar char="-"/>
                <a:defRPr sz="3200">
                  <a:solidFill>
                    <a:srgbClr val="0C2577"/>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sz="3200">
                  <a:solidFill>
                    <a:schemeClr val="bg1"/>
                  </a:solidFill>
                  <a:latin typeface="Minion"/>
                  <a:cs typeface="Calibri" panose="020F0502020204030204" pitchFamily="34" charset="0"/>
                </a:defRPr>
              </a:lvl2pPr>
              <a:lvl3pPr marL="1143000" indent="-228600">
                <a:spcBef>
                  <a:spcPct val="20000"/>
                </a:spcBef>
                <a:buChar char="•"/>
                <a:defRPr sz="2400">
                  <a:solidFill>
                    <a:schemeClr val="tx1"/>
                  </a:solidFill>
                  <a:latin typeface="Arial" panose="020B0604020202020204" pitchFamily="34" charset="0"/>
                  <a:cs typeface="Calibri" panose="020F0502020204030204" pitchFamily="34" charset="0"/>
                </a:defRPr>
              </a:lvl3pPr>
              <a:lvl4pPr marL="1600200" indent="-228600">
                <a:spcBef>
                  <a:spcPct val="20000"/>
                </a:spcBef>
                <a:buChar char="–"/>
                <a:defRPr sz="2000">
                  <a:solidFill>
                    <a:schemeClr val="tx1"/>
                  </a:solidFill>
                  <a:latin typeface="Arial" panose="020B0604020202020204" pitchFamily="34" charset="0"/>
                  <a:cs typeface="Calibri" panose="020F0502020204030204" pitchFamily="34" charset="0"/>
                </a:defRPr>
              </a:lvl4pPr>
              <a:lvl5pPr marL="2057400" indent="-228600">
                <a:spcBef>
                  <a:spcPct val="20000"/>
                </a:spcBef>
                <a:buChar char="»"/>
                <a:defRPr sz="2000">
                  <a:solidFill>
                    <a:schemeClr val="tx1"/>
                  </a:solidFill>
                  <a:latin typeface="Arial" panose="020B060402020202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9pPr>
            </a:lstStyle>
            <a:p>
              <a:pPr algn="r" eaLnBrk="1" hangingPunct="1">
                <a:lnSpc>
                  <a:spcPct val="100000"/>
                </a:lnSpc>
                <a:buFontTx/>
                <a:buNone/>
              </a:pPr>
              <a:endParaRPr lang="en-US" altLang="en-US" sz="2000">
                <a:solidFill>
                  <a:srgbClr val="FFFFFF"/>
                </a:solidFill>
                <a:latin typeface="Minion"/>
              </a:endParaRPr>
            </a:p>
          </p:txBody>
        </p:sp>
        <p:sp>
          <p:nvSpPr>
            <p:cNvPr id="131091" name="Rounded Rectangle 142"/>
            <p:cNvSpPr>
              <a:spLocks noChangeArrowheads="1"/>
            </p:cNvSpPr>
            <p:nvPr/>
          </p:nvSpPr>
          <p:spPr bwMode="auto">
            <a:xfrm>
              <a:off x="6715140" y="1857364"/>
              <a:ext cx="214314" cy="285752"/>
            </a:xfrm>
            <a:prstGeom prst="roundRect">
              <a:avLst>
                <a:gd name="adj" fmla="val 16667"/>
              </a:avLst>
            </a:prstGeom>
            <a:solidFill>
              <a:schemeClr val="accent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5000"/>
                </a:lnSpc>
                <a:buFont typeface="Arial" panose="020B0604020202020204" pitchFamily="34" charset="0"/>
                <a:buChar char="-"/>
                <a:defRPr sz="3200">
                  <a:solidFill>
                    <a:srgbClr val="0C2577"/>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sz="3200">
                  <a:solidFill>
                    <a:schemeClr val="bg1"/>
                  </a:solidFill>
                  <a:latin typeface="Minion"/>
                  <a:cs typeface="Calibri" panose="020F0502020204030204" pitchFamily="34" charset="0"/>
                </a:defRPr>
              </a:lvl2pPr>
              <a:lvl3pPr marL="1143000" indent="-228600">
                <a:spcBef>
                  <a:spcPct val="20000"/>
                </a:spcBef>
                <a:buChar char="•"/>
                <a:defRPr sz="2400">
                  <a:solidFill>
                    <a:schemeClr val="tx1"/>
                  </a:solidFill>
                  <a:latin typeface="Arial" panose="020B0604020202020204" pitchFamily="34" charset="0"/>
                  <a:cs typeface="Calibri" panose="020F0502020204030204" pitchFamily="34" charset="0"/>
                </a:defRPr>
              </a:lvl3pPr>
              <a:lvl4pPr marL="1600200" indent="-228600">
                <a:spcBef>
                  <a:spcPct val="20000"/>
                </a:spcBef>
                <a:buChar char="–"/>
                <a:defRPr sz="2000">
                  <a:solidFill>
                    <a:schemeClr val="tx1"/>
                  </a:solidFill>
                  <a:latin typeface="Arial" panose="020B0604020202020204" pitchFamily="34" charset="0"/>
                  <a:cs typeface="Calibri" panose="020F0502020204030204" pitchFamily="34" charset="0"/>
                </a:defRPr>
              </a:lvl4pPr>
              <a:lvl5pPr marL="2057400" indent="-228600">
                <a:spcBef>
                  <a:spcPct val="20000"/>
                </a:spcBef>
                <a:buChar char="»"/>
                <a:defRPr sz="2000">
                  <a:solidFill>
                    <a:schemeClr val="tx1"/>
                  </a:solidFill>
                  <a:latin typeface="Arial" panose="020B060402020202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9pPr>
            </a:lstStyle>
            <a:p>
              <a:pPr algn="r" eaLnBrk="1" hangingPunct="1">
                <a:lnSpc>
                  <a:spcPct val="100000"/>
                </a:lnSpc>
                <a:buFontTx/>
                <a:buNone/>
              </a:pPr>
              <a:endParaRPr lang="en-US" altLang="en-US" sz="2000">
                <a:solidFill>
                  <a:srgbClr val="FFFFFF"/>
                </a:solidFill>
                <a:latin typeface="Minion"/>
              </a:endParaRPr>
            </a:p>
          </p:txBody>
        </p:sp>
        <p:sp>
          <p:nvSpPr>
            <p:cNvPr id="131092" name="Rounded Rectangle 143"/>
            <p:cNvSpPr>
              <a:spLocks noChangeArrowheads="1"/>
            </p:cNvSpPr>
            <p:nvPr/>
          </p:nvSpPr>
          <p:spPr bwMode="auto">
            <a:xfrm>
              <a:off x="7000892" y="1857364"/>
              <a:ext cx="214314" cy="285752"/>
            </a:xfrm>
            <a:prstGeom prst="roundRect">
              <a:avLst>
                <a:gd name="adj" fmla="val 16667"/>
              </a:avLst>
            </a:prstGeom>
            <a:solidFill>
              <a:schemeClr val="accent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5000"/>
                </a:lnSpc>
                <a:buFont typeface="Arial" panose="020B0604020202020204" pitchFamily="34" charset="0"/>
                <a:buChar char="-"/>
                <a:defRPr sz="3200">
                  <a:solidFill>
                    <a:srgbClr val="0C2577"/>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sz="3200">
                  <a:solidFill>
                    <a:schemeClr val="bg1"/>
                  </a:solidFill>
                  <a:latin typeface="Minion"/>
                  <a:cs typeface="Calibri" panose="020F0502020204030204" pitchFamily="34" charset="0"/>
                </a:defRPr>
              </a:lvl2pPr>
              <a:lvl3pPr marL="1143000" indent="-228600">
                <a:spcBef>
                  <a:spcPct val="20000"/>
                </a:spcBef>
                <a:buChar char="•"/>
                <a:defRPr sz="2400">
                  <a:solidFill>
                    <a:schemeClr val="tx1"/>
                  </a:solidFill>
                  <a:latin typeface="Arial" panose="020B0604020202020204" pitchFamily="34" charset="0"/>
                  <a:cs typeface="Calibri" panose="020F0502020204030204" pitchFamily="34" charset="0"/>
                </a:defRPr>
              </a:lvl3pPr>
              <a:lvl4pPr marL="1600200" indent="-228600">
                <a:spcBef>
                  <a:spcPct val="20000"/>
                </a:spcBef>
                <a:buChar char="–"/>
                <a:defRPr sz="2000">
                  <a:solidFill>
                    <a:schemeClr val="tx1"/>
                  </a:solidFill>
                  <a:latin typeface="Arial" panose="020B0604020202020204" pitchFamily="34" charset="0"/>
                  <a:cs typeface="Calibri" panose="020F0502020204030204" pitchFamily="34" charset="0"/>
                </a:defRPr>
              </a:lvl4pPr>
              <a:lvl5pPr marL="2057400" indent="-228600">
                <a:spcBef>
                  <a:spcPct val="20000"/>
                </a:spcBef>
                <a:buChar char="»"/>
                <a:defRPr sz="2000">
                  <a:solidFill>
                    <a:schemeClr val="tx1"/>
                  </a:solidFill>
                  <a:latin typeface="Arial" panose="020B060402020202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9pPr>
            </a:lstStyle>
            <a:p>
              <a:pPr algn="r" eaLnBrk="1" hangingPunct="1">
                <a:lnSpc>
                  <a:spcPct val="100000"/>
                </a:lnSpc>
                <a:buFontTx/>
                <a:buNone/>
              </a:pPr>
              <a:endParaRPr lang="en-US" altLang="en-US" sz="2000">
                <a:solidFill>
                  <a:srgbClr val="FFFFFF"/>
                </a:solidFill>
                <a:latin typeface="Minion"/>
              </a:endParaRPr>
            </a:p>
          </p:txBody>
        </p:sp>
        <p:sp>
          <p:nvSpPr>
            <p:cNvPr id="131093" name="Rounded Rectangle 144"/>
            <p:cNvSpPr>
              <a:spLocks noChangeArrowheads="1"/>
            </p:cNvSpPr>
            <p:nvPr/>
          </p:nvSpPr>
          <p:spPr bwMode="auto">
            <a:xfrm>
              <a:off x="7000892" y="2214554"/>
              <a:ext cx="214314" cy="285752"/>
            </a:xfrm>
            <a:prstGeom prst="roundRect">
              <a:avLst>
                <a:gd name="adj" fmla="val 16667"/>
              </a:avLst>
            </a:prstGeom>
            <a:solidFill>
              <a:schemeClr val="accent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5000"/>
                </a:lnSpc>
                <a:buFont typeface="Arial" panose="020B0604020202020204" pitchFamily="34" charset="0"/>
                <a:buChar char="-"/>
                <a:defRPr sz="3200">
                  <a:solidFill>
                    <a:srgbClr val="0C2577"/>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sz="3200">
                  <a:solidFill>
                    <a:schemeClr val="bg1"/>
                  </a:solidFill>
                  <a:latin typeface="Minion"/>
                  <a:cs typeface="Calibri" panose="020F0502020204030204" pitchFamily="34" charset="0"/>
                </a:defRPr>
              </a:lvl2pPr>
              <a:lvl3pPr marL="1143000" indent="-228600">
                <a:spcBef>
                  <a:spcPct val="20000"/>
                </a:spcBef>
                <a:buChar char="•"/>
                <a:defRPr sz="2400">
                  <a:solidFill>
                    <a:schemeClr val="tx1"/>
                  </a:solidFill>
                  <a:latin typeface="Arial" panose="020B0604020202020204" pitchFamily="34" charset="0"/>
                  <a:cs typeface="Calibri" panose="020F0502020204030204" pitchFamily="34" charset="0"/>
                </a:defRPr>
              </a:lvl3pPr>
              <a:lvl4pPr marL="1600200" indent="-228600">
                <a:spcBef>
                  <a:spcPct val="20000"/>
                </a:spcBef>
                <a:buChar char="–"/>
                <a:defRPr sz="2000">
                  <a:solidFill>
                    <a:schemeClr val="tx1"/>
                  </a:solidFill>
                  <a:latin typeface="Arial" panose="020B0604020202020204" pitchFamily="34" charset="0"/>
                  <a:cs typeface="Calibri" panose="020F0502020204030204" pitchFamily="34" charset="0"/>
                </a:defRPr>
              </a:lvl4pPr>
              <a:lvl5pPr marL="2057400" indent="-228600">
                <a:spcBef>
                  <a:spcPct val="20000"/>
                </a:spcBef>
                <a:buChar char="»"/>
                <a:defRPr sz="2000">
                  <a:solidFill>
                    <a:schemeClr val="tx1"/>
                  </a:solidFill>
                  <a:latin typeface="Arial" panose="020B060402020202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9pPr>
            </a:lstStyle>
            <a:p>
              <a:pPr algn="r" eaLnBrk="1" hangingPunct="1">
                <a:lnSpc>
                  <a:spcPct val="100000"/>
                </a:lnSpc>
                <a:buFontTx/>
                <a:buNone/>
              </a:pPr>
              <a:endParaRPr lang="en-US" altLang="en-US" sz="2000">
                <a:solidFill>
                  <a:srgbClr val="FFFFFF"/>
                </a:solidFill>
                <a:latin typeface="Minion"/>
              </a:endParaRPr>
            </a:p>
          </p:txBody>
        </p:sp>
        <p:sp>
          <p:nvSpPr>
            <p:cNvPr id="131094" name="Rounded Rectangle 145"/>
            <p:cNvSpPr>
              <a:spLocks noChangeArrowheads="1"/>
            </p:cNvSpPr>
            <p:nvPr/>
          </p:nvSpPr>
          <p:spPr bwMode="auto">
            <a:xfrm>
              <a:off x="7286644" y="2214554"/>
              <a:ext cx="214314" cy="285752"/>
            </a:xfrm>
            <a:prstGeom prst="roundRect">
              <a:avLst>
                <a:gd name="adj" fmla="val 16667"/>
              </a:avLst>
            </a:prstGeom>
            <a:solidFill>
              <a:schemeClr val="accent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5000"/>
                </a:lnSpc>
                <a:buFont typeface="Arial" panose="020B0604020202020204" pitchFamily="34" charset="0"/>
                <a:buChar char="-"/>
                <a:defRPr sz="3200">
                  <a:solidFill>
                    <a:srgbClr val="0C2577"/>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sz="3200">
                  <a:solidFill>
                    <a:schemeClr val="bg1"/>
                  </a:solidFill>
                  <a:latin typeface="Minion"/>
                  <a:cs typeface="Calibri" panose="020F0502020204030204" pitchFamily="34" charset="0"/>
                </a:defRPr>
              </a:lvl2pPr>
              <a:lvl3pPr marL="1143000" indent="-228600">
                <a:spcBef>
                  <a:spcPct val="20000"/>
                </a:spcBef>
                <a:buChar char="•"/>
                <a:defRPr sz="2400">
                  <a:solidFill>
                    <a:schemeClr val="tx1"/>
                  </a:solidFill>
                  <a:latin typeface="Arial" panose="020B0604020202020204" pitchFamily="34" charset="0"/>
                  <a:cs typeface="Calibri" panose="020F0502020204030204" pitchFamily="34" charset="0"/>
                </a:defRPr>
              </a:lvl3pPr>
              <a:lvl4pPr marL="1600200" indent="-228600">
                <a:spcBef>
                  <a:spcPct val="20000"/>
                </a:spcBef>
                <a:buChar char="–"/>
                <a:defRPr sz="2000">
                  <a:solidFill>
                    <a:schemeClr val="tx1"/>
                  </a:solidFill>
                  <a:latin typeface="Arial" panose="020B0604020202020204" pitchFamily="34" charset="0"/>
                  <a:cs typeface="Calibri" panose="020F0502020204030204" pitchFamily="34" charset="0"/>
                </a:defRPr>
              </a:lvl4pPr>
              <a:lvl5pPr marL="2057400" indent="-228600">
                <a:spcBef>
                  <a:spcPct val="20000"/>
                </a:spcBef>
                <a:buChar char="»"/>
                <a:defRPr sz="2000">
                  <a:solidFill>
                    <a:schemeClr val="tx1"/>
                  </a:solidFill>
                  <a:latin typeface="Arial" panose="020B060402020202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9pPr>
            </a:lstStyle>
            <a:p>
              <a:pPr algn="r" eaLnBrk="1" hangingPunct="1">
                <a:lnSpc>
                  <a:spcPct val="100000"/>
                </a:lnSpc>
                <a:buFontTx/>
                <a:buNone/>
              </a:pPr>
              <a:endParaRPr lang="en-US" altLang="en-US" sz="2000">
                <a:solidFill>
                  <a:srgbClr val="FFFFFF"/>
                </a:solidFill>
                <a:latin typeface="Minion"/>
              </a:endParaRPr>
            </a:p>
          </p:txBody>
        </p:sp>
        <p:sp>
          <p:nvSpPr>
            <p:cNvPr id="131095" name="Rounded Rectangle 146"/>
            <p:cNvSpPr>
              <a:spLocks noChangeArrowheads="1"/>
            </p:cNvSpPr>
            <p:nvPr/>
          </p:nvSpPr>
          <p:spPr bwMode="auto">
            <a:xfrm>
              <a:off x="7572396" y="2214554"/>
              <a:ext cx="214314" cy="285752"/>
            </a:xfrm>
            <a:prstGeom prst="roundRect">
              <a:avLst>
                <a:gd name="adj" fmla="val 16667"/>
              </a:avLst>
            </a:prstGeom>
            <a:solidFill>
              <a:schemeClr val="accent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5000"/>
                </a:lnSpc>
                <a:buFont typeface="Arial" panose="020B0604020202020204" pitchFamily="34" charset="0"/>
                <a:buChar char="-"/>
                <a:defRPr sz="3200">
                  <a:solidFill>
                    <a:srgbClr val="0C2577"/>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sz="3200">
                  <a:solidFill>
                    <a:schemeClr val="bg1"/>
                  </a:solidFill>
                  <a:latin typeface="Minion"/>
                  <a:cs typeface="Calibri" panose="020F0502020204030204" pitchFamily="34" charset="0"/>
                </a:defRPr>
              </a:lvl2pPr>
              <a:lvl3pPr marL="1143000" indent="-228600">
                <a:spcBef>
                  <a:spcPct val="20000"/>
                </a:spcBef>
                <a:buChar char="•"/>
                <a:defRPr sz="2400">
                  <a:solidFill>
                    <a:schemeClr val="tx1"/>
                  </a:solidFill>
                  <a:latin typeface="Arial" panose="020B0604020202020204" pitchFamily="34" charset="0"/>
                  <a:cs typeface="Calibri" panose="020F0502020204030204" pitchFamily="34" charset="0"/>
                </a:defRPr>
              </a:lvl3pPr>
              <a:lvl4pPr marL="1600200" indent="-228600">
                <a:spcBef>
                  <a:spcPct val="20000"/>
                </a:spcBef>
                <a:buChar char="–"/>
                <a:defRPr sz="2000">
                  <a:solidFill>
                    <a:schemeClr val="tx1"/>
                  </a:solidFill>
                  <a:latin typeface="Arial" panose="020B0604020202020204" pitchFamily="34" charset="0"/>
                  <a:cs typeface="Calibri" panose="020F0502020204030204" pitchFamily="34" charset="0"/>
                </a:defRPr>
              </a:lvl4pPr>
              <a:lvl5pPr marL="2057400" indent="-228600">
                <a:spcBef>
                  <a:spcPct val="20000"/>
                </a:spcBef>
                <a:buChar char="»"/>
                <a:defRPr sz="2000">
                  <a:solidFill>
                    <a:schemeClr val="tx1"/>
                  </a:solidFill>
                  <a:latin typeface="Arial" panose="020B060402020202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9pPr>
            </a:lstStyle>
            <a:p>
              <a:pPr algn="r" eaLnBrk="1" hangingPunct="1">
                <a:lnSpc>
                  <a:spcPct val="100000"/>
                </a:lnSpc>
                <a:buFontTx/>
                <a:buNone/>
              </a:pPr>
              <a:endParaRPr lang="en-US" altLang="en-US" sz="2000">
                <a:solidFill>
                  <a:srgbClr val="FFFFFF"/>
                </a:solidFill>
                <a:latin typeface="Minion"/>
              </a:endParaRPr>
            </a:p>
          </p:txBody>
        </p:sp>
        <p:sp>
          <p:nvSpPr>
            <p:cNvPr id="131096" name="Rounded Rectangle 147"/>
            <p:cNvSpPr>
              <a:spLocks noChangeArrowheads="1"/>
            </p:cNvSpPr>
            <p:nvPr/>
          </p:nvSpPr>
          <p:spPr bwMode="auto">
            <a:xfrm>
              <a:off x="7572396" y="2571744"/>
              <a:ext cx="214314" cy="285752"/>
            </a:xfrm>
            <a:prstGeom prst="roundRect">
              <a:avLst>
                <a:gd name="adj" fmla="val 16667"/>
              </a:avLst>
            </a:prstGeom>
            <a:solidFill>
              <a:schemeClr val="accent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5000"/>
                </a:lnSpc>
                <a:buFont typeface="Arial" panose="020B0604020202020204" pitchFamily="34" charset="0"/>
                <a:buChar char="-"/>
                <a:defRPr sz="3200">
                  <a:solidFill>
                    <a:srgbClr val="0C2577"/>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sz="3200">
                  <a:solidFill>
                    <a:schemeClr val="bg1"/>
                  </a:solidFill>
                  <a:latin typeface="Minion"/>
                  <a:cs typeface="Calibri" panose="020F0502020204030204" pitchFamily="34" charset="0"/>
                </a:defRPr>
              </a:lvl2pPr>
              <a:lvl3pPr marL="1143000" indent="-228600">
                <a:spcBef>
                  <a:spcPct val="20000"/>
                </a:spcBef>
                <a:buChar char="•"/>
                <a:defRPr sz="2400">
                  <a:solidFill>
                    <a:schemeClr val="tx1"/>
                  </a:solidFill>
                  <a:latin typeface="Arial" panose="020B0604020202020204" pitchFamily="34" charset="0"/>
                  <a:cs typeface="Calibri" panose="020F0502020204030204" pitchFamily="34" charset="0"/>
                </a:defRPr>
              </a:lvl3pPr>
              <a:lvl4pPr marL="1600200" indent="-228600">
                <a:spcBef>
                  <a:spcPct val="20000"/>
                </a:spcBef>
                <a:buChar char="–"/>
                <a:defRPr sz="2000">
                  <a:solidFill>
                    <a:schemeClr val="tx1"/>
                  </a:solidFill>
                  <a:latin typeface="Arial" panose="020B0604020202020204" pitchFamily="34" charset="0"/>
                  <a:cs typeface="Calibri" panose="020F0502020204030204" pitchFamily="34" charset="0"/>
                </a:defRPr>
              </a:lvl4pPr>
              <a:lvl5pPr marL="2057400" indent="-228600">
                <a:spcBef>
                  <a:spcPct val="20000"/>
                </a:spcBef>
                <a:buChar char="»"/>
                <a:defRPr sz="2000">
                  <a:solidFill>
                    <a:schemeClr val="tx1"/>
                  </a:solidFill>
                  <a:latin typeface="Arial" panose="020B060402020202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9pPr>
            </a:lstStyle>
            <a:p>
              <a:pPr algn="r" eaLnBrk="1" hangingPunct="1">
                <a:lnSpc>
                  <a:spcPct val="100000"/>
                </a:lnSpc>
                <a:buFontTx/>
                <a:buNone/>
              </a:pPr>
              <a:endParaRPr lang="en-US" altLang="en-US" sz="2000">
                <a:solidFill>
                  <a:srgbClr val="FFFFFF"/>
                </a:solidFill>
                <a:latin typeface="Minion"/>
              </a:endParaRPr>
            </a:p>
          </p:txBody>
        </p:sp>
        <p:sp>
          <p:nvSpPr>
            <p:cNvPr id="131097" name="Rounded Rectangle 148"/>
            <p:cNvSpPr>
              <a:spLocks noChangeArrowheads="1"/>
            </p:cNvSpPr>
            <p:nvPr/>
          </p:nvSpPr>
          <p:spPr bwMode="auto">
            <a:xfrm>
              <a:off x="7858148" y="2571744"/>
              <a:ext cx="214314" cy="285752"/>
            </a:xfrm>
            <a:prstGeom prst="roundRect">
              <a:avLst>
                <a:gd name="adj" fmla="val 16667"/>
              </a:avLst>
            </a:prstGeom>
            <a:solidFill>
              <a:schemeClr val="accent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5000"/>
                </a:lnSpc>
                <a:buFont typeface="Arial" panose="020B0604020202020204" pitchFamily="34" charset="0"/>
                <a:buChar char="-"/>
                <a:defRPr sz="3200">
                  <a:solidFill>
                    <a:srgbClr val="0C2577"/>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sz="3200">
                  <a:solidFill>
                    <a:schemeClr val="bg1"/>
                  </a:solidFill>
                  <a:latin typeface="Minion"/>
                  <a:cs typeface="Calibri" panose="020F0502020204030204" pitchFamily="34" charset="0"/>
                </a:defRPr>
              </a:lvl2pPr>
              <a:lvl3pPr marL="1143000" indent="-228600">
                <a:spcBef>
                  <a:spcPct val="20000"/>
                </a:spcBef>
                <a:buChar char="•"/>
                <a:defRPr sz="2400">
                  <a:solidFill>
                    <a:schemeClr val="tx1"/>
                  </a:solidFill>
                  <a:latin typeface="Arial" panose="020B0604020202020204" pitchFamily="34" charset="0"/>
                  <a:cs typeface="Calibri" panose="020F0502020204030204" pitchFamily="34" charset="0"/>
                </a:defRPr>
              </a:lvl3pPr>
              <a:lvl4pPr marL="1600200" indent="-228600">
                <a:spcBef>
                  <a:spcPct val="20000"/>
                </a:spcBef>
                <a:buChar char="–"/>
                <a:defRPr sz="2000">
                  <a:solidFill>
                    <a:schemeClr val="tx1"/>
                  </a:solidFill>
                  <a:latin typeface="Arial" panose="020B0604020202020204" pitchFamily="34" charset="0"/>
                  <a:cs typeface="Calibri" panose="020F0502020204030204" pitchFamily="34" charset="0"/>
                </a:defRPr>
              </a:lvl4pPr>
              <a:lvl5pPr marL="2057400" indent="-228600">
                <a:spcBef>
                  <a:spcPct val="20000"/>
                </a:spcBef>
                <a:buChar char="»"/>
                <a:defRPr sz="2000">
                  <a:solidFill>
                    <a:schemeClr val="tx1"/>
                  </a:solidFill>
                  <a:latin typeface="Arial" panose="020B060402020202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9pPr>
            </a:lstStyle>
            <a:p>
              <a:pPr algn="r" eaLnBrk="1" hangingPunct="1">
                <a:lnSpc>
                  <a:spcPct val="100000"/>
                </a:lnSpc>
                <a:buFontTx/>
                <a:buNone/>
              </a:pPr>
              <a:endParaRPr lang="en-US" altLang="en-US" sz="2000">
                <a:solidFill>
                  <a:srgbClr val="FFFFFF"/>
                </a:solidFill>
                <a:latin typeface="Minion"/>
              </a:endParaRPr>
            </a:p>
          </p:txBody>
        </p:sp>
        <p:sp>
          <p:nvSpPr>
            <p:cNvPr id="131098" name="Rounded Rectangle 149"/>
            <p:cNvSpPr>
              <a:spLocks noChangeArrowheads="1"/>
            </p:cNvSpPr>
            <p:nvPr/>
          </p:nvSpPr>
          <p:spPr bwMode="auto">
            <a:xfrm>
              <a:off x="8143900" y="2571744"/>
              <a:ext cx="214314" cy="285752"/>
            </a:xfrm>
            <a:prstGeom prst="roundRect">
              <a:avLst>
                <a:gd name="adj" fmla="val 16667"/>
              </a:avLst>
            </a:prstGeom>
            <a:solidFill>
              <a:schemeClr val="accent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5000"/>
                </a:lnSpc>
                <a:buFont typeface="Arial" panose="020B0604020202020204" pitchFamily="34" charset="0"/>
                <a:buChar char="-"/>
                <a:defRPr sz="3200">
                  <a:solidFill>
                    <a:srgbClr val="0C2577"/>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sz="3200">
                  <a:solidFill>
                    <a:schemeClr val="bg1"/>
                  </a:solidFill>
                  <a:latin typeface="Minion"/>
                  <a:cs typeface="Calibri" panose="020F0502020204030204" pitchFamily="34" charset="0"/>
                </a:defRPr>
              </a:lvl2pPr>
              <a:lvl3pPr marL="1143000" indent="-228600">
                <a:spcBef>
                  <a:spcPct val="20000"/>
                </a:spcBef>
                <a:buChar char="•"/>
                <a:defRPr sz="2400">
                  <a:solidFill>
                    <a:schemeClr val="tx1"/>
                  </a:solidFill>
                  <a:latin typeface="Arial" panose="020B0604020202020204" pitchFamily="34" charset="0"/>
                  <a:cs typeface="Calibri" panose="020F0502020204030204" pitchFamily="34" charset="0"/>
                </a:defRPr>
              </a:lvl3pPr>
              <a:lvl4pPr marL="1600200" indent="-228600">
                <a:spcBef>
                  <a:spcPct val="20000"/>
                </a:spcBef>
                <a:buChar char="–"/>
                <a:defRPr sz="2000">
                  <a:solidFill>
                    <a:schemeClr val="tx1"/>
                  </a:solidFill>
                  <a:latin typeface="Arial" panose="020B0604020202020204" pitchFamily="34" charset="0"/>
                  <a:cs typeface="Calibri" panose="020F0502020204030204" pitchFamily="34" charset="0"/>
                </a:defRPr>
              </a:lvl4pPr>
              <a:lvl5pPr marL="2057400" indent="-228600">
                <a:spcBef>
                  <a:spcPct val="20000"/>
                </a:spcBef>
                <a:buChar char="»"/>
                <a:defRPr sz="2000">
                  <a:solidFill>
                    <a:schemeClr val="tx1"/>
                  </a:solidFill>
                  <a:latin typeface="Arial" panose="020B060402020202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9pPr>
            </a:lstStyle>
            <a:p>
              <a:pPr algn="r" eaLnBrk="1" hangingPunct="1">
                <a:lnSpc>
                  <a:spcPct val="100000"/>
                </a:lnSpc>
                <a:buFontTx/>
                <a:buNone/>
              </a:pPr>
              <a:endParaRPr lang="en-US" altLang="en-US" sz="2000">
                <a:solidFill>
                  <a:srgbClr val="FFFFFF"/>
                </a:solidFill>
                <a:latin typeface="Minion"/>
              </a:endParaRPr>
            </a:p>
          </p:txBody>
        </p:sp>
        <p:sp>
          <p:nvSpPr>
            <p:cNvPr id="131099" name="Rounded Rectangle 150"/>
            <p:cNvSpPr>
              <a:spLocks noChangeArrowheads="1"/>
            </p:cNvSpPr>
            <p:nvPr/>
          </p:nvSpPr>
          <p:spPr bwMode="auto">
            <a:xfrm>
              <a:off x="7858148" y="1857364"/>
              <a:ext cx="214314" cy="285752"/>
            </a:xfrm>
            <a:prstGeom prst="roundRect">
              <a:avLst>
                <a:gd name="adj" fmla="val 16667"/>
              </a:avLst>
            </a:prstGeom>
            <a:solidFill>
              <a:schemeClr val="accent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5000"/>
                </a:lnSpc>
                <a:buFont typeface="Arial" panose="020B0604020202020204" pitchFamily="34" charset="0"/>
                <a:buChar char="-"/>
                <a:defRPr sz="3200">
                  <a:solidFill>
                    <a:srgbClr val="0C2577"/>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sz="3200">
                  <a:solidFill>
                    <a:schemeClr val="bg1"/>
                  </a:solidFill>
                  <a:latin typeface="Minion"/>
                  <a:cs typeface="Calibri" panose="020F0502020204030204" pitchFamily="34" charset="0"/>
                </a:defRPr>
              </a:lvl2pPr>
              <a:lvl3pPr marL="1143000" indent="-228600">
                <a:spcBef>
                  <a:spcPct val="20000"/>
                </a:spcBef>
                <a:buChar char="•"/>
                <a:defRPr sz="2400">
                  <a:solidFill>
                    <a:schemeClr val="tx1"/>
                  </a:solidFill>
                  <a:latin typeface="Arial" panose="020B0604020202020204" pitchFamily="34" charset="0"/>
                  <a:cs typeface="Calibri" panose="020F0502020204030204" pitchFamily="34" charset="0"/>
                </a:defRPr>
              </a:lvl3pPr>
              <a:lvl4pPr marL="1600200" indent="-228600">
                <a:spcBef>
                  <a:spcPct val="20000"/>
                </a:spcBef>
                <a:buChar char="–"/>
                <a:defRPr sz="2000">
                  <a:solidFill>
                    <a:schemeClr val="tx1"/>
                  </a:solidFill>
                  <a:latin typeface="Arial" panose="020B0604020202020204" pitchFamily="34" charset="0"/>
                  <a:cs typeface="Calibri" panose="020F0502020204030204" pitchFamily="34" charset="0"/>
                </a:defRPr>
              </a:lvl4pPr>
              <a:lvl5pPr marL="2057400" indent="-228600">
                <a:spcBef>
                  <a:spcPct val="20000"/>
                </a:spcBef>
                <a:buChar char="»"/>
                <a:defRPr sz="2000">
                  <a:solidFill>
                    <a:schemeClr val="tx1"/>
                  </a:solidFill>
                  <a:latin typeface="Arial" panose="020B060402020202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9pPr>
            </a:lstStyle>
            <a:p>
              <a:pPr algn="r" eaLnBrk="1" hangingPunct="1">
                <a:lnSpc>
                  <a:spcPct val="100000"/>
                </a:lnSpc>
                <a:buFontTx/>
                <a:buNone/>
              </a:pPr>
              <a:endParaRPr lang="en-US" altLang="en-US" sz="2000">
                <a:solidFill>
                  <a:srgbClr val="FFFFFF"/>
                </a:solidFill>
                <a:latin typeface="Minion"/>
              </a:endParaRPr>
            </a:p>
          </p:txBody>
        </p:sp>
        <p:sp>
          <p:nvSpPr>
            <p:cNvPr id="131100" name="Rounded Rectangle 151"/>
            <p:cNvSpPr>
              <a:spLocks noChangeArrowheads="1"/>
            </p:cNvSpPr>
            <p:nvPr/>
          </p:nvSpPr>
          <p:spPr bwMode="auto">
            <a:xfrm>
              <a:off x="7865768" y="2214554"/>
              <a:ext cx="214314" cy="285752"/>
            </a:xfrm>
            <a:prstGeom prst="roundRect">
              <a:avLst>
                <a:gd name="adj" fmla="val 16667"/>
              </a:avLst>
            </a:prstGeom>
            <a:solidFill>
              <a:schemeClr val="accent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5000"/>
                </a:lnSpc>
                <a:buFont typeface="Arial" panose="020B0604020202020204" pitchFamily="34" charset="0"/>
                <a:buChar char="-"/>
                <a:defRPr sz="3200">
                  <a:solidFill>
                    <a:srgbClr val="0C2577"/>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sz="3200">
                  <a:solidFill>
                    <a:schemeClr val="bg1"/>
                  </a:solidFill>
                  <a:latin typeface="Minion"/>
                  <a:cs typeface="Calibri" panose="020F0502020204030204" pitchFamily="34" charset="0"/>
                </a:defRPr>
              </a:lvl2pPr>
              <a:lvl3pPr marL="1143000" indent="-228600">
                <a:spcBef>
                  <a:spcPct val="20000"/>
                </a:spcBef>
                <a:buChar char="•"/>
                <a:defRPr sz="2400">
                  <a:solidFill>
                    <a:schemeClr val="tx1"/>
                  </a:solidFill>
                  <a:latin typeface="Arial" panose="020B0604020202020204" pitchFamily="34" charset="0"/>
                  <a:cs typeface="Calibri" panose="020F0502020204030204" pitchFamily="34" charset="0"/>
                </a:defRPr>
              </a:lvl3pPr>
              <a:lvl4pPr marL="1600200" indent="-228600">
                <a:spcBef>
                  <a:spcPct val="20000"/>
                </a:spcBef>
                <a:buChar char="–"/>
                <a:defRPr sz="2000">
                  <a:solidFill>
                    <a:schemeClr val="tx1"/>
                  </a:solidFill>
                  <a:latin typeface="Arial" panose="020B0604020202020204" pitchFamily="34" charset="0"/>
                  <a:cs typeface="Calibri" panose="020F0502020204030204" pitchFamily="34" charset="0"/>
                </a:defRPr>
              </a:lvl4pPr>
              <a:lvl5pPr marL="2057400" indent="-228600">
                <a:spcBef>
                  <a:spcPct val="20000"/>
                </a:spcBef>
                <a:buChar char="»"/>
                <a:defRPr sz="2000">
                  <a:solidFill>
                    <a:schemeClr val="tx1"/>
                  </a:solidFill>
                  <a:latin typeface="Arial" panose="020B060402020202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9pPr>
            </a:lstStyle>
            <a:p>
              <a:pPr algn="r" eaLnBrk="1" hangingPunct="1">
                <a:lnSpc>
                  <a:spcPct val="100000"/>
                </a:lnSpc>
                <a:buFontTx/>
                <a:buNone/>
              </a:pPr>
              <a:endParaRPr lang="en-US" altLang="en-US" sz="2000">
                <a:solidFill>
                  <a:srgbClr val="FFFFFF"/>
                </a:solidFill>
                <a:latin typeface="Minion"/>
              </a:endParaRPr>
            </a:p>
          </p:txBody>
        </p:sp>
        <p:sp>
          <p:nvSpPr>
            <p:cNvPr id="131101" name="Rounded Rectangle 153"/>
            <p:cNvSpPr>
              <a:spLocks noChangeArrowheads="1"/>
            </p:cNvSpPr>
            <p:nvPr/>
          </p:nvSpPr>
          <p:spPr bwMode="auto">
            <a:xfrm>
              <a:off x="8143900" y="1857364"/>
              <a:ext cx="214314" cy="285752"/>
            </a:xfrm>
            <a:prstGeom prst="roundRect">
              <a:avLst>
                <a:gd name="adj" fmla="val 16667"/>
              </a:avLst>
            </a:prstGeom>
            <a:solidFill>
              <a:schemeClr val="accent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5000"/>
                </a:lnSpc>
                <a:buFont typeface="Arial" panose="020B0604020202020204" pitchFamily="34" charset="0"/>
                <a:buChar char="-"/>
                <a:defRPr sz="3200">
                  <a:solidFill>
                    <a:srgbClr val="0C2577"/>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sz="3200">
                  <a:solidFill>
                    <a:schemeClr val="bg1"/>
                  </a:solidFill>
                  <a:latin typeface="Minion"/>
                  <a:cs typeface="Calibri" panose="020F0502020204030204" pitchFamily="34" charset="0"/>
                </a:defRPr>
              </a:lvl2pPr>
              <a:lvl3pPr marL="1143000" indent="-228600">
                <a:spcBef>
                  <a:spcPct val="20000"/>
                </a:spcBef>
                <a:buChar char="•"/>
                <a:defRPr sz="2400">
                  <a:solidFill>
                    <a:schemeClr val="tx1"/>
                  </a:solidFill>
                  <a:latin typeface="Arial" panose="020B0604020202020204" pitchFamily="34" charset="0"/>
                  <a:cs typeface="Calibri" panose="020F0502020204030204" pitchFamily="34" charset="0"/>
                </a:defRPr>
              </a:lvl3pPr>
              <a:lvl4pPr marL="1600200" indent="-228600">
                <a:spcBef>
                  <a:spcPct val="20000"/>
                </a:spcBef>
                <a:buChar char="–"/>
                <a:defRPr sz="2000">
                  <a:solidFill>
                    <a:schemeClr val="tx1"/>
                  </a:solidFill>
                  <a:latin typeface="Arial" panose="020B0604020202020204" pitchFamily="34" charset="0"/>
                  <a:cs typeface="Calibri" panose="020F0502020204030204" pitchFamily="34" charset="0"/>
                </a:defRPr>
              </a:lvl4pPr>
              <a:lvl5pPr marL="2057400" indent="-228600">
                <a:spcBef>
                  <a:spcPct val="20000"/>
                </a:spcBef>
                <a:buChar char="»"/>
                <a:defRPr sz="2000">
                  <a:solidFill>
                    <a:schemeClr val="tx1"/>
                  </a:solidFill>
                  <a:latin typeface="Arial" panose="020B060402020202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9pPr>
            </a:lstStyle>
            <a:p>
              <a:pPr algn="r" eaLnBrk="1" hangingPunct="1">
                <a:lnSpc>
                  <a:spcPct val="100000"/>
                </a:lnSpc>
                <a:buFontTx/>
                <a:buNone/>
              </a:pPr>
              <a:endParaRPr lang="en-US" altLang="en-US" sz="2000">
                <a:solidFill>
                  <a:srgbClr val="FFFFFF"/>
                </a:solidFill>
                <a:latin typeface="Minion"/>
              </a:endParaRPr>
            </a:p>
          </p:txBody>
        </p:sp>
        <p:sp>
          <p:nvSpPr>
            <p:cNvPr id="131102" name="Rounded Rectangle 154"/>
            <p:cNvSpPr>
              <a:spLocks noChangeArrowheads="1"/>
            </p:cNvSpPr>
            <p:nvPr/>
          </p:nvSpPr>
          <p:spPr bwMode="auto">
            <a:xfrm>
              <a:off x="6429388" y="2571744"/>
              <a:ext cx="214314" cy="285752"/>
            </a:xfrm>
            <a:prstGeom prst="roundRect">
              <a:avLst>
                <a:gd name="adj" fmla="val 16667"/>
              </a:avLst>
            </a:prstGeom>
            <a:solidFill>
              <a:schemeClr val="accent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5000"/>
                </a:lnSpc>
                <a:buFont typeface="Arial" panose="020B0604020202020204" pitchFamily="34" charset="0"/>
                <a:buChar char="-"/>
                <a:defRPr sz="3200">
                  <a:solidFill>
                    <a:srgbClr val="0C2577"/>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sz="3200">
                  <a:solidFill>
                    <a:schemeClr val="bg1"/>
                  </a:solidFill>
                  <a:latin typeface="Minion"/>
                  <a:cs typeface="Calibri" panose="020F0502020204030204" pitchFamily="34" charset="0"/>
                </a:defRPr>
              </a:lvl2pPr>
              <a:lvl3pPr marL="1143000" indent="-228600">
                <a:spcBef>
                  <a:spcPct val="20000"/>
                </a:spcBef>
                <a:buChar char="•"/>
                <a:defRPr sz="2400">
                  <a:solidFill>
                    <a:schemeClr val="tx1"/>
                  </a:solidFill>
                  <a:latin typeface="Arial" panose="020B0604020202020204" pitchFamily="34" charset="0"/>
                  <a:cs typeface="Calibri" panose="020F0502020204030204" pitchFamily="34" charset="0"/>
                </a:defRPr>
              </a:lvl3pPr>
              <a:lvl4pPr marL="1600200" indent="-228600">
                <a:spcBef>
                  <a:spcPct val="20000"/>
                </a:spcBef>
                <a:buChar char="–"/>
                <a:defRPr sz="2000">
                  <a:solidFill>
                    <a:schemeClr val="tx1"/>
                  </a:solidFill>
                  <a:latin typeface="Arial" panose="020B0604020202020204" pitchFamily="34" charset="0"/>
                  <a:cs typeface="Calibri" panose="020F0502020204030204" pitchFamily="34" charset="0"/>
                </a:defRPr>
              </a:lvl4pPr>
              <a:lvl5pPr marL="2057400" indent="-228600">
                <a:spcBef>
                  <a:spcPct val="20000"/>
                </a:spcBef>
                <a:buChar char="»"/>
                <a:defRPr sz="2000">
                  <a:solidFill>
                    <a:schemeClr val="tx1"/>
                  </a:solidFill>
                  <a:latin typeface="Arial" panose="020B060402020202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9pPr>
            </a:lstStyle>
            <a:p>
              <a:pPr algn="r" eaLnBrk="1" hangingPunct="1">
                <a:lnSpc>
                  <a:spcPct val="100000"/>
                </a:lnSpc>
                <a:buFontTx/>
                <a:buNone/>
              </a:pPr>
              <a:endParaRPr lang="en-US" altLang="en-US" sz="2000">
                <a:solidFill>
                  <a:srgbClr val="FFFFFF"/>
                </a:solidFill>
                <a:latin typeface="Minion"/>
              </a:endParaRPr>
            </a:p>
          </p:txBody>
        </p:sp>
        <p:sp>
          <p:nvSpPr>
            <p:cNvPr id="131103" name="Rounded Rectangle 162"/>
            <p:cNvSpPr>
              <a:spLocks noChangeArrowheads="1"/>
            </p:cNvSpPr>
            <p:nvPr/>
          </p:nvSpPr>
          <p:spPr bwMode="auto">
            <a:xfrm>
              <a:off x="6715140" y="2571744"/>
              <a:ext cx="214314" cy="285752"/>
            </a:xfrm>
            <a:prstGeom prst="roundRect">
              <a:avLst>
                <a:gd name="adj" fmla="val 16667"/>
              </a:avLst>
            </a:prstGeom>
            <a:solidFill>
              <a:schemeClr val="accent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5000"/>
                </a:lnSpc>
                <a:buFont typeface="Arial" panose="020B0604020202020204" pitchFamily="34" charset="0"/>
                <a:buChar char="-"/>
                <a:defRPr sz="3200">
                  <a:solidFill>
                    <a:srgbClr val="0C2577"/>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sz="3200">
                  <a:solidFill>
                    <a:schemeClr val="bg1"/>
                  </a:solidFill>
                  <a:latin typeface="Minion"/>
                  <a:cs typeface="Calibri" panose="020F0502020204030204" pitchFamily="34" charset="0"/>
                </a:defRPr>
              </a:lvl2pPr>
              <a:lvl3pPr marL="1143000" indent="-228600">
                <a:spcBef>
                  <a:spcPct val="20000"/>
                </a:spcBef>
                <a:buChar char="•"/>
                <a:defRPr sz="2400">
                  <a:solidFill>
                    <a:schemeClr val="tx1"/>
                  </a:solidFill>
                  <a:latin typeface="Arial" panose="020B0604020202020204" pitchFamily="34" charset="0"/>
                  <a:cs typeface="Calibri" panose="020F0502020204030204" pitchFamily="34" charset="0"/>
                </a:defRPr>
              </a:lvl3pPr>
              <a:lvl4pPr marL="1600200" indent="-228600">
                <a:spcBef>
                  <a:spcPct val="20000"/>
                </a:spcBef>
                <a:buChar char="–"/>
                <a:defRPr sz="2000">
                  <a:solidFill>
                    <a:schemeClr val="tx1"/>
                  </a:solidFill>
                  <a:latin typeface="Arial" panose="020B0604020202020204" pitchFamily="34" charset="0"/>
                  <a:cs typeface="Calibri" panose="020F0502020204030204" pitchFamily="34" charset="0"/>
                </a:defRPr>
              </a:lvl4pPr>
              <a:lvl5pPr marL="2057400" indent="-228600">
                <a:spcBef>
                  <a:spcPct val="20000"/>
                </a:spcBef>
                <a:buChar char="»"/>
                <a:defRPr sz="2000">
                  <a:solidFill>
                    <a:schemeClr val="tx1"/>
                  </a:solidFill>
                  <a:latin typeface="Arial" panose="020B060402020202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9pPr>
            </a:lstStyle>
            <a:p>
              <a:pPr algn="r" eaLnBrk="1" hangingPunct="1">
                <a:lnSpc>
                  <a:spcPct val="100000"/>
                </a:lnSpc>
                <a:buFontTx/>
                <a:buNone/>
              </a:pPr>
              <a:endParaRPr lang="en-US" altLang="en-US" sz="2000">
                <a:solidFill>
                  <a:srgbClr val="FFFFFF"/>
                </a:solidFill>
                <a:latin typeface="Minion"/>
              </a:endParaRPr>
            </a:p>
          </p:txBody>
        </p:sp>
        <p:sp>
          <p:nvSpPr>
            <p:cNvPr id="131104" name="Rounded Rectangle 163"/>
            <p:cNvSpPr>
              <a:spLocks noChangeArrowheads="1"/>
            </p:cNvSpPr>
            <p:nvPr/>
          </p:nvSpPr>
          <p:spPr bwMode="auto">
            <a:xfrm>
              <a:off x="7000892" y="2571744"/>
              <a:ext cx="214314" cy="285752"/>
            </a:xfrm>
            <a:prstGeom prst="roundRect">
              <a:avLst>
                <a:gd name="adj" fmla="val 16667"/>
              </a:avLst>
            </a:prstGeom>
            <a:solidFill>
              <a:schemeClr val="accent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5000"/>
                </a:lnSpc>
                <a:buFont typeface="Arial" panose="020B0604020202020204" pitchFamily="34" charset="0"/>
                <a:buChar char="-"/>
                <a:defRPr sz="3200">
                  <a:solidFill>
                    <a:srgbClr val="0C2577"/>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sz="3200">
                  <a:solidFill>
                    <a:schemeClr val="bg1"/>
                  </a:solidFill>
                  <a:latin typeface="Minion"/>
                  <a:cs typeface="Calibri" panose="020F0502020204030204" pitchFamily="34" charset="0"/>
                </a:defRPr>
              </a:lvl2pPr>
              <a:lvl3pPr marL="1143000" indent="-228600">
                <a:spcBef>
                  <a:spcPct val="20000"/>
                </a:spcBef>
                <a:buChar char="•"/>
                <a:defRPr sz="2400">
                  <a:solidFill>
                    <a:schemeClr val="tx1"/>
                  </a:solidFill>
                  <a:latin typeface="Arial" panose="020B0604020202020204" pitchFamily="34" charset="0"/>
                  <a:cs typeface="Calibri" panose="020F0502020204030204" pitchFamily="34" charset="0"/>
                </a:defRPr>
              </a:lvl3pPr>
              <a:lvl4pPr marL="1600200" indent="-228600">
                <a:spcBef>
                  <a:spcPct val="20000"/>
                </a:spcBef>
                <a:buChar char="–"/>
                <a:defRPr sz="2000">
                  <a:solidFill>
                    <a:schemeClr val="tx1"/>
                  </a:solidFill>
                  <a:latin typeface="Arial" panose="020B0604020202020204" pitchFamily="34" charset="0"/>
                  <a:cs typeface="Calibri" panose="020F0502020204030204" pitchFamily="34" charset="0"/>
                </a:defRPr>
              </a:lvl4pPr>
              <a:lvl5pPr marL="2057400" indent="-228600">
                <a:spcBef>
                  <a:spcPct val="20000"/>
                </a:spcBef>
                <a:buChar char="»"/>
                <a:defRPr sz="2000">
                  <a:solidFill>
                    <a:schemeClr val="tx1"/>
                  </a:solidFill>
                  <a:latin typeface="Arial" panose="020B060402020202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9pPr>
            </a:lstStyle>
            <a:p>
              <a:pPr algn="r" eaLnBrk="1" hangingPunct="1">
                <a:lnSpc>
                  <a:spcPct val="100000"/>
                </a:lnSpc>
                <a:buFontTx/>
                <a:buNone/>
              </a:pPr>
              <a:endParaRPr lang="en-US" altLang="en-US" sz="2000">
                <a:solidFill>
                  <a:srgbClr val="FFFFFF"/>
                </a:solidFill>
                <a:latin typeface="Minion"/>
              </a:endParaRPr>
            </a:p>
          </p:txBody>
        </p:sp>
        <p:cxnSp>
          <p:nvCxnSpPr>
            <p:cNvPr id="131105" name="Straight Arrow Connector 164"/>
            <p:cNvCxnSpPr>
              <a:cxnSpLocks noChangeShapeType="1"/>
              <a:stCxn id="131102" idx="2"/>
            </p:cNvCxnSpPr>
            <p:nvPr/>
          </p:nvCxnSpPr>
          <p:spPr bwMode="auto">
            <a:xfrm rot="16200000" flipH="1">
              <a:off x="6345211" y="3048830"/>
              <a:ext cx="792009" cy="409340"/>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106" name="Straight Arrow Connector 165"/>
            <p:cNvCxnSpPr>
              <a:cxnSpLocks noChangeShapeType="1"/>
              <a:stCxn id="131103" idx="2"/>
            </p:cNvCxnSpPr>
            <p:nvPr/>
          </p:nvCxnSpPr>
          <p:spPr bwMode="auto">
            <a:xfrm rot="16200000" flipH="1">
              <a:off x="6096844" y="3582948"/>
              <a:ext cx="1857388" cy="406483"/>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107" name="Straight Arrow Connector 166"/>
            <p:cNvCxnSpPr>
              <a:cxnSpLocks noChangeShapeType="1"/>
              <a:stCxn id="131097" idx="2"/>
            </p:cNvCxnSpPr>
            <p:nvPr/>
          </p:nvCxnSpPr>
          <p:spPr bwMode="auto">
            <a:xfrm rot="5400000">
              <a:off x="6951244" y="3700823"/>
              <a:ext cx="1857388" cy="170735"/>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108" name="Straight Arrow Connector 167"/>
            <p:cNvCxnSpPr>
              <a:cxnSpLocks noChangeShapeType="1"/>
              <a:stCxn id="131098" idx="2"/>
            </p:cNvCxnSpPr>
            <p:nvPr/>
          </p:nvCxnSpPr>
          <p:spPr bwMode="auto">
            <a:xfrm rot="5400000">
              <a:off x="7791831" y="3190278"/>
              <a:ext cx="792009" cy="126445"/>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109" name="Straight Arrow Connector 168"/>
            <p:cNvCxnSpPr>
              <a:cxnSpLocks noChangeShapeType="1"/>
              <a:stCxn id="131104" idx="2"/>
            </p:cNvCxnSpPr>
            <p:nvPr/>
          </p:nvCxnSpPr>
          <p:spPr bwMode="auto">
            <a:xfrm rot="16200000" flipH="1">
              <a:off x="6775505" y="3190039"/>
              <a:ext cx="785818" cy="120731"/>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110" name="Straight Arrow Connector 169"/>
            <p:cNvCxnSpPr>
              <a:cxnSpLocks noChangeShapeType="1"/>
              <a:stCxn id="131094" idx="2"/>
            </p:cNvCxnSpPr>
            <p:nvPr/>
          </p:nvCxnSpPr>
          <p:spPr bwMode="auto">
            <a:xfrm rot="16200000" flipH="1">
              <a:off x="6878138" y="3015968"/>
              <a:ext cx="1149199" cy="117873"/>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111" name="Straight Arrow Connector 170"/>
            <p:cNvCxnSpPr>
              <a:cxnSpLocks noChangeShapeType="1"/>
            </p:cNvCxnSpPr>
            <p:nvPr/>
          </p:nvCxnSpPr>
          <p:spPr bwMode="auto">
            <a:xfrm rot="5400000">
              <a:off x="6637750" y="3659982"/>
              <a:ext cx="1935018" cy="187168"/>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31112" name="Group 150"/>
            <p:cNvGrpSpPr>
              <a:grpSpLocks/>
            </p:cNvGrpSpPr>
            <p:nvPr/>
          </p:nvGrpSpPr>
          <p:grpSpPr bwMode="auto">
            <a:xfrm>
              <a:off x="6786577" y="4097837"/>
              <a:ext cx="1857389" cy="1072946"/>
              <a:chOff x="6215074" y="3597771"/>
              <a:chExt cx="2357455" cy="1072946"/>
            </a:xfrm>
          </p:grpSpPr>
          <p:cxnSp>
            <p:nvCxnSpPr>
              <p:cNvPr id="131148" name="Straight Connector 207"/>
              <p:cNvCxnSpPr>
                <a:cxnSpLocks noChangeShapeType="1"/>
              </p:cNvCxnSpPr>
              <p:nvPr/>
            </p:nvCxnSpPr>
            <p:spPr bwMode="auto">
              <a:xfrm>
                <a:off x="6215074" y="3597771"/>
                <a:ext cx="2357454" cy="1376"/>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149" name="Straight Connector 208"/>
              <p:cNvCxnSpPr>
                <a:cxnSpLocks noChangeShapeType="1"/>
              </p:cNvCxnSpPr>
              <p:nvPr/>
            </p:nvCxnSpPr>
            <p:spPr bwMode="auto">
              <a:xfrm>
                <a:off x="6215075" y="4669341"/>
                <a:ext cx="2357454" cy="1376"/>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1113" name="Group 37"/>
            <p:cNvGrpSpPr>
              <a:grpSpLocks/>
            </p:cNvGrpSpPr>
            <p:nvPr/>
          </p:nvGrpSpPr>
          <p:grpSpPr bwMode="auto">
            <a:xfrm>
              <a:off x="6828009" y="4714884"/>
              <a:ext cx="518639" cy="928694"/>
              <a:chOff x="2000232" y="4429132"/>
              <a:chExt cx="785818" cy="1071570"/>
            </a:xfrm>
          </p:grpSpPr>
          <p:grpSp>
            <p:nvGrpSpPr>
              <p:cNvPr id="131140" name="Group 31"/>
              <p:cNvGrpSpPr>
                <a:grpSpLocks/>
              </p:cNvGrpSpPr>
              <p:nvPr/>
            </p:nvGrpSpPr>
            <p:grpSpPr bwMode="auto">
              <a:xfrm>
                <a:off x="2000232" y="4436275"/>
                <a:ext cx="357190" cy="1064427"/>
                <a:chOff x="2000232" y="4436275"/>
                <a:chExt cx="357190" cy="1064427"/>
              </a:xfrm>
            </p:grpSpPr>
            <p:pic>
              <p:nvPicPr>
                <p:cNvPr id="131145" name="Picture 2"/>
                <p:cNvPicPr>
                  <a:picLocks noChangeAspect="1" noChangeArrowheads="1"/>
                </p:cNvPicPr>
                <p:nvPr/>
              </p:nvPicPr>
              <p:blipFill>
                <a:blip r:embed="rId4">
                  <a:extLst>
                    <a:ext uri="{28A0092B-C50C-407E-A947-70E740481C1C}">
                      <a14:useLocalDpi xmlns:a14="http://schemas.microsoft.com/office/drawing/2010/main" val="0"/>
                    </a:ext>
                  </a:extLst>
                </a:blip>
                <a:srcRect l="4546" t="14375" r="27274" b="18124"/>
                <a:stretch>
                  <a:fillRect/>
                </a:stretch>
              </p:blipFill>
              <p:spPr bwMode="auto">
                <a:xfrm>
                  <a:off x="2000232" y="4436275"/>
                  <a:ext cx="357190" cy="3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146" name="Picture 2"/>
                <p:cNvPicPr>
                  <a:picLocks noChangeAspect="1" noChangeArrowheads="1"/>
                </p:cNvPicPr>
                <p:nvPr/>
              </p:nvPicPr>
              <p:blipFill>
                <a:blip r:embed="rId4">
                  <a:extLst>
                    <a:ext uri="{28A0092B-C50C-407E-A947-70E740481C1C}">
                      <a14:useLocalDpi xmlns:a14="http://schemas.microsoft.com/office/drawing/2010/main" val="0"/>
                    </a:ext>
                  </a:extLst>
                </a:blip>
                <a:srcRect l="4546" t="14375" r="27274" b="18124"/>
                <a:stretch>
                  <a:fillRect/>
                </a:stretch>
              </p:blipFill>
              <p:spPr bwMode="auto">
                <a:xfrm>
                  <a:off x="2000232" y="5143512"/>
                  <a:ext cx="357190" cy="3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1147" name="Straight Connector 206"/>
                <p:cNvCxnSpPr>
                  <a:cxnSpLocks noChangeShapeType="1"/>
                  <a:stCxn id="131146" idx="0"/>
                  <a:endCxn id="131145" idx="2"/>
                </p:cNvCxnSpPr>
                <p:nvPr/>
              </p:nvCxnSpPr>
              <p:spPr bwMode="auto">
                <a:xfrm rot="5400000" flipH="1" flipV="1">
                  <a:off x="2003804" y="4968489"/>
                  <a:ext cx="350047" cy="15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1141" name="Group 32"/>
              <p:cNvGrpSpPr>
                <a:grpSpLocks/>
              </p:cNvGrpSpPr>
              <p:nvPr/>
            </p:nvGrpSpPr>
            <p:grpSpPr bwMode="auto">
              <a:xfrm>
                <a:off x="2428860" y="4429132"/>
                <a:ext cx="357190" cy="1064427"/>
                <a:chOff x="2000232" y="4436275"/>
                <a:chExt cx="357190" cy="1064427"/>
              </a:xfrm>
            </p:grpSpPr>
            <p:pic>
              <p:nvPicPr>
                <p:cNvPr id="131142" name="Picture 2"/>
                <p:cNvPicPr>
                  <a:picLocks noChangeAspect="1" noChangeArrowheads="1"/>
                </p:cNvPicPr>
                <p:nvPr/>
              </p:nvPicPr>
              <p:blipFill>
                <a:blip r:embed="rId4">
                  <a:extLst>
                    <a:ext uri="{28A0092B-C50C-407E-A947-70E740481C1C}">
                      <a14:useLocalDpi xmlns:a14="http://schemas.microsoft.com/office/drawing/2010/main" val="0"/>
                    </a:ext>
                  </a:extLst>
                </a:blip>
                <a:srcRect l="4546" t="14375" r="27274" b="18124"/>
                <a:stretch>
                  <a:fillRect/>
                </a:stretch>
              </p:blipFill>
              <p:spPr bwMode="auto">
                <a:xfrm>
                  <a:off x="2000232" y="4436275"/>
                  <a:ext cx="357190" cy="3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143" name="Picture 2"/>
                <p:cNvPicPr>
                  <a:picLocks noChangeAspect="1" noChangeArrowheads="1"/>
                </p:cNvPicPr>
                <p:nvPr/>
              </p:nvPicPr>
              <p:blipFill>
                <a:blip r:embed="rId4">
                  <a:extLst>
                    <a:ext uri="{28A0092B-C50C-407E-A947-70E740481C1C}">
                      <a14:useLocalDpi xmlns:a14="http://schemas.microsoft.com/office/drawing/2010/main" val="0"/>
                    </a:ext>
                  </a:extLst>
                </a:blip>
                <a:srcRect l="4546" t="14375" r="27274" b="18124"/>
                <a:stretch>
                  <a:fillRect/>
                </a:stretch>
              </p:blipFill>
              <p:spPr bwMode="auto">
                <a:xfrm>
                  <a:off x="2000232" y="5143512"/>
                  <a:ext cx="357190" cy="3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1144" name="Straight Connector 203"/>
                <p:cNvCxnSpPr>
                  <a:cxnSpLocks noChangeShapeType="1"/>
                  <a:stCxn id="131143" idx="0"/>
                  <a:endCxn id="131142" idx="2"/>
                </p:cNvCxnSpPr>
                <p:nvPr/>
              </p:nvCxnSpPr>
              <p:spPr bwMode="auto">
                <a:xfrm rot="5400000" flipH="1" flipV="1">
                  <a:off x="2003804" y="4968489"/>
                  <a:ext cx="350047" cy="15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131114" name="Group 46"/>
            <p:cNvGrpSpPr>
              <a:grpSpLocks/>
            </p:cNvGrpSpPr>
            <p:nvPr/>
          </p:nvGrpSpPr>
          <p:grpSpPr bwMode="auto">
            <a:xfrm>
              <a:off x="7393799" y="4714884"/>
              <a:ext cx="518639" cy="928694"/>
              <a:chOff x="2000232" y="4429132"/>
              <a:chExt cx="785818" cy="1071570"/>
            </a:xfrm>
          </p:grpSpPr>
          <p:grpSp>
            <p:nvGrpSpPr>
              <p:cNvPr id="131132" name="Group 31"/>
              <p:cNvGrpSpPr>
                <a:grpSpLocks/>
              </p:cNvGrpSpPr>
              <p:nvPr/>
            </p:nvGrpSpPr>
            <p:grpSpPr bwMode="auto">
              <a:xfrm>
                <a:off x="2000232" y="4436275"/>
                <a:ext cx="357190" cy="1064427"/>
                <a:chOff x="2000232" y="4436275"/>
                <a:chExt cx="357190" cy="1064427"/>
              </a:xfrm>
            </p:grpSpPr>
            <p:pic>
              <p:nvPicPr>
                <p:cNvPr id="131137" name="Picture 2"/>
                <p:cNvPicPr>
                  <a:picLocks noChangeAspect="1" noChangeArrowheads="1"/>
                </p:cNvPicPr>
                <p:nvPr/>
              </p:nvPicPr>
              <p:blipFill>
                <a:blip r:embed="rId4">
                  <a:extLst>
                    <a:ext uri="{28A0092B-C50C-407E-A947-70E740481C1C}">
                      <a14:useLocalDpi xmlns:a14="http://schemas.microsoft.com/office/drawing/2010/main" val="0"/>
                    </a:ext>
                  </a:extLst>
                </a:blip>
                <a:srcRect l="4546" t="14375" r="27274" b="18124"/>
                <a:stretch>
                  <a:fillRect/>
                </a:stretch>
              </p:blipFill>
              <p:spPr bwMode="auto">
                <a:xfrm>
                  <a:off x="2000232" y="4436275"/>
                  <a:ext cx="357190" cy="3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138" name="Picture 2"/>
                <p:cNvPicPr>
                  <a:picLocks noChangeAspect="1" noChangeArrowheads="1"/>
                </p:cNvPicPr>
                <p:nvPr/>
              </p:nvPicPr>
              <p:blipFill>
                <a:blip r:embed="rId4">
                  <a:extLst>
                    <a:ext uri="{28A0092B-C50C-407E-A947-70E740481C1C}">
                      <a14:useLocalDpi xmlns:a14="http://schemas.microsoft.com/office/drawing/2010/main" val="0"/>
                    </a:ext>
                  </a:extLst>
                </a:blip>
                <a:srcRect l="4546" t="14375" r="27274" b="18124"/>
                <a:stretch>
                  <a:fillRect/>
                </a:stretch>
              </p:blipFill>
              <p:spPr bwMode="auto">
                <a:xfrm>
                  <a:off x="2000232" y="5143512"/>
                  <a:ext cx="357190" cy="3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1139" name="Straight Connector 198"/>
                <p:cNvCxnSpPr>
                  <a:cxnSpLocks noChangeShapeType="1"/>
                  <a:stCxn id="131138" idx="0"/>
                  <a:endCxn id="131137" idx="2"/>
                </p:cNvCxnSpPr>
                <p:nvPr/>
              </p:nvCxnSpPr>
              <p:spPr bwMode="auto">
                <a:xfrm rot="5400000" flipH="1" flipV="1">
                  <a:off x="2003804" y="4968489"/>
                  <a:ext cx="350047" cy="15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1133" name="Group 32"/>
              <p:cNvGrpSpPr>
                <a:grpSpLocks/>
              </p:cNvGrpSpPr>
              <p:nvPr/>
            </p:nvGrpSpPr>
            <p:grpSpPr bwMode="auto">
              <a:xfrm>
                <a:off x="2428860" y="4429132"/>
                <a:ext cx="357190" cy="1064427"/>
                <a:chOff x="2000232" y="4436275"/>
                <a:chExt cx="357190" cy="1064427"/>
              </a:xfrm>
            </p:grpSpPr>
            <p:pic>
              <p:nvPicPr>
                <p:cNvPr id="131134" name="Picture 2"/>
                <p:cNvPicPr>
                  <a:picLocks noChangeAspect="1" noChangeArrowheads="1"/>
                </p:cNvPicPr>
                <p:nvPr/>
              </p:nvPicPr>
              <p:blipFill>
                <a:blip r:embed="rId4">
                  <a:extLst>
                    <a:ext uri="{28A0092B-C50C-407E-A947-70E740481C1C}">
                      <a14:useLocalDpi xmlns:a14="http://schemas.microsoft.com/office/drawing/2010/main" val="0"/>
                    </a:ext>
                  </a:extLst>
                </a:blip>
                <a:srcRect l="4546" t="14375" r="27274" b="18124"/>
                <a:stretch>
                  <a:fillRect/>
                </a:stretch>
              </p:blipFill>
              <p:spPr bwMode="auto">
                <a:xfrm>
                  <a:off x="2000232" y="4436275"/>
                  <a:ext cx="357190" cy="3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135" name="Picture 2"/>
                <p:cNvPicPr>
                  <a:picLocks noChangeAspect="1" noChangeArrowheads="1"/>
                </p:cNvPicPr>
                <p:nvPr/>
              </p:nvPicPr>
              <p:blipFill>
                <a:blip r:embed="rId4">
                  <a:extLst>
                    <a:ext uri="{28A0092B-C50C-407E-A947-70E740481C1C}">
                      <a14:useLocalDpi xmlns:a14="http://schemas.microsoft.com/office/drawing/2010/main" val="0"/>
                    </a:ext>
                  </a:extLst>
                </a:blip>
                <a:srcRect l="4546" t="14375" r="27274" b="18124"/>
                <a:stretch>
                  <a:fillRect/>
                </a:stretch>
              </p:blipFill>
              <p:spPr bwMode="auto">
                <a:xfrm>
                  <a:off x="2000232" y="5143512"/>
                  <a:ext cx="357190" cy="3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1136" name="Straight Connector 195"/>
                <p:cNvCxnSpPr>
                  <a:cxnSpLocks noChangeShapeType="1"/>
                  <a:stCxn id="131135" idx="0"/>
                  <a:endCxn id="131134" idx="2"/>
                </p:cNvCxnSpPr>
                <p:nvPr/>
              </p:nvCxnSpPr>
              <p:spPr bwMode="auto">
                <a:xfrm rot="5400000" flipH="1" flipV="1">
                  <a:off x="2003804" y="4968489"/>
                  <a:ext cx="350047" cy="15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131115" name="Group 55"/>
            <p:cNvGrpSpPr>
              <a:grpSpLocks/>
            </p:cNvGrpSpPr>
            <p:nvPr/>
          </p:nvGrpSpPr>
          <p:grpSpPr bwMode="auto">
            <a:xfrm>
              <a:off x="8006738" y="4714884"/>
              <a:ext cx="518639" cy="928694"/>
              <a:chOff x="2000232" y="4429132"/>
              <a:chExt cx="785818" cy="1071570"/>
            </a:xfrm>
          </p:grpSpPr>
          <p:grpSp>
            <p:nvGrpSpPr>
              <p:cNvPr id="131124" name="Group 31"/>
              <p:cNvGrpSpPr>
                <a:grpSpLocks/>
              </p:cNvGrpSpPr>
              <p:nvPr/>
            </p:nvGrpSpPr>
            <p:grpSpPr bwMode="auto">
              <a:xfrm>
                <a:off x="2000232" y="4436275"/>
                <a:ext cx="357190" cy="1064427"/>
                <a:chOff x="2000232" y="4436275"/>
                <a:chExt cx="357190" cy="1064427"/>
              </a:xfrm>
            </p:grpSpPr>
            <p:pic>
              <p:nvPicPr>
                <p:cNvPr id="131129" name="Picture 2"/>
                <p:cNvPicPr>
                  <a:picLocks noChangeAspect="1" noChangeArrowheads="1"/>
                </p:cNvPicPr>
                <p:nvPr/>
              </p:nvPicPr>
              <p:blipFill>
                <a:blip r:embed="rId4">
                  <a:extLst>
                    <a:ext uri="{28A0092B-C50C-407E-A947-70E740481C1C}">
                      <a14:useLocalDpi xmlns:a14="http://schemas.microsoft.com/office/drawing/2010/main" val="0"/>
                    </a:ext>
                  </a:extLst>
                </a:blip>
                <a:srcRect l="4546" t="14375" r="27274" b="18124"/>
                <a:stretch>
                  <a:fillRect/>
                </a:stretch>
              </p:blipFill>
              <p:spPr bwMode="auto">
                <a:xfrm>
                  <a:off x="2000232" y="4436275"/>
                  <a:ext cx="357190" cy="3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130" name="Picture 2"/>
                <p:cNvPicPr>
                  <a:picLocks noChangeAspect="1" noChangeArrowheads="1"/>
                </p:cNvPicPr>
                <p:nvPr/>
              </p:nvPicPr>
              <p:blipFill>
                <a:blip r:embed="rId4">
                  <a:extLst>
                    <a:ext uri="{28A0092B-C50C-407E-A947-70E740481C1C}">
                      <a14:useLocalDpi xmlns:a14="http://schemas.microsoft.com/office/drawing/2010/main" val="0"/>
                    </a:ext>
                  </a:extLst>
                </a:blip>
                <a:srcRect l="4546" t="14375" r="27274" b="18124"/>
                <a:stretch>
                  <a:fillRect/>
                </a:stretch>
              </p:blipFill>
              <p:spPr bwMode="auto">
                <a:xfrm>
                  <a:off x="2000232" y="5143512"/>
                  <a:ext cx="357190" cy="3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1131" name="Straight Connector 190"/>
                <p:cNvCxnSpPr>
                  <a:cxnSpLocks noChangeShapeType="1"/>
                  <a:stCxn id="131130" idx="0"/>
                  <a:endCxn id="131129" idx="2"/>
                </p:cNvCxnSpPr>
                <p:nvPr/>
              </p:nvCxnSpPr>
              <p:spPr bwMode="auto">
                <a:xfrm rot="5400000" flipH="1" flipV="1">
                  <a:off x="2003804" y="4968489"/>
                  <a:ext cx="350047" cy="15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1125" name="Group 32"/>
              <p:cNvGrpSpPr>
                <a:grpSpLocks/>
              </p:cNvGrpSpPr>
              <p:nvPr/>
            </p:nvGrpSpPr>
            <p:grpSpPr bwMode="auto">
              <a:xfrm>
                <a:off x="2428860" y="4429132"/>
                <a:ext cx="357190" cy="1064427"/>
                <a:chOff x="2000232" y="4436275"/>
                <a:chExt cx="357190" cy="1064427"/>
              </a:xfrm>
            </p:grpSpPr>
            <p:pic>
              <p:nvPicPr>
                <p:cNvPr id="131126" name="Picture 2"/>
                <p:cNvPicPr>
                  <a:picLocks noChangeAspect="1" noChangeArrowheads="1"/>
                </p:cNvPicPr>
                <p:nvPr/>
              </p:nvPicPr>
              <p:blipFill>
                <a:blip r:embed="rId4">
                  <a:extLst>
                    <a:ext uri="{28A0092B-C50C-407E-A947-70E740481C1C}">
                      <a14:useLocalDpi xmlns:a14="http://schemas.microsoft.com/office/drawing/2010/main" val="0"/>
                    </a:ext>
                  </a:extLst>
                </a:blip>
                <a:srcRect l="4546" t="14375" r="27274" b="18124"/>
                <a:stretch>
                  <a:fillRect/>
                </a:stretch>
              </p:blipFill>
              <p:spPr bwMode="auto">
                <a:xfrm>
                  <a:off x="2000232" y="4436275"/>
                  <a:ext cx="357190" cy="3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127" name="Picture 2"/>
                <p:cNvPicPr>
                  <a:picLocks noChangeAspect="1" noChangeArrowheads="1"/>
                </p:cNvPicPr>
                <p:nvPr/>
              </p:nvPicPr>
              <p:blipFill>
                <a:blip r:embed="rId4">
                  <a:extLst>
                    <a:ext uri="{28A0092B-C50C-407E-A947-70E740481C1C}">
                      <a14:useLocalDpi xmlns:a14="http://schemas.microsoft.com/office/drawing/2010/main" val="0"/>
                    </a:ext>
                  </a:extLst>
                </a:blip>
                <a:srcRect l="4546" t="14375" r="27274" b="18124"/>
                <a:stretch>
                  <a:fillRect/>
                </a:stretch>
              </p:blipFill>
              <p:spPr bwMode="auto">
                <a:xfrm>
                  <a:off x="2000232" y="5143512"/>
                  <a:ext cx="357190" cy="3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1128" name="Straight Connector 187"/>
                <p:cNvCxnSpPr>
                  <a:cxnSpLocks noChangeShapeType="1"/>
                  <a:stCxn id="131127" idx="0"/>
                  <a:endCxn id="131126" idx="2"/>
                </p:cNvCxnSpPr>
                <p:nvPr/>
              </p:nvCxnSpPr>
              <p:spPr bwMode="auto">
                <a:xfrm rot="5400000" flipH="1" flipV="1">
                  <a:off x="2003804" y="4968489"/>
                  <a:ext cx="350047" cy="15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cxnSp>
          <p:nvCxnSpPr>
            <p:cNvPr id="131116" name="Straight Connector 175"/>
            <p:cNvCxnSpPr>
              <a:cxnSpLocks noChangeShapeType="1"/>
            </p:cNvCxnSpPr>
            <p:nvPr/>
          </p:nvCxnSpPr>
          <p:spPr bwMode="auto">
            <a:xfrm rot="5400000">
              <a:off x="8072462" y="4643446"/>
              <a:ext cx="1143008" cy="158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1117" name="Rounded Rectangle 176"/>
            <p:cNvSpPr>
              <a:spLocks noChangeArrowheads="1"/>
            </p:cNvSpPr>
            <p:nvPr/>
          </p:nvSpPr>
          <p:spPr bwMode="auto">
            <a:xfrm>
              <a:off x="8415138" y="2571744"/>
              <a:ext cx="214314" cy="285752"/>
            </a:xfrm>
            <a:prstGeom prst="roundRect">
              <a:avLst>
                <a:gd name="adj" fmla="val 16667"/>
              </a:avLst>
            </a:prstGeom>
            <a:solidFill>
              <a:schemeClr val="accent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5000"/>
                </a:lnSpc>
                <a:buFont typeface="Arial" panose="020B0604020202020204" pitchFamily="34" charset="0"/>
                <a:buChar char="-"/>
                <a:defRPr sz="3200">
                  <a:solidFill>
                    <a:srgbClr val="0C2577"/>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sz="3200">
                  <a:solidFill>
                    <a:schemeClr val="bg1"/>
                  </a:solidFill>
                  <a:latin typeface="Minion"/>
                  <a:cs typeface="Calibri" panose="020F0502020204030204" pitchFamily="34" charset="0"/>
                </a:defRPr>
              </a:lvl2pPr>
              <a:lvl3pPr marL="1143000" indent="-228600">
                <a:spcBef>
                  <a:spcPct val="20000"/>
                </a:spcBef>
                <a:buChar char="•"/>
                <a:defRPr sz="2400">
                  <a:solidFill>
                    <a:schemeClr val="tx1"/>
                  </a:solidFill>
                  <a:latin typeface="Arial" panose="020B0604020202020204" pitchFamily="34" charset="0"/>
                  <a:cs typeface="Calibri" panose="020F0502020204030204" pitchFamily="34" charset="0"/>
                </a:defRPr>
              </a:lvl3pPr>
              <a:lvl4pPr marL="1600200" indent="-228600">
                <a:spcBef>
                  <a:spcPct val="20000"/>
                </a:spcBef>
                <a:buChar char="–"/>
                <a:defRPr sz="2000">
                  <a:solidFill>
                    <a:schemeClr val="tx1"/>
                  </a:solidFill>
                  <a:latin typeface="Arial" panose="020B0604020202020204" pitchFamily="34" charset="0"/>
                  <a:cs typeface="Calibri" panose="020F0502020204030204" pitchFamily="34" charset="0"/>
                </a:defRPr>
              </a:lvl4pPr>
              <a:lvl5pPr marL="2057400" indent="-228600">
                <a:spcBef>
                  <a:spcPct val="20000"/>
                </a:spcBef>
                <a:buChar char="»"/>
                <a:defRPr sz="2000">
                  <a:solidFill>
                    <a:schemeClr val="tx1"/>
                  </a:solidFill>
                  <a:latin typeface="Arial" panose="020B060402020202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9pPr>
            </a:lstStyle>
            <a:p>
              <a:pPr algn="r" eaLnBrk="1" hangingPunct="1">
                <a:lnSpc>
                  <a:spcPct val="100000"/>
                </a:lnSpc>
                <a:buFontTx/>
                <a:buNone/>
              </a:pPr>
              <a:endParaRPr lang="en-US" altLang="en-US" sz="2000">
                <a:solidFill>
                  <a:srgbClr val="FFFFFF"/>
                </a:solidFill>
                <a:latin typeface="Minion"/>
              </a:endParaRPr>
            </a:p>
          </p:txBody>
        </p:sp>
        <p:sp>
          <p:nvSpPr>
            <p:cNvPr id="131118" name="Rounded Rectangle 177"/>
            <p:cNvSpPr>
              <a:spLocks noChangeArrowheads="1"/>
            </p:cNvSpPr>
            <p:nvPr/>
          </p:nvSpPr>
          <p:spPr bwMode="auto">
            <a:xfrm>
              <a:off x="8700890" y="2571744"/>
              <a:ext cx="214314" cy="285752"/>
            </a:xfrm>
            <a:prstGeom prst="roundRect">
              <a:avLst>
                <a:gd name="adj" fmla="val 16667"/>
              </a:avLst>
            </a:prstGeom>
            <a:solidFill>
              <a:schemeClr val="accent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5000"/>
                </a:lnSpc>
                <a:buFont typeface="Arial" panose="020B0604020202020204" pitchFamily="34" charset="0"/>
                <a:buChar char="-"/>
                <a:defRPr sz="3200">
                  <a:solidFill>
                    <a:srgbClr val="0C2577"/>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sz="3200">
                  <a:solidFill>
                    <a:schemeClr val="bg1"/>
                  </a:solidFill>
                  <a:latin typeface="Minion"/>
                  <a:cs typeface="Calibri" panose="020F0502020204030204" pitchFamily="34" charset="0"/>
                </a:defRPr>
              </a:lvl2pPr>
              <a:lvl3pPr marL="1143000" indent="-228600">
                <a:spcBef>
                  <a:spcPct val="20000"/>
                </a:spcBef>
                <a:buChar char="•"/>
                <a:defRPr sz="2400">
                  <a:solidFill>
                    <a:schemeClr val="tx1"/>
                  </a:solidFill>
                  <a:latin typeface="Arial" panose="020B0604020202020204" pitchFamily="34" charset="0"/>
                  <a:cs typeface="Calibri" panose="020F0502020204030204" pitchFamily="34" charset="0"/>
                </a:defRPr>
              </a:lvl3pPr>
              <a:lvl4pPr marL="1600200" indent="-228600">
                <a:spcBef>
                  <a:spcPct val="20000"/>
                </a:spcBef>
                <a:buChar char="–"/>
                <a:defRPr sz="2000">
                  <a:solidFill>
                    <a:schemeClr val="tx1"/>
                  </a:solidFill>
                  <a:latin typeface="Arial" panose="020B0604020202020204" pitchFamily="34" charset="0"/>
                  <a:cs typeface="Calibri" panose="020F0502020204030204" pitchFamily="34" charset="0"/>
                </a:defRPr>
              </a:lvl4pPr>
              <a:lvl5pPr marL="2057400" indent="-228600">
                <a:spcBef>
                  <a:spcPct val="20000"/>
                </a:spcBef>
                <a:buChar char="»"/>
                <a:defRPr sz="2000">
                  <a:solidFill>
                    <a:schemeClr val="tx1"/>
                  </a:solidFill>
                  <a:latin typeface="Arial" panose="020B060402020202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9pPr>
            </a:lstStyle>
            <a:p>
              <a:pPr algn="r" eaLnBrk="1" hangingPunct="1">
                <a:lnSpc>
                  <a:spcPct val="100000"/>
                </a:lnSpc>
                <a:buFontTx/>
                <a:buNone/>
              </a:pPr>
              <a:endParaRPr lang="en-US" altLang="en-US" sz="2000">
                <a:solidFill>
                  <a:srgbClr val="FFFFFF"/>
                </a:solidFill>
                <a:latin typeface="Minion"/>
              </a:endParaRPr>
            </a:p>
          </p:txBody>
        </p:sp>
        <p:sp>
          <p:nvSpPr>
            <p:cNvPr id="131119" name="Rounded Rectangle 178"/>
            <p:cNvSpPr>
              <a:spLocks noChangeArrowheads="1"/>
            </p:cNvSpPr>
            <p:nvPr/>
          </p:nvSpPr>
          <p:spPr bwMode="auto">
            <a:xfrm>
              <a:off x="8415138" y="1857364"/>
              <a:ext cx="214314" cy="285752"/>
            </a:xfrm>
            <a:prstGeom prst="roundRect">
              <a:avLst>
                <a:gd name="adj" fmla="val 16667"/>
              </a:avLst>
            </a:prstGeom>
            <a:solidFill>
              <a:schemeClr val="accent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5000"/>
                </a:lnSpc>
                <a:buFont typeface="Arial" panose="020B0604020202020204" pitchFamily="34" charset="0"/>
                <a:buChar char="-"/>
                <a:defRPr sz="3200">
                  <a:solidFill>
                    <a:srgbClr val="0C2577"/>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sz="3200">
                  <a:solidFill>
                    <a:schemeClr val="bg1"/>
                  </a:solidFill>
                  <a:latin typeface="Minion"/>
                  <a:cs typeface="Calibri" panose="020F0502020204030204" pitchFamily="34" charset="0"/>
                </a:defRPr>
              </a:lvl2pPr>
              <a:lvl3pPr marL="1143000" indent="-228600">
                <a:spcBef>
                  <a:spcPct val="20000"/>
                </a:spcBef>
                <a:buChar char="•"/>
                <a:defRPr sz="2400">
                  <a:solidFill>
                    <a:schemeClr val="tx1"/>
                  </a:solidFill>
                  <a:latin typeface="Arial" panose="020B0604020202020204" pitchFamily="34" charset="0"/>
                  <a:cs typeface="Calibri" panose="020F0502020204030204" pitchFamily="34" charset="0"/>
                </a:defRPr>
              </a:lvl3pPr>
              <a:lvl4pPr marL="1600200" indent="-228600">
                <a:spcBef>
                  <a:spcPct val="20000"/>
                </a:spcBef>
                <a:buChar char="–"/>
                <a:defRPr sz="2000">
                  <a:solidFill>
                    <a:schemeClr val="tx1"/>
                  </a:solidFill>
                  <a:latin typeface="Arial" panose="020B0604020202020204" pitchFamily="34" charset="0"/>
                  <a:cs typeface="Calibri" panose="020F0502020204030204" pitchFamily="34" charset="0"/>
                </a:defRPr>
              </a:lvl4pPr>
              <a:lvl5pPr marL="2057400" indent="-228600">
                <a:spcBef>
                  <a:spcPct val="20000"/>
                </a:spcBef>
                <a:buChar char="»"/>
                <a:defRPr sz="2000">
                  <a:solidFill>
                    <a:schemeClr val="tx1"/>
                  </a:solidFill>
                  <a:latin typeface="Arial" panose="020B060402020202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9pPr>
            </a:lstStyle>
            <a:p>
              <a:pPr algn="r" eaLnBrk="1" hangingPunct="1">
                <a:lnSpc>
                  <a:spcPct val="100000"/>
                </a:lnSpc>
                <a:buFontTx/>
                <a:buNone/>
              </a:pPr>
              <a:endParaRPr lang="en-US" altLang="en-US" sz="2000">
                <a:solidFill>
                  <a:srgbClr val="FFFFFF"/>
                </a:solidFill>
                <a:latin typeface="Minion"/>
              </a:endParaRPr>
            </a:p>
          </p:txBody>
        </p:sp>
        <p:sp>
          <p:nvSpPr>
            <p:cNvPr id="131120" name="Rounded Rectangle 179"/>
            <p:cNvSpPr>
              <a:spLocks noChangeArrowheads="1"/>
            </p:cNvSpPr>
            <p:nvPr/>
          </p:nvSpPr>
          <p:spPr bwMode="auto">
            <a:xfrm>
              <a:off x="8422758" y="2214554"/>
              <a:ext cx="214314" cy="285752"/>
            </a:xfrm>
            <a:prstGeom prst="roundRect">
              <a:avLst>
                <a:gd name="adj" fmla="val 16667"/>
              </a:avLst>
            </a:prstGeom>
            <a:solidFill>
              <a:schemeClr val="accent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5000"/>
                </a:lnSpc>
                <a:buFont typeface="Arial" panose="020B0604020202020204" pitchFamily="34" charset="0"/>
                <a:buChar char="-"/>
                <a:defRPr sz="3200">
                  <a:solidFill>
                    <a:srgbClr val="0C2577"/>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sz="3200">
                  <a:solidFill>
                    <a:schemeClr val="bg1"/>
                  </a:solidFill>
                  <a:latin typeface="Minion"/>
                  <a:cs typeface="Calibri" panose="020F0502020204030204" pitchFamily="34" charset="0"/>
                </a:defRPr>
              </a:lvl2pPr>
              <a:lvl3pPr marL="1143000" indent="-228600">
                <a:spcBef>
                  <a:spcPct val="20000"/>
                </a:spcBef>
                <a:buChar char="•"/>
                <a:defRPr sz="2400">
                  <a:solidFill>
                    <a:schemeClr val="tx1"/>
                  </a:solidFill>
                  <a:latin typeface="Arial" panose="020B0604020202020204" pitchFamily="34" charset="0"/>
                  <a:cs typeface="Calibri" panose="020F0502020204030204" pitchFamily="34" charset="0"/>
                </a:defRPr>
              </a:lvl3pPr>
              <a:lvl4pPr marL="1600200" indent="-228600">
                <a:spcBef>
                  <a:spcPct val="20000"/>
                </a:spcBef>
                <a:buChar char="–"/>
                <a:defRPr sz="2000">
                  <a:solidFill>
                    <a:schemeClr val="tx1"/>
                  </a:solidFill>
                  <a:latin typeface="Arial" panose="020B0604020202020204" pitchFamily="34" charset="0"/>
                  <a:cs typeface="Calibri" panose="020F0502020204030204" pitchFamily="34" charset="0"/>
                </a:defRPr>
              </a:lvl4pPr>
              <a:lvl5pPr marL="2057400" indent="-228600">
                <a:spcBef>
                  <a:spcPct val="20000"/>
                </a:spcBef>
                <a:buChar char="»"/>
                <a:defRPr sz="2000">
                  <a:solidFill>
                    <a:schemeClr val="tx1"/>
                  </a:solidFill>
                  <a:latin typeface="Arial" panose="020B060402020202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9pPr>
            </a:lstStyle>
            <a:p>
              <a:pPr algn="r" eaLnBrk="1" hangingPunct="1">
                <a:lnSpc>
                  <a:spcPct val="100000"/>
                </a:lnSpc>
                <a:buFontTx/>
                <a:buNone/>
              </a:pPr>
              <a:endParaRPr lang="en-US" altLang="en-US" sz="2000">
                <a:solidFill>
                  <a:srgbClr val="FFFFFF"/>
                </a:solidFill>
                <a:latin typeface="Minion"/>
              </a:endParaRPr>
            </a:p>
          </p:txBody>
        </p:sp>
        <p:sp>
          <p:nvSpPr>
            <p:cNvPr id="131121" name="Rounded Rectangle 180"/>
            <p:cNvSpPr>
              <a:spLocks noChangeArrowheads="1"/>
            </p:cNvSpPr>
            <p:nvPr/>
          </p:nvSpPr>
          <p:spPr bwMode="auto">
            <a:xfrm>
              <a:off x="8700890" y="1857364"/>
              <a:ext cx="214314" cy="285752"/>
            </a:xfrm>
            <a:prstGeom prst="roundRect">
              <a:avLst>
                <a:gd name="adj" fmla="val 16667"/>
              </a:avLst>
            </a:prstGeom>
            <a:solidFill>
              <a:schemeClr val="accent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5000"/>
                </a:lnSpc>
                <a:buFont typeface="Arial" panose="020B0604020202020204" pitchFamily="34" charset="0"/>
                <a:buChar char="-"/>
                <a:defRPr sz="3200">
                  <a:solidFill>
                    <a:srgbClr val="0C2577"/>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sz="3200">
                  <a:solidFill>
                    <a:schemeClr val="bg1"/>
                  </a:solidFill>
                  <a:latin typeface="Minion"/>
                  <a:cs typeface="Calibri" panose="020F0502020204030204" pitchFamily="34" charset="0"/>
                </a:defRPr>
              </a:lvl2pPr>
              <a:lvl3pPr marL="1143000" indent="-228600">
                <a:spcBef>
                  <a:spcPct val="20000"/>
                </a:spcBef>
                <a:buChar char="•"/>
                <a:defRPr sz="2400">
                  <a:solidFill>
                    <a:schemeClr val="tx1"/>
                  </a:solidFill>
                  <a:latin typeface="Arial" panose="020B0604020202020204" pitchFamily="34" charset="0"/>
                  <a:cs typeface="Calibri" panose="020F0502020204030204" pitchFamily="34" charset="0"/>
                </a:defRPr>
              </a:lvl3pPr>
              <a:lvl4pPr marL="1600200" indent="-228600">
                <a:spcBef>
                  <a:spcPct val="20000"/>
                </a:spcBef>
                <a:buChar char="–"/>
                <a:defRPr sz="2000">
                  <a:solidFill>
                    <a:schemeClr val="tx1"/>
                  </a:solidFill>
                  <a:latin typeface="Arial" panose="020B0604020202020204" pitchFamily="34" charset="0"/>
                  <a:cs typeface="Calibri" panose="020F0502020204030204" pitchFamily="34" charset="0"/>
                </a:defRPr>
              </a:lvl4pPr>
              <a:lvl5pPr marL="2057400" indent="-228600">
                <a:spcBef>
                  <a:spcPct val="20000"/>
                </a:spcBef>
                <a:buChar char="»"/>
                <a:defRPr sz="2000">
                  <a:solidFill>
                    <a:schemeClr val="tx1"/>
                  </a:solidFill>
                  <a:latin typeface="Arial" panose="020B060402020202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9pPr>
            </a:lstStyle>
            <a:p>
              <a:pPr algn="r" eaLnBrk="1" hangingPunct="1">
                <a:lnSpc>
                  <a:spcPct val="100000"/>
                </a:lnSpc>
                <a:buFontTx/>
                <a:buNone/>
              </a:pPr>
              <a:endParaRPr lang="en-US" altLang="en-US" sz="2000">
                <a:solidFill>
                  <a:srgbClr val="FFFFFF"/>
                </a:solidFill>
                <a:latin typeface="Minion"/>
              </a:endParaRPr>
            </a:p>
          </p:txBody>
        </p:sp>
        <p:cxnSp>
          <p:nvCxnSpPr>
            <p:cNvPr id="131122" name="Straight Arrow Connector 181"/>
            <p:cNvCxnSpPr>
              <a:cxnSpLocks noChangeShapeType="1"/>
            </p:cNvCxnSpPr>
            <p:nvPr/>
          </p:nvCxnSpPr>
          <p:spPr bwMode="auto">
            <a:xfrm rot="5400000">
              <a:off x="8025432" y="3190278"/>
              <a:ext cx="792009" cy="126445"/>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123" name="Straight Arrow Connector 182"/>
            <p:cNvCxnSpPr>
              <a:cxnSpLocks noChangeShapeType="1"/>
            </p:cNvCxnSpPr>
            <p:nvPr/>
          </p:nvCxnSpPr>
          <p:spPr bwMode="auto">
            <a:xfrm rot="5400000">
              <a:off x="7929587" y="3429000"/>
              <a:ext cx="1428760" cy="285753"/>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1081" name="Rectangle 14"/>
          <p:cNvSpPr>
            <a:spLocks noChangeArrowheads="1"/>
          </p:cNvSpPr>
          <p:nvPr/>
        </p:nvSpPr>
        <p:spPr bwMode="auto">
          <a:xfrm>
            <a:off x="3138488" y="1887538"/>
            <a:ext cx="14795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buFont typeface="Arial" panose="020B0604020202020204" pitchFamily="34" charset="0"/>
              <a:buChar char="-"/>
              <a:defRPr sz="3200">
                <a:solidFill>
                  <a:srgbClr val="0C2577"/>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sz="3200">
                <a:solidFill>
                  <a:schemeClr val="bg1"/>
                </a:solidFill>
                <a:latin typeface="Minion"/>
                <a:cs typeface="Calibri" panose="020F0502020204030204" pitchFamily="34" charset="0"/>
              </a:defRPr>
            </a:lvl2pPr>
            <a:lvl3pPr marL="1143000" indent="-228600">
              <a:spcBef>
                <a:spcPct val="20000"/>
              </a:spcBef>
              <a:buChar char="•"/>
              <a:defRPr sz="2400">
                <a:solidFill>
                  <a:schemeClr val="tx1"/>
                </a:solidFill>
                <a:latin typeface="Arial" panose="020B0604020202020204" pitchFamily="34" charset="0"/>
                <a:cs typeface="Calibri" panose="020F0502020204030204" pitchFamily="34" charset="0"/>
              </a:defRPr>
            </a:lvl3pPr>
            <a:lvl4pPr marL="1600200" indent="-228600">
              <a:spcBef>
                <a:spcPct val="20000"/>
              </a:spcBef>
              <a:buChar char="–"/>
              <a:defRPr sz="2000">
                <a:solidFill>
                  <a:schemeClr val="tx1"/>
                </a:solidFill>
                <a:latin typeface="Arial" panose="020B0604020202020204" pitchFamily="34" charset="0"/>
                <a:cs typeface="Calibri" panose="020F0502020204030204" pitchFamily="34" charset="0"/>
              </a:defRPr>
            </a:lvl4pPr>
            <a:lvl5pPr marL="2057400" indent="-228600">
              <a:spcBef>
                <a:spcPct val="20000"/>
              </a:spcBef>
              <a:buChar char="»"/>
              <a:defRPr sz="2000">
                <a:solidFill>
                  <a:schemeClr val="tx1"/>
                </a:solidFill>
                <a:latin typeface="Arial" panose="020B060402020202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9pPr>
          </a:lstStyle>
          <a:p>
            <a:pPr algn="ctr" eaLnBrk="1" hangingPunct="1">
              <a:lnSpc>
                <a:spcPct val="80000"/>
              </a:lnSpc>
              <a:spcBef>
                <a:spcPct val="20000"/>
              </a:spcBef>
              <a:buFontTx/>
              <a:buNone/>
            </a:pPr>
            <a:r>
              <a:rPr lang="nl-NL" altLang="en-US" sz="2000"/>
              <a:t>System </a:t>
            </a:r>
            <a:br>
              <a:rPr lang="nl-NL" altLang="en-US" sz="2000"/>
            </a:br>
            <a:r>
              <a:rPr lang="nl-NL" altLang="en-US" sz="2000"/>
              <a:t>Architecture</a:t>
            </a:r>
          </a:p>
        </p:txBody>
      </p:sp>
      <p:sp>
        <p:nvSpPr>
          <p:cNvPr id="131082" name="Rectangle 11"/>
          <p:cNvSpPr>
            <a:spLocks noChangeArrowheads="1"/>
          </p:cNvSpPr>
          <p:nvPr/>
        </p:nvSpPr>
        <p:spPr bwMode="auto">
          <a:xfrm>
            <a:off x="1158875" y="4102100"/>
            <a:ext cx="1577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buFont typeface="Arial" panose="020B0604020202020204" pitchFamily="34" charset="0"/>
              <a:buChar char="-"/>
              <a:defRPr sz="3200">
                <a:solidFill>
                  <a:srgbClr val="0C2577"/>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sz="3200">
                <a:solidFill>
                  <a:schemeClr val="bg1"/>
                </a:solidFill>
                <a:latin typeface="Minion"/>
                <a:cs typeface="Calibri" panose="020F0502020204030204" pitchFamily="34" charset="0"/>
              </a:defRPr>
            </a:lvl2pPr>
            <a:lvl3pPr marL="1143000" indent="-228600">
              <a:spcBef>
                <a:spcPct val="20000"/>
              </a:spcBef>
              <a:buChar char="•"/>
              <a:defRPr sz="2400">
                <a:solidFill>
                  <a:schemeClr val="tx1"/>
                </a:solidFill>
                <a:latin typeface="Arial" panose="020B0604020202020204" pitchFamily="34" charset="0"/>
                <a:cs typeface="Calibri" panose="020F0502020204030204" pitchFamily="34" charset="0"/>
              </a:defRPr>
            </a:lvl3pPr>
            <a:lvl4pPr marL="1600200" indent="-228600">
              <a:spcBef>
                <a:spcPct val="20000"/>
              </a:spcBef>
              <a:buChar char="–"/>
              <a:defRPr sz="2000">
                <a:solidFill>
                  <a:schemeClr val="tx1"/>
                </a:solidFill>
                <a:latin typeface="Arial" panose="020B0604020202020204" pitchFamily="34" charset="0"/>
                <a:cs typeface="Calibri" panose="020F0502020204030204" pitchFamily="34" charset="0"/>
              </a:defRPr>
            </a:lvl4pPr>
            <a:lvl5pPr marL="2057400" indent="-228600">
              <a:spcBef>
                <a:spcPct val="20000"/>
              </a:spcBef>
              <a:buChar char="»"/>
              <a:defRPr sz="2000">
                <a:solidFill>
                  <a:schemeClr val="tx1"/>
                </a:solidFill>
                <a:latin typeface="Arial" panose="020B060402020202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9pPr>
          </a:lstStyle>
          <a:p>
            <a:pPr algn="ctr" eaLnBrk="1" hangingPunct="1">
              <a:lnSpc>
                <a:spcPct val="100000"/>
              </a:lnSpc>
              <a:buFontTx/>
              <a:buNone/>
            </a:pPr>
            <a:r>
              <a:rPr lang="nl-NL" altLang="en-US" sz="2800"/>
              <a:t>Security</a:t>
            </a:r>
          </a:p>
        </p:txBody>
      </p:sp>
      <p:sp>
        <p:nvSpPr>
          <p:cNvPr id="131083" name="Rectangle 132"/>
          <p:cNvSpPr>
            <a:spLocks noChangeArrowheads="1"/>
          </p:cNvSpPr>
          <p:nvPr/>
        </p:nvSpPr>
        <p:spPr bwMode="auto">
          <a:xfrm>
            <a:off x="376238" y="4941888"/>
            <a:ext cx="77438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buFont typeface="Arial" panose="020B0604020202020204" pitchFamily="34" charset="0"/>
              <a:buChar char="-"/>
              <a:defRPr sz="3200">
                <a:solidFill>
                  <a:srgbClr val="0C2577"/>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sz="3200">
                <a:solidFill>
                  <a:schemeClr val="bg1"/>
                </a:solidFill>
                <a:latin typeface="Minion"/>
                <a:cs typeface="Calibri" panose="020F0502020204030204" pitchFamily="34" charset="0"/>
              </a:defRPr>
            </a:lvl2pPr>
            <a:lvl3pPr marL="1143000" indent="-228600">
              <a:spcBef>
                <a:spcPct val="20000"/>
              </a:spcBef>
              <a:buChar char="•"/>
              <a:defRPr sz="2400">
                <a:solidFill>
                  <a:schemeClr val="tx1"/>
                </a:solidFill>
                <a:latin typeface="Arial" panose="020B0604020202020204" pitchFamily="34" charset="0"/>
                <a:cs typeface="Calibri" panose="020F0502020204030204" pitchFamily="34" charset="0"/>
              </a:defRPr>
            </a:lvl3pPr>
            <a:lvl4pPr marL="1600200" indent="-228600">
              <a:spcBef>
                <a:spcPct val="20000"/>
              </a:spcBef>
              <a:buChar char="–"/>
              <a:defRPr sz="2000">
                <a:solidFill>
                  <a:schemeClr val="tx1"/>
                </a:solidFill>
                <a:latin typeface="Arial" panose="020B0604020202020204" pitchFamily="34" charset="0"/>
                <a:cs typeface="Calibri" panose="020F0502020204030204" pitchFamily="34" charset="0"/>
              </a:defRPr>
            </a:lvl4pPr>
            <a:lvl5pPr marL="2057400" indent="-228600">
              <a:spcBef>
                <a:spcPct val="20000"/>
              </a:spcBef>
              <a:buChar char="»"/>
              <a:defRPr sz="2000">
                <a:solidFill>
                  <a:schemeClr val="tx1"/>
                </a:solidFill>
                <a:latin typeface="Arial" panose="020B060402020202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9pPr>
          </a:lstStyle>
          <a:p>
            <a:pPr eaLnBrk="1" hangingPunct="1">
              <a:lnSpc>
                <a:spcPct val="100000"/>
              </a:lnSpc>
              <a:buFontTx/>
              <a:buNone/>
            </a:pPr>
            <a:r>
              <a:rPr lang="en-US" altLang="en-US" sz="2800"/>
              <a:t>- Time-consuming and error-prone manual work</a:t>
            </a:r>
          </a:p>
          <a:p>
            <a:pPr eaLnBrk="1" hangingPunct="1">
              <a:lnSpc>
                <a:spcPct val="100000"/>
              </a:lnSpc>
              <a:buFontTx/>
              <a:buNone/>
            </a:pPr>
            <a:r>
              <a:rPr lang="en-US" altLang="en-US" sz="2800"/>
              <a:t>- Limited insight in design space, because of starting</a:t>
            </a:r>
            <a:br>
              <a:rPr lang="en-US" altLang="en-US" sz="2800"/>
            </a:br>
            <a:r>
              <a:rPr lang="en-US" altLang="en-US" sz="2800"/>
              <a:t>from previous solutions, and not revolutionary!</a:t>
            </a:r>
          </a:p>
        </p:txBody>
      </p:sp>
      <p:sp>
        <p:nvSpPr>
          <p:cNvPr id="131084" name="Rectangle 11"/>
          <p:cNvSpPr>
            <a:spLocks noChangeArrowheads="1"/>
          </p:cNvSpPr>
          <p:nvPr/>
        </p:nvSpPr>
        <p:spPr bwMode="auto">
          <a:xfrm>
            <a:off x="5495925" y="2676525"/>
            <a:ext cx="17510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buFont typeface="Arial" panose="020B0604020202020204" pitchFamily="34" charset="0"/>
              <a:buChar char="-"/>
              <a:defRPr sz="3200">
                <a:solidFill>
                  <a:srgbClr val="0C2577"/>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sz="3200">
                <a:solidFill>
                  <a:schemeClr val="bg1"/>
                </a:solidFill>
                <a:latin typeface="Minion"/>
                <a:cs typeface="Calibri" panose="020F0502020204030204" pitchFamily="34" charset="0"/>
              </a:defRPr>
            </a:lvl2pPr>
            <a:lvl3pPr marL="1143000" indent="-228600">
              <a:spcBef>
                <a:spcPct val="20000"/>
              </a:spcBef>
              <a:buChar char="•"/>
              <a:defRPr sz="2400">
                <a:solidFill>
                  <a:schemeClr val="tx1"/>
                </a:solidFill>
                <a:latin typeface="Arial" panose="020B0604020202020204" pitchFamily="34" charset="0"/>
                <a:cs typeface="Calibri" panose="020F0502020204030204" pitchFamily="34" charset="0"/>
              </a:defRPr>
            </a:lvl3pPr>
            <a:lvl4pPr marL="1600200" indent="-228600">
              <a:spcBef>
                <a:spcPct val="20000"/>
              </a:spcBef>
              <a:buChar char="–"/>
              <a:defRPr sz="2000">
                <a:solidFill>
                  <a:schemeClr val="tx1"/>
                </a:solidFill>
                <a:latin typeface="Arial" panose="020B0604020202020204" pitchFamily="34" charset="0"/>
                <a:cs typeface="Calibri" panose="020F0502020204030204" pitchFamily="34" charset="0"/>
              </a:defRPr>
            </a:lvl4pPr>
            <a:lvl5pPr marL="2057400" indent="-228600">
              <a:spcBef>
                <a:spcPct val="20000"/>
              </a:spcBef>
              <a:buChar char="»"/>
              <a:defRPr sz="2000">
                <a:solidFill>
                  <a:schemeClr val="tx1"/>
                </a:solidFill>
                <a:latin typeface="Arial" panose="020B060402020202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9pPr>
          </a:lstStyle>
          <a:p>
            <a:pPr algn="ctr" eaLnBrk="1" hangingPunct="1">
              <a:lnSpc>
                <a:spcPct val="100000"/>
              </a:lnSpc>
              <a:buFontTx/>
              <a:buNone/>
            </a:pPr>
            <a:r>
              <a:rPr lang="nl-NL" altLang="en-US" sz="2800"/>
              <a:t>Utilization</a:t>
            </a:r>
          </a:p>
        </p:txBody>
      </p:sp>
      <p:pic>
        <p:nvPicPr>
          <p:cNvPr id="131085"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2813" y="1787525"/>
            <a:ext cx="1714500" cy="21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p:txBody>
          <a:bodyPr/>
          <a:lstStyle/>
          <a:p>
            <a:pPr eaLnBrk="1" hangingPunct="1"/>
            <a:r>
              <a:rPr lang="en-US" altLang="en-US" smtClean="0"/>
              <a:t>AQOSA Overview</a:t>
            </a:r>
          </a:p>
        </p:txBody>
      </p:sp>
      <p:pic>
        <p:nvPicPr>
          <p:cNvPr id="4" name="Picture 8" descr="designer2"/>
          <p:cNvPicPr>
            <a:picLocks noChangeAspect="1" noChangeArrowheads="1"/>
          </p:cNvPicPr>
          <p:nvPr/>
        </p:nvPicPr>
        <p:blipFill>
          <a:blip r:embed="rId3"/>
          <a:srcRect/>
          <a:stretch>
            <a:fillRect/>
          </a:stretch>
        </p:blipFill>
        <p:spPr bwMode="auto">
          <a:xfrm>
            <a:off x="555625" y="1501775"/>
            <a:ext cx="2736850" cy="2249488"/>
          </a:xfrm>
          <a:prstGeom prst="rect">
            <a:avLst/>
          </a:prstGeom>
          <a:ln>
            <a:noFill/>
          </a:ln>
          <a:effectLst>
            <a:outerShdw blurRad="292100" dist="139700" dir="2700000" algn="tl" rotWithShape="0">
              <a:srgbClr val="333333">
                <a:alpha val="65000"/>
              </a:srgbClr>
            </a:outerShdw>
          </a:effectLst>
        </p:spPr>
      </p:pic>
      <p:pic>
        <p:nvPicPr>
          <p:cNvPr id="5" name="Picture 8" descr="designer2"/>
          <p:cNvPicPr>
            <a:picLocks noChangeAspect="1" noChangeArrowheads="1"/>
          </p:cNvPicPr>
          <p:nvPr/>
        </p:nvPicPr>
        <p:blipFill>
          <a:blip r:embed="rId3"/>
          <a:srcRect/>
          <a:stretch>
            <a:fillRect/>
          </a:stretch>
        </p:blipFill>
        <p:spPr bwMode="auto">
          <a:xfrm>
            <a:off x="403225" y="1349375"/>
            <a:ext cx="2736850" cy="2249488"/>
          </a:xfrm>
          <a:prstGeom prst="rect">
            <a:avLst/>
          </a:prstGeom>
          <a:ln>
            <a:noFill/>
          </a:ln>
          <a:effectLst>
            <a:outerShdw blurRad="292100" dist="139700" dir="2700000" algn="tl" rotWithShape="0">
              <a:srgbClr val="333333">
                <a:alpha val="65000"/>
              </a:srgbClr>
            </a:outerShdw>
          </a:effectLst>
        </p:spPr>
      </p:pic>
      <p:pic>
        <p:nvPicPr>
          <p:cNvPr id="6" name="Picture 8" descr="designer2"/>
          <p:cNvPicPr>
            <a:picLocks noChangeAspect="1" noChangeArrowheads="1"/>
          </p:cNvPicPr>
          <p:nvPr/>
        </p:nvPicPr>
        <p:blipFill>
          <a:blip r:embed="rId3"/>
          <a:srcRect/>
          <a:stretch>
            <a:fillRect/>
          </a:stretch>
        </p:blipFill>
        <p:spPr bwMode="auto">
          <a:xfrm>
            <a:off x="250825" y="1196975"/>
            <a:ext cx="2736850" cy="2249488"/>
          </a:xfrm>
          <a:prstGeom prst="rect">
            <a:avLst/>
          </a:prstGeom>
          <a:ln>
            <a:noFill/>
          </a:ln>
          <a:effectLst>
            <a:outerShdw blurRad="292100" dist="139700" dir="2700000" algn="tl" rotWithShape="0">
              <a:srgbClr val="333333">
                <a:alpha val="65000"/>
              </a:srgbClr>
            </a:outerShdw>
          </a:effectLst>
        </p:spPr>
      </p:pic>
      <p:sp>
        <p:nvSpPr>
          <p:cNvPr id="7" name="Flowchart: Magnetic Disk 6"/>
          <p:cNvSpPr/>
          <p:nvPr/>
        </p:nvSpPr>
        <p:spPr bwMode="auto">
          <a:xfrm>
            <a:off x="442913" y="2933700"/>
            <a:ext cx="2570162" cy="1157288"/>
          </a:xfrm>
          <a:prstGeom prst="flowChartMagneticDisk">
            <a:avLst/>
          </a:prstGeom>
          <a:solidFill>
            <a:schemeClr val="bg1">
              <a:lumMod val="95000"/>
            </a:schemeClr>
          </a:solidFill>
          <a:ln>
            <a:solidFill>
              <a:schemeClr val="bg2"/>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r>
              <a:rPr lang="en-US" b="1" dirty="0">
                <a:solidFill>
                  <a:srgbClr val="000000"/>
                </a:solidFill>
                <a:latin typeface="Calibri" pitchFamily="34" charset="0"/>
              </a:rPr>
              <a:t>HW &amp; SW-components</a:t>
            </a:r>
            <a:endParaRPr lang="en-GB" b="1" dirty="0">
              <a:solidFill>
                <a:srgbClr val="000000"/>
              </a:solidFill>
              <a:latin typeface="Calibri" pitchFamily="34" charset="0"/>
            </a:endParaRPr>
          </a:p>
        </p:txBody>
      </p:sp>
      <p:sp>
        <p:nvSpPr>
          <p:cNvPr id="133127" name="Rectangle 7"/>
          <p:cNvSpPr>
            <a:spLocks noChangeArrowheads="1"/>
          </p:cNvSpPr>
          <p:nvPr/>
        </p:nvSpPr>
        <p:spPr bwMode="auto">
          <a:xfrm>
            <a:off x="519113" y="1157288"/>
            <a:ext cx="2252662" cy="400050"/>
          </a:xfrm>
          <a:prstGeom prst="rect">
            <a:avLst/>
          </a:prstGeom>
          <a:solidFill>
            <a:srgbClr val="FFFFFF">
              <a:alpha val="6784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buFont typeface="Arial" panose="020B0604020202020204" pitchFamily="34" charset="0"/>
              <a:buChar char="-"/>
              <a:defRPr sz="3200">
                <a:solidFill>
                  <a:srgbClr val="0C2577"/>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sz="3200">
                <a:solidFill>
                  <a:schemeClr val="bg1"/>
                </a:solidFill>
                <a:latin typeface="Minion"/>
                <a:cs typeface="Calibri" panose="020F0502020204030204" pitchFamily="34" charset="0"/>
              </a:defRPr>
            </a:lvl2pPr>
            <a:lvl3pPr marL="1143000" indent="-228600">
              <a:spcBef>
                <a:spcPct val="20000"/>
              </a:spcBef>
              <a:buChar char="•"/>
              <a:defRPr sz="2400">
                <a:solidFill>
                  <a:schemeClr val="tx1"/>
                </a:solidFill>
                <a:latin typeface="Arial" panose="020B0604020202020204" pitchFamily="34" charset="0"/>
                <a:cs typeface="Calibri" panose="020F0502020204030204" pitchFamily="34" charset="0"/>
              </a:defRPr>
            </a:lvl3pPr>
            <a:lvl4pPr marL="1600200" indent="-228600">
              <a:spcBef>
                <a:spcPct val="20000"/>
              </a:spcBef>
              <a:buChar char="–"/>
              <a:defRPr sz="2000">
                <a:solidFill>
                  <a:schemeClr val="tx1"/>
                </a:solidFill>
                <a:latin typeface="Arial" panose="020B0604020202020204" pitchFamily="34" charset="0"/>
                <a:cs typeface="Calibri" panose="020F0502020204030204" pitchFamily="34" charset="0"/>
              </a:defRPr>
            </a:lvl4pPr>
            <a:lvl5pPr marL="2057400" indent="-228600">
              <a:spcBef>
                <a:spcPct val="20000"/>
              </a:spcBef>
              <a:buChar char="»"/>
              <a:defRPr sz="2000">
                <a:solidFill>
                  <a:schemeClr val="tx1"/>
                </a:solidFill>
                <a:latin typeface="Arial" panose="020B060402020202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9pPr>
          </a:lstStyle>
          <a:p>
            <a:pPr algn="r" eaLnBrk="1" hangingPunct="1">
              <a:lnSpc>
                <a:spcPct val="100000"/>
              </a:lnSpc>
              <a:buFontTx/>
              <a:buNone/>
            </a:pPr>
            <a:r>
              <a:rPr lang="en-US" altLang="en-US" sz="2000" b="1">
                <a:solidFill>
                  <a:srgbClr val="000000"/>
                </a:solidFill>
              </a:rPr>
              <a:t>Architecture Model</a:t>
            </a:r>
            <a:endParaRPr lang="sv-SE" altLang="en-US" sz="2000" b="1">
              <a:solidFill>
                <a:srgbClr val="FFFFFF"/>
              </a:solidFill>
              <a:latin typeface="Minion"/>
            </a:endParaRPr>
          </a:p>
        </p:txBody>
      </p:sp>
      <p:grpSp>
        <p:nvGrpSpPr>
          <p:cNvPr id="133128" name="Group 8"/>
          <p:cNvGrpSpPr>
            <a:grpSpLocks/>
          </p:cNvGrpSpPr>
          <p:nvPr/>
        </p:nvGrpSpPr>
        <p:grpSpPr bwMode="auto">
          <a:xfrm>
            <a:off x="3803650" y="1125538"/>
            <a:ext cx="5116513" cy="1655762"/>
            <a:chOff x="3803971" y="1294213"/>
            <a:chExt cx="5116259" cy="1656184"/>
          </a:xfrm>
        </p:grpSpPr>
        <p:sp>
          <p:nvSpPr>
            <p:cNvPr id="133153" name="Right Arrow 9"/>
            <p:cNvSpPr>
              <a:spLocks noChangeArrowheads="1"/>
            </p:cNvSpPr>
            <p:nvPr/>
          </p:nvSpPr>
          <p:spPr bwMode="auto">
            <a:xfrm>
              <a:off x="3803971" y="2301989"/>
              <a:ext cx="1430865" cy="648408"/>
            </a:xfrm>
            <a:prstGeom prst="rightArrow">
              <a:avLst>
                <a:gd name="adj1" fmla="val 50000"/>
                <a:gd name="adj2" fmla="val 49999"/>
              </a:avLst>
            </a:prstGeom>
            <a:solidFill>
              <a:schemeClr val="accent1"/>
            </a:solidFill>
            <a:ln w="9525" algn="ctr">
              <a:solidFill>
                <a:schemeClr val="tx1"/>
              </a:solidFill>
              <a:round/>
              <a:headEnd/>
              <a:tailEnd/>
            </a:ln>
          </p:spPr>
          <p:txBody>
            <a:bodyPr/>
            <a:lstStyle>
              <a:lvl1pPr>
                <a:lnSpc>
                  <a:spcPct val="95000"/>
                </a:lnSpc>
                <a:buFont typeface="Arial" panose="020B0604020202020204" pitchFamily="34" charset="0"/>
                <a:buChar char="-"/>
                <a:defRPr sz="3200">
                  <a:solidFill>
                    <a:srgbClr val="0C2577"/>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sz="3200">
                  <a:solidFill>
                    <a:schemeClr val="bg1"/>
                  </a:solidFill>
                  <a:latin typeface="Minion"/>
                  <a:cs typeface="Calibri" panose="020F0502020204030204" pitchFamily="34" charset="0"/>
                </a:defRPr>
              </a:lvl2pPr>
              <a:lvl3pPr marL="1143000" indent="-228600">
                <a:spcBef>
                  <a:spcPct val="20000"/>
                </a:spcBef>
                <a:buChar char="•"/>
                <a:defRPr sz="2400">
                  <a:solidFill>
                    <a:schemeClr val="tx1"/>
                  </a:solidFill>
                  <a:latin typeface="Arial" panose="020B0604020202020204" pitchFamily="34" charset="0"/>
                  <a:cs typeface="Calibri" panose="020F0502020204030204" pitchFamily="34" charset="0"/>
                </a:defRPr>
              </a:lvl3pPr>
              <a:lvl4pPr marL="1600200" indent="-228600">
                <a:spcBef>
                  <a:spcPct val="20000"/>
                </a:spcBef>
                <a:buChar char="–"/>
                <a:defRPr sz="2000">
                  <a:solidFill>
                    <a:schemeClr val="tx1"/>
                  </a:solidFill>
                  <a:latin typeface="Arial" panose="020B0604020202020204" pitchFamily="34" charset="0"/>
                  <a:cs typeface="Calibri" panose="020F0502020204030204" pitchFamily="34" charset="0"/>
                </a:defRPr>
              </a:lvl4pPr>
              <a:lvl5pPr marL="2057400" indent="-228600">
                <a:spcBef>
                  <a:spcPct val="20000"/>
                </a:spcBef>
                <a:buChar char="»"/>
                <a:defRPr sz="2000">
                  <a:solidFill>
                    <a:schemeClr val="tx1"/>
                  </a:solidFill>
                  <a:latin typeface="Arial" panose="020B060402020202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9pPr>
            </a:lstStyle>
            <a:p>
              <a:pPr>
                <a:lnSpc>
                  <a:spcPct val="100000"/>
                </a:lnSpc>
                <a:buFontTx/>
                <a:buNone/>
              </a:pPr>
              <a:endParaRPr lang="sv-SE" altLang="en-US" sz="2400">
                <a:solidFill>
                  <a:srgbClr val="000000"/>
                </a:solidFill>
                <a:latin typeface="Times" panose="02020603050405020304" pitchFamily="18" charset="0"/>
              </a:endParaRPr>
            </a:p>
          </p:txBody>
        </p:sp>
        <p:graphicFrame>
          <p:nvGraphicFramePr>
            <p:cNvPr id="133154" name="Object 10"/>
            <p:cNvGraphicFramePr>
              <a:graphicFrameLocks noChangeAspect="1"/>
            </p:cNvGraphicFramePr>
            <p:nvPr/>
          </p:nvGraphicFramePr>
          <p:xfrm>
            <a:off x="5543611" y="1984807"/>
            <a:ext cx="1188629" cy="677558"/>
          </p:xfrm>
          <a:graphic>
            <a:graphicData uri="http://schemas.openxmlformats.org/presentationml/2006/ole">
              <mc:AlternateContent xmlns:mc="http://schemas.openxmlformats.org/markup-compatibility/2006">
                <mc:Choice xmlns:v="urn:schemas-microsoft-com:vml" Requires="v">
                  <p:oleObj spid="_x0000_s133165" name="Visio" r:id="rId4" imgW="4909364" imgH="2087761" progId="Visio.Drawing.11">
                    <p:embed/>
                  </p:oleObj>
                </mc:Choice>
                <mc:Fallback>
                  <p:oleObj name="Visio" r:id="rId4" imgW="4909364" imgH="2087761" progId="Visio.Drawing.11">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3611" y="1984807"/>
                          <a:ext cx="1188629" cy="677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155" name="Rectangle 11"/>
            <p:cNvSpPr>
              <a:spLocks noChangeArrowheads="1"/>
            </p:cNvSpPr>
            <p:nvPr/>
          </p:nvSpPr>
          <p:spPr bwMode="auto">
            <a:xfrm>
              <a:off x="5245594" y="1294213"/>
              <a:ext cx="1555234" cy="400110"/>
            </a:xfrm>
            <a:prstGeom prst="rect">
              <a:avLst/>
            </a:prstGeom>
            <a:solidFill>
              <a:srgbClr val="FFFFFF">
                <a:alpha val="6784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buFont typeface="Arial" panose="020B0604020202020204" pitchFamily="34" charset="0"/>
                <a:buChar char="-"/>
                <a:defRPr sz="3200">
                  <a:solidFill>
                    <a:srgbClr val="0C2577"/>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sz="3200">
                  <a:solidFill>
                    <a:schemeClr val="bg1"/>
                  </a:solidFill>
                  <a:latin typeface="Minion"/>
                  <a:cs typeface="Calibri" panose="020F0502020204030204" pitchFamily="34" charset="0"/>
                </a:defRPr>
              </a:lvl2pPr>
              <a:lvl3pPr marL="1143000" indent="-228600">
                <a:spcBef>
                  <a:spcPct val="20000"/>
                </a:spcBef>
                <a:buChar char="•"/>
                <a:defRPr sz="2400">
                  <a:solidFill>
                    <a:schemeClr val="tx1"/>
                  </a:solidFill>
                  <a:latin typeface="Arial" panose="020B0604020202020204" pitchFamily="34" charset="0"/>
                  <a:cs typeface="Calibri" panose="020F0502020204030204" pitchFamily="34" charset="0"/>
                </a:defRPr>
              </a:lvl3pPr>
              <a:lvl4pPr marL="1600200" indent="-228600">
                <a:spcBef>
                  <a:spcPct val="20000"/>
                </a:spcBef>
                <a:buChar char="–"/>
                <a:defRPr sz="2000">
                  <a:solidFill>
                    <a:schemeClr val="tx1"/>
                  </a:solidFill>
                  <a:latin typeface="Arial" panose="020B0604020202020204" pitchFamily="34" charset="0"/>
                  <a:cs typeface="Calibri" panose="020F0502020204030204" pitchFamily="34" charset="0"/>
                </a:defRPr>
              </a:lvl4pPr>
              <a:lvl5pPr marL="2057400" indent="-228600">
                <a:spcBef>
                  <a:spcPct val="20000"/>
                </a:spcBef>
                <a:buChar char="»"/>
                <a:defRPr sz="2000">
                  <a:solidFill>
                    <a:schemeClr val="tx1"/>
                  </a:solidFill>
                  <a:latin typeface="Arial" panose="020B060402020202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9pPr>
            </a:lstStyle>
            <a:p>
              <a:pPr algn="r" eaLnBrk="1" hangingPunct="1">
                <a:lnSpc>
                  <a:spcPct val="100000"/>
                </a:lnSpc>
                <a:buFontTx/>
                <a:buNone/>
              </a:pPr>
              <a:r>
                <a:rPr lang="en-US" altLang="en-US" sz="2000" b="1">
                  <a:solidFill>
                    <a:srgbClr val="0070C0"/>
                  </a:solidFill>
                </a:rPr>
                <a:t>Performance</a:t>
              </a:r>
              <a:endParaRPr lang="sv-SE" altLang="en-US" sz="2000" b="1">
                <a:solidFill>
                  <a:srgbClr val="0070C0"/>
                </a:solidFill>
                <a:latin typeface="Minion"/>
              </a:endParaRPr>
            </a:p>
          </p:txBody>
        </p:sp>
        <p:sp>
          <p:nvSpPr>
            <p:cNvPr id="133156" name="Rectangle 12"/>
            <p:cNvSpPr>
              <a:spLocks noChangeArrowheads="1"/>
            </p:cNvSpPr>
            <p:nvPr/>
          </p:nvSpPr>
          <p:spPr bwMode="auto">
            <a:xfrm>
              <a:off x="3804681" y="1846618"/>
              <a:ext cx="12287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buFont typeface="Arial" panose="020B0604020202020204" pitchFamily="34" charset="0"/>
                <a:buChar char="-"/>
                <a:defRPr sz="3200">
                  <a:solidFill>
                    <a:srgbClr val="0C2577"/>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sz="3200">
                  <a:solidFill>
                    <a:schemeClr val="bg1"/>
                  </a:solidFill>
                  <a:latin typeface="Minion"/>
                  <a:cs typeface="Calibri" panose="020F0502020204030204" pitchFamily="34" charset="0"/>
                </a:defRPr>
              </a:lvl2pPr>
              <a:lvl3pPr marL="1143000" indent="-228600">
                <a:spcBef>
                  <a:spcPct val="20000"/>
                </a:spcBef>
                <a:buChar char="•"/>
                <a:defRPr sz="2400">
                  <a:solidFill>
                    <a:schemeClr val="tx1"/>
                  </a:solidFill>
                  <a:latin typeface="Arial" panose="020B0604020202020204" pitchFamily="34" charset="0"/>
                  <a:cs typeface="Calibri" panose="020F0502020204030204" pitchFamily="34" charset="0"/>
                </a:defRPr>
              </a:lvl3pPr>
              <a:lvl4pPr marL="1600200" indent="-228600">
                <a:spcBef>
                  <a:spcPct val="20000"/>
                </a:spcBef>
                <a:buChar char="–"/>
                <a:defRPr sz="2000">
                  <a:solidFill>
                    <a:schemeClr val="tx1"/>
                  </a:solidFill>
                  <a:latin typeface="Arial" panose="020B0604020202020204" pitchFamily="34" charset="0"/>
                  <a:cs typeface="Calibri" panose="020F0502020204030204" pitchFamily="34" charset="0"/>
                </a:defRPr>
              </a:lvl4pPr>
              <a:lvl5pPr marL="2057400" indent="-228600">
                <a:spcBef>
                  <a:spcPct val="20000"/>
                </a:spcBef>
                <a:buChar char="»"/>
                <a:defRPr sz="2000">
                  <a:solidFill>
                    <a:schemeClr val="tx1"/>
                  </a:solidFill>
                  <a:latin typeface="Arial" panose="020B060402020202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9pPr>
            </a:lstStyle>
            <a:p>
              <a:pPr algn="r" eaLnBrk="1" hangingPunct="1">
                <a:lnSpc>
                  <a:spcPct val="100000"/>
                </a:lnSpc>
                <a:buFontTx/>
                <a:buNone/>
              </a:pPr>
              <a:r>
                <a:rPr lang="en-US" altLang="en-US" sz="2000" b="1">
                  <a:solidFill>
                    <a:srgbClr val="000000"/>
                  </a:solidFill>
                </a:rPr>
                <a:t>generates</a:t>
              </a:r>
              <a:endParaRPr lang="sv-SE" altLang="en-US" sz="2000" b="1">
                <a:solidFill>
                  <a:srgbClr val="FFFFFF"/>
                </a:solidFill>
                <a:latin typeface="Minion"/>
              </a:endParaRPr>
            </a:p>
          </p:txBody>
        </p:sp>
        <p:sp>
          <p:nvSpPr>
            <p:cNvPr id="133157" name="Rectangle 13"/>
            <p:cNvSpPr>
              <a:spLocks noChangeArrowheads="1"/>
            </p:cNvSpPr>
            <p:nvPr/>
          </p:nvSpPr>
          <p:spPr bwMode="auto">
            <a:xfrm>
              <a:off x="7027742" y="1294213"/>
              <a:ext cx="847155" cy="400110"/>
            </a:xfrm>
            <a:prstGeom prst="rect">
              <a:avLst/>
            </a:prstGeom>
            <a:solidFill>
              <a:srgbClr val="FFFFFF">
                <a:alpha val="6784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buFont typeface="Arial" panose="020B0604020202020204" pitchFamily="34" charset="0"/>
                <a:buChar char="-"/>
                <a:defRPr sz="3200">
                  <a:solidFill>
                    <a:srgbClr val="0C2577"/>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sz="3200">
                  <a:solidFill>
                    <a:schemeClr val="bg1"/>
                  </a:solidFill>
                  <a:latin typeface="Minion"/>
                  <a:cs typeface="Calibri" panose="020F0502020204030204" pitchFamily="34" charset="0"/>
                </a:defRPr>
              </a:lvl2pPr>
              <a:lvl3pPr marL="1143000" indent="-228600">
                <a:spcBef>
                  <a:spcPct val="20000"/>
                </a:spcBef>
                <a:buChar char="•"/>
                <a:defRPr sz="2400">
                  <a:solidFill>
                    <a:schemeClr val="tx1"/>
                  </a:solidFill>
                  <a:latin typeface="Arial" panose="020B0604020202020204" pitchFamily="34" charset="0"/>
                  <a:cs typeface="Calibri" panose="020F0502020204030204" pitchFamily="34" charset="0"/>
                </a:defRPr>
              </a:lvl3pPr>
              <a:lvl4pPr marL="1600200" indent="-228600">
                <a:spcBef>
                  <a:spcPct val="20000"/>
                </a:spcBef>
                <a:buChar char="–"/>
                <a:defRPr sz="2000">
                  <a:solidFill>
                    <a:schemeClr val="tx1"/>
                  </a:solidFill>
                  <a:latin typeface="Arial" panose="020B0604020202020204" pitchFamily="34" charset="0"/>
                  <a:cs typeface="Calibri" panose="020F0502020204030204" pitchFamily="34" charset="0"/>
                </a:defRPr>
              </a:lvl4pPr>
              <a:lvl5pPr marL="2057400" indent="-228600">
                <a:spcBef>
                  <a:spcPct val="20000"/>
                </a:spcBef>
                <a:buChar char="»"/>
                <a:defRPr sz="2000">
                  <a:solidFill>
                    <a:schemeClr val="tx1"/>
                  </a:solidFill>
                  <a:latin typeface="Arial" panose="020B060402020202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9pPr>
            </a:lstStyle>
            <a:p>
              <a:pPr algn="r" eaLnBrk="1" hangingPunct="1">
                <a:lnSpc>
                  <a:spcPct val="100000"/>
                </a:lnSpc>
                <a:buFontTx/>
                <a:buNone/>
              </a:pPr>
              <a:r>
                <a:rPr lang="en-US" altLang="en-US" sz="2000" b="1">
                  <a:solidFill>
                    <a:srgbClr val="0070C0"/>
                  </a:solidFill>
                </a:rPr>
                <a:t>Safety</a:t>
              </a:r>
              <a:endParaRPr lang="sv-SE" altLang="en-US" sz="2000" b="1">
                <a:solidFill>
                  <a:srgbClr val="0070C0"/>
                </a:solidFill>
                <a:latin typeface="Minion"/>
              </a:endParaRPr>
            </a:p>
          </p:txBody>
        </p:sp>
        <p:sp>
          <p:nvSpPr>
            <p:cNvPr id="133158" name="Rectangle 14"/>
            <p:cNvSpPr>
              <a:spLocks noChangeArrowheads="1"/>
            </p:cNvSpPr>
            <p:nvPr/>
          </p:nvSpPr>
          <p:spPr bwMode="auto">
            <a:xfrm>
              <a:off x="8101812" y="1294213"/>
              <a:ext cx="646652" cy="400110"/>
            </a:xfrm>
            <a:prstGeom prst="rect">
              <a:avLst/>
            </a:prstGeom>
            <a:solidFill>
              <a:srgbClr val="FFFFFF">
                <a:alpha val="6784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buFont typeface="Arial" panose="020B0604020202020204" pitchFamily="34" charset="0"/>
                <a:buChar char="-"/>
                <a:defRPr sz="3200">
                  <a:solidFill>
                    <a:srgbClr val="0C2577"/>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sz="3200">
                  <a:solidFill>
                    <a:schemeClr val="bg1"/>
                  </a:solidFill>
                  <a:latin typeface="Minion"/>
                  <a:cs typeface="Calibri" panose="020F0502020204030204" pitchFamily="34" charset="0"/>
                </a:defRPr>
              </a:lvl2pPr>
              <a:lvl3pPr marL="1143000" indent="-228600">
                <a:spcBef>
                  <a:spcPct val="20000"/>
                </a:spcBef>
                <a:buChar char="•"/>
                <a:defRPr sz="2400">
                  <a:solidFill>
                    <a:schemeClr val="tx1"/>
                  </a:solidFill>
                  <a:latin typeface="Arial" panose="020B0604020202020204" pitchFamily="34" charset="0"/>
                  <a:cs typeface="Calibri" panose="020F0502020204030204" pitchFamily="34" charset="0"/>
                </a:defRPr>
              </a:lvl3pPr>
              <a:lvl4pPr marL="1600200" indent="-228600">
                <a:spcBef>
                  <a:spcPct val="20000"/>
                </a:spcBef>
                <a:buChar char="–"/>
                <a:defRPr sz="2000">
                  <a:solidFill>
                    <a:schemeClr val="tx1"/>
                  </a:solidFill>
                  <a:latin typeface="Arial" panose="020B0604020202020204" pitchFamily="34" charset="0"/>
                  <a:cs typeface="Calibri" panose="020F0502020204030204" pitchFamily="34" charset="0"/>
                </a:defRPr>
              </a:lvl4pPr>
              <a:lvl5pPr marL="2057400" indent="-228600">
                <a:spcBef>
                  <a:spcPct val="20000"/>
                </a:spcBef>
                <a:buChar char="»"/>
                <a:defRPr sz="2000">
                  <a:solidFill>
                    <a:schemeClr val="tx1"/>
                  </a:solidFill>
                  <a:latin typeface="Arial" panose="020B060402020202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9pPr>
            </a:lstStyle>
            <a:p>
              <a:pPr algn="r" eaLnBrk="1" hangingPunct="1">
                <a:lnSpc>
                  <a:spcPct val="100000"/>
                </a:lnSpc>
                <a:buFontTx/>
                <a:buNone/>
              </a:pPr>
              <a:r>
                <a:rPr lang="en-US" altLang="en-US" sz="2000" b="1">
                  <a:solidFill>
                    <a:srgbClr val="0070C0"/>
                  </a:solidFill>
                </a:rPr>
                <a:t>Cost</a:t>
              </a:r>
              <a:endParaRPr lang="sv-SE" altLang="en-US" sz="2000" b="1">
                <a:solidFill>
                  <a:srgbClr val="0070C0"/>
                </a:solidFill>
                <a:latin typeface="Minion"/>
              </a:endParaRPr>
            </a:p>
          </p:txBody>
        </p:sp>
        <p:pic>
          <p:nvPicPr>
            <p:cNvPr id="16" name="Picture 4" descr="http://www.assess.com/xcart/skin/common_files/images/software/Iteman4/I4_Output_Frequency.jpg"/>
            <p:cNvPicPr>
              <a:picLocks noChangeAspect="1" noChangeArrowheads="1"/>
            </p:cNvPicPr>
            <p:nvPr/>
          </p:nvPicPr>
          <p:blipFill>
            <a:blip r:embed="rId6"/>
            <a:srcRect/>
            <a:stretch>
              <a:fillRect/>
            </a:stretch>
          </p:blipFill>
          <p:spPr bwMode="auto">
            <a:xfrm>
              <a:off x="6993101" y="1999243"/>
              <a:ext cx="866732" cy="6494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 name="Picture 7" descr="http://www.amosweb.com/images/Cost23c.gif"/>
            <p:cNvPicPr>
              <a:picLocks noChangeAspect="1" noChangeArrowheads="1"/>
            </p:cNvPicPr>
            <p:nvPr/>
          </p:nvPicPr>
          <p:blipFill>
            <a:blip r:embed="rId7"/>
            <a:srcRect/>
            <a:stretch>
              <a:fillRect/>
            </a:stretch>
          </p:blipFill>
          <p:spPr bwMode="auto">
            <a:xfrm>
              <a:off x="8121757" y="2021473"/>
              <a:ext cx="627032" cy="6034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33161" name="Rectangle 17"/>
            <p:cNvSpPr>
              <a:spLocks noChangeArrowheads="1"/>
            </p:cNvSpPr>
            <p:nvPr/>
          </p:nvSpPr>
          <p:spPr bwMode="auto">
            <a:xfrm>
              <a:off x="5580112" y="1582245"/>
              <a:ext cx="9638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buFont typeface="Arial" panose="020B0604020202020204" pitchFamily="34" charset="0"/>
                <a:buChar char="-"/>
                <a:defRPr sz="3200">
                  <a:solidFill>
                    <a:srgbClr val="0C2577"/>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sz="3200">
                  <a:solidFill>
                    <a:schemeClr val="bg1"/>
                  </a:solidFill>
                  <a:latin typeface="Minion"/>
                  <a:cs typeface="Calibri" panose="020F0502020204030204" pitchFamily="34" charset="0"/>
                </a:defRPr>
              </a:lvl2pPr>
              <a:lvl3pPr marL="1143000" indent="-228600">
                <a:spcBef>
                  <a:spcPct val="20000"/>
                </a:spcBef>
                <a:buChar char="•"/>
                <a:defRPr sz="2400">
                  <a:solidFill>
                    <a:schemeClr val="tx1"/>
                  </a:solidFill>
                  <a:latin typeface="Arial" panose="020B0604020202020204" pitchFamily="34" charset="0"/>
                  <a:cs typeface="Calibri" panose="020F0502020204030204" pitchFamily="34" charset="0"/>
                </a:defRPr>
              </a:lvl3pPr>
              <a:lvl4pPr marL="1600200" indent="-228600">
                <a:spcBef>
                  <a:spcPct val="20000"/>
                </a:spcBef>
                <a:buChar char="–"/>
                <a:defRPr sz="2000">
                  <a:solidFill>
                    <a:schemeClr val="tx1"/>
                  </a:solidFill>
                  <a:latin typeface="Arial" panose="020B0604020202020204" pitchFamily="34" charset="0"/>
                  <a:cs typeface="Calibri" panose="020F0502020204030204" pitchFamily="34" charset="0"/>
                </a:defRPr>
              </a:lvl4pPr>
              <a:lvl5pPr marL="2057400" indent="-228600">
                <a:spcBef>
                  <a:spcPct val="20000"/>
                </a:spcBef>
                <a:buChar char="»"/>
                <a:defRPr sz="2000">
                  <a:solidFill>
                    <a:schemeClr val="tx1"/>
                  </a:solidFill>
                  <a:latin typeface="Arial" panose="020B060402020202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9pPr>
            </a:lstStyle>
            <a:p>
              <a:pPr algn="r" eaLnBrk="1" hangingPunct="1">
                <a:lnSpc>
                  <a:spcPct val="100000"/>
                </a:lnSpc>
                <a:buFontTx/>
                <a:buNone/>
              </a:pPr>
              <a:r>
                <a:rPr lang="en-US" altLang="en-US" sz="2000" b="1">
                  <a:solidFill>
                    <a:srgbClr val="0070C0"/>
                  </a:solidFill>
                </a:rPr>
                <a:t>Analysis</a:t>
              </a:r>
              <a:endParaRPr lang="sv-SE" altLang="en-US" sz="2000">
                <a:solidFill>
                  <a:srgbClr val="0070C0"/>
                </a:solidFill>
                <a:latin typeface="Minion"/>
              </a:endParaRPr>
            </a:p>
          </p:txBody>
        </p:sp>
        <p:sp>
          <p:nvSpPr>
            <p:cNvPr id="133162" name="Rectangle 18"/>
            <p:cNvSpPr>
              <a:spLocks noChangeArrowheads="1"/>
            </p:cNvSpPr>
            <p:nvPr/>
          </p:nvSpPr>
          <p:spPr bwMode="auto">
            <a:xfrm>
              <a:off x="6948264" y="1582245"/>
              <a:ext cx="9638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buFont typeface="Arial" panose="020B0604020202020204" pitchFamily="34" charset="0"/>
                <a:buChar char="-"/>
                <a:defRPr sz="3200">
                  <a:solidFill>
                    <a:srgbClr val="0C2577"/>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sz="3200">
                  <a:solidFill>
                    <a:schemeClr val="bg1"/>
                  </a:solidFill>
                  <a:latin typeface="Minion"/>
                  <a:cs typeface="Calibri" panose="020F0502020204030204" pitchFamily="34" charset="0"/>
                </a:defRPr>
              </a:lvl2pPr>
              <a:lvl3pPr marL="1143000" indent="-228600">
                <a:spcBef>
                  <a:spcPct val="20000"/>
                </a:spcBef>
                <a:buChar char="•"/>
                <a:defRPr sz="2400">
                  <a:solidFill>
                    <a:schemeClr val="tx1"/>
                  </a:solidFill>
                  <a:latin typeface="Arial" panose="020B0604020202020204" pitchFamily="34" charset="0"/>
                  <a:cs typeface="Calibri" panose="020F0502020204030204" pitchFamily="34" charset="0"/>
                </a:defRPr>
              </a:lvl3pPr>
              <a:lvl4pPr marL="1600200" indent="-228600">
                <a:spcBef>
                  <a:spcPct val="20000"/>
                </a:spcBef>
                <a:buChar char="–"/>
                <a:defRPr sz="2000">
                  <a:solidFill>
                    <a:schemeClr val="tx1"/>
                  </a:solidFill>
                  <a:latin typeface="Arial" panose="020B0604020202020204" pitchFamily="34" charset="0"/>
                  <a:cs typeface="Calibri" panose="020F0502020204030204" pitchFamily="34" charset="0"/>
                </a:defRPr>
              </a:lvl4pPr>
              <a:lvl5pPr marL="2057400" indent="-228600">
                <a:spcBef>
                  <a:spcPct val="20000"/>
                </a:spcBef>
                <a:buChar char="»"/>
                <a:defRPr sz="2000">
                  <a:solidFill>
                    <a:schemeClr val="tx1"/>
                  </a:solidFill>
                  <a:latin typeface="Arial" panose="020B060402020202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9pPr>
            </a:lstStyle>
            <a:p>
              <a:pPr algn="r" eaLnBrk="1" hangingPunct="1">
                <a:lnSpc>
                  <a:spcPct val="100000"/>
                </a:lnSpc>
                <a:buFontTx/>
                <a:buNone/>
              </a:pPr>
              <a:r>
                <a:rPr lang="en-US" altLang="en-US" sz="2000" b="1">
                  <a:solidFill>
                    <a:srgbClr val="0070C0"/>
                  </a:solidFill>
                </a:rPr>
                <a:t>Analysis</a:t>
              </a:r>
              <a:endParaRPr lang="sv-SE" altLang="en-US" sz="2000">
                <a:solidFill>
                  <a:srgbClr val="0070C0"/>
                </a:solidFill>
                <a:latin typeface="Minion"/>
              </a:endParaRPr>
            </a:p>
          </p:txBody>
        </p:sp>
        <p:sp>
          <p:nvSpPr>
            <p:cNvPr id="133163" name="Rectangle 19"/>
            <p:cNvSpPr>
              <a:spLocks noChangeArrowheads="1"/>
            </p:cNvSpPr>
            <p:nvPr/>
          </p:nvSpPr>
          <p:spPr bwMode="auto">
            <a:xfrm>
              <a:off x="7956376" y="1582245"/>
              <a:ext cx="9638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buFont typeface="Arial" panose="020B0604020202020204" pitchFamily="34" charset="0"/>
                <a:buChar char="-"/>
                <a:defRPr sz="3200">
                  <a:solidFill>
                    <a:srgbClr val="0C2577"/>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sz="3200">
                  <a:solidFill>
                    <a:schemeClr val="bg1"/>
                  </a:solidFill>
                  <a:latin typeface="Minion"/>
                  <a:cs typeface="Calibri" panose="020F0502020204030204" pitchFamily="34" charset="0"/>
                </a:defRPr>
              </a:lvl2pPr>
              <a:lvl3pPr marL="1143000" indent="-228600">
                <a:spcBef>
                  <a:spcPct val="20000"/>
                </a:spcBef>
                <a:buChar char="•"/>
                <a:defRPr sz="2400">
                  <a:solidFill>
                    <a:schemeClr val="tx1"/>
                  </a:solidFill>
                  <a:latin typeface="Arial" panose="020B0604020202020204" pitchFamily="34" charset="0"/>
                  <a:cs typeface="Calibri" panose="020F0502020204030204" pitchFamily="34" charset="0"/>
                </a:defRPr>
              </a:lvl3pPr>
              <a:lvl4pPr marL="1600200" indent="-228600">
                <a:spcBef>
                  <a:spcPct val="20000"/>
                </a:spcBef>
                <a:buChar char="–"/>
                <a:defRPr sz="2000">
                  <a:solidFill>
                    <a:schemeClr val="tx1"/>
                  </a:solidFill>
                  <a:latin typeface="Arial" panose="020B0604020202020204" pitchFamily="34" charset="0"/>
                  <a:cs typeface="Calibri" panose="020F0502020204030204" pitchFamily="34" charset="0"/>
                </a:defRPr>
              </a:lvl4pPr>
              <a:lvl5pPr marL="2057400" indent="-228600">
                <a:spcBef>
                  <a:spcPct val="20000"/>
                </a:spcBef>
                <a:buChar char="»"/>
                <a:defRPr sz="2000">
                  <a:solidFill>
                    <a:schemeClr val="tx1"/>
                  </a:solidFill>
                  <a:latin typeface="Arial" panose="020B060402020202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9pPr>
            </a:lstStyle>
            <a:p>
              <a:pPr algn="r" eaLnBrk="1" hangingPunct="1">
                <a:lnSpc>
                  <a:spcPct val="100000"/>
                </a:lnSpc>
                <a:buFontTx/>
                <a:buNone/>
              </a:pPr>
              <a:r>
                <a:rPr lang="en-US" altLang="en-US" sz="2000" b="1">
                  <a:solidFill>
                    <a:srgbClr val="0070C0"/>
                  </a:solidFill>
                </a:rPr>
                <a:t>Analysis</a:t>
              </a:r>
              <a:endParaRPr lang="sv-SE" altLang="en-US" sz="2000">
                <a:solidFill>
                  <a:srgbClr val="0070C0"/>
                </a:solidFill>
                <a:latin typeface="Minion"/>
              </a:endParaRPr>
            </a:p>
          </p:txBody>
        </p:sp>
      </p:grpSp>
      <p:grpSp>
        <p:nvGrpSpPr>
          <p:cNvPr id="133129" name="Group 20"/>
          <p:cNvGrpSpPr>
            <a:grpSpLocks/>
          </p:cNvGrpSpPr>
          <p:nvPr/>
        </p:nvGrpSpPr>
        <p:grpSpPr bwMode="auto">
          <a:xfrm>
            <a:off x="3814763" y="4508500"/>
            <a:ext cx="1808162" cy="1657350"/>
            <a:chOff x="3814729" y="4678589"/>
            <a:chExt cx="1808440" cy="1656184"/>
          </a:xfrm>
        </p:grpSpPr>
        <p:sp>
          <p:nvSpPr>
            <p:cNvPr id="133151" name="Right Arrow 21"/>
            <p:cNvSpPr>
              <a:spLocks noChangeArrowheads="1"/>
            </p:cNvSpPr>
            <p:nvPr/>
          </p:nvSpPr>
          <p:spPr bwMode="auto">
            <a:xfrm flipH="1">
              <a:off x="3814729" y="4678589"/>
              <a:ext cx="1430865" cy="648408"/>
            </a:xfrm>
            <a:prstGeom prst="rightArrow">
              <a:avLst>
                <a:gd name="adj1" fmla="val 50000"/>
                <a:gd name="adj2" fmla="val 49999"/>
              </a:avLst>
            </a:prstGeom>
            <a:solidFill>
              <a:schemeClr val="accent1"/>
            </a:solidFill>
            <a:ln w="9525" algn="ctr">
              <a:solidFill>
                <a:schemeClr val="tx1"/>
              </a:solidFill>
              <a:round/>
              <a:headEnd/>
              <a:tailEnd/>
            </a:ln>
          </p:spPr>
          <p:txBody>
            <a:bodyPr/>
            <a:lstStyle>
              <a:lvl1pPr>
                <a:lnSpc>
                  <a:spcPct val="95000"/>
                </a:lnSpc>
                <a:buFont typeface="Arial" panose="020B0604020202020204" pitchFamily="34" charset="0"/>
                <a:buChar char="-"/>
                <a:defRPr sz="3200">
                  <a:solidFill>
                    <a:srgbClr val="0C2577"/>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sz="3200">
                  <a:solidFill>
                    <a:schemeClr val="bg1"/>
                  </a:solidFill>
                  <a:latin typeface="Minion"/>
                  <a:cs typeface="Calibri" panose="020F0502020204030204" pitchFamily="34" charset="0"/>
                </a:defRPr>
              </a:lvl2pPr>
              <a:lvl3pPr marL="1143000" indent="-228600">
                <a:spcBef>
                  <a:spcPct val="20000"/>
                </a:spcBef>
                <a:buChar char="•"/>
                <a:defRPr sz="2400">
                  <a:solidFill>
                    <a:schemeClr val="tx1"/>
                  </a:solidFill>
                  <a:latin typeface="Arial" panose="020B0604020202020204" pitchFamily="34" charset="0"/>
                  <a:cs typeface="Calibri" panose="020F0502020204030204" pitchFamily="34" charset="0"/>
                </a:defRPr>
              </a:lvl3pPr>
              <a:lvl4pPr marL="1600200" indent="-228600">
                <a:spcBef>
                  <a:spcPct val="20000"/>
                </a:spcBef>
                <a:buChar char="–"/>
                <a:defRPr sz="2000">
                  <a:solidFill>
                    <a:schemeClr val="tx1"/>
                  </a:solidFill>
                  <a:latin typeface="Arial" panose="020B0604020202020204" pitchFamily="34" charset="0"/>
                  <a:cs typeface="Calibri" panose="020F0502020204030204" pitchFamily="34" charset="0"/>
                </a:defRPr>
              </a:lvl4pPr>
              <a:lvl5pPr marL="2057400" indent="-228600">
                <a:spcBef>
                  <a:spcPct val="20000"/>
                </a:spcBef>
                <a:buChar char="»"/>
                <a:defRPr sz="2000">
                  <a:solidFill>
                    <a:schemeClr val="tx1"/>
                  </a:solidFill>
                  <a:latin typeface="Arial" panose="020B060402020202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9pPr>
            </a:lstStyle>
            <a:p>
              <a:pPr>
                <a:lnSpc>
                  <a:spcPct val="100000"/>
                </a:lnSpc>
                <a:buFontTx/>
                <a:buNone/>
              </a:pPr>
              <a:endParaRPr lang="sv-SE" altLang="en-US" sz="2400">
                <a:solidFill>
                  <a:srgbClr val="000000"/>
                </a:solidFill>
                <a:latin typeface="Times" panose="02020603050405020304" pitchFamily="18" charset="0"/>
              </a:endParaRPr>
            </a:p>
          </p:txBody>
        </p:sp>
        <p:sp>
          <p:nvSpPr>
            <p:cNvPr id="133152" name="Rectangle 22"/>
            <p:cNvSpPr>
              <a:spLocks noChangeArrowheads="1"/>
            </p:cNvSpPr>
            <p:nvPr/>
          </p:nvSpPr>
          <p:spPr bwMode="auto">
            <a:xfrm>
              <a:off x="3982142" y="5319110"/>
              <a:ext cx="164102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buFont typeface="Arial" panose="020B0604020202020204" pitchFamily="34" charset="0"/>
                <a:buChar char="-"/>
                <a:defRPr sz="3200">
                  <a:solidFill>
                    <a:srgbClr val="0C2577"/>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sz="3200">
                  <a:solidFill>
                    <a:schemeClr val="bg1"/>
                  </a:solidFill>
                  <a:latin typeface="Minion"/>
                  <a:cs typeface="Calibri" panose="020F0502020204030204" pitchFamily="34" charset="0"/>
                </a:defRPr>
              </a:lvl2pPr>
              <a:lvl3pPr marL="1143000" indent="-228600">
                <a:spcBef>
                  <a:spcPct val="20000"/>
                </a:spcBef>
                <a:buChar char="•"/>
                <a:defRPr sz="2400">
                  <a:solidFill>
                    <a:schemeClr val="tx1"/>
                  </a:solidFill>
                  <a:latin typeface="Arial" panose="020B0604020202020204" pitchFamily="34" charset="0"/>
                  <a:cs typeface="Calibri" panose="020F0502020204030204" pitchFamily="34" charset="0"/>
                </a:defRPr>
              </a:lvl3pPr>
              <a:lvl4pPr marL="1600200" indent="-228600">
                <a:spcBef>
                  <a:spcPct val="20000"/>
                </a:spcBef>
                <a:buChar char="–"/>
                <a:defRPr sz="2000">
                  <a:solidFill>
                    <a:schemeClr val="tx1"/>
                  </a:solidFill>
                  <a:latin typeface="Arial" panose="020B0604020202020204" pitchFamily="34" charset="0"/>
                  <a:cs typeface="Calibri" panose="020F0502020204030204" pitchFamily="34" charset="0"/>
                </a:defRPr>
              </a:lvl4pPr>
              <a:lvl5pPr marL="2057400" indent="-228600">
                <a:spcBef>
                  <a:spcPct val="20000"/>
                </a:spcBef>
                <a:buChar char="»"/>
                <a:defRPr sz="2000">
                  <a:solidFill>
                    <a:schemeClr val="tx1"/>
                  </a:solidFill>
                  <a:latin typeface="Arial" panose="020B060402020202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9pPr>
            </a:lstStyle>
            <a:p>
              <a:pPr algn="ctr" eaLnBrk="1" hangingPunct="1">
                <a:lnSpc>
                  <a:spcPct val="100000"/>
                </a:lnSpc>
                <a:buFontTx/>
                <a:buNone/>
              </a:pPr>
              <a:r>
                <a:rPr lang="en-US" altLang="en-US" sz="2000" b="1">
                  <a:solidFill>
                    <a:srgbClr val="000000"/>
                  </a:solidFill>
                </a:rPr>
                <a:t>generate new</a:t>
              </a:r>
              <a:br>
                <a:rPr lang="en-US" altLang="en-US" sz="2000" b="1">
                  <a:solidFill>
                    <a:srgbClr val="000000"/>
                  </a:solidFill>
                </a:rPr>
              </a:br>
              <a:r>
                <a:rPr lang="en-US" altLang="en-US" sz="2000" b="1">
                  <a:solidFill>
                    <a:srgbClr val="000000"/>
                  </a:solidFill>
                </a:rPr>
                <a:t>alternative</a:t>
              </a:r>
            </a:p>
            <a:p>
              <a:pPr algn="ctr" eaLnBrk="1" hangingPunct="1">
                <a:lnSpc>
                  <a:spcPct val="100000"/>
                </a:lnSpc>
                <a:buFontTx/>
                <a:buNone/>
              </a:pPr>
              <a:r>
                <a:rPr lang="en-US" altLang="en-US" sz="2000" b="1">
                  <a:solidFill>
                    <a:srgbClr val="000000"/>
                  </a:solidFill>
                </a:rPr>
                <a:t>architectures</a:t>
              </a:r>
              <a:endParaRPr lang="sv-SE" altLang="en-US" sz="2000" b="1">
                <a:solidFill>
                  <a:srgbClr val="FFFFFF"/>
                </a:solidFill>
                <a:latin typeface="Minion"/>
              </a:endParaRPr>
            </a:p>
          </p:txBody>
        </p:sp>
      </p:grpSp>
      <p:grpSp>
        <p:nvGrpSpPr>
          <p:cNvPr id="133130" name="Group 23"/>
          <p:cNvGrpSpPr>
            <a:grpSpLocks/>
          </p:cNvGrpSpPr>
          <p:nvPr/>
        </p:nvGrpSpPr>
        <p:grpSpPr bwMode="auto">
          <a:xfrm>
            <a:off x="5213350" y="2757488"/>
            <a:ext cx="3390900" cy="2903537"/>
            <a:chOff x="5213941" y="2927029"/>
            <a:chExt cx="3390507" cy="2903688"/>
          </a:xfrm>
        </p:grpSpPr>
        <p:grpSp>
          <p:nvGrpSpPr>
            <p:cNvPr id="133139" name="Group 20"/>
            <p:cNvGrpSpPr>
              <a:grpSpLocks/>
            </p:cNvGrpSpPr>
            <p:nvPr/>
          </p:nvGrpSpPr>
          <p:grpSpPr bwMode="auto">
            <a:xfrm>
              <a:off x="6006218" y="3865470"/>
              <a:ext cx="2598230" cy="1965247"/>
              <a:chOff x="1524000" y="1752600"/>
              <a:chExt cx="6096000" cy="4572000"/>
            </a:xfrm>
          </p:grpSpPr>
          <p:pic>
            <p:nvPicPr>
              <p:cNvPr id="28" name="Picture 2" descr="E:\Documents\Publication\2011\CEC2011\PNG\crn_sms_3d_paretofront_topology.png"/>
              <p:cNvPicPr>
                <a:picLocks noChangeAspect="1" noChangeArrowheads="1"/>
              </p:cNvPicPr>
              <p:nvPr/>
            </p:nvPicPr>
            <p:blipFill>
              <a:blip r:embed="rId8"/>
              <a:srcRect/>
              <a:stretch>
                <a:fillRect/>
              </a:stretch>
            </p:blipFill>
            <p:spPr bwMode="auto">
              <a:xfrm>
                <a:off x="1523517" y="1752181"/>
                <a:ext cx="6096483" cy="4572419"/>
              </a:xfrm>
              <a:prstGeom prst="rect">
                <a:avLst/>
              </a:prstGeom>
              <a:ln>
                <a:noFill/>
              </a:ln>
              <a:effectLst>
                <a:outerShdw blurRad="292100" dist="139700" dir="2700000" algn="tl" rotWithShape="0">
                  <a:srgbClr val="333333">
                    <a:alpha val="65000"/>
                  </a:srgbClr>
                </a:outerShdw>
              </a:effectLst>
            </p:spPr>
          </p:pic>
          <p:cxnSp>
            <p:nvCxnSpPr>
              <p:cNvPr id="29" name="Straight Arrow Connector 28"/>
              <p:cNvCxnSpPr>
                <a:endCxn id="133147" idx="2"/>
              </p:cNvCxnSpPr>
              <p:nvPr/>
            </p:nvCxnSpPr>
            <p:spPr bwMode="auto">
              <a:xfrm rot="16200000" flipV="1">
                <a:off x="2400807" y="3955952"/>
                <a:ext cx="1399797" cy="286763"/>
              </a:xfrm>
              <a:prstGeom prst="straightConnector1">
                <a:avLst/>
              </a:prstGeom>
              <a:ln w="19050">
                <a:solidFill>
                  <a:srgbClr val="0000FF"/>
                </a:solidFill>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30" name="Straight Arrow Connector 29"/>
              <p:cNvCxnSpPr>
                <a:endCxn id="133146" idx="2"/>
              </p:cNvCxnSpPr>
              <p:nvPr/>
            </p:nvCxnSpPr>
            <p:spPr bwMode="auto">
              <a:xfrm rot="5400000" flipH="1" flipV="1">
                <a:off x="3229502" y="3900719"/>
                <a:ext cx="1861469" cy="245796"/>
              </a:xfrm>
              <a:prstGeom prst="straightConnector1">
                <a:avLst/>
              </a:prstGeom>
              <a:ln w="19050">
                <a:solidFill>
                  <a:srgbClr val="00FF00"/>
                </a:solidFill>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31" name="Straight Arrow Connector 30"/>
              <p:cNvCxnSpPr>
                <a:endCxn id="133148" idx="2"/>
              </p:cNvCxnSpPr>
              <p:nvPr/>
            </p:nvCxnSpPr>
            <p:spPr bwMode="auto">
              <a:xfrm rot="5400000" flipH="1" flipV="1">
                <a:off x="5552311" y="3208301"/>
                <a:ext cx="1602932" cy="670353"/>
              </a:xfrm>
              <a:prstGeom prst="straightConnector1">
                <a:avLst/>
              </a:prstGeom>
              <a:ln w="19050">
                <a:solidFill>
                  <a:srgbClr val="FF0000"/>
                </a:solidFill>
                <a:headEnd type="none" w="med" len="med"/>
                <a:tailEnd type="arrow"/>
              </a:ln>
            </p:spPr>
            <p:style>
              <a:lnRef idx="1">
                <a:schemeClr val="accent2"/>
              </a:lnRef>
              <a:fillRef idx="0">
                <a:schemeClr val="accent2"/>
              </a:fillRef>
              <a:effectRef idx="0">
                <a:schemeClr val="accent2"/>
              </a:effectRef>
              <a:fontRef idx="minor">
                <a:schemeClr val="tx1"/>
              </a:fontRef>
            </p:style>
          </p:cxnSp>
          <p:pic>
            <p:nvPicPr>
              <p:cNvPr id="133146" name="Picture 31" descr="architecture_d.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33800" y="2514600"/>
                <a:ext cx="1097280" cy="57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47" name="Picture 32" descr="architecture_a.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407920" y="2819402"/>
                <a:ext cx="1097280" cy="58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48" name="Picture 33" descr="architecture_e.PN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24600" y="1981200"/>
                <a:ext cx="731520" cy="761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49" name="Picture 34" descr="architecture_c.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029200" y="2438400"/>
                <a:ext cx="1097280" cy="581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6" name="Straight Arrow Connector 35"/>
              <p:cNvCxnSpPr>
                <a:endCxn id="133149" idx="2"/>
              </p:cNvCxnSpPr>
              <p:nvPr/>
            </p:nvCxnSpPr>
            <p:spPr bwMode="auto">
              <a:xfrm rot="5400000" flipH="1" flipV="1">
                <a:off x="4717527" y="3176768"/>
                <a:ext cx="1019376" cy="703869"/>
              </a:xfrm>
              <a:prstGeom prst="straightConnector1">
                <a:avLst/>
              </a:prstGeom>
              <a:ln w="19050">
                <a:solidFill>
                  <a:srgbClr val="00FF00"/>
                </a:solidFill>
                <a:headEnd type="none" w="med" len="med"/>
                <a:tailEnd type="arrow"/>
              </a:ln>
            </p:spPr>
            <p:style>
              <a:lnRef idx="1">
                <a:schemeClr val="accent2"/>
              </a:lnRef>
              <a:fillRef idx="0">
                <a:schemeClr val="accent2"/>
              </a:fillRef>
              <a:effectRef idx="0">
                <a:schemeClr val="accent2"/>
              </a:effectRef>
              <a:fontRef idx="minor">
                <a:schemeClr val="tx1"/>
              </a:fontRef>
            </p:style>
          </p:cxnSp>
        </p:grpSp>
        <p:sp>
          <p:nvSpPr>
            <p:cNvPr id="133140" name="Right Arrow 25"/>
            <p:cNvSpPr>
              <a:spLocks noChangeArrowheads="1"/>
            </p:cNvSpPr>
            <p:nvPr/>
          </p:nvSpPr>
          <p:spPr bwMode="auto">
            <a:xfrm rot="16200000" flipH="1">
              <a:off x="6731681" y="2979745"/>
              <a:ext cx="648851" cy="648410"/>
            </a:xfrm>
            <a:prstGeom prst="rightArrow">
              <a:avLst>
                <a:gd name="adj1" fmla="val 50000"/>
                <a:gd name="adj2" fmla="val 50002"/>
              </a:avLst>
            </a:prstGeom>
            <a:solidFill>
              <a:schemeClr val="accent1"/>
            </a:solidFill>
            <a:ln w="9525" algn="ctr">
              <a:solidFill>
                <a:schemeClr val="tx1"/>
              </a:solidFill>
              <a:round/>
              <a:headEnd/>
              <a:tailEnd/>
            </a:ln>
          </p:spPr>
          <p:txBody>
            <a:bodyPr/>
            <a:lstStyle>
              <a:lvl1pPr>
                <a:lnSpc>
                  <a:spcPct val="95000"/>
                </a:lnSpc>
                <a:buFont typeface="Arial" panose="020B0604020202020204" pitchFamily="34" charset="0"/>
                <a:buChar char="-"/>
                <a:defRPr sz="3200">
                  <a:solidFill>
                    <a:srgbClr val="0C2577"/>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sz="3200">
                  <a:solidFill>
                    <a:schemeClr val="bg1"/>
                  </a:solidFill>
                  <a:latin typeface="Minion"/>
                  <a:cs typeface="Calibri" panose="020F0502020204030204" pitchFamily="34" charset="0"/>
                </a:defRPr>
              </a:lvl2pPr>
              <a:lvl3pPr marL="1143000" indent="-228600">
                <a:spcBef>
                  <a:spcPct val="20000"/>
                </a:spcBef>
                <a:buChar char="•"/>
                <a:defRPr sz="2400">
                  <a:solidFill>
                    <a:schemeClr val="tx1"/>
                  </a:solidFill>
                  <a:latin typeface="Arial" panose="020B0604020202020204" pitchFamily="34" charset="0"/>
                  <a:cs typeface="Calibri" panose="020F0502020204030204" pitchFamily="34" charset="0"/>
                </a:defRPr>
              </a:lvl3pPr>
              <a:lvl4pPr marL="1600200" indent="-228600">
                <a:spcBef>
                  <a:spcPct val="20000"/>
                </a:spcBef>
                <a:buChar char="–"/>
                <a:defRPr sz="2000">
                  <a:solidFill>
                    <a:schemeClr val="tx1"/>
                  </a:solidFill>
                  <a:latin typeface="Arial" panose="020B0604020202020204" pitchFamily="34" charset="0"/>
                  <a:cs typeface="Calibri" panose="020F0502020204030204" pitchFamily="34" charset="0"/>
                </a:defRPr>
              </a:lvl4pPr>
              <a:lvl5pPr marL="2057400" indent="-228600">
                <a:spcBef>
                  <a:spcPct val="20000"/>
                </a:spcBef>
                <a:buChar char="»"/>
                <a:defRPr sz="2000">
                  <a:solidFill>
                    <a:schemeClr val="tx1"/>
                  </a:solidFill>
                  <a:latin typeface="Arial" panose="020B060402020202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9pPr>
            </a:lstStyle>
            <a:p>
              <a:pPr>
                <a:lnSpc>
                  <a:spcPct val="100000"/>
                </a:lnSpc>
                <a:buFontTx/>
                <a:buNone/>
              </a:pPr>
              <a:endParaRPr lang="sv-SE" altLang="en-US" sz="2400">
                <a:solidFill>
                  <a:srgbClr val="000000"/>
                </a:solidFill>
                <a:latin typeface="Times" panose="02020603050405020304" pitchFamily="18" charset="0"/>
              </a:endParaRPr>
            </a:p>
          </p:txBody>
        </p:sp>
        <p:sp>
          <p:nvSpPr>
            <p:cNvPr id="133141" name="Rectangle 26"/>
            <p:cNvSpPr>
              <a:spLocks noChangeArrowheads="1"/>
            </p:cNvSpPr>
            <p:nvPr/>
          </p:nvSpPr>
          <p:spPr bwMode="auto">
            <a:xfrm>
              <a:off x="5213941" y="2927029"/>
              <a:ext cx="144475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buFont typeface="Arial" panose="020B0604020202020204" pitchFamily="34" charset="0"/>
                <a:buChar char="-"/>
                <a:defRPr sz="3200">
                  <a:solidFill>
                    <a:srgbClr val="0C2577"/>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sz="3200">
                  <a:solidFill>
                    <a:schemeClr val="bg1"/>
                  </a:solidFill>
                  <a:latin typeface="Minion"/>
                  <a:cs typeface="Calibri" panose="020F0502020204030204" pitchFamily="34" charset="0"/>
                </a:defRPr>
              </a:lvl2pPr>
              <a:lvl3pPr marL="1143000" indent="-228600">
                <a:spcBef>
                  <a:spcPct val="20000"/>
                </a:spcBef>
                <a:buChar char="•"/>
                <a:defRPr sz="2400">
                  <a:solidFill>
                    <a:schemeClr val="tx1"/>
                  </a:solidFill>
                  <a:latin typeface="Arial" panose="020B0604020202020204" pitchFamily="34" charset="0"/>
                  <a:cs typeface="Calibri" panose="020F0502020204030204" pitchFamily="34" charset="0"/>
                </a:defRPr>
              </a:lvl3pPr>
              <a:lvl4pPr marL="1600200" indent="-228600">
                <a:spcBef>
                  <a:spcPct val="20000"/>
                </a:spcBef>
                <a:buChar char="–"/>
                <a:defRPr sz="2000">
                  <a:solidFill>
                    <a:schemeClr val="tx1"/>
                  </a:solidFill>
                  <a:latin typeface="Arial" panose="020B0604020202020204" pitchFamily="34" charset="0"/>
                  <a:cs typeface="Calibri" panose="020F0502020204030204" pitchFamily="34" charset="0"/>
                </a:defRPr>
              </a:lvl4pPr>
              <a:lvl5pPr marL="2057400" indent="-228600">
                <a:spcBef>
                  <a:spcPct val="20000"/>
                </a:spcBef>
                <a:buChar char="»"/>
                <a:defRPr sz="2000">
                  <a:solidFill>
                    <a:schemeClr val="tx1"/>
                  </a:solidFill>
                  <a:latin typeface="Arial" panose="020B060402020202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9pPr>
            </a:lstStyle>
            <a:p>
              <a:pPr algn="ctr" eaLnBrk="1" hangingPunct="1">
                <a:lnSpc>
                  <a:spcPct val="100000"/>
                </a:lnSpc>
                <a:buFontTx/>
                <a:buNone/>
              </a:pPr>
              <a:r>
                <a:rPr lang="en-US" altLang="en-US" sz="2000" b="1">
                  <a:solidFill>
                    <a:srgbClr val="000000"/>
                  </a:solidFill>
                </a:rPr>
                <a:t>compare</a:t>
              </a:r>
              <a:br>
                <a:rPr lang="en-US" altLang="en-US" sz="2000" b="1">
                  <a:solidFill>
                    <a:srgbClr val="000000"/>
                  </a:solidFill>
                </a:rPr>
              </a:br>
              <a:r>
                <a:rPr lang="en-US" altLang="en-US" sz="2000" b="1">
                  <a:solidFill>
                    <a:srgbClr val="000000"/>
                  </a:solidFill>
                </a:rPr>
                <a:t>alternatives</a:t>
              </a:r>
              <a:endParaRPr lang="sv-SE" altLang="en-US" sz="2000" b="1">
                <a:solidFill>
                  <a:srgbClr val="FFFFFF"/>
                </a:solidFill>
                <a:latin typeface="Minion"/>
              </a:endParaRPr>
            </a:p>
          </p:txBody>
        </p:sp>
      </p:grpSp>
      <p:grpSp>
        <p:nvGrpSpPr>
          <p:cNvPr id="133131" name="Group 43"/>
          <p:cNvGrpSpPr>
            <a:grpSpLocks/>
          </p:cNvGrpSpPr>
          <p:nvPr/>
        </p:nvGrpSpPr>
        <p:grpSpPr bwMode="auto">
          <a:xfrm>
            <a:off x="3622675" y="1373188"/>
            <a:ext cx="5221288" cy="3071812"/>
            <a:chOff x="3622134" y="1372706"/>
            <a:chExt cx="5221998" cy="3072801"/>
          </a:xfrm>
        </p:grpSpPr>
        <p:sp>
          <p:nvSpPr>
            <p:cNvPr id="133136" name="Rectangle 37"/>
            <p:cNvSpPr>
              <a:spLocks noChangeArrowheads="1"/>
            </p:cNvSpPr>
            <p:nvPr/>
          </p:nvSpPr>
          <p:spPr bwMode="auto">
            <a:xfrm>
              <a:off x="3622134" y="1372706"/>
              <a:ext cx="16354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buFont typeface="Arial" panose="020B0604020202020204" pitchFamily="34" charset="0"/>
                <a:buChar char="-"/>
                <a:defRPr sz="3200">
                  <a:solidFill>
                    <a:srgbClr val="0C2577"/>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sz="3200">
                  <a:solidFill>
                    <a:schemeClr val="bg1"/>
                  </a:solidFill>
                  <a:latin typeface="Minion"/>
                  <a:cs typeface="Calibri" panose="020F0502020204030204" pitchFamily="34" charset="0"/>
                </a:defRPr>
              </a:lvl2pPr>
              <a:lvl3pPr marL="1143000" indent="-228600">
                <a:spcBef>
                  <a:spcPct val="20000"/>
                </a:spcBef>
                <a:buChar char="•"/>
                <a:defRPr sz="2400">
                  <a:solidFill>
                    <a:schemeClr val="tx1"/>
                  </a:solidFill>
                  <a:latin typeface="Arial" panose="020B0604020202020204" pitchFamily="34" charset="0"/>
                  <a:cs typeface="Calibri" panose="020F0502020204030204" pitchFamily="34" charset="0"/>
                </a:defRPr>
              </a:lvl3pPr>
              <a:lvl4pPr marL="1600200" indent="-228600">
                <a:spcBef>
                  <a:spcPct val="20000"/>
                </a:spcBef>
                <a:buChar char="–"/>
                <a:defRPr sz="2000">
                  <a:solidFill>
                    <a:schemeClr val="tx1"/>
                  </a:solidFill>
                  <a:latin typeface="Arial" panose="020B0604020202020204" pitchFamily="34" charset="0"/>
                  <a:cs typeface="Calibri" panose="020F0502020204030204" pitchFamily="34" charset="0"/>
                </a:defRPr>
              </a:lvl4pPr>
              <a:lvl5pPr marL="2057400" indent="-228600">
                <a:spcBef>
                  <a:spcPct val="20000"/>
                </a:spcBef>
                <a:buChar char="»"/>
                <a:defRPr sz="2000">
                  <a:solidFill>
                    <a:schemeClr val="tx1"/>
                  </a:solidFill>
                  <a:latin typeface="Arial" panose="020B060402020202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9pPr>
            </a:lstStyle>
            <a:p>
              <a:pPr algn="r" eaLnBrk="1" hangingPunct="1">
                <a:lnSpc>
                  <a:spcPct val="100000"/>
                </a:lnSpc>
                <a:buFontTx/>
                <a:buNone/>
              </a:pPr>
              <a:r>
                <a:rPr lang="en-US" altLang="en-US" sz="2000" b="1">
                  <a:solidFill>
                    <a:srgbClr val="FF0000"/>
                  </a:solidFill>
                </a:rPr>
                <a:t>automatically</a:t>
              </a:r>
              <a:endParaRPr lang="sv-SE" altLang="en-US" sz="2000" b="1">
                <a:solidFill>
                  <a:srgbClr val="FF0000"/>
                </a:solidFill>
                <a:latin typeface="Minion"/>
              </a:endParaRPr>
            </a:p>
          </p:txBody>
        </p:sp>
        <p:sp>
          <p:nvSpPr>
            <p:cNvPr id="133137" name="Rectangle 38"/>
            <p:cNvSpPr>
              <a:spLocks noChangeArrowheads="1"/>
            </p:cNvSpPr>
            <p:nvPr/>
          </p:nvSpPr>
          <p:spPr bwMode="auto">
            <a:xfrm>
              <a:off x="3875334" y="4045397"/>
              <a:ext cx="16354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buFont typeface="Arial" panose="020B0604020202020204" pitchFamily="34" charset="0"/>
                <a:buChar char="-"/>
                <a:defRPr sz="3200">
                  <a:solidFill>
                    <a:srgbClr val="0C2577"/>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sz="3200">
                  <a:solidFill>
                    <a:schemeClr val="bg1"/>
                  </a:solidFill>
                  <a:latin typeface="Minion"/>
                  <a:cs typeface="Calibri" panose="020F0502020204030204" pitchFamily="34" charset="0"/>
                </a:defRPr>
              </a:lvl2pPr>
              <a:lvl3pPr marL="1143000" indent="-228600">
                <a:spcBef>
                  <a:spcPct val="20000"/>
                </a:spcBef>
                <a:buChar char="•"/>
                <a:defRPr sz="2400">
                  <a:solidFill>
                    <a:schemeClr val="tx1"/>
                  </a:solidFill>
                  <a:latin typeface="Arial" panose="020B0604020202020204" pitchFamily="34" charset="0"/>
                  <a:cs typeface="Calibri" panose="020F0502020204030204" pitchFamily="34" charset="0"/>
                </a:defRPr>
              </a:lvl3pPr>
              <a:lvl4pPr marL="1600200" indent="-228600">
                <a:spcBef>
                  <a:spcPct val="20000"/>
                </a:spcBef>
                <a:buChar char="–"/>
                <a:defRPr sz="2000">
                  <a:solidFill>
                    <a:schemeClr val="tx1"/>
                  </a:solidFill>
                  <a:latin typeface="Arial" panose="020B0604020202020204" pitchFamily="34" charset="0"/>
                  <a:cs typeface="Calibri" panose="020F0502020204030204" pitchFamily="34" charset="0"/>
                </a:defRPr>
              </a:lvl4pPr>
              <a:lvl5pPr marL="2057400" indent="-228600">
                <a:spcBef>
                  <a:spcPct val="20000"/>
                </a:spcBef>
                <a:buChar char="»"/>
                <a:defRPr sz="2000">
                  <a:solidFill>
                    <a:schemeClr val="tx1"/>
                  </a:solidFill>
                  <a:latin typeface="Arial" panose="020B060402020202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9pPr>
            </a:lstStyle>
            <a:p>
              <a:pPr algn="r" eaLnBrk="1" hangingPunct="1">
                <a:lnSpc>
                  <a:spcPct val="100000"/>
                </a:lnSpc>
                <a:buFontTx/>
                <a:buNone/>
              </a:pPr>
              <a:r>
                <a:rPr lang="en-US" altLang="en-US" sz="2000" b="1">
                  <a:solidFill>
                    <a:srgbClr val="FF0000"/>
                  </a:solidFill>
                </a:rPr>
                <a:t>automatically</a:t>
              </a:r>
              <a:endParaRPr lang="sv-SE" altLang="en-US" sz="2000" b="1">
                <a:solidFill>
                  <a:srgbClr val="FF0000"/>
                </a:solidFill>
                <a:latin typeface="Minion"/>
              </a:endParaRPr>
            </a:p>
          </p:txBody>
        </p:sp>
        <p:sp>
          <p:nvSpPr>
            <p:cNvPr id="133138" name="Rectangle 39"/>
            <p:cNvSpPr>
              <a:spLocks noChangeArrowheads="1"/>
            </p:cNvSpPr>
            <p:nvPr/>
          </p:nvSpPr>
          <p:spPr bwMode="auto">
            <a:xfrm>
              <a:off x="7486068" y="2897695"/>
              <a:ext cx="13580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buFont typeface="Arial" panose="020B0604020202020204" pitchFamily="34" charset="0"/>
                <a:buChar char="-"/>
                <a:defRPr sz="3200">
                  <a:solidFill>
                    <a:srgbClr val="0C2577"/>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sz="3200">
                  <a:solidFill>
                    <a:schemeClr val="bg1"/>
                  </a:solidFill>
                  <a:latin typeface="Minion"/>
                  <a:cs typeface="Calibri" panose="020F0502020204030204" pitchFamily="34" charset="0"/>
                </a:defRPr>
              </a:lvl2pPr>
              <a:lvl3pPr marL="1143000" indent="-228600">
                <a:spcBef>
                  <a:spcPct val="20000"/>
                </a:spcBef>
                <a:buChar char="•"/>
                <a:defRPr sz="2400">
                  <a:solidFill>
                    <a:schemeClr val="tx1"/>
                  </a:solidFill>
                  <a:latin typeface="Arial" panose="020B0604020202020204" pitchFamily="34" charset="0"/>
                  <a:cs typeface="Calibri" panose="020F0502020204030204" pitchFamily="34" charset="0"/>
                </a:defRPr>
              </a:lvl3pPr>
              <a:lvl4pPr marL="1600200" indent="-228600">
                <a:spcBef>
                  <a:spcPct val="20000"/>
                </a:spcBef>
                <a:buChar char="–"/>
                <a:defRPr sz="2000">
                  <a:solidFill>
                    <a:schemeClr val="tx1"/>
                  </a:solidFill>
                  <a:latin typeface="Arial" panose="020B0604020202020204" pitchFamily="34" charset="0"/>
                  <a:cs typeface="Calibri" panose="020F0502020204030204" pitchFamily="34" charset="0"/>
                </a:defRPr>
              </a:lvl4pPr>
              <a:lvl5pPr marL="2057400" indent="-228600">
                <a:spcBef>
                  <a:spcPct val="20000"/>
                </a:spcBef>
                <a:buChar char="»"/>
                <a:defRPr sz="2000">
                  <a:solidFill>
                    <a:schemeClr val="tx1"/>
                  </a:solidFill>
                  <a:latin typeface="Arial" panose="020B060402020202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9pPr>
            </a:lstStyle>
            <a:p>
              <a:pPr algn="r" eaLnBrk="1" hangingPunct="1">
                <a:lnSpc>
                  <a:spcPct val="100000"/>
                </a:lnSpc>
                <a:buFontTx/>
                <a:buNone/>
              </a:pPr>
              <a:r>
                <a:rPr lang="en-US" altLang="en-US" sz="2000" b="1">
                  <a:solidFill>
                    <a:srgbClr val="FF0000"/>
                  </a:solidFill>
                </a:rPr>
                <a:t>automated</a:t>
              </a:r>
              <a:endParaRPr lang="sv-SE" altLang="en-US" sz="2000" b="1">
                <a:solidFill>
                  <a:srgbClr val="FF0000"/>
                </a:solidFill>
                <a:latin typeface="Minion"/>
              </a:endParaRPr>
            </a:p>
          </p:txBody>
        </p:sp>
      </p:grpSp>
      <p:grpSp>
        <p:nvGrpSpPr>
          <p:cNvPr id="133132" name="Group 44"/>
          <p:cNvGrpSpPr>
            <a:grpSpLocks/>
          </p:cNvGrpSpPr>
          <p:nvPr/>
        </p:nvGrpSpPr>
        <p:grpSpPr bwMode="auto">
          <a:xfrm>
            <a:off x="85725" y="4306888"/>
            <a:ext cx="3717925" cy="1858962"/>
            <a:chOff x="85377" y="4306992"/>
            <a:chExt cx="3718594" cy="1858312"/>
          </a:xfrm>
        </p:grpSpPr>
        <p:sp>
          <p:nvSpPr>
            <p:cNvPr id="133133" name="Rectangle 40"/>
            <p:cNvSpPr>
              <a:spLocks noChangeArrowheads="1"/>
            </p:cNvSpPr>
            <p:nvPr/>
          </p:nvSpPr>
          <p:spPr bwMode="auto">
            <a:xfrm>
              <a:off x="85377" y="5419769"/>
              <a:ext cx="2190750" cy="745535"/>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5000"/>
                </a:lnSpc>
                <a:buFont typeface="Arial" panose="020B0604020202020204" pitchFamily="34" charset="0"/>
                <a:buChar char="-"/>
                <a:defRPr sz="3200">
                  <a:solidFill>
                    <a:srgbClr val="0C2577"/>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sz="3200">
                  <a:solidFill>
                    <a:schemeClr val="bg1"/>
                  </a:solidFill>
                  <a:latin typeface="Minion"/>
                  <a:cs typeface="Calibri" panose="020F0502020204030204" pitchFamily="34" charset="0"/>
                </a:defRPr>
              </a:lvl2pPr>
              <a:lvl3pPr marL="1143000" indent="-228600">
                <a:spcBef>
                  <a:spcPct val="20000"/>
                </a:spcBef>
                <a:buChar char="•"/>
                <a:defRPr sz="2400">
                  <a:solidFill>
                    <a:schemeClr val="tx1"/>
                  </a:solidFill>
                  <a:latin typeface="Arial" panose="020B0604020202020204" pitchFamily="34" charset="0"/>
                  <a:cs typeface="Calibri" panose="020F0502020204030204" pitchFamily="34" charset="0"/>
                </a:defRPr>
              </a:lvl3pPr>
              <a:lvl4pPr marL="1600200" indent="-228600">
                <a:spcBef>
                  <a:spcPct val="20000"/>
                </a:spcBef>
                <a:buChar char="–"/>
                <a:defRPr sz="2000">
                  <a:solidFill>
                    <a:schemeClr val="tx1"/>
                  </a:solidFill>
                  <a:latin typeface="Arial" panose="020B0604020202020204" pitchFamily="34" charset="0"/>
                  <a:cs typeface="Calibri" panose="020F0502020204030204" pitchFamily="34" charset="0"/>
                </a:defRPr>
              </a:lvl4pPr>
              <a:lvl5pPr marL="2057400" indent="-228600">
                <a:spcBef>
                  <a:spcPct val="20000"/>
                </a:spcBef>
                <a:buChar char="»"/>
                <a:defRPr sz="2000">
                  <a:solidFill>
                    <a:schemeClr val="tx1"/>
                  </a:solidFill>
                  <a:latin typeface="Arial" panose="020B060402020202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9pPr>
            </a:lstStyle>
            <a:p>
              <a:pPr algn="ctr" eaLnBrk="1" hangingPunct="1">
                <a:lnSpc>
                  <a:spcPct val="100000"/>
                </a:lnSpc>
                <a:buFontTx/>
                <a:buNone/>
              </a:pPr>
              <a:r>
                <a:rPr lang="en-US" altLang="en-US" sz="2000" b="1">
                  <a:solidFill>
                    <a:srgbClr val="000000"/>
                  </a:solidFill>
                </a:rPr>
                <a:t>Optimal Solution</a:t>
              </a:r>
              <a:r>
                <a:rPr lang="en-US" altLang="en-US" sz="2000" b="1" u="sng">
                  <a:solidFill>
                    <a:srgbClr val="000000"/>
                  </a:solidFill>
                </a:rPr>
                <a:t>S</a:t>
              </a:r>
              <a:endParaRPr lang="sv-SE" altLang="en-US" sz="2000" b="1" u="sng">
                <a:solidFill>
                  <a:srgbClr val="000000"/>
                </a:solidFill>
                <a:latin typeface="Minion"/>
              </a:endParaRPr>
            </a:p>
          </p:txBody>
        </p:sp>
        <p:sp>
          <p:nvSpPr>
            <p:cNvPr id="133134" name="Rectangle 41"/>
            <p:cNvSpPr>
              <a:spLocks noChangeArrowheads="1"/>
            </p:cNvSpPr>
            <p:nvPr/>
          </p:nvSpPr>
          <p:spPr bwMode="auto">
            <a:xfrm>
              <a:off x="2072889" y="4306992"/>
              <a:ext cx="1731082" cy="1052663"/>
            </a:xfrm>
            <a:prstGeom prst="rect">
              <a:avLst/>
            </a:prstGeom>
            <a:solidFill>
              <a:srgbClr val="FFFFFF">
                <a:alpha val="6784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buFont typeface="Arial" panose="020B0604020202020204" pitchFamily="34" charset="0"/>
                <a:buChar char="-"/>
                <a:defRPr sz="3200">
                  <a:solidFill>
                    <a:srgbClr val="0C2577"/>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sz="3200">
                  <a:solidFill>
                    <a:schemeClr val="bg1"/>
                  </a:solidFill>
                  <a:latin typeface="Minion"/>
                  <a:cs typeface="Calibri" panose="020F0502020204030204" pitchFamily="34" charset="0"/>
                </a:defRPr>
              </a:lvl2pPr>
              <a:lvl3pPr marL="1143000" indent="-228600">
                <a:spcBef>
                  <a:spcPct val="20000"/>
                </a:spcBef>
                <a:buChar char="•"/>
                <a:defRPr sz="2400">
                  <a:solidFill>
                    <a:schemeClr val="tx1"/>
                  </a:solidFill>
                  <a:latin typeface="Arial" panose="020B0604020202020204" pitchFamily="34" charset="0"/>
                  <a:cs typeface="Calibri" panose="020F0502020204030204" pitchFamily="34" charset="0"/>
                </a:defRPr>
              </a:lvl3pPr>
              <a:lvl4pPr marL="1600200" indent="-228600">
                <a:spcBef>
                  <a:spcPct val="20000"/>
                </a:spcBef>
                <a:buChar char="–"/>
                <a:defRPr sz="2000">
                  <a:solidFill>
                    <a:schemeClr val="tx1"/>
                  </a:solidFill>
                  <a:latin typeface="Arial" panose="020B0604020202020204" pitchFamily="34" charset="0"/>
                  <a:cs typeface="Calibri" panose="020F0502020204030204" pitchFamily="34" charset="0"/>
                </a:defRPr>
              </a:lvl4pPr>
              <a:lvl5pPr marL="2057400" indent="-228600">
                <a:spcBef>
                  <a:spcPct val="20000"/>
                </a:spcBef>
                <a:buChar char="»"/>
                <a:defRPr sz="2000">
                  <a:solidFill>
                    <a:schemeClr val="tx1"/>
                  </a:solidFill>
                  <a:latin typeface="Arial" panose="020B060402020202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Calibri" panose="020F0502020204030204" pitchFamily="34" charset="0"/>
                </a:defRPr>
              </a:lvl9pPr>
            </a:lstStyle>
            <a:p>
              <a:pPr algn="ctr" eaLnBrk="1" hangingPunct="1">
                <a:lnSpc>
                  <a:spcPct val="100000"/>
                </a:lnSpc>
                <a:buFontTx/>
                <a:buNone/>
              </a:pPr>
              <a:r>
                <a:rPr lang="en-US" altLang="en-US" sz="2000" b="1">
                  <a:solidFill>
                    <a:srgbClr val="0070C0"/>
                  </a:solidFill>
                </a:rPr>
                <a:t>After repeating enough time</a:t>
              </a:r>
              <a:endParaRPr lang="sv-SE" altLang="en-US" sz="2000" b="1">
                <a:solidFill>
                  <a:srgbClr val="0070C0"/>
                </a:solidFill>
                <a:latin typeface="Minion"/>
              </a:endParaRPr>
            </a:p>
          </p:txBody>
        </p:sp>
        <p:sp>
          <p:nvSpPr>
            <p:cNvPr id="43" name="Bent Arrow 42"/>
            <p:cNvSpPr/>
            <p:nvPr/>
          </p:nvSpPr>
          <p:spPr bwMode="auto">
            <a:xfrm rot="16200000" flipH="1">
              <a:off x="1081188" y="4224106"/>
              <a:ext cx="1014057" cy="1376610"/>
            </a:xfrm>
            <a:prstGeom prst="bentArrow">
              <a:avLst>
                <a:gd name="adj1" fmla="val 24236"/>
                <a:gd name="adj2" fmla="val 25524"/>
                <a:gd name="adj3" fmla="val 35858"/>
                <a:gd name="adj4" fmla="val 30488"/>
              </a:avLst>
            </a:prstGeom>
            <a:ln/>
            <a:extLst/>
          </p:spPr>
          <p:style>
            <a:lnRef idx="2">
              <a:schemeClr val="accent2">
                <a:shade val="50000"/>
              </a:schemeClr>
            </a:lnRef>
            <a:fillRef idx="1">
              <a:schemeClr val="accent2"/>
            </a:fillRef>
            <a:effectRef idx="0">
              <a:schemeClr val="accent2"/>
            </a:effectRef>
            <a:fontRef idx="minor">
              <a:schemeClr val="lt1"/>
            </a:fontRef>
          </p:style>
          <p:txBody>
            <a:bodyPr/>
            <a:lstStyle/>
            <a:p>
              <a:pPr algn="r" eaLnBrk="1" hangingPunct="1">
                <a:defRPr/>
              </a:pPr>
              <a:endParaRPr lang="en-US">
                <a:solidFill>
                  <a:srgbClr val="FFFFFF"/>
                </a:solidFill>
              </a:endParaRPr>
            </a:p>
          </p:txBody>
        </p:sp>
      </p:gr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idx="4294967295"/>
          </p:nvPr>
        </p:nvSpPr>
        <p:spPr>
          <a:xfrm>
            <a:off x="0" y="838200"/>
            <a:ext cx="8135938" cy="633413"/>
          </a:xfrm>
        </p:spPr>
        <p:txBody>
          <a:bodyPr/>
          <a:lstStyle/>
          <a:p>
            <a:r>
              <a:rPr lang="en-US" altLang="en-US" smtClean="0"/>
              <a:t>Research Question</a:t>
            </a:r>
            <a:endParaRPr lang="sv-SE" altLang="en-US" smtClean="0"/>
          </a:p>
        </p:txBody>
      </p:sp>
      <p:sp>
        <p:nvSpPr>
          <p:cNvPr id="3" name="Content Placeholder 2"/>
          <p:cNvSpPr>
            <a:spLocks noGrp="1"/>
          </p:cNvSpPr>
          <p:nvPr>
            <p:ph idx="4294967295"/>
          </p:nvPr>
        </p:nvSpPr>
        <p:spPr>
          <a:xfrm>
            <a:off x="0" y="1773238"/>
            <a:ext cx="8135938" cy="4608512"/>
          </a:xfrm>
        </p:spPr>
        <p:txBody>
          <a:bodyPr/>
          <a:lstStyle/>
          <a:p>
            <a:pPr>
              <a:buFont typeface="Arial" charset="0"/>
              <a:buChar char="-"/>
              <a:defRPr/>
            </a:pPr>
            <a:r>
              <a:rPr lang="en-US" dirty="0" smtClean="0"/>
              <a:t>How to assess maintainability?</a:t>
            </a:r>
          </a:p>
          <a:p>
            <a:pPr lvl="1">
              <a:buFont typeface="Arial" charset="0"/>
              <a:buChar char="-"/>
              <a:defRPr/>
            </a:pPr>
            <a:r>
              <a:rPr lang="en-US" dirty="0" smtClean="0"/>
              <a:t>M = 4.5?</a:t>
            </a:r>
          </a:p>
          <a:p>
            <a:pPr lvl="1">
              <a:buFont typeface="Arial" charset="0"/>
              <a:buChar char="-"/>
              <a:defRPr/>
            </a:pPr>
            <a:endParaRPr lang="en-US" dirty="0"/>
          </a:p>
          <a:p>
            <a:pPr lvl="1">
              <a:buFont typeface="Arial" charset="0"/>
              <a:buChar char="-"/>
              <a:defRPr/>
            </a:pPr>
            <a:endParaRPr lang="en-US" dirty="0" smtClean="0"/>
          </a:p>
          <a:p>
            <a:pPr marL="457200" lvl="1" indent="0">
              <a:buFont typeface="Arial" charset="0"/>
              <a:buNone/>
              <a:defRPr/>
            </a:pPr>
            <a:endParaRPr lang="en-US" dirty="0" smtClean="0"/>
          </a:p>
          <a:p>
            <a:pPr marL="457200" lvl="1" indent="0">
              <a:buFont typeface="Arial" charset="0"/>
              <a:buNone/>
              <a:defRPr/>
            </a:pPr>
            <a:endParaRPr lang="en-US" dirty="0"/>
          </a:p>
          <a:p>
            <a:pPr marL="457200" lvl="1" indent="0">
              <a:buFont typeface="Arial" charset="0"/>
              <a:buNone/>
              <a:defRPr/>
            </a:pPr>
            <a:r>
              <a:rPr lang="en-US" dirty="0" smtClean="0"/>
              <a:t>Portability, Extensibility, ….</a:t>
            </a:r>
            <a:endParaRPr lang="en-US" dirty="0"/>
          </a:p>
        </p:txBody>
      </p:sp>
      <p:pic>
        <p:nvPicPr>
          <p:cNvPr id="224258" name="Picture 2" descr="http://carliemacullen.files.wordpress.com/2012/02/puzzled.png"/>
          <p:cNvPicPr>
            <a:picLocks noChangeAspect="1" noChangeArrowheads="1"/>
          </p:cNvPicPr>
          <p:nvPr/>
        </p:nvPicPr>
        <p:blipFill>
          <a:blip r:embed="rId2"/>
          <a:srcRect/>
          <a:stretch>
            <a:fillRect/>
          </a:stretch>
        </p:blipFill>
        <p:spPr bwMode="auto">
          <a:xfrm>
            <a:off x="5867400" y="2420938"/>
            <a:ext cx="2628900" cy="174307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0638" y="1250950"/>
            <a:ext cx="3851276" cy="563403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90000"/>
              </a:lnSpc>
              <a:defRPr/>
            </a:pPr>
            <a:endParaRPr lang="sv-SE"/>
          </a:p>
        </p:txBody>
      </p:sp>
      <p:sp>
        <p:nvSpPr>
          <p:cNvPr id="12" name="Rectangle 11"/>
          <p:cNvSpPr/>
          <p:nvPr/>
        </p:nvSpPr>
        <p:spPr>
          <a:xfrm>
            <a:off x="3851275" y="1250950"/>
            <a:ext cx="5292725" cy="563403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90000"/>
              </a:lnSpc>
              <a:defRPr/>
            </a:pPr>
            <a:endParaRPr lang="sv-SE"/>
          </a:p>
        </p:txBody>
      </p:sp>
      <p:sp>
        <p:nvSpPr>
          <p:cNvPr id="135172" name="Title 1"/>
          <p:cNvSpPr>
            <a:spLocks noGrp="1"/>
          </p:cNvSpPr>
          <p:nvPr>
            <p:ph type="title" idx="4294967295"/>
          </p:nvPr>
        </p:nvSpPr>
        <p:spPr>
          <a:xfrm>
            <a:off x="0" y="476250"/>
            <a:ext cx="8135938" cy="633413"/>
          </a:xfrm>
        </p:spPr>
        <p:txBody>
          <a:bodyPr/>
          <a:lstStyle/>
          <a:p>
            <a:r>
              <a:rPr lang="en-US" altLang="en-US" sz="4000" smtClean="0">
                <a:latin typeface="Lucida Sans" panose="020B0602030504020204" pitchFamily="34" charset="0"/>
              </a:rPr>
              <a:t>Ongoing research projects</a:t>
            </a:r>
            <a:endParaRPr lang="sv-SE" altLang="en-US" sz="4000" smtClean="0">
              <a:latin typeface="Lucida Sans" panose="020B0602030504020204" pitchFamily="34" charset="0"/>
            </a:endParaRPr>
          </a:p>
        </p:txBody>
      </p:sp>
      <p:sp>
        <p:nvSpPr>
          <p:cNvPr id="6" name="TextBox 5"/>
          <p:cNvSpPr txBox="1"/>
          <p:nvPr/>
        </p:nvSpPr>
        <p:spPr>
          <a:xfrm>
            <a:off x="34925" y="3630613"/>
            <a:ext cx="3886200" cy="2308225"/>
          </a:xfrm>
          <a:prstGeom prst="rect">
            <a:avLst/>
          </a:prstGeom>
          <a:noFill/>
        </p:spPr>
        <p:txBody>
          <a:bodyPr wrap="none">
            <a:spAutoFit/>
          </a:bodyPr>
          <a:lstStyle/>
          <a:p>
            <a:pPr eaLnBrk="1" hangingPunct="1">
              <a:lnSpc>
                <a:spcPct val="90000"/>
              </a:lnSpc>
              <a:defRPr/>
            </a:pPr>
            <a:r>
              <a:rPr lang="en-US" b="1" u="sng" dirty="0"/>
              <a:t>Smart whiteboard</a:t>
            </a:r>
          </a:p>
          <a:p>
            <a:pPr marL="342900" indent="-342900" eaLnBrk="1" hangingPunct="1">
              <a:lnSpc>
                <a:spcPct val="90000"/>
              </a:lnSpc>
              <a:buFontTx/>
              <a:buChar char="-"/>
              <a:defRPr/>
            </a:pPr>
            <a:r>
              <a:rPr lang="en-US" dirty="0"/>
              <a:t>Supports: touch &amp; voice</a:t>
            </a:r>
          </a:p>
          <a:p>
            <a:pPr marL="342900" indent="-342900" eaLnBrk="1" hangingPunct="1">
              <a:lnSpc>
                <a:spcPct val="90000"/>
              </a:lnSpc>
              <a:buFontTx/>
              <a:buChar char="-"/>
              <a:defRPr/>
            </a:pPr>
            <a:r>
              <a:rPr lang="en-US" dirty="0"/>
              <a:t>Mix sketch &amp; formal UML</a:t>
            </a:r>
          </a:p>
          <a:p>
            <a:pPr eaLnBrk="1" hangingPunct="1">
              <a:lnSpc>
                <a:spcPct val="90000"/>
              </a:lnSpc>
              <a:defRPr/>
            </a:pPr>
            <a:endParaRPr lang="en-US" dirty="0"/>
          </a:p>
          <a:p>
            <a:pPr eaLnBrk="1" hangingPunct="1">
              <a:lnSpc>
                <a:spcPct val="90000"/>
              </a:lnSpc>
              <a:defRPr/>
            </a:pPr>
            <a:r>
              <a:rPr lang="en-US" dirty="0"/>
              <a:t>Opportunities for thesis </a:t>
            </a:r>
            <a:br>
              <a:rPr lang="en-US" dirty="0"/>
            </a:br>
            <a:r>
              <a:rPr lang="en-US" dirty="0"/>
              <a:t>projects:</a:t>
            </a:r>
          </a:p>
          <a:p>
            <a:pPr marL="342900" indent="-342900" eaLnBrk="1" hangingPunct="1">
              <a:lnSpc>
                <a:spcPct val="90000"/>
              </a:lnSpc>
              <a:buFontTx/>
              <a:buChar char="-"/>
              <a:defRPr/>
            </a:pPr>
            <a:r>
              <a:rPr lang="en-US" dirty="0"/>
              <a:t>Animate for understanding</a:t>
            </a:r>
          </a:p>
          <a:p>
            <a:pPr eaLnBrk="1" hangingPunct="1">
              <a:lnSpc>
                <a:spcPct val="90000"/>
              </a:lnSpc>
              <a:defRPr/>
            </a:pPr>
            <a:r>
              <a:rPr lang="en-US" dirty="0"/>
              <a:t>    e.g. control- &amp; data-flow</a:t>
            </a:r>
            <a:endParaRPr lang="sv-SE" dirty="0"/>
          </a:p>
        </p:txBody>
      </p:sp>
      <p:sp>
        <p:nvSpPr>
          <p:cNvPr id="135174" name="TextBox 10"/>
          <p:cNvSpPr txBox="1">
            <a:spLocks noChangeArrowheads="1"/>
          </p:cNvSpPr>
          <p:nvPr/>
        </p:nvSpPr>
        <p:spPr bwMode="auto">
          <a:xfrm>
            <a:off x="3905250" y="1454150"/>
            <a:ext cx="375285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n-US" altLang="en-US" sz="2000" b="1" u="sng">
                <a:latin typeface="Lucida Sans Unicode" panose="020B0602030504020204" pitchFamily="34" charset="0"/>
              </a:rPr>
              <a:t>Big Data for Software Design</a:t>
            </a:r>
          </a:p>
        </p:txBody>
      </p:sp>
      <p:pic>
        <p:nvPicPr>
          <p:cNvPr id="13517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430338"/>
            <a:ext cx="3424237"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6372">
            <a:off x="7467600" y="2025650"/>
            <a:ext cx="758825" cy="898525"/>
          </a:xfrm>
          <a:prstGeom prst="rect">
            <a:avLst/>
          </a:prstGeom>
          <a:noFill/>
          <a:ln w="9525">
            <a:solidFill>
              <a:schemeClr val="tx1"/>
            </a:solidFill>
            <a:prstDash val="lgDash"/>
            <a:miter lim="800000"/>
            <a:headEnd/>
            <a:tailEnd/>
          </a:ln>
          <a:effectLst>
            <a:outerShdw dist="76199" dir="1919974"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pic>
      <p:pic>
        <p:nvPicPr>
          <p:cNvPr id="13517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487685">
            <a:off x="4691063" y="2098675"/>
            <a:ext cx="1041400" cy="763588"/>
          </a:xfrm>
          <a:prstGeom prst="rect">
            <a:avLst/>
          </a:prstGeom>
          <a:noFill/>
          <a:ln w="9525">
            <a:solidFill>
              <a:schemeClr val="tx1"/>
            </a:solidFill>
            <a:prstDash val="lgDash"/>
            <a:miter lim="800000"/>
            <a:headEnd/>
            <a:tailEnd/>
          </a:ln>
          <a:effectLst>
            <a:outerShdw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pic>
      <p:pic>
        <p:nvPicPr>
          <p:cNvPr id="13517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6218">
            <a:off x="6280150" y="1998663"/>
            <a:ext cx="1166813" cy="722312"/>
          </a:xfrm>
          <a:prstGeom prst="rect">
            <a:avLst/>
          </a:prstGeom>
          <a:noFill/>
          <a:ln w="9525">
            <a:solidFill>
              <a:schemeClr val="tx1"/>
            </a:solidFill>
            <a:prstDash val="lgDash"/>
            <a:miter lim="800000"/>
            <a:headEnd/>
            <a:tailEnd/>
          </a:ln>
          <a:effectLst>
            <a:outerShdw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pic>
      <p:pic>
        <p:nvPicPr>
          <p:cNvPr id="135179"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556431">
            <a:off x="5621338" y="2484438"/>
            <a:ext cx="1173162" cy="496887"/>
          </a:xfrm>
          <a:prstGeom prst="rect">
            <a:avLst/>
          </a:prstGeom>
          <a:noFill/>
          <a:ln w="9525">
            <a:solidFill>
              <a:schemeClr val="tx1"/>
            </a:solidFill>
            <a:prstDash val="lgDash"/>
            <a:miter lim="800000"/>
            <a:headEnd/>
            <a:tailEnd/>
          </a:ln>
          <a:effectLst>
            <a:outerShdw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pic>
      <p:pic>
        <p:nvPicPr>
          <p:cNvPr id="135180"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63339">
            <a:off x="6813550" y="2406650"/>
            <a:ext cx="947738" cy="538163"/>
          </a:xfrm>
          <a:prstGeom prst="rect">
            <a:avLst/>
          </a:prstGeom>
          <a:noFill/>
          <a:ln w="9525">
            <a:solidFill>
              <a:schemeClr val="tx1"/>
            </a:solidFill>
            <a:prstDash val="lgDash"/>
            <a:miter lim="800000"/>
            <a:headEnd/>
            <a:tailEnd/>
          </a:ln>
          <a:effectLst>
            <a:outerShdw dist="76199" dir="3120003"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pic>
      <p:pic>
        <p:nvPicPr>
          <p:cNvPr id="135181"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158808">
            <a:off x="5499100" y="2052638"/>
            <a:ext cx="1017588" cy="401637"/>
          </a:xfrm>
          <a:prstGeom prst="rect">
            <a:avLst/>
          </a:prstGeom>
          <a:noFill/>
          <a:ln w="9525">
            <a:solidFill>
              <a:schemeClr val="tx1"/>
            </a:solidFill>
            <a:prstDash val="lgDash"/>
            <a:miter lim="800000"/>
            <a:headEnd/>
            <a:tailEnd/>
          </a:ln>
          <a:effectLst>
            <a:outerShdw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pic>
      <p:sp>
        <p:nvSpPr>
          <p:cNvPr id="135182" name="TextBox 23"/>
          <p:cNvSpPr txBox="1">
            <a:spLocks noChangeArrowheads="1"/>
          </p:cNvSpPr>
          <p:nvPr/>
        </p:nvSpPr>
        <p:spPr bwMode="auto">
          <a:xfrm>
            <a:off x="3941763" y="3714750"/>
            <a:ext cx="50895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Char char="-"/>
            </a:pPr>
            <a:r>
              <a:rPr lang="en-US" altLang="en-US" sz="2000">
                <a:latin typeface="Lucida Sans Unicode" panose="020B0602030504020204" pitchFamily="34" charset="0"/>
              </a:rPr>
              <a:t>Collection of close to 100.000 UML </a:t>
            </a:r>
            <a:br>
              <a:rPr lang="en-US" altLang="en-US" sz="2000">
                <a:latin typeface="Lucida Sans Unicode" panose="020B0602030504020204" pitchFamily="34" charset="0"/>
              </a:rPr>
            </a:br>
            <a:r>
              <a:rPr lang="en-US" altLang="en-US" sz="2000">
                <a:latin typeface="Lucida Sans Unicode" panose="020B0602030504020204" pitchFamily="34" charset="0"/>
              </a:rPr>
              <a:t>diagrams from open source (GitHub)</a:t>
            </a:r>
            <a:endParaRPr lang="sv-SE" altLang="en-US" sz="2000">
              <a:latin typeface="Lucida Sans Unicode" panose="020B0602030504020204" pitchFamily="34" charset="0"/>
            </a:endParaRPr>
          </a:p>
        </p:txBody>
      </p:sp>
      <p:sp>
        <p:nvSpPr>
          <p:cNvPr id="25" name="TextBox 24"/>
          <p:cNvSpPr txBox="1"/>
          <p:nvPr/>
        </p:nvSpPr>
        <p:spPr>
          <a:xfrm>
            <a:off x="3941763" y="4414838"/>
            <a:ext cx="5202237" cy="2308225"/>
          </a:xfrm>
          <a:prstGeom prst="rect">
            <a:avLst/>
          </a:prstGeom>
          <a:noFill/>
        </p:spPr>
        <p:txBody>
          <a:bodyPr wrap="none">
            <a:spAutoFit/>
          </a:bodyPr>
          <a:lstStyle/>
          <a:p>
            <a:pPr marL="342900" indent="-342900" eaLnBrk="1" hangingPunct="1">
              <a:lnSpc>
                <a:spcPct val="90000"/>
              </a:lnSpc>
              <a:buFontTx/>
              <a:buChar char="-"/>
              <a:defRPr/>
            </a:pPr>
            <a:r>
              <a:rPr lang="en-US" dirty="0"/>
              <a:t>Opportunities for thesis projects:</a:t>
            </a:r>
          </a:p>
          <a:p>
            <a:pPr marL="800100" lvl="1" indent="-342900" eaLnBrk="1" hangingPunct="1">
              <a:lnSpc>
                <a:spcPct val="90000"/>
              </a:lnSpc>
              <a:buFontTx/>
              <a:buChar char="-"/>
              <a:defRPr/>
            </a:pPr>
            <a:r>
              <a:rPr lang="en-US" dirty="0"/>
              <a:t>Learn patterns from examples</a:t>
            </a:r>
          </a:p>
          <a:p>
            <a:pPr marL="800100" lvl="1" indent="-342900" eaLnBrk="1" hangingPunct="1">
              <a:lnSpc>
                <a:spcPct val="90000"/>
              </a:lnSpc>
              <a:buFontTx/>
              <a:buChar char="-"/>
              <a:defRPr/>
            </a:pPr>
            <a:r>
              <a:rPr lang="en-US" dirty="0"/>
              <a:t>Study impact of design on project</a:t>
            </a:r>
          </a:p>
          <a:p>
            <a:pPr marL="800100" lvl="1" indent="-342900" eaLnBrk="1" hangingPunct="1">
              <a:lnSpc>
                <a:spcPct val="90000"/>
              </a:lnSpc>
              <a:buFontTx/>
              <a:buChar char="-"/>
              <a:defRPr/>
            </a:pPr>
            <a:r>
              <a:rPr lang="en-US" dirty="0"/>
              <a:t>Match up design with source code</a:t>
            </a:r>
          </a:p>
          <a:p>
            <a:pPr lvl="1" eaLnBrk="1" hangingPunct="1">
              <a:lnSpc>
                <a:spcPct val="90000"/>
              </a:lnSpc>
              <a:defRPr/>
            </a:pPr>
            <a:endParaRPr lang="sv-SE" dirty="0"/>
          </a:p>
          <a:p>
            <a:pPr eaLnBrk="1" hangingPunct="1">
              <a:lnSpc>
                <a:spcPct val="90000"/>
              </a:lnSpc>
              <a:defRPr/>
            </a:pPr>
            <a:r>
              <a:rPr lang="sv-SE" dirty="0" err="1"/>
              <a:t>Related</a:t>
            </a:r>
            <a:r>
              <a:rPr lang="sv-SE" dirty="0"/>
              <a:t>:</a:t>
            </a:r>
          </a:p>
          <a:p>
            <a:pPr eaLnBrk="1" hangingPunct="1">
              <a:lnSpc>
                <a:spcPct val="90000"/>
              </a:lnSpc>
              <a:defRPr/>
            </a:pPr>
            <a:r>
              <a:rPr lang="sv-SE" dirty="0"/>
              <a:t>- </a:t>
            </a:r>
            <a:r>
              <a:rPr lang="sv-SE" dirty="0" err="1"/>
              <a:t>Develop</a:t>
            </a:r>
            <a:r>
              <a:rPr lang="sv-SE" dirty="0"/>
              <a:t> formal reasoning </a:t>
            </a:r>
            <a:r>
              <a:rPr lang="sv-SE" dirty="0" err="1"/>
              <a:t>about</a:t>
            </a:r>
            <a:r>
              <a:rPr lang="sv-SE" dirty="0"/>
              <a:t> </a:t>
            </a:r>
            <a:br>
              <a:rPr lang="sv-SE" dirty="0"/>
            </a:br>
            <a:r>
              <a:rPr lang="sv-SE" dirty="0"/>
              <a:t>   </a:t>
            </a:r>
            <a:r>
              <a:rPr lang="sv-SE" dirty="0" err="1"/>
              <a:t>maintainability</a:t>
            </a:r>
            <a:r>
              <a:rPr lang="sv-SE" dirty="0"/>
              <a:t> </a:t>
            </a:r>
            <a:r>
              <a:rPr lang="sv-SE" dirty="0" err="1"/>
              <a:t>of</a:t>
            </a:r>
            <a:r>
              <a:rPr lang="sv-SE" dirty="0"/>
              <a:t> designs</a:t>
            </a:r>
            <a:endParaRPr lang="en-US" dirty="0"/>
          </a:p>
        </p:txBody>
      </p:sp>
      <p:sp>
        <p:nvSpPr>
          <p:cNvPr id="135184" name="Rectangle 4"/>
          <p:cNvSpPr>
            <a:spLocks noChangeArrowheads="1"/>
          </p:cNvSpPr>
          <p:nvPr/>
        </p:nvSpPr>
        <p:spPr bwMode="auto">
          <a:xfrm>
            <a:off x="4500563" y="3173413"/>
            <a:ext cx="3925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spcBef>
                <a:spcPct val="0"/>
              </a:spcBef>
              <a:buSzTx/>
              <a:buFontTx/>
              <a:buNone/>
            </a:pPr>
            <a:r>
              <a:rPr lang="en-GB" altLang="en-US" sz="2000">
                <a:latin typeface="Lucida Sans Unicode" panose="020B0602030504020204" pitchFamily="34" charset="0"/>
                <a:hlinkClick r:id="rId10"/>
              </a:rPr>
              <a:t>http://www.models-db.com/</a:t>
            </a:r>
            <a:r>
              <a:rPr lang="en-GB" altLang="en-US" sz="2000">
                <a:latin typeface="Lucida Sans Unicode" panose="020B0602030504020204" pitchFamily="34" charset="0"/>
              </a:rPr>
              <a:t> </a:t>
            </a:r>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0" y="406400"/>
            <a:ext cx="9144000" cy="762000"/>
          </a:xfrm>
        </p:spPr>
        <p:txBody>
          <a:bodyPr/>
          <a:lstStyle/>
          <a:p>
            <a:pPr eaLnBrk="1" hangingPunct="1"/>
            <a:r>
              <a:rPr lang="en-US" altLang="sv-SE" smtClean="0"/>
              <a:t>Summary</a:t>
            </a:r>
            <a:endParaRPr lang="en-GB" altLang="sv-SE" smtClean="0"/>
          </a:p>
        </p:txBody>
      </p:sp>
      <p:sp>
        <p:nvSpPr>
          <p:cNvPr id="137219" name="Rectangle 3"/>
          <p:cNvSpPr>
            <a:spLocks noGrp="1" noChangeArrowheads="1"/>
          </p:cNvSpPr>
          <p:nvPr>
            <p:ph idx="1"/>
          </p:nvPr>
        </p:nvSpPr>
        <p:spPr>
          <a:xfrm>
            <a:off x="323850" y="1774825"/>
            <a:ext cx="8496300" cy="4391025"/>
          </a:xfrm>
        </p:spPr>
        <p:txBody>
          <a:bodyPr/>
          <a:lstStyle/>
          <a:p>
            <a:pPr eaLnBrk="1" hangingPunct="1"/>
            <a:r>
              <a:rPr lang="en-US" altLang="sv-SE" smtClean="0"/>
              <a:t>Use analytical methods to support architectural decision making</a:t>
            </a:r>
          </a:p>
          <a:p>
            <a:pPr lvl="1" eaLnBrk="1" hangingPunct="1"/>
            <a:r>
              <a:rPr lang="en-US" altLang="sv-SE" smtClean="0">
                <a:sym typeface="Wingdings" panose="05000000000000000000" pitchFamily="2" charset="2"/>
              </a:rPr>
              <a:t>Performance  Queuing networks</a:t>
            </a:r>
          </a:p>
          <a:p>
            <a:pPr lvl="1" eaLnBrk="1" hangingPunct="1"/>
            <a:r>
              <a:rPr lang="en-US" altLang="sv-SE" smtClean="0"/>
              <a:t>Reliability </a:t>
            </a:r>
            <a:r>
              <a:rPr lang="en-US" altLang="sv-SE" smtClean="0">
                <a:sym typeface="Wingdings" panose="05000000000000000000" pitchFamily="2" charset="2"/>
              </a:rPr>
              <a:t> Reliability Block Diagrams</a:t>
            </a:r>
          </a:p>
          <a:p>
            <a:pPr lvl="1" eaLnBrk="1" hangingPunct="1"/>
            <a:r>
              <a:rPr lang="en-US" altLang="sv-SE" smtClean="0">
                <a:solidFill>
                  <a:schemeClr val="accent1"/>
                </a:solidFill>
                <a:sym typeface="Wingdings" panose="05000000000000000000" pitchFamily="2" charset="2"/>
              </a:rPr>
              <a:t>Timeliness  Rate Monotonic Analysis</a:t>
            </a:r>
          </a:p>
          <a:p>
            <a:pPr lvl="1" eaLnBrk="1" hangingPunct="1"/>
            <a:endParaRPr lang="en-US" altLang="sv-SE" smtClean="0">
              <a:solidFill>
                <a:schemeClr val="accent1"/>
              </a:solidFill>
              <a:sym typeface="Wingdings" panose="05000000000000000000" pitchFamily="2" charset="2"/>
            </a:endParaRPr>
          </a:p>
          <a:p>
            <a:pPr eaLnBrk="1" hangingPunct="1"/>
            <a:r>
              <a:rPr lang="en-GB" altLang="sv-SE" smtClean="0"/>
              <a:t>Many analyses are of ‘back of the envelope’ size.</a:t>
            </a:r>
          </a:p>
          <a:p>
            <a:pPr lvl="1" eaLnBrk="1" hangingPunct="1">
              <a:buFont typeface="Wingdings" panose="05000000000000000000" pitchFamily="2" charset="2"/>
              <a:buChar char="à"/>
            </a:pPr>
            <a:r>
              <a:rPr lang="en-GB" altLang="sv-SE" smtClean="0">
                <a:sym typeface="Wingdings" panose="05000000000000000000" pitchFamily="2" charset="2"/>
              </a:rPr>
              <a:t>little effort, lots of value</a:t>
            </a:r>
          </a:p>
          <a:p>
            <a:pPr lvl="1" eaLnBrk="1" hangingPunct="1">
              <a:buFont typeface="Wingdings" panose="05000000000000000000" pitchFamily="2" charset="2"/>
              <a:buChar char="à"/>
            </a:pPr>
            <a:r>
              <a:rPr lang="en-GB" altLang="sv-SE" smtClean="0"/>
              <a:t> even if your model is not perfect </a:t>
            </a:r>
            <a:br>
              <a:rPr lang="en-GB" altLang="sv-SE" smtClean="0"/>
            </a:br>
            <a:r>
              <a:rPr lang="en-GB" altLang="sv-SE" smtClean="0"/>
              <a:t>   (which they never are)</a:t>
            </a:r>
          </a:p>
        </p:txBody>
      </p:sp>
      <p:sp>
        <p:nvSpPr>
          <p:cNvPr id="137220" name="Slide Number Placeholder 5"/>
          <p:cNvSpPr>
            <a:spLocks noGrp="1"/>
          </p:cNvSpPr>
          <p:nvPr>
            <p:ph type="sldNum" sz="quarter" idx="4294967295"/>
          </p:nvPr>
        </p:nvSpPr>
        <p:spPr bwMode="auto">
          <a:xfrm>
            <a:off x="6915150" y="6400800"/>
            <a:ext cx="1905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fld id="{620DDBC7-CFA8-4100-B488-9FF9F3B3FAEB}" type="slidenum">
              <a:rPr lang="en-GB" altLang="sv-SE" sz="1000">
                <a:latin typeface="Times New Roman" panose="02020603050405020304" pitchFamily="18" charset="0"/>
              </a:rPr>
              <a:pPr eaLnBrk="1" hangingPunct="1">
                <a:lnSpc>
                  <a:spcPct val="90000"/>
                </a:lnSpc>
                <a:spcBef>
                  <a:spcPct val="0"/>
                </a:spcBef>
                <a:buSzTx/>
                <a:buFontTx/>
                <a:buNone/>
              </a:pPr>
              <a:t>64</a:t>
            </a:fld>
            <a:endParaRPr lang="en-GB" altLang="sv-SE" sz="1000">
              <a:latin typeface="Times New Roman" panose="02020603050405020304" pitchFamily="18" charset="0"/>
            </a:endParaRPr>
          </a:p>
        </p:txBody>
      </p:sp>
      <p:sp>
        <p:nvSpPr>
          <p:cNvPr id="137221" name="Text Box 4"/>
          <p:cNvSpPr txBox="1">
            <a:spLocks noChangeArrowheads="1"/>
          </p:cNvSpPr>
          <p:nvPr/>
        </p:nvSpPr>
        <p:spPr bwMode="auto">
          <a:xfrm>
            <a:off x="2211388" y="1270000"/>
            <a:ext cx="6130925" cy="466725"/>
          </a:xfrm>
          <a:prstGeom prst="rect">
            <a:avLst/>
          </a:prstGeom>
          <a:solidFill>
            <a:schemeClr val="bg1"/>
          </a:solidFill>
          <a:ln w="9525">
            <a:solidFill>
              <a:srgbClr val="FF6600"/>
            </a:solidFill>
            <a:miter lim="800000"/>
            <a:headEnd/>
            <a:tailEnd/>
          </a:ln>
          <a:effectLst>
            <a:outerShdw dist="35921" dir="2700000" algn="ctr" rotWithShape="0">
              <a:schemeClr val="bg2"/>
            </a:outerShdw>
          </a:effec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SzTx/>
              <a:buFontTx/>
              <a:buNone/>
            </a:pPr>
            <a:r>
              <a:rPr lang="en-GB" altLang="sv-SE" sz="2400" i="1">
                <a:latin typeface="Lucida Sans Unicode" panose="020B0602030504020204" pitchFamily="34" charset="0"/>
              </a:rPr>
              <a:t>If you haven’t analyzed it, don’t build it.</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0" y="549275"/>
            <a:ext cx="9144000" cy="762000"/>
          </a:xfrm>
        </p:spPr>
        <p:txBody>
          <a:bodyPr/>
          <a:lstStyle/>
          <a:p>
            <a:pPr eaLnBrk="1" hangingPunct="1"/>
            <a:r>
              <a:rPr lang="en-GB" altLang="sv-SE" smtClean="0"/>
              <a:t>Thank you for your attention</a:t>
            </a:r>
          </a:p>
        </p:txBody>
      </p:sp>
      <p:sp>
        <p:nvSpPr>
          <p:cNvPr id="139267" name="Rectangle 3"/>
          <p:cNvSpPr>
            <a:spLocks noGrp="1" noChangeArrowheads="1"/>
          </p:cNvSpPr>
          <p:nvPr>
            <p:ph idx="1"/>
          </p:nvPr>
        </p:nvSpPr>
        <p:spPr>
          <a:xfrm>
            <a:off x="395288" y="1412875"/>
            <a:ext cx="8424862" cy="5256213"/>
          </a:xfrm>
        </p:spPr>
        <p:txBody>
          <a:bodyPr/>
          <a:lstStyle/>
          <a:p>
            <a:pPr eaLnBrk="1" hangingPunct="1">
              <a:buFontTx/>
              <a:buNone/>
            </a:pPr>
            <a:r>
              <a:rPr lang="en-US" altLang="sv-SE" sz="4400" smtClean="0"/>
              <a:t>Questions</a:t>
            </a:r>
            <a:endParaRPr lang="en-GB" altLang="sv-SE" sz="4400" smtClean="0"/>
          </a:p>
        </p:txBody>
      </p:sp>
      <p:sp>
        <p:nvSpPr>
          <p:cNvPr id="139268" name="Slide Number Placeholder 5"/>
          <p:cNvSpPr>
            <a:spLocks noGrp="1"/>
          </p:cNvSpPr>
          <p:nvPr>
            <p:ph type="sldNum" sz="quarter" idx="4294967295"/>
          </p:nvPr>
        </p:nvSpPr>
        <p:spPr bwMode="auto">
          <a:xfrm>
            <a:off x="6915150" y="6400800"/>
            <a:ext cx="1905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fld id="{7C7D6E82-D46C-4B69-929C-9A35F1EEF941}" type="slidenum">
              <a:rPr lang="en-GB" altLang="sv-SE" sz="1000">
                <a:latin typeface="Times New Roman" panose="02020603050405020304" pitchFamily="18" charset="0"/>
              </a:rPr>
              <a:pPr eaLnBrk="1" hangingPunct="1">
                <a:lnSpc>
                  <a:spcPct val="90000"/>
                </a:lnSpc>
                <a:spcBef>
                  <a:spcPct val="0"/>
                </a:spcBef>
                <a:buSzTx/>
                <a:buFontTx/>
                <a:buNone/>
              </a:pPr>
              <a:t>65</a:t>
            </a:fld>
            <a:endParaRPr lang="en-GB" altLang="sv-SE" sz="10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0" y="549275"/>
            <a:ext cx="9144000" cy="762000"/>
          </a:xfrm>
        </p:spPr>
        <p:txBody>
          <a:bodyPr/>
          <a:lstStyle/>
          <a:p>
            <a:pPr eaLnBrk="1" hangingPunct="1"/>
            <a:r>
              <a:rPr lang="en-US" altLang="sv-SE" smtClean="0"/>
              <a:t>References Reliability &amp; RBD</a:t>
            </a:r>
            <a:endParaRPr lang="en-GB" altLang="sv-SE" smtClean="0"/>
          </a:p>
        </p:txBody>
      </p:sp>
      <p:sp>
        <p:nvSpPr>
          <p:cNvPr id="141315" name="Slide Number Placeholder 5"/>
          <p:cNvSpPr>
            <a:spLocks noGrp="1"/>
          </p:cNvSpPr>
          <p:nvPr>
            <p:ph type="sldNum" sz="quarter" idx="4294967295"/>
          </p:nvPr>
        </p:nvSpPr>
        <p:spPr bwMode="auto">
          <a:xfrm>
            <a:off x="6915150" y="6400800"/>
            <a:ext cx="1905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fld id="{42D38E1D-DE5E-4CFB-AF01-BC9FF2620875}" type="slidenum">
              <a:rPr lang="en-GB" altLang="sv-SE" sz="1000">
                <a:latin typeface="Times New Roman" panose="02020603050405020304" pitchFamily="18" charset="0"/>
              </a:rPr>
              <a:pPr eaLnBrk="1" hangingPunct="1">
                <a:lnSpc>
                  <a:spcPct val="90000"/>
                </a:lnSpc>
                <a:spcBef>
                  <a:spcPct val="0"/>
                </a:spcBef>
                <a:buSzTx/>
                <a:buFontTx/>
                <a:buNone/>
              </a:pPr>
              <a:t>66</a:t>
            </a:fld>
            <a:endParaRPr lang="en-GB" altLang="sv-SE" sz="1000">
              <a:latin typeface="Times New Roman" panose="02020603050405020304" pitchFamily="18" charset="0"/>
            </a:endParaRPr>
          </a:p>
        </p:txBody>
      </p:sp>
      <p:sp>
        <p:nvSpPr>
          <p:cNvPr id="141316" name="Rectangle 3"/>
          <p:cNvSpPr>
            <a:spLocks noChangeArrowheads="1"/>
          </p:cNvSpPr>
          <p:nvPr/>
        </p:nvSpPr>
        <p:spPr bwMode="auto">
          <a:xfrm>
            <a:off x="304800" y="1447800"/>
            <a:ext cx="8610600" cy="187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50000"/>
              </a:spcBef>
              <a:buSzTx/>
              <a:buFontTx/>
              <a:buNone/>
            </a:pPr>
            <a:r>
              <a:rPr lang="en-GB" altLang="sv-SE" sz="1800">
                <a:latin typeface="Lucida Sans Unicode" panose="020B0602030504020204" pitchFamily="34" charset="0"/>
                <a:cs typeface="Times New Roman" panose="02020603050405020304" pitchFamily="18" charset="0"/>
              </a:rPr>
              <a:t>J.-C. Laprie. Dependable Computing and Fault Tolerance: Concepts and Terminology. In </a:t>
            </a:r>
            <a:r>
              <a:rPr lang="en-GB" altLang="sv-SE" sz="1800" i="1">
                <a:latin typeface="Lucida Sans Unicode" panose="020B0602030504020204" pitchFamily="34" charset="0"/>
                <a:cs typeface="Times New Roman" panose="02020603050405020304" pitchFamily="18" charset="0"/>
              </a:rPr>
              <a:t>Proceedings</a:t>
            </a:r>
            <a:r>
              <a:rPr lang="en-US" altLang="sv-SE" sz="1800" i="1">
                <a:latin typeface="Lucida Sans Unicode" panose="020B0602030504020204" pitchFamily="34" charset="0"/>
                <a:cs typeface="Times New Roman" panose="02020603050405020304" pitchFamily="18" charset="0"/>
              </a:rPr>
              <a:t> o</a:t>
            </a:r>
            <a:r>
              <a:rPr lang="en-GB" altLang="sv-SE" sz="1800" i="1">
                <a:latin typeface="Lucida Sans Unicode" panose="020B0602030504020204" pitchFamily="34" charset="0"/>
                <a:cs typeface="Times New Roman" panose="02020603050405020304" pitchFamily="18" charset="0"/>
              </a:rPr>
              <a:t>f the 15th International Symposium on Fault-Tolerant</a:t>
            </a:r>
            <a:r>
              <a:rPr lang="en-US" altLang="sv-SE" sz="1800" i="1">
                <a:latin typeface="Lucida Sans Unicode" panose="020B0602030504020204" pitchFamily="34" charset="0"/>
                <a:cs typeface="Times New Roman" panose="02020603050405020304" pitchFamily="18" charset="0"/>
              </a:rPr>
              <a:t> </a:t>
            </a:r>
            <a:r>
              <a:rPr lang="en-GB" altLang="sv-SE" sz="1800" i="1">
                <a:latin typeface="Lucida Sans Unicode" panose="020B0602030504020204" pitchFamily="34" charset="0"/>
                <a:cs typeface="Times New Roman" panose="02020603050405020304" pitchFamily="18" charset="0"/>
              </a:rPr>
              <a:t>Computing (FTCS-15)</a:t>
            </a:r>
            <a:r>
              <a:rPr lang="en-GB" altLang="sv-SE" sz="1800">
                <a:latin typeface="Lucida Sans Unicode" panose="020B0602030504020204" pitchFamily="34" charset="0"/>
                <a:cs typeface="Times New Roman" panose="02020603050405020304" pitchFamily="18" charset="0"/>
              </a:rPr>
              <a:t>, pages 2–11, 1985.</a:t>
            </a:r>
            <a:endParaRPr lang="en-US" altLang="sv-SE" sz="1800">
              <a:latin typeface="Lucida Sans Unicode" panose="020B0602030504020204" pitchFamily="34" charset="0"/>
              <a:cs typeface="Times New Roman" panose="02020603050405020304" pitchFamily="18" charset="0"/>
            </a:endParaRPr>
          </a:p>
          <a:p>
            <a:pPr eaLnBrk="1" hangingPunct="1">
              <a:lnSpc>
                <a:spcPct val="90000"/>
              </a:lnSpc>
              <a:spcBef>
                <a:spcPct val="50000"/>
              </a:spcBef>
              <a:buSzTx/>
              <a:buFontTx/>
              <a:buNone/>
            </a:pPr>
            <a:r>
              <a:rPr lang="en-GB" altLang="sv-SE" sz="1800">
                <a:latin typeface="Lucida Sans Unicode" panose="020B0602030504020204" pitchFamily="34" charset="0"/>
                <a:cs typeface="Times New Roman" panose="02020603050405020304" pitchFamily="18" charset="0"/>
              </a:rPr>
              <a:t>Abd-Allah, A., "</a:t>
            </a:r>
            <a:r>
              <a:rPr lang="en-GB" altLang="sv-SE" sz="1800">
                <a:latin typeface="Lucida Sans Unicode" panose="020B0602030504020204" pitchFamily="34" charset="0"/>
                <a:cs typeface="Times New Roman" panose="02020603050405020304" pitchFamily="18" charset="0"/>
                <a:hlinkClick r:id="rId3"/>
              </a:rPr>
              <a:t>Extending Reliability Block Diagrams to Software Architectures</a:t>
            </a:r>
            <a:r>
              <a:rPr lang="en-GB" altLang="sv-SE" sz="1800">
                <a:latin typeface="Lucida Sans Unicode" panose="020B0602030504020204" pitchFamily="34" charset="0"/>
                <a:cs typeface="Times New Roman" panose="02020603050405020304" pitchFamily="18" charset="0"/>
              </a:rPr>
              <a:t>," USC Technical Report USC-CSE-97-501, Center for Software Engineering, University of Southern California, March 1997.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56"/>
          <p:cNvSpPr>
            <a:spLocks noGrp="1" noChangeArrowheads="1"/>
          </p:cNvSpPr>
          <p:nvPr>
            <p:ph type="title" idx="4294967295"/>
          </p:nvPr>
        </p:nvSpPr>
        <p:spPr>
          <a:xfrm>
            <a:off x="0" y="765175"/>
            <a:ext cx="8569325" cy="647700"/>
          </a:xfrm>
        </p:spPr>
        <p:txBody>
          <a:bodyPr/>
          <a:lstStyle/>
          <a:p>
            <a:r>
              <a:rPr lang="en-US" altLang="sv-SE" sz="3600" smtClean="0"/>
              <a:t>BoE Performance Analysis</a:t>
            </a:r>
            <a:endParaRPr lang="en-GB" altLang="sv-SE" sz="3600" smtClean="0"/>
          </a:p>
        </p:txBody>
      </p:sp>
      <p:sp>
        <p:nvSpPr>
          <p:cNvPr id="143363" name="Slide Number Placeholder 3"/>
          <p:cNvSpPr>
            <a:spLocks noGrp="1"/>
          </p:cNvSpPr>
          <p:nvPr>
            <p:ph type="sldNum" sz="quarter" idx="4294967295"/>
          </p:nvPr>
        </p:nvSpPr>
        <p:spPr bwMode="auto">
          <a:xfrm>
            <a:off x="7239000" y="6400800"/>
            <a:ext cx="1905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fld id="{34112F41-9C56-4550-A1DE-347C878257AE}" type="slidenum">
              <a:rPr lang="en-GB" altLang="sv-SE" sz="2000">
                <a:latin typeface="Lucida Sans Unicode" panose="020B0602030504020204" pitchFamily="34" charset="0"/>
              </a:rPr>
              <a:pPr eaLnBrk="1" hangingPunct="1">
                <a:lnSpc>
                  <a:spcPct val="90000"/>
                </a:lnSpc>
                <a:spcBef>
                  <a:spcPct val="0"/>
                </a:spcBef>
                <a:buSzTx/>
                <a:buFontTx/>
                <a:buNone/>
              </a:pPr>
              <a:t>67</a:t>
            </a:fld>
            <a:endParaRPr lang="en-GB" altLang="sv-SE" sz="2000">
              <a:latin typeface="Lucida Sans Unicode" panose="020B0602030504020204" pitchFamily="34" charset="0"/>
            </a:endParaRPr>
          </a:p>
        </p:txBody>
      </p:sp>
      <p:grpSp>
        <p:nvGrpSpPr>
          <p:cNvPr id="319490" name="Group 2"/>
          <p:cNvGrpSpPr>
            <a:grpSpLocks/>
          </p:cNvGrpSpPr>
          <p:nvPr/>
        </p:nvGrpSpPr>
        <p:grpSpPr bwMode="auto">
          <a:xfrm>
            <a:off x="2173288" y="3190875"/>
            <a:ext cx="4133850" cy="2352675"/>
            <a:chOff x="1369" y="2010"/>
            <a:chExt cx="2604" cy="1482"/>
          </a:xfrm>
        </p:grpSpPr>
        <p:grpSp>
          <p:nvGrpSpPr>
            <p:cNvPr id="143454" name="Group 3"/>
            <p:cNvGrpSpPr>
              <a:grpSpLocks/>
            </p:cNvGrpSpPr>
            <p:nvPr/>
          </p:nvGrpSpPr>
          <p:grpSpPr bwMode="auto">
            <a:xfrm>
              <a:off x="1837" y="2024"/>
              <a:ext cx="1587" cy="635"/>
              <a:chOff x="1837" y="1434"/>
              <a:chExt cx="1587" cy="635"/>
            </a:xfrm>
          </p:grpSpPr>
          <p:sp>
            <p:nvSpPr>
              <p:cNvPr id="143487" name="AutoShape 4"/>
              <p:cNvSpPr>
                <a:spLocks noChangeArrowheads="1"/>
              </p:cNvSpPr>
              <p:nvPr/>
            </p:nvSpPr>
            <p:spPr bwMode="auto">
              <a:xfrm>
                <a:off x="1837" y="1434"/>
                <a:ext cx="1587" cy="635"/>
              </a:xfrm>
              <a:prstGeom prst="roundRect">
                <a:avLst>
                  <a:gd name="adj" fmla="val 16667"/>
                </a:avLst>
              </a:prstGeom>
              <a:solidFill>
                <a:srgbClr val="DCEB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sp>
            <p:nvSpPr>
              <p:cNvPr id="143488" name="Rectangle 5"/>
              <p:cNvSpPr>
                <a:spLocks noChangeArrowheads="1"/>
              </p:cNvSpPr>
              <p:nvPr/>
            </p:nvSpPr>
            <p:spPr bwMode="auto">
              <a:xfrm>
                <a:off x="2073" y="1487"/>
                <a:ext cx="110" cy="109"/>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US" altLang="sv-SE" sz="1200" b="1">
                    <a:latin typeface="Lucida Sans Unicode" panose="020B0602030504020204" pitchFamily="34" charset="0"/>
                  </a:rPr>
                  <a:t>C</a:t>
                </a:r>
                <a:endParaRPr lang="en-GB" altLang="sv-SE" sz="1200" b="1">
                  <a:latin typeface="Lucida Sans Unicode" panose="020B0602030504020204" pitchFamily="34" charset="0"/>
                </a:endParaRPr>
              </a:p>
            </p:txBody>
          </p:sp>
          <p:sp>
            <p:nvSpPr>
              <p:cNvPr id="143489" name="Rectangle 6"/>
              <p:cNvSpPr>
                <a:spLocks noChangeArrowheads="1"/>
              </p:cNvSpPr>
              <p:nvPr/>
            </p:nvSpPr>
            <p:spPr bwMode="auto">
              <a:xfrm>
                <a:off x="2445" y="1487"/>
                <a:ext cx="111" cy="109"/>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US" altLang="sv-SE" sz="1200" b="1">
                    <a:latin typeface="Lucida Sans Unicode" panose="020B0602030504020204" pitchFamily="34" charset="0"/>
                  </a:rPr>
                  <a:t>E</a:t>
                </a:r>
                <a:endParaRPr lang="en-GB" altLang="sv-SE" sz="1200" b="1">
                  <a:latin typeface="Lucida Sans Unicode" panose="020B0602030504020204" pitchFamily="34" charset="0"/>
                </a:endParaRPr>
              </a:p>
            </p:txBody>
          </p:sp>
          <p:sp>
            <p:nvSpPr>
              <p:cNvPr id="143490" name="Rectangle 7"/>
              <p:cNvSpPr>
                <a:spLocks noChangeArrowheads="1"/>
              </p:cNvSpPr>
              <p:nvPr/>
            </p:nvSpPr>
            <p:spPr bwMode="auto">
              <a:xfrm>
                <a:off x="2817" y="1487"/>
                <a:ext cx="110" cy="109"/>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US" altLang="sv-SE" sz="1200" b="1">
                    <a:latin typeface="Lucida Sans Unicode" panose="020B0602030504020204" pitchFamily="34" charset="0"/>
                  </a:rPr>
                  <a:t>B</a:t>
                </a:r>
                <a:endParaRPr lang="en-GB" altLang="sv-SE" sz="1200" b="1">
                  <a:latin typeface="Lucida Sans Unicode" panose="020B0602030504020204" pitchFamily="34" charset="0"/>
                </a:endParaRPr>
              </a:p>
            </p:txBody>
          </p:sp>
          <p:sp>
            <p:nvSpPr>
              <p:cNvPr id="143491" name="Rectangle 8"/>
              <p:cNvSpPr>
                <a:spLocks noChangeArrowheads="1"/>
              </p:cNvSpPr>
              <p:nvPr/>
            </p:nvSpPr>
            <p:spPr bwMode="auto">
              <a:xfrm>
                <a:off x="3189" y="1487"/>
                <a:ext cx="111" cy="109"/>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US" altLang="sv-SE" sz="1200" b="1">
                    <a:latin typeface="Lucida Sans Unicode" panose="020B0602030504020204" pitchFamily="34" charset="0"/>
                  </a:rPr>
                  <a:t>F</a:t>
                </a:r>
                <a:endParaRPr lang="en-GB" altLang="sv-SE" sz="1200" b="1">
                  <a:latin typeface="Lucida Sans Unicode" panose="020B0602030504020204" pitchFamily="34" charset="0"/>
                </a:endParaRPr>
              </a:p>
            </p:txBody>
          </p:sp>
          <p:sp>
            <p:nvSpPr>
              <p:cNvPr id="143492" name="Line 9"/>
              <p:cNvSpPr>
                <a:spLocks noChangeShapeType="1"/>
              </p:cNvSpPr>
              <p:nvPr/>
            </p:nvSpPr>
            <p:spPr bwMode="auto">
              <a:xfrm>
                <a:off x="2129" y="1596"/>
                <a:ext cx="0" cy="39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3493" name="Line 10"/>
              <p:cNvSpPr>
                <a:spLocks noChangeShapeType="1"/>
              </p:cNvSpPr>
              <p:nvPr/>
            </p:nvSpPr>
            <p:spPr bwMode="auto">
              <a:xfrm>
                <a:off x="2492" y="1596"/>
                <a:ext cx="0" cy="39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3494" name="Line 11"/>
              <p:cNvSpPr>
                <a:spLocks noChangeShapeType="1"/>
              </p:cNvSpPr>
              <p:nvPr/>
            </p:nvSpPr>
            <p:spPr bwMode="auto">
              <a:xfrm>
                <a:off x="2861" y="1596"/>
                <a:ext cx="0" cy="39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3495" name="Line 12"/>
              <p:cNvSpPr>
                <a:spLocks noChangeShapeType="1"/>
              </p:cNvSpPr>
              <p:nvPr/>
            </p:nvSpPr>
            <p:spPr bwMode="auto">
              <a:xfrm>
                <a:off x="3245" y="1596"/>
                <a:ext cx="0" cy="39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3496" name="Rectangle 13"/>
              <p:cNvSpPr>
                <a:spLocks noChangeArrowheads="1"/>
              </p:cNvSpPr>
              <p:nvPr/>
            </p:nvSpPr>
            <p:spPr bwMode="auto">
              <a:xfrm>
                <a:off x="3227" y="1849"/>
                <a:ext cx="41" cy="95"/>
              </a:xfrm>
              <a:prstGeom prst="rect">
                <a:avLst/>
              </a:prstGeom>
              <a:solidFill>
                <a:srgbClr val="CCE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grpSp>
            <p:nvGrpSpPr>
              <p:cNvPr id="143497" name="Group 14"/>
              <p:cNvGrpSpPr>
                <a:grpSpLocks/>
              </p:cNvGrpSpPr>
              <p:nvPr/>
            </p:nvGrpSpPr>
            <p:grpSpPr bwMode="auto">
              <a:xfrm flipH="1">
                <a:off x="2477" y="1631"/>
                <a:ext cx="397" cy="217"/>
                <a:chOff x="2477" y="1631"/>
                <a:chExt cx="397" cy="217"/>
              </a:xfrm>
            </p:grpSpPr>
            <p:sp>
              <p:nvSpPr>
                <p:cNvPr id="143501" name="Rectangle 15"/>
                <p:cNvSpPr>
                  <a:spLocks noChangeArrowheads="1"/>
                </p:cNvSpPr>
                <p:nvPr/>
              </p:nvSpPr>
              <p:spPr bwMode="auto">
                <a:xfrm>
                  <a:off x="2477" y="1631"/>
                  <a:ext cx="44" cy="76"/>
                </a:xfrm>
                <a:prstGeom prst="rect">
                  <a:avLst/>
                </a:prstGeom>
                <a:solidFill>
                  <a:srgbClr val="CCE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sp>
              <p:nvSpPr>
                <p:cNvPr id="143502" name="Rectangle 16"/>
                <p:cNvSpPr>
                  <a:spLocks noChangeArrowheads="1"/>
                </p:cNvSpPr>
                <p:nvPr/>
              </p:nvSpPr>
              <p:spPr bwMode="auto">
                <a:xfrm>
                  <a:off x="2830" y="1712"/>
                  <a:ext cx="44" cy="57"/>
                </a:xfrm>
                <a:prstGeom prst="rect">
                  <a:avLst/>
                </a:prstGeom>
                <a:solidFill>
                  <a:srgbClr val="CCE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sp>
              <p:nvSpPr>
                <p:cNvPr id="143503" name="Rectangle 17"/>
                <p:cNvSpPr>
                  <a:spLocks noChangeArrowheads="1"/>
                </p:cNvSpPr>
                <p:nvPr/>
              </p:nvSpPr>
              <p:spPr bwMode="auto">
                <a:xfrm>
                  <a:off x="2477" y="1776"/>
                  <a:ext cx="42" cy="72"/>
                </a:xfrm>
                <a:prstGeom prst="rect">
                  <a:avLst/>
                </a:prstGeom>
                <a:solidFill>
                  <a:srgbClr val="CCE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sp>
              <p:nvSpPr>
                <p:cNvPr id="143504" name="Line 18"/>
                <p:cNvSpPr>
                  <a:spLocks noChangeShapeType="1"/>
                </p:cNvSpPr>
                <p:nvPr/>
              </p:nvSpPr>
              <p:spPr bwMode="auto">
                <a:xfrm>
                  <a:off x="2489" y="1710"/>
                  <a:ext cx="3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3505" name="Line 19"/>
                <p:cNvSpPr>
                  <a:spLocks noChangeShapeType="1"/>
                </p:cNvSpPr>
                <p:nvPr/>
              </p:nvSpPr>
              <p:spPr bwMode="auto">
                <a:xfrm flipH="1">
                  <a:off x="2484" y="1772"/>
                  <a:ext cx="38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43498" name="Line 20"/>
              <p:cNvSpPr>
                <a:spLocks noChangeShapeType="1"/>
              </p:cNvSpPr>
              <p:nvPr/>
            </p:nvSpPr>
            <p:spPr bwMode="auto">
              <a:xfrm>
                <a:off x="2131" y="1634"/>
                <a:ext cx="70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endParaRPr lang="en-GB"/>
              </a:p>
            </p:txBody>
          </p:sp>
          <p:sp>
            <p:nvSpPr>
              <p:cNvPr id="143499" name="Line 21"/>
              <p:cNvSpPr>
                <a:spLocks noChangeShapeType="1"/>
              </p:cNvSpPr>
              <p:nvPr/>
            </p:nvSpPr>
            <p:spPr bwMode="auto">
              <a:xfrm>
                <a:off x="2880" y="1848"/>
                <a:ext cx="36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3500" name="Line 22"/>
              <p:cNvSpPr>
                <a:spLocks noChangeShapeType="1"/>
              </p:cNvSpPr>
              <p:nvPr/>
            </p:nvSpPr>
            <p:spPr bwMode="auto">
              <a:xfrm flipH="1">
                <a:off x="2124" y="1943"/>
                <a:ext cx="112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43455" name="Group 23"/>
            <p:cNvGrpSpPr>
              <a:grpSpLocks/>
            </p:cNvGrpSpPr>
            <p:nvPr/>
          </p:nvGrpSpPr>
          <p:grpSpPr bwMode="auto">
            <a:xfrm>
              <a:off x="2155" y="2750"/>
              <a:ext cx="1088" cy="635"/>
              <a:chOff x="2336" y="2160"/>
              <a:chExt cx="1088" cy="635"/>
            </a:xfrm>
          </p:grpSpPr>
          <p:sp>
            <p:nvSpPr>
              <p:cNvPr id="143472" name="AutoShape 24"/>
              <p:cNvSpPr>
                <a:spLocks noChangeArrowheads="1"/>
              </p:cNvSpPr>
              <p:nvPr/>
            </p:nvSpPr>
            <p:spPr bwMode="auto">
              <a:xfrm>
                <a:off x="2336" y="2160"/>
                <a:ext cx="1088" cy="635"/>
              </a:xfrm>
              <a:prstGeom prst="roundRect">
                <a:avLst>
                  <a:gd name="adj" fmla="val 16667"/>
                </a:avLst>
              </a:prstGeom>
              <a:solidFill>
                <a:srgbClr val="DCEB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sp>
            <p:nvSpPr>
              <p:cNvPr id="143473" name="Rectangle 25"/>
              <p:cNvSpPr>
                <a:spLocks noChangeArrowheads="1"/>
              </p:cNvSpPr>
              <p:nvPr/>
            </p:nvSpPr>
            <p:spPr bwMode="auto">
              <a:xfrm>
                <a:off x="2445" y="2213"/>
                <a:ext cx="111" cy="109"/>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US" altLang="sv-SE" sz="1200" b="1">
                    <a:latin typeface="Lucida Sans Unicode" panose="020B0602030504020204" pitchFamily="34" charset="0"/>
                  </a:rPr>
                  <a:t>F</a:t>
                </a:r>
                <a:endParaRPr lang="en-GB" altLang="sv-SE" sz="1200" b="1">
                  <a:latin typeface="Lucida Sans Unicode" panose="020B0602030504020204" pitchFamily="34" charset="0"/>
                </a:endParaRPr>
              </a:p>
            </p:txBody>
          </p:sp>
          <p:sp>
            <p:nvSpPr>
              <p:cNvPr id="143474" name="Rectangle 26"/>
              <p:cNvSpPr>
                <a:spLocks noChangeArrowheads="1"/>
              </p:cNvSpPr>
              <p:nvPr/>
            </p:nvSpPr>
            <p:spPr bwMode="auto">
              <a:xfrm>
                <a:off x="2817" y="2213"/>
                <a:ext cx="110" cy="109"/>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US" altLang="sv-SE" sz="1200" b="1">
                    <a:latin typeface="Lucida Sans Unicode" panose="020B0602030504020204" pitchFamily="34" charset="0"/>
                  </a:rPr>
                  <a:t>G</a:t>
                </a:r>
                <a:endParaRPr lang="en-GB" altLang="sv-SE" sz="1200" b="1">
                  <a:latin typeface="Lucida Sans Unicode" panose="020B0602030504020204" pitchFamily="34" charset="0"/>
                </a:endParaRPr>
              </a:p>
            </p:txBody>
          </p:sp>
          <p:sp>
            <p:nvSpPr>
              <p:cNvPr id="143475" name="Rectangle 27"/>
              <p:cNvSpPr>
                <a:spLocks noChangeArrowheads="1"/>
              </p:cNvSpPr>
              <p:nvPr/>
            </p:nvSpPr>
            <p:spPr bwMode="auto">
              <a:xfrm>
                <a:off x="3189" y="2213"/>
                <a:ext cx="111" cy="109"/>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US" altLang="sv-SE" sz="1200" b="1">
                    <a:latin typeface="Lucida Sans Unicode" panose="020B0602030504020204" pitchFamily="34" charset="0"/>
                  </a:rPr>
                  <a:t>D</a:t>
                </a:r>
                <a:endParaRPr lang="en-GB" altLang="sv-SE" sz="1200" b="1">
                  <a:latin typeface="Lucida Sans Unicode" panose="020B0602030504020204" pitchFamily="34" charset="0"/>
                </a:endParaRPr>
              </a:p>
            </p:txBody>
          </p:sp>
          <p:sp>
            <p:nvSpPr>
              <p:cNvPr id="143476" name="Line 28"/>
              <p:cNvSpPr>
                <a:spLocks noChangeShapeType="1"/>
              </p:cNvSpPr>
              <p:nvPr/>
            </p:nvSpPr>
            <p:spPr bwMode="auto">
              <a:xfrm>
                <a:off x="2492" y="2322"/>
                <a:ext cx="0" cy="39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3477" name="Line 29"/>
              <p:cNvSpPr>
                <a:spLocks noChangeShapeType="1"/>
              </p:cNvSpPr>
              <p:nvPr/>
            </p:nvSpPr>
            <p:spPr bwMode="auto">
              <a:xfrm>
                <a:off x="2861" y="2322"/>
                <a:ext cx="0" cy="39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3478" name="Line 30"/>
              <p:cNvSpPr>
                <a:spLocks noChangeShapeType="1"/>
              </p:cNvSpPr>
              <p:nvPr/>
            </p:nvSpPr>
            <p:spPr bwMode="auto">
              <a:xfrm>
                <a:off x="3245" y="2322"/>
                <a:ext cx="0" cy="39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3479" name="Rectangle 31"/>
              <p:cNvSpPr>
                <a:spLocks noChangeArrowheads="1"/>
              </p:cNvSpPr>
              <p:nvPr/>
            </p:nvSpPr>
            <p:spPr bwMode="auto">
              <a:xfrm>
                <a:off x="3227" y="2575"/>
                <a:ext cx="41" cy="95"/>
              </a:xfrm>
              <a:prstGeom prst="rect">
                <a:avLst/>
              </a:prstGeom>
              <a:solidFill>
                <a:srgbClr val="CCE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grpSp>
            <p:nvGrpSpPr>
              <p:cNvPr id="143480" name="Group 32"/>
              <p:cNvGrpSpPr>
                <a:grpSpLocks/>
              </p:cNvGrpSpPr>
              <p:nvPr/>
            </p:nvGrpSpPr>
            <p:grpSpPr bwMode="auto">
              <a:xfrm flipH="1">
                <a:off x="2477" y="2357"/>
                <a:ext cx="397" cy="217"/>
                <a:chOff x="2477" y="1631"/>
                <a:chExt cx="397" cy="217"/>
              </a:xfrm>
            </p:grpSpPr>
            <p:sp>
              <p:nvSpPr>
                <p:cNvPr id="143482" name="Rectangle 33"/>
                <p:cNvSpPr>
                  <a:spLocks noChangeArrowheads="1"/>
                </p:cNvSpPr>
                <p:nvPr/>
              </p:nvSpPr>
              <p:spPr bwMode="auto">
                <a:xfrm>
                  <a:off x="2477" y="1631"/>
                  <a:ext cx="44" cy="76"/>
                </a:xfrm>
                <a:prstGeom prst="rect">
                  <a:avLst/>
                </a:prstGeom>
                <a:solidFill>
                  <a:srgbClr val="CCE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sp>
              <p:nvSpPr>
                <p:cNvPr id="143483" name="Rectangle 34"/>
                <p:cNvSpPr>
                  <a:spLocks noChangeArrowheads="1"/>
                </p:cNvSpPr>
                <p:nvPr/>
              </p:nvSpPr>
              <p:spPr bwMode="auto">
                <a:xfrm>
                  <a:off x="2830" y="1712"/>
                  <a:ext cx="44" cy="57"/>
                </a:xfrm>
                <a:prstGeom prst="rect">
                  <a:avLst/>
                </a:prstGeom>
                <a:solidFill>
                  <a:srgbClr val="CCE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sp>
              <p:nvSpPr>
                <p:cNvPr id="143484" name="Rectangle 35"/>
                <p:cNvSpPr>
                  <a:spLocks noChangeArrowheads="1"/>
                </p:cNvSpPr>
                <p:nvPr/>
              </p:nvSpPr>
              <p:spPr bwMode="auto">
                <a:xfrm>
                  <a:off x="2477" y="1776"/>
                  <a:ext cx="42" cy="72"/>
                </a:xfrm>
                <a:prstGeom prst="rect">
                  <a:avLst/>
                </a:prstGeom>
                <a:solidFill>
                  <a:srgbClr val="CCE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sp>
              <p:nvSpPr>
                <p:cNvPr id="143485" name="Line 36"/>
                <p:cNvSpPr>
                  <a:spLocks noChangeShapeType="1"/>
                </p:cNvSpPr>
                <p:nvPr/>
              </p:nvSpPr>
              <p:spPr bwMode="auto">
                <a:xfrm>
                  <a:off x="2489" y="1710"/>
                  <a:ext cx="3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3486" name="Line 37"/>
                <p:cNvSpPr>
                  <a:spLocks noChangeShapeType="1"/>
                </p:cNvSpPr>
                <p:nvPr/>
              </p:nvSpPr>
              <p:spPr bwMode="auto">
                <a:xfrm flipH="1">
                  <a:off x="2484" y="1772"/>
                  <a:ext cx="38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43481" name="Line 38"/>
              <p:cNvSpPr>
                <a:spLocks noChangeShapeType="1"/>
              </p:cNvSpPr>
              <p:nvPr/>
            </p:nvSpPr>
            <p:spPr bwMode="auto">
              <a:xfrm>
                <a:off x="2880" y="2574"/>
                <a:ext cx="36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cxnSp>
          <p:nvCxnSpPr>
            <p:cNvPr id="143456" name="AutoShape 39"/>
            <p:cNvCxnSpPr>
              <a:cxnSpLocks noChangeShapeType="1"/>
              <a:stCxn id="143376" idx="6"/>
              <a:endCxn id="143487" idx="1"/>
            </p:cNvCxnSpPr>
            <p:nvPr/>
          </p:nvCxnSpPr>
          <p:spPr bwMode="auto">
            <a:xfrm flipV="1">
              <a:off x="1369" y="2342"/>
              <a:ext cx="468" cy="3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57" name="AutoShape 40"/>
            <p:cNvCxnSpPr>
              <a:cxnSpLocks noChangeShapeType="1"/>
              <a:stCxn id="143376" idx="6"/>
              <a:endCxn id="143472" idx="1"/>
            </p:cNvCxnSpPr>
            <p:nvPr/>
          </p:nvCxnSpPr>
          <p:spPr bwMode="auto">
            <a:xfrm>
              <a:off x="1369" y="2380"/>
              <a:ext cx="786" cy="68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58" name="AutoShape 41"/>
            <p:cNvSpPr>
              <a:spLocks noChangeArrowheads="1"/>
            </p:cNvSpPr>
            <p:nvPr/>
          </p:nvSpPr>
          <p:spPr bwMode="auto">
            <a:xfrm>
              <a:off x="1434" y="2010"/>
              <a:ext cx="2539" cy="1482"/>
            </a:xfrm>
            <a:prstGeom prst="roundRect">
              <a:avLst>
                <a:gd name="adj" fmla="val 16667"/>
              </a:avLst>
            </a:prstGeom>
            <a:solidFill>
              <a:srgbClr val="DCEB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sp>
          <p:nvSpPr>
            <p:cNvPr id="143459" name="Rectangle 42"/>
            <p:cNvSpPr>
              <a:spLocks noChangeArrowheads="1"/>
            </p:cNvSpPr>
            <p:nvPr/>
          </p:nvSpPr>
          <p:spPr bwMode="auto">
            <a:xfrm>
              <a:off x="1688" y="2134"/>
              <a:ext cx="259" cy="254"/>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US" altLang="sv-SE" sz="1200" b="1">
                  <a:latin typeface="Lucida Sans Unicode" panose="020B0602030504020204" pitchFamily="34" charset="0"/>
                </a:rPr>
                <a:t>F</a:t>
              </a:r>
              <a:endParaRPr lang="en-GB" altLang="sv-SE" sz="1200" b="1">
                <a:latin typeface="Lucida Sans Unicode" panose="020B0602030504020204" pitchFamily="34" charset="0"/>
              </a:endParaRPr>
            </a:p>
          </p:txBody>
        </p:sp>
        <p:sp>
          <p:nvSpPr>
            <p:cNvPr id="143460" name="Rectangle 43"/>
            <p:cNvSpPr>
              <a:spLocks noChangeArrowheads="1"/>
            </p:cNvSpPr>
            <p:nvPr/>
          </p:nvSpPr>
          <p:spPr bwMode="auto">
            <a:xfrm>
              <a:off x="2556" y="2134"/>
              <a:ext cx="257" cy="254"/>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US" altLang="sv-SE" sz="1200" b="1">
                  <a:latin typeface="Lucida Sans Unicode" panose="020B0602030504020204" pitchFamily="34" charset="0"/>
                </a:rPr>
                <a:t>G</a:t>
              </a:r>
              <a:endParaRPr lang="en-GB" altLang="sv-SE" sz="1200" b="1">
                <a:latin typeface="Lucida Sans Unicode" panose="020B0602030504020204" pitchFamily="34" charset="0"/>
              </a:endParaRPr>
            </a:p>
          </p:txBody>
        </p:sp>
        <p:sp>
          <p:nvSpPr>
            <p:cNvPr id="143461" name="Rectangle 44"/>
            <p:cNvSpPr>
              <a:spLocks noChangeArrowheads="1"/>
            </p:cNvSpPr>
            <p:nvPr/>
          </p:nvSpPr>
          <p:spPr bwMode="auto">
            <a:xfrm>
              <a:off x="3425" y="2134"/>
              <a:ext cx="259" cy="254"/>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US" altLang="sv-SE" sz="1200" b="1">
                  <a:latin typeface="Lucida Sans Unicode" panose="020B0602030504020204" pitchFamily="34" charset="0"/>
                </a:rPr>
                <a:t>D</a:t>
              </a:r>
              <a:endParaRPr lang="en-GB" altLang="sv-SE" sz="1200" b="1">
                <a:latin typeface="Lucida Sans Unicode" panose="020B0602030504020204" pitchFamily="34" charset="0"/>
              </a:endParaRPr>
            </a:p>
          </p:txBody>
        </p:sp>
        <p:sp>
          <p:nvSpPr>
            <p:cNvPr id="143462" name="Line 45"/>
            <p:cNvSpPr>
              <a:spLocks noChangeShapeType="1"/>
            </p:cNvSpPr>
            <p:nvPr/>
          </p:nvSpPr>
          <p:spPr bwMode="auto">
            <a:xfrm>
              <a:off x="1798" y="2388"/>
              <a:ext cx="0" cy="9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3463" name="Line 46"/>
            <p:cNvSpPr>
              <a:spLocks noChangeShapeType="1"/>
            </p:cNvSpPr>
            <p:nvPr/>
          </p:nvSpPr>
          <p:spPr bwMode="auto">
            <a:xfrm>
              <a:off x="2659" y="2388"/>
              <a:ext cx="0" cy="9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3464" name="Line 47"/>
            <p:cNvSpPr>
              <a:spLocks noChangeShapeType="1"/>
            </p:cNvSpPr>
            <p:nvPr/>
          </p:nvSpPr>
          <p:spPr bwMode="auto">
            <a:xfrm>
              <a:off x="3555" y="2388"/>
              <a:ext cx="0" cy="9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3465" name="Rectangle 48"/>
            <p:cNvSpPr>
              <a:spLocks noChangeArrowheads="1"/>
            </p:cNvSpPr>
            <p:nvPr/>
          </p:nvSpPr>
          <p:spPr bwMode="auto">
            <a:xfrm>
              <a:off x="3513" y="2979"/>
              <a:ext cx="96" cy="221"/>
            </a:xfrm>
            <a:prstGeom prst="rect">
              <a:avLst/>
            </a:prstGeom>
            <a:solidFill>
              <a:srgbClr val="CCE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sp>
          <p:nvSpPr>
            <p:cNvPr id="143466" name="Rectangle 49"/>
            <p:cNvSpPr>
              <a:spLocks noChangeArrowheads="1"/>
            </p:cNvSpPr>
            <p:nvPr/>
          </p:nvSpPr>
          <p:spPr bwMode="auto">
            <a:xfrm flipH="1">
              <a:off x="2586" y="2470"/>
              <a:ext cx="103" cy="177"/>
            </a:xfrm>
            <a:prstGeom prst="rect">
              <a:avLst/>
            </a:prstGeom>
            <a:solidFill>
              <a:srgbClr val="CCE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sp>
          <p:nvSpPr>
            <p:cNvPr id="143467" name="Rectangle 50"/>
            <p:cNvSpPr>
              <a:spLocks noChangeArrowheads="1"/>
            </p:cNvSpPr>
            <p:nvPr/>
          </p:nvSpPr>
          <p:spPr bwMode="auto">
            <a:xfrm flipH="1">
              <a:off x="1763" y="2659"/>
              <a:ext cx="103" cy="133"/>
            </a:xfrm>
            <a:prstGeom prst="rect">
              <a:avLst/>
            </a:prstGeom>
            <a:solidFill>
              <a:srgbClr val="CCE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sp>
          <p:nvSpPr>
            <p:cNvPr id="143468" name="Rectangle 51"/>
            <p:cNvSpPr>
              <a:spLocks noChangeArrowheads="1"/>
            </p:cNvSpPr>
            <p:nvPr/>
          </p:nvSpPr>
          <p:spPr bwMode="auto">
            <a:xfrm flipH="1">
              <a:off x="2591" y="2808"/>
              <a:ext cx="98" cy="168"/>
            </a:xfrm>
            <a:prstGeom prst="rect">
              <a:avLst/>
            </a:prstGeom>
            <a:solidFill>
              <a:srgbClr val="CCE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sp>
          <p:nvSpPr>
            <p:cNvPr id="143469" name="Line 52"/>
            <p:cNvSpPr>
              <a:spLocks noChangeShapeType="1"/>
            </p:cNvSpPr>
            <p:nvPr/>
          </p:nvSpPr>
          <p:spPr bwMode="auto">
            <a:xfrm flipH="1">
              <a:off x="1814" y="2654"/>
              <a:ext cx="84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3470" name="Line 53"/>
            <p:cNvSpPr>
              <a:spLocks noChangeShapeType="1"/>
            </p:cNvSpPr>
            <p:nvPr/>
          </p:nvSpPr>
          <p:spPr bwMode="auto">
            <a:xfrm>
              <a:off x="1784" y="2799"/>
              <a:ext cx="889"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3471" name="Line 54"/>
            <p:cNvSpPr>
              <a:spLocks noChangeShapeType="1"/>
            </p:cNvSpPr>
            <p:nvPr/>
          </p:nvSpPr>
          <p:spPr bwMode="auto">
            <a:xfrm>
              <a:off x="2704" y="2976"/>
              <a:ext cx="85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43365" name="AutoShape 55"/>
          <p:cNvSpPr>
            <a:spLocks noChangeArrowheads="1"/>
          </p:cNvSpPr>
          <p:nvPr/>
        </p:nvSpPr>
        <p:spPr bwMode="auto">
          <a:xfrm flipH="1" flipV="1">
            <a:off x="2843213" y="5589588"/>
            <a:ext cx="2519362" cy="1008062"/>
          </a:xfrm>
          <a:prstGeom prst="roundRect">
            <a:avLst>
              <a:gd name="adj" fmla="val 16667"/>
            </a:avLst>
          </a:prstGeom>
          <a:solidFill>
            <a:srgbClr val="DCEB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sp>
        <p:nvSpPr>
          <p:cNvPr id="143366" name="AutoShape 57"/>
          <p:cNvSpPr>
            <a:spLocks noChangeArrowheads="1"/>
          </p:cNvSpPr>
          <p:nvPr/>
        </p:nvSpPr>
        <p:spPr bwMode="auto">
          <a:xfrm rot="-5400000">
            <a:off x="7299325" y="5207000"/>
            <a:ext cx="754063" cy="735013"/>
          </a:xfrm>
          <a:prstGeom prst="cube">
            <a:avLst>
              <a:gd name="adj" fmla="val 25000"/>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sp>
        <p:nvSpPr>
          <p:cNvPr id="143367" name="AutoShape 58"/>
          <p:cNvSpPr>
            <a:spLocks noChangeArrowheads="1"/>
          </p:cNvSpPr>
          <p:nvPr/>
        </p:nvSpPr>
        <p:spPr bwMode="auto">
          <a:xfrm rot="-5400000">
            <a:off x="7298532" y="3837781"/>
            <a:ext cx="755650" cy="735013"/>
          </a:xfrm>
          <a:prstGeom prst="cube">
            <a:avLst>
              <a:gd name="adj" fmla="val 25000"/>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sp>
        <p:nvSpPr>
          <p:cNvPr id="143368" name="AutoShape 59"/>
          <p:cNvSpPr>
            <a:spLocks noChangeArrowheads="1"/>
          </p:cNvSpPr>
          <p:nvPr/>
        </p:nvSpPr>
        <p:spPr bwMode="auto">
          <a:xfrm rot="-5400000">
            <a:off x="7299326" y="2468562"/>
            <a:ext cx="754062" cy="735013"/>
          </a:xfrm>
          <a:prstGeom prst="cube">
            <a:avLst>
              <a:gd name="adj" fmla="val 25000"/>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sp>
        <p:nvSpPr>
          <p:cNvPr id="143369" name="Rectangle 60"/>
          <p:cNvSpPr>
            <a:spLocks noChangeArrowheads="1"/>
          </p:cNvSpPr>
          <p:nvPr/>
        </p:nvSpPr>
        <p:spPr bwMode="auto">
          <a:xfrm rot="-5400000">
            <a:off x="7571581" y="5576094"/>
            <a:ext cx="363538" cy="2159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US" altLang="sv-SE" sz="1600" b="1">
                <a:latin typeface="Lucida Sans Unicode" panose="020B0602030504020204" pitchFamily="34" charset="0"/>
              </a:rPr>
              <a:t>F</a:t>
            </a:r>
            <a:endParaRPr lang="en-GB" altLang="sv-SE" sz="1600" b="1">
              <a:latin typeface="Lucida Sans Unicode" panose="020B0602030504020204" pitchFamily="34" charset="0"/>
            </a:endParaRPr>
          </a:p>
        </p:txBody>
      </p:sp>
      <p:sp>
        <p:nvSpPr>
          <p:cNvPr id="143370" name="Rectangle 61"/>
          <p:cNvSpPr>
            <a:spLocks noChangeArrowheads="1"/>
          </p:cNvSpPr>
          <p:nvPr/>
        </p:nvSpPr>
        <p:spPr bwMode="auto">
          <a:xfrm rot="-5400000">
            <a:off x="7543006" y="4215607"/>
            <a:ext cx="365125" cy="217488"/>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US" altLang="sv-SE" sz="1600" b="1">
                <a:latin typeface="Lucida Sans Unicode" panose="020B0602030504020204" pitchFamily="34" charset="0"/>
              </a:rPr>
              <a:t>G</a:t>
            </a:r>
            <a:endParaRPr lang="en-GB" altLang="sv-SE" sz="1600" b="1">
              <a:latin typeface="Lucida Sans Unicode" panose="020B0602030504020204" pitchFamily="34" charset="0"/>
            </a:endParaRPr>
          </a:p>
        </p:txBody>
      </p:sp>
      <p:sp>
        <p:nvSpPr>
          <p:cNvPr id="143371" name="Rectangle 62"/>
          <p:cNvSpPr>
            <a:spLocks noChangeArrowheads="1"/>
          </p:cNvSpPr>
          <p:nvPr/>
        </p:nvSpPr>
        <p:spPr bwMode="auto">
          <a:xfrm rot="-5400000">
            <a:off x="7543800" y="2851150"/>
            <a:ext cx="363538" cy="217488"/>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US" altLang="sv-SE" sz="1600" b="1">
                <a:latin typeface="Lucida Sans Unicode" panose="020B0602030504020204" pitchFamily="34" charset="0"/>
              </a:rPr>
              <a:t>D</a:t>
            </a:r>
            <a:endParaRPr lang="en-GB" altLang="sv-SE" sz="1600" b="1">
              <a:latin typeface="Lucida Sans Unicode" panose="020B0602030504020204" pitchFamily="34" charset="0"/>
            </a:endParaRPr>
          </a:p>
        </p:txBody>
      </p:sp>
      <p:grpSp>
        <p:nvGrpSpPr>
          <p:cNvPr id="143372" name="Group 63"/>
          <p:cNvGrpSpPr>
            <a:grpSpLocks/>
          </p:cNvGrpSpPr>
          <p:nvPr/>
        </p:nvGrpSpPr>
        <p:grpSpPr bwMode="auto">
          <a:xfrm rot="-5400000">
            <a:off x="6339682" y="4118769"/>
            <a:ext cx="3608387" cy="200025"/>
            <a:chOff x="3360" y="3552"/>
            <a:chExt cx="1872" cy="288"/>
          </a:xfrm>
        </p:grpSpPr>
        <p:sp>
          <p:nvSpPr>
            <p:cNvPr id="143450" name="Line 64"/>
            <p:cNvSpPr>
              <a:spLocks noChangeShapeType="1"/>
            </p:cNvSpPr>
            <p:nvPr/>
          </p:nvSpPr>
          <p:spPr bwMode="auto">
            <a:xfrm>
              <a:off x="3360" y="3840"/>
              <a:ext cx="187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3451" name="Line 65"/>
            <p:cNvSpPr>
              <a:spLocks noChangeShapeType="1"/>
            </p:cNvSpPr>
            <p:nvPr/>
          </p:nvSpPr>
          <p:spPr bwMode="auto">
            <a:xfrm>
              <a:off x="3552" y="3552"/>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3452" name="Line 66"/>
            <p:cNvSpPr>
              <a:spLocks noChangeShapeType="1"/>
            </p:cNvSpPr>
            <p:nvPr/>
          </p:nvSpPr>
          <p:spPr bwMode="auto">
            <a:xfrm>
              <a:off x="4224" y="3552"/>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3453" name="Line 67"/>
            <p:cNvSpPr>
              <a:spLocks noChangeShapeType="1"/>
            </p:cNvSpPr>
            <p:nvPr/>
          </p:nvSpPr>
          <p:spPr bwMode="auto">
            <a:xfrm>
              <a:off x="4896" y="3552"/>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43373" name="Group 68"/>
          <p:cNvGrpSpPr>
            <a:grpSpLocks/>
          </p:cNvGrpSpPr>
          <p:nvPr/>
        </p:nvGrpSpPr>
        <p:grpSpPr bwMode="auto">
          <a:xfrm>
            <a:off x="487363" y="2473325"/>
            <a:ext cx="304800" cy="609600"/>
            <a:chOff x="2304" y="1920"/>
            <a:chExt cx="192" cy="384"/>
          </a:xfrm>
        </p:grpSpPr>
        <p:sp>
          <p:nvSpPr>
            <p:cNvPr id="143445" name="Line 69"/>
            <p:cNvSpPr>
              <a:spLocks noChangeShapeType="1"/>
            </p:cNvSpPr>
            <p:nvPr/>
          </p:nvSpPr>
          <p:spPr bwMode="auto">
            <a:xfrm>
              <a:off x="2400" y="2016"/>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3446" name="Oval 70"/>
            <p:cNvSpPr>
              <a:spLocks noChangeArrowheads="1"/>
            </p:cNvSpPr>
            <p:nvPr/>
          </p:nvSpPr>
          <p:spPr bwMode="auto">
            <a:xfrm>
              <a:off x="2352" y="1920"/>
              <a:ext cx="96" cy="9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sp>
          <p:nvSpPr>
            <p:cNvPr id="143447" name="Line 71"/>
            <p:cNvSpPr>
              <a:spLocks noChangeShapeType="1"/>
            </p:cNvSpPr>
            <p:nvPr/>
          </p:nvSpPr>
          <p:spPr bwMode="auto">
            <a:xfrm>
              <a:off x="2304" y="2080"/>
              <a:ext cx="1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3448" name="Line 72"/>
            <p:cNvSpPr>
              <a:spLocks noChangeShapeType="1"/>
            </p:cNvSpPr>
            <p:nvPr/>
          </p:nvSpPr>
          <p:spPr bwMode="auto">
            <a:xfrm flipV="1">
              <a:off x="2352" y="2160"/>
              <a:ext cx="48"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3449" name="Line 73"/>
            <p:cNvSpPr>
              <a:spLocks noChangeShapeType="1"/>
            </p:cNvSpPr>
            <p:nvPr/>
          </p:nvSpPr>
          <p:spPr bwMode="auto">
            <a:xfrm flipH="1" flipV="1">
              <a:off x="2400" y="2160"/>
              <a:ext cx="48"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43374" name="Oval 74"/>
          <p:cNvSpPr>
            <a:spLocks noChangeArrowheads="1"/>
          </p:cNvSpPr>
          <p:nvPr/>
        </p:nvSpPr>
        <p:spPr bwMode="auto">
          <a:xfrm>
            <a:off x="1258888" y="2454275"/>
            <a:ext cx="914400" cy="371475"/>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cxnSp>
        <p:nvCxnSpPr>
          <p:cNvPr id="143375" name="AutoShape 75"/>
          <p:cNvCxnSpPr>
            <a:cxnSpLocks noChangeShapeType="1"/>
            <a:stCxn id="143447" idx="1"/>
            <a:endCxn id="143374" idx="2"/>
          </p:cNvCxnSpPr>
          <p:nvPr/>
        </p:nvCxnSpPr>
        <p:spPr bwMode="auto">
          <a:xfrm flipV="1">
            <a:off x="792163" y="2640013"/>
            <a:ext cx="466725" cy="8731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376" name="Oval 76"/>
          <p:cNvSpPr>
            <a:spLocks noChangeArrowheads="1"/>
          </p:cNvSpPr>
          <p:nvPr/>
        </p:nvSpPr>
        <p:spPr bwMode="auto">
          <a:xfrm>
            <a:off x="1258888" y="3592513"/>
            <a:ext cx="914400" cy="371475"/>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sp>
        <p:nvSpPr>
          <p:cNvPr id="143377" name="Oval 77"/>
          <p:cNvSpPr>
            <a:spLocks noChangeArrowheads="1"/>
          </p:cNvSpPr>
          <p:nvPr/>
        </p:nvSpPr>
        <p:spPr bwMode="auto">
          <a:xfrm>
            <a:off x="1258888" y="4732338"/>
            <a:ext cx="914400" cy="371475"/>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cxnSp>
        <p:nvCxnSpPr>
          <p:cNvPr id="143378" name="AutoShape 78"/>
          <p:cNvCxnSpPr>
            <a:cxnSpLocks noChangeShapeType="1"/>
            <a:stCxn id="143447" idx="1"/>
            <a:endCxn id="143377" idx="2"/>
          </p:cNvCxnSpPr>
          <p:nvPr/>
        </p:nvCxnSpPr>
        <p:spPr bwMode="auto">
          <a:xfrm>
            <a:off x="792163" y="2727325"/>
            <a:ext cx="466725" cy="21907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3379" name="Group 79"/>
          <p:cNvGrpSpPr>
            <a:grpSpLocks/>
          </p:cNvGrpSpPr>
          <p:nvPr/>
        </p:nvGrpSpPr>
        <p:grpSpPr bwMode="auto">
          <a:xfrm flipH="1">
            <a:off x="323850" y="4587875"/>
            <a:ext cx="304800" cy="609600"/>
            <a:chOff x="2304" y="1920"/>
            <a:chExt cx="192" cy="384"/>
          </a:xfrm>
        </p:grpSpPr>
        <p:sp>
          <p:nvSpPr>
            <p:cNvPr id="143440" name="Line 80"/>
            <p:cNvSpPr>
              <a:spLocks noChangeShapeType="1"/>
            </p:cNvSpPr>
            <p:nvPr/>
          </p:nvSpPr>
          <p:spPr bwMode="auto">
            <a:xfrm>
              <a:off x="2400" y="2016"/>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3441" name="Oval 81"/>
            <p:cNvSpPr>
              <a:spLocks noChangeArrowheads="1"/>
            </p:cNvSpPr>
            <p:nvPr/>
          </p:nvSpPr>
          <p:spPr bwMode="auto">
            <a:xfrm>
              <a:off x="2352" y="1920"/>
              <a:ext cx="96" cy="9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sp>
          <p:nvSpPr>
            <p:cNvPr id="143442" name="Line 82"/>
            <p:cNvSpPr>
              <a:spLocks noChangeShapeType="1"/>
            </p:cNvSpPr>
            <p:nvPr/>
          </p:nvSpPr>
          <p:spPr bwMode="auto">
            <a:xfrm>
              <a:off x="2304" y="2080"/>
              <a:ext cx="1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3443" name="Line 83"/>
            <p:cNvSpPr>
              <a:spLocks noChangeShapeType="1"/>
            </p:cNvSpPr>
            <p:nvPr/>
          </p:nvSpPr>
          <p:spPr bwMode="auto">
            <a:xfrm flipV="1">
              <a:off x="2352" y="2160"/>
              <a:ext cx="48"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3444" name="Line 84"/>
            <p:cNvSpPr>
              <a:spLocks noChangeShapeType="1"/>
            </p:cNvSpPr>
            <p:nvPr/>
          </p:nvSpPr>
          <p:spPr bwMode="auto">
            <a:xfrm flipH="1" flipV="1">
              <a:off x="2400" y="2160"/>
              <a:ext cx="48"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cxnSp>
        <p:nvCxnSpPr>
          <p:cNvPr id="143380" name="AutoShape 85"/>
          <p:cNvCxnSpPr>
            <a:cxnSpLocks noChangeShapeType="1"/>
            <a:stCxn id="143442" idx="0"/>
            <a:endCxn id="143376" idx="2"/>
          </p:cNvCxnSpPr>
          <p:nvPr/>
        </p:nvCxnSpPr>
        <p:spPr bwMode="auto">
          <a:xfrm flipV="1">
            <a:off x="628650" y="3778250"/>
            <a:ext cx="630238" cy="10636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381" name="AutoShape 86"/>
          <p:cNvCxnSpPr>
            <a:cxnSpLocks noChangeShapeType="1"/>
            <a:stCxn id="143442" idx="0"/>
            <a:endCxn id="143377" idx="2"/>
          </p:cNvCxnSpPr>
          <p:nvPr/>
        </p:nvCxnSpPr>
        <p:spPr bwMode="auto">
          <a:xfrm>
            <a:off x="628650" y="4841875"/>
            <a:ext cx="630238" cy="762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3382" name="Group 87"/>
          <p:cNvGrpSpPr>
            <a:grpSpLocks/>
          </p:cNvGrpSpPr>
          <p:nvPr/>
        </p:nvGrpSpPr>
        <p:grpSpPr bwMode="auto">
          <a:xfrm>
            <a:off x="2916238" y="2133600"/>
            <a:ext cx="2519362" cy="1008063"/>
            <a:chOff x="1837" y="754"/>
            <a:chExt cx="1587" cy="635"/>
          </a:xfrm>
        </p:grpSpPr>
        <p:sp>
          <p:nvSpPr>
            <p:cNvPr id="143422" name="AutoShape 88"/>
            <p:cNvSpPr>
              <a:spLocks noChangeArrowheads="1"/>
            </p:cNvSpPr>
            <p:nvPr/>
          </p:nvSpPr>
          <p:spPr bwMode="auto">
            <a:xfrm>
              <a:off x="1837" y="754"/>
              <a:ext cx="1587" cy="635"/>
            </a:xfrm>
            <a:prstGeom prst="roundRect">
              <a:avLst>
                <a:gd name="adj" fmla="val 16667"/>
              </a:avLst>
            </a:prstGeom>
            <a:solidFill>
              <a:srgbClr val="DCEB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sp>
          <p:nvSpPr>
            <p:cNvPr id="143423" name="Rectangle 89"/>
            <p:cNvSpPr>
              <a:spLocks noChangeArrowheads="1"/>
            </p:cNvSpPr>
            <p:nvPr/>
          </p:nvSpPr>
          <p:spPr bwMode="auto">
            <a:xfrm>
              <a:off x="2028" y="807"/>
              <a:ext cx="110" cy="109"/>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US" altLang="sv-SE" sz="1200" b="1">
                  <a:latin typeface="Lucida Sans Unicode" panose="020B0602030504020204" pitchFamily="34" charset="0"/>
                </a:rPr>
                <a:t>A</a:t>
              </a:r>
              <a:endParaRPr lang="en-GB" altLang="sv-SE" sz="1200" b="1">
                <a:latin typeface="Lucida Sans Unicode" panose="020B0602030504020204" pitchFamily="34" charset="0"/>
              </a:endParaRPr>
            </a:p>
          </p:txBody>
        </p:sp>
        <p:sp>
          <p:nvSpPr>
            <p:cNvPr id="143424" name="Rectangle 90"/>
            <p:cNvSpPr>
              <a:spLocks noChangeArrowheads="1"/>
            </p:cNvSpPr>
            <p:nvPr/>
          </p:nvSpPr>
          <p:spPr bwMode="auto">
            <a:xfrm>
              <a:off x="2400" y="807"/>
              <a:ext cx="111" cy="109"/>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US" altLang="sv-SE" sz="1200" b="1">
                  <a:latin typeface="Lucida Sans Unicode" panose="020B0602030504020204" pitchFamily="34" charset="0"/>
                </a:rPr>
                <a:t>B</a:t>
              </a:r>
              <a:endParaRPr lang="en-GB" altLang="sv-SE" sz="1200" b="1">
                <a:latin typeface="Lucida Sans Unicode" panose="020B0602030504020204" pitchFamily="34" charset="0"/>
              </a:endParaRPr>
            </a:p>
          </p:txBody>
        </p:sp>
        <p:sp>
          <p:nvSpPr>
            <p:cNvPr id="143425" name="Rectangle 91"/>
            <p:cNvSpPr>
              <a:spLocks noChangeArrowheads="1"/>
            </p:cNvSpPr>
            <p:nvPr/>
          </p:nvSpPr>
          <p:spPr bwMode="auto">
            <a:xfrm>
              <a:off x="2772" y="807"/>
              <a:ext cx="110" cy="109"/>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US" altLang="sv-SE" sz="1200" b="1">
                  <a:latin typeface="Lucida Sans Unicode" panose="020B0602030504020204" pitchFamily="34" charset="0"/>
                </a:rPr>
                <a:t>C</a:t>
              </a:r>
              <a:endParaRPr lang="en-GB" altLang="sv-SE" sz="1200" b="1">
                <a:latin typeface="Lucida Sans Unicode" panose="020B0602030504020204" pitchFamily="34" charset="0"/>
              </a:endParaRPr>
            </a:p>
          </p:txBody>
        </p:sp>
        <p:sp>
          <p:nvSpPr>
            <p:cNvPr id="143426" name="Rectangle 92"/>
            <p:cNvSpPr>
              <a:spLocks noChangeArrowheads="1"/>
            </p:cNvSpPr>
            <p:nvPr/>
          </p:nvSpPr>
          <p:spPr bwMode="auto">
            <a:xfrm>
              <a:off x="3144" y="807"/>
              <a:ext cx="111" cy="109"/>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US" altLang="sv-SE" sz="1200" b="1">
                  <a:latin typeface="Lucida Sans Unicode" panose="020B0602030504020204" pitchFamily="34" charset="0"/>
                </a:rPr>
                <a:t>D</a:t>
              </a:r>
              <a:endParaRPr lang="en-GB" altLang="sv-SE" sz="1200" b="1">
                <a:latin typeface="Lucida Sans Unicode" panose="020B0602030504020204" pitchFamily="34" charset="0"/>
              </a:endParaRPr>
            </a:p>
          </p:txBody>
        </p:sp>
        <p:sp>
          <p:nvSpPr>
            <p:cNvPr id="143427" name="Line 93"/>
            <p:cNvSpPr>
              <a:spLocks noChangeShapeType="1"/>
            </p:cNvSpPr>
            <p:nvPr/>
          </p:nvSpPr>
          <p:spPr bwMode="auto">
            <a:xfrm>
              <a:off x="2084" y="916"/>
              <a:ext cx="0" cy="39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3428" name="Line 94"/>
            <p:cNvSpPr>
              <a:spLocks noChangeShapeType="1"/>
            </p:cNvSpPr>
            <p:nvPr/>
          </p:nvSpPr>
          <p:spPr bwMode="auto">
            <a:xfrm>
              <a:off x="2447" y="916"/>
              <a:ext cx="0" cy="39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3429" name="Line 95"/>
            <p:cNvSpPr>
              <a:spLocks noChangeShapeType="1"/>
            </p:cNvSpPr>
            <p:nvPr/>
          </p:nvSpPr>
          <p:spPr bwMode="auto">
            <a:xfrm>
              <a:off x="2816" y="916"/>
              <a:ext cx="0" cy="39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3430" name="Line 96"/>
            <p:cNvSpPr>
              <a:spLocks noChangeShapeType="1"/>
            </p:cNvSpPr>
            <p:nvPr/>
          </p:nvSpPr>
          <p:spPr bwMode="auto">
            <a:xfrm>
              <a:off x="3200" y="916"/>
              <a:ext cx="0" cy="39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3431" name="Rectangle 97"/>
            <p:cNvSpPr>
              <a:spLocks noChangeArrowheads="1"/>
            </p:cNvSpPr>
            <p:nvPr/>
          </p:nvSpPr>
          <p:spPr bwMode="auto">
            <a:xfrm>
              <a:off x="2432" y="951"/>
              <a:ext cx="44" cy="76"/>
            </a:xfrm>
            <a:prstGeom prst="rect">
              <a:avLst/>
            </a:prstGeom>
            <a:solidFill>
              <a:srgbClr val="CCE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sp>
          <p:nvSpPr>
            <p:cNvPr id="143432" name="Rectangle 98"/>
            <p:cNvSpPr>
              <a:spLocks noChangeArrowheads="1"/>
            </p:cNvSpPr>
            <p:nvPr/>
          </p:nvSpPr>
          <p:spPr bwMode="auto">
            <a:xfrm>
              <a:off x="2785" y="1032"/>
              <a:ext cx="44" cy="57"/>
            </a:xfrm>
            <a:prstGeom prst="rect">
              <a:avLst/>
            </a:prstGeom>
            <a:solidFill>
              <a:srgbClr val="CCE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sp>
          <p:nvSpPr>
            <p:cNvPr id="143433" name="Rectangle 99"/>
            <p:cNvSpPr>
              <a:spLocks noChangeArrowheads="1"/>
            </p:cNvSpPr>
            <p:nvPr/>
          </p:nvSpPr>
          <p:spPr bwMode="auto">
            <a:xfrm>
              <a:off x="2432" y="1096"/>
              <a:ext cx="42" cy="72"/>
            </a:xfrm>
            <a:prstGeom prst="rect">
              <a:avLst/>
            </a:prstGeom>
            <a:solidFill>
              <a:srgbClr val="CCE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sp>
          <p:nvSpPr>
            <p:cNvPr id="143434" name="Rectangle 100"/>
            <p:cNvSpPr>
              <a:spLocks noChangeArrowheads="1"/>
            </p:cNvSpPr>
            <p:nvPr/>
          </p:nvSpPr>
          <p:spPr bwMode="auto">
            <a:xfrm>
              <a:off x="3182" y="1169"/>
              <a:ext cx="41" cy="95"/>
            </a:xfrm>
            <a:prstGeom prst="rect">
              <a:avLst/>
            </a:prstGeom>
            <a:solidFill>
              <a:srgbClr val="CCE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sp>
          <p:nvSpPr>
            <p:cNvPr id="143435" name="Line 101"/>
            <p:cNvSpPr>
              <a:spLocks noChangeShapeType="1"/>
            </p:cNvSpPr>
            <p:nvPr/>
          </p:nvSpPr>
          <p:spPr bwMode="auto">
            <a:xfrm>
              <a:off x="2444" y="1030"/>
              <a:ext cx="3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3436" name="Line 102"/>
            <p:cNvSpPr>
              <a:spLocks noChangeShapeType="1"/>
            </p:cNvSpPr>
            <p:nvPr/>
          </p:nvSpPr>
          <p:spPr bwMode="auto">
            <a:xfrm flipH="1">
              <a:off x="2439" y="1092"/>
              <a:ext cx="38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3437" name="Line 103"/>
            <p:cNvSpPr>
              <a:spLocks noChangeShapeType="1"/>
            </p:cNvSpPr>
            <p:nvPr/>
          </p:nvSpPr>
          <p:spPr bwMode="auto">
            <a:xfrm>
              <a:off x="2086" y="954"/>
              <a:ext cx="38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endParaRPr lang="en-GB"/>
            </a:p>
          </p:txBody>
        </p:sp>
        <p:sp>
          <p:nvSpPr>
            <p:cNvPr id="143438" name="Line 104"/>
            <p:cNvSpPr>
              <a:spLocks noChangeShapeType="1"/>
            </p:cNvSpPr>
            <p:nvPr/>
          </p:nvSpPr>
          <p:spPr bwMode="auto">
            <a:xfrm>
              <a:off x="2444" y="1168"/>
              <a:ext cx="759"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3439" name="Line 105"/>
            <p:cNvSpPr>
              <a:spLocks noChangeShapeType="1"/>
            </p:cNvSpPr>
            <p:nvPr/>
          </p:nvSpPr>
          <p:spPr bwMode="auto">
            <a:xfrm flipH="1">
              <a:off x="2079" y="1263"/>
              <a:ext cx="112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43383" name="Rectangle 106"/>
          <p:cNvSpPr>
            <a:spLocks noChangeArrowheads="1"/>
          </p:cNvSpPr>
          <p:nvPr/>
        </p:nvSpPr>
        <p:spPr bwMode="auto">
          <a:xfrm flipH="1">
            <a:off x="4957763" y="5673725"/>
            <a:ext cx="174625" cy="173038"/>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GB" altLang="sv-SE" sz="1200" b="1">
                <a:latin typeface="Lucida Sans Unicode" panose="020B0602030504020204" pitchFamily="34" charset="0"/>
              </a:rPr>
              <a:t>K</a:t>
            </a:r>
          </a:p>
        </p:txBody>
      </p:sp>
      <p:sp>
        <p:nvSpPr>
          <p:cNvPr id="143384" name="Rectangle 107"/>
          <p:cNvSpPr>
            <a:spLocks noChangeArrowheads="1"/>
          </p:cNvSpPr>
          <p:nvPr/>
        </p:nvSpPr>
        <p:spPr bwMode="auto">
          <a:xfrm flipH="1">
            <a:off x="4365625" y="5673725"/>
            <a:ext cx="176213" cy="173038"/>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GB" altLang="sv-SE" sz="1200" b="1">
                <a:latin typeface="Lucida Sans Unicode" panose="020B0602030504020204" pitchFamily="34" charset="0"/>
              </a:rPr>
              <a:t>J</a:t>
            </a:r>
          </a:p>
        </p:txBody>
      </p:sp>
      <p:sp>
        <p:nvSpPr>
          <p:cNvPr id="143385" name="Rectangle 108"/>
          <p:cNvSpPr>
            <a:spLocks noChangeArrowheads="1"/>
          </p:cNvSpPr>
          <p:nvPr/>
        </p:nvSpPr>
        <p:spPr bwMode="auto">
          <a:xfrm flipH="1">
            <a:off x="3776663" y="5673725"/>
            <a:ext cx="174625" cy="173038"/>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GB" altLang="sv-SE" sz="1200" b="1">
                <a:latin typeface="Lucida Sans Unicode" panose="020B0602030504020204" pitchFamily="34" charset="0"/>
              </a:rPr>
              <a:t>I</a:t>
            </a:r>
          </a:p>
        </p:txBody>
      </p:sp>
      <p:sp>
        <p:nvSpPr>
          <p:cNvPr id="143386" name="Rectangle 109"/>
          <p:cNvSpPr>
            <a:spLocks noChangeArrowheads="1"/>
          </p:cNvSpPr>
          <p:nvPr/>
        </p:nvSpPr>
        <p:spPr bwMode="auto">
          <a:xfrm flipH="1">
            <a:off x="3184525" y="5673725"/>
            <a:ext cx="176213" cy="173038"/>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GB" altLang="sv-SE" sz="1200" b="1">
                <a:latin typeface="Lucida Sans Unicode" panose="020B0602030504020204" pitchFamily="34" charset="0"/>
              </a:rPr>
              <a:t>H</a:t>
            </a:r>
          </a:p>
        </p:txBody>
      </p:sp>
      <p:sp>
        <p:nvSpPr>
          <p:cNvPr id="143387" name="Line 110"/>
          <p:cNvSpPr>
            <a:spLocks noChangeShapeType="1"/>
          </p:cNvSpPr>
          <p:nvPr/>
        </p:nvSpPr>
        <p:spPr bwMode="auto">
          <a:xfrm flipH="1" flipV="1">
            <a:off x="5043488" y="5826125"/>
            <a:ext cx="0" cy="623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3388" name="Line 111"/>
          <p:cNvSpPr>
            <a:spLocks noChangeShapeType="1"/>
          </p:cNvSpPr>
          <p:nvPr/>
        </p:nvSpPr>
        <p:spPr bwMode="auto">
          <a:xfrm flipH="1" flipV="1">
            <a:off x="4467225" y="5826125"/>
            <a:ext cx="0" cy="623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3389" name="Line 112"/>
          <p:cNvSpPr>
            <a:spLocks noChangeShapeType="1"/>
          </p:cNvSpPr>
          <p:nvPr/>
        </p:nvSpPr>
        <p:spPr bwMode="auto">
          <a:xfrm flipH="1" flipV="1">
            <a:off x="3881438" y="5826125"/>
            <a:ext cx="0" cy="623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3390" name="Line 113"/>
          <p:cNvSpPr>
            <a:spLocks noChangeShapeType="1"/>
          </p:cNvSpPr>
          <p:nvPr/>
        </p:nvSpPr>
        <p:spPr bwMode="auto">
          <a:xfrm flipH="1" flipV="1">
            <a:off x="3271838" y="5826125"/>
            <a:ext cx="0" cy="623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3391" name="Rectangle 114"/>
          <p:cNvSpPr>
            <a:spLocks noChangeArrowheads="1"/>
          </p:cNvSpPr>
          <p:nvPr/>
        </p:nvSpPr>
        <p:spPr bwMode="auto">
          <a:xfrm flipH="1" flipV="1">
            <a:off x="4421188" y="6329363"/>
            <a:ext cx="69850" cy="120650"/>
          </a:xfrm>
          <a:prstGeom prst="rect">
            <a:avLst/>
          </a:prstGeom>
          <a:solidFill>
            <a:srgbClr val="CCE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sp>
        <p:nvSpPr>
          <p:cNvPr id="143392" name="Rectangle 115"/>
          <p:cNvSpPr>
            <a:spLocks noChangeArrowheads="1"/>
          </p:cNvSpPr>
          <p:nvPr/>
        </p:nvSpPr>
        <p:spPr bwMode="auto">
          <a:xfrm flipH="1" flipV="1">
            <a:off x="3860800" y="6219825"/>
            <a:ext cx="69850" cy="90488"/>
          </a:xfrm>
          <a:prstGeom prst="rect">
            <a:avLst/>
          </a:prstGeom>
          <a:solidFill>
            <a:srgbClr val="CCE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sp>
        <p:nvSpPr>
          <p:cNvPr id="143393" name="Rectangle 116"/>
          <p:cNvSpPr>
            <a:spLocks noChangeArrowheads="1"/>
          </p:cNvSpPr>
          <p:nvPr/>
        </p:nvSpPr>
        <p:spPr bwMode="auto">
          <a:xfrm flipH="1" flipV="1">
            <a:off x="4424363" y="6094413"/>
            <a:ext cx="66675" cy="114300"/>
          </a:xfrm>
          <a:prstGeom prst="rect">
            <a:avLst/>
          </a:prstGeom>
          <a:solidFill>
            <a:srgbClr val="CCE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sp>
        <p:nvSpPr>
          <p:cNvPr id="143394" name="Line 117"/>
          <p:cNvSpPr>
            <a:spLocks noChangeShapeType="1"/>
          </p:cNvSpPr>
          <p:nvPr/>
        </p:nvSpPr>
        <p:spPr bwMode="auto">
          <a:xfrm flipH="1" flipV="1">
            <a:off x="3895725" y="6213475"/>
            <a:ext cx="5762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3395" name="Line 118"/>
          <p:cNvSpPr>
            <a:spLocks noChangeShapeType="1"/>
          </p:cNvSpPr>
          <p:nvPr/>
        </p:nvSpPr>
        <p:spPr bwMode="auto">
          <a:xfrm flipH="1" flipV="1">
            <a:off x="4427538" y="6059488"/>
            <a:ext cx="6048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3396" name="Line 119"/>
          <p:cNvSpPr>
            <a:spLocks noChangeShapeType="1"/>
          </p:cNvSpPr>
          <p:nvPr/>
        </p:nvSpPr>
        <p:spPr bwMode="auto">
          <a:xfrm flipH="1" flipV="1">
            <a:off x="3276600" y="6453188"/>
            <a:ext cx="11811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endParaRPr lang="en-GB"/>
          </a:p>
        </p:txBody>
      </p:sp>
      <p:sp>
        <p:nvSpPr>
          <p:cNvPr id="143397" name="Line 120"/>
          <p:cNvSpPr>
            <a:spLocks noChangeShapeType="1"/>
          </p:cNvSpPr>
          <p:nvPr/>
        </p:nvSpPr>
        <p:spPr bwMode="auto">
          <a:xfrm flipV="1">
            <a:off x="3268663" y="5899150"/>
            <a:ext cx="17827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3398" name="Line 121"/>
          <p:cNvSpPr>
            <a:spLocks noChangeShapeType="1"/>
          </p:cNvSpPr>
          <p:nvPr/>
        </p:nvSpPr>
        <p:spPr bwMode="auto">
          <a:xfrm flipV="1">
            <a:off x="3895725" y="6324600"/>
            <a:ext cx="5762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3399" name="Rectangle 122"/>
          <p:cNvSpPr>
            <a:spLocks noChangeArrowheads="1"/>
          </p:cNvSpPr>
          <p:nvPr/>
        </p:nvSpPr>
        <p:spPr bwMode="auto">
          <a:xfrm flipH="1" flipV="1">
            <a:off x="5003800" y="5897563"/>
            <a:ext cx="65088" cy="150812"/>
          </a:xfrm>
          <a:prstGeom prst="rect">
            <a:avLst/>
          </a:prstGeom>
          <a:solidFill>
            <a:srgbClr val="CCE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endParaRPr lang="sv-SE" altLang="sv-SE" sz="2000">
              <a:latin typeface="Lucida Sans Unicode" panose="020B0602030504020204" pitchFamily="34" charset="0"/>
            </a:endParaRPr>
          </a:p>
        </p:txBody>
      </p:sp>
      <p:cxnSp>
        <p:nvCxnSpPr>
          <p:cNvPr id="143400" name="AutoShape 123"/>
          <p:cNvCxnSpPr>
            <a:cxnSpLocks noChangeShapeType="1"/>
            <a:stCxn id="143374" idx="6"/>
            <a:endCxn id="143422" idx="1"/>
          </p:cNvCxnSpPr>
          <p:nvPr/>
        </p:nvCxnSpPr>
        <p:spPr bwMode="auto">
          <a:xfrm flipV="1">
            <a:off x="2173288" y="2638425"/>
            <a:ext cx="742950" cy="158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01" name="AutoShape 124"/>
          <p:cNvCxnSpPr>
            <a:cxnSpLocks noChangeShapeType="1"/>
            <a:stCxn id="143377" idx="6"/>
            <a:endCxn id="143365" idx="3"/>
          </p:cNvCxnSpPr>
          <p:nvPr/>
        </p:nvCxnSpPr>
        <p:spPr bwMode="auto">
          <a:xfrm>
            <a:off x="2173288" y="4918075"/>
            <a:ext cx="671512" cy="117633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02" name="Text Box 125"/>
          <p:cNvSpPr txBox="1">
            <a:spLocks noChangeArrowheads="1"/>
          </p:cNvSpPr>
          <p:nvPr/>
        </p:nvSpPr>
        <p:spPr bwMode="auto">
          <a:xfrm>
            <a:off x="1249363" y="1476375"/>
            <a:ext cx="14509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GB" altLang="sv-SE" sz="1600" b="1">
                <a:latin typeface="Lucida Sans Unicode" panose="020B0602030504020204" pitchFamily="34" charset="0"/>
              </a:rPr>
              <a:t>frequency</a:t>
            </a:r>
            <a:br>
              <a:rPr lang="en-GB" altLang="sv-SE" sz="1600" b="1">
                <a:latin typeface="Lucida Sans Unicode" panose="020B0602030504020204" pitchFamily="34" charset="0"/>
              </a:rPr>
            </a:br>
            <a:r>
              <a:rPr lang="en-GB" altLang="sv-SE" sz="1600" b="1">
                <a:latin typeface="Lucida Sans Unicode" panose="020B0602030504020204" pitchFamily="34" charset="0"/>
              </a:rPr>
              <a:t>of occurence</a:t>
            </a:r>
          </a:p>
        </p:txBody>
      </p:sp>
      <p:sp>
        <p:nvSpPr>
          <p:cNvPr id="143403" name="Text Box 126"/>
          <p:cNvSpPr txBox="1">
            <a:spLocks noChangeArrowheads="1"/>
          </p:cNvSpPr>
          <p:nvPr/>
        </p:nvSpPr>
        <p:spPr bwMode="auto">
          <a:xfrm>
            <a:off x="1320800" y="2474913"/>
            <a:ext cx="744538"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GB" altLang="sv-SE" sz="1600" b="1">
                <a:latin typeface="Lucida Sans Unicode" panose="020B0602030504020204" pitchFamily="34" charset="0"/>
              </a:rPr>
              <a:t>8/sec</a:t>
            </a:r>
          </a:p>
        </p:txBody>
      </p:sp>
      <p:sp>
        <p:nvSpPr>
          <p:cNvPr id="143404" name="Text Box 127"/>
          <p:cNvSpPr txBox="1">
            <a:spLocks noChangeArrowheads="1"/>
          </p:cNvSpPr>
          <p:nvPr/>
        </p:nvSpPr>
        <p:spPr bwMode="auto">
          <a:xfrm>
            <a:off x="1343025" y="3629025"/>
            <a:ext cx="744538"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GB" altLang="sv-SE" sz="1600" b="1">
                <a:latin typeface="Lucida Sans Unicode" panose="020B0602030504020204" pitchFamily="34" charset="0"/>
              </a:rPr>
              <a:t>1/sec</a:t>
            </a:r>
          </a:p>
        </p:txBody>
      </p:sp>
      <p:sp>
        <p:nvSpPr>
          <p:cNvPr id="143405" name="Text Box 128"/>
          <p:cNvSpPr txBox="1">
            <a:spLocks noChangeArrowheads="1"/>
          </p:cNvSpPr>
          <p:nvPr/>
        </p:nvSpPr>
        <p:spPr bwMode="auto">
          <a:xfrm>
            <a:off x="1277938" y="4768850"/>
            <a:ext cx="8763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GB" altLang="sv-SE" sz="1600" b="1">
                <a:latin typeface="Lucida Sans Unicode" panose="020B0602030504020204" pitchFamily="34" charset="0"/>
              </a:rPr>
              <a:t>25/sec</a:t>
            </a:r>
          </a:p>
        </p:txBody>
      </p:sp>
      <p:sp>
        <p:nvSpPr>
          <p:cNvPr id="319617" name="AutoShape 129"/>
          <p:cNvSpPr>
            <a:spLocks noChangeArrowheads="1"/>
          </p:cNvSpPr>
          <p:nvPr/>
        </p:nvSpPr>
        <p:spPr bwMode="auto">
          <a:xfrm>
            <a:off x="2843213" y="2276475"/>
            <a:ext cx="2952750" cy="1008063"/>
          </a:xfrm>
          <a:prstGeom prst="wedgeRoundRectCallout">
            <a:avLst>
              <a:gd name="adj1" fmla="val -4514"/>
              <a:gd name="adj2" fmla="val 114250"/>
              <a:gd name="adj3" fmla="val 16667"/>
            </a:avLst>
          </a:prstGeom>
          <a:solidFill>
            <a:srgbClr val="FFE9C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GB" altLang="sv-SE" sz="1800">
                <a:latin typeface="Lucida Sans Unicode" panose="020B0602030504020204" pitchFamily="34" charset="0"/>
              </a:rPr>
              <a:t>Annotate computation with claim for</a:t>
            </a:r>
          </a:p>
          <a:p>
            <a:pPr algn="ctr" eaLnBrk="1" hangingPunct="1">
              <a:spcBef>
                <a:spcPct val="0"/>
              </a:spcBef>
              <a:buSzTx/>
              <a:buFontTx/>
              <a:buNone/>
            </a:pPr>
            <a:r>
              <a:rPr lang="en-GB" altLang="sv-SE" sz="1800">
                <a:latin typeface="Lucida Sans Unicode" panose="020B0602030504020204" pitchFamily="34" charset="0"/>
              </a:rPr>
              <a:t>CPU cycles, memory</a:t>
            </a:r>
          </a:p>
        </p:txBody>
      </p:sp>
      <p:sp>
        <p:nvSpPr>
          <p:cNvPr id="319618" name="AutoShape 130"/>
          <p:cNvSpPr>
            <a:spLocks noChangeArrowheads="1"/>
          </p:cNvSpPr>
          <p:nvPr/>
        </p:nvSpPr>
        <p:spPr bwMode="auto">
          <a:xfrm>
            <a:off x="323850" y="5157788"/>
            <a:ext cx="2160588" cy="1509712"/>
          </a:xfrm>
          <a:prstGeom prst="wedgeRoundRectCallout">
            <a:avLst>
              <a:gd name="adj1" fmla="val 98421"/>
              <a:gd name="adj2" fmla="val -96370"/>
              <a:gd name="adj3" fmla="val 16667"/>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GB" altLang="sv-SE" sz="1800">
                <a:latin typeface="Lucida Sans Unicode" panose="020B0602030504020204" pitchFamily="34" charset="0"/>
              </a:rPr>
              <a:t>Annotate messages with claim for</a:t>
            </a:r>
          </a:p>
          <a:p>
            <a:pPr algn="ctr" eaLnBrk="1" hangingPunct="1">
              <a:spcBef>
                <a:spcPct val="0"/>
              </a:spcBef>
              <a:buSzTx/>
              <a:buFontTx/>
              <a:buNone/>
            </a:pPr>
            <a:r>
              <a:rPr lang="en-GB" altLang="sv-SE" sz="1800">
                <a:latin typeface="Lucida Sans Unicode" panose="020B0602030504020204" pitchFamily="34" charset="0"/>
              </a:rPr>
              <a:t>network bandwidth</a:t>
            </a:r>
          </a:p>
        </p:txBody>
      </p:sp>
      <p:grpSp>
        <p:nvGrpSpPr>
          <p:cNvPr id="319619" name="Group 131"/>
          <p:cNvGrpSpPr>
            <a:grpSpLocks/>
          </p:cNvGrpSpPr>
          <p:nvPr/>
        </p:nvGrpSpPr>
        <p:grpSpPr bwMode="auto">
          <a:xfrm>
            <a:off x="2963863" y="2962275"/>
            <a:ext cx="4683125" cy="2722563"/>
            <a:chOff x="1867" y="1866"/>
            <a:chExt cx="2950" cy="1715"/>
          </a:xfrm>
        </p:grpSpPr>
        <p:cxnSp>
          <p:nvCxnSpPr>
            <p:cNvPr id="143418" name="AutoShape 132"/>
            <p:cNvCxnSpPr>
              <a:cxnSpLocks noChangeShapeType="1"/>
              <a:stCxn id="143466" idx="1"/>
              <a:endCxn id="143370" idx="0"/>
            </p:cNvCxnSpPr>
            <p:nvPr/>
          </p:nvCxnSpPr>
          <p:spPr bwMode="auto">
            <a:xfrm>
              <a:off x="2690" y="2558"/>
              <a:ext cx="2108" cy="167"/>
            </a:xfrm>
            <a:prstGeom prst="straightConnector1">
              <a:avLst/>
            </a:prstGeom>
            <a:noFill/>
            <a:ln w="28575">
              <a:solidFill>
                <a:srgbClr val="FF9966"/>
              </a:solidFill>
              <a:prstDash val="dash"/>
              <a:round/>
              <a:headEnd/>
              <a:tailEnd type="triangle" w="med" len="med"/>
            </a:ln>
            <a:effectLst>
              <a:outerShdw dist="35921" dir="2700000" algn="ctr" rotWithShape="0">
                <a:schemeClr val="accent1">
                  <a:alpha val="50000"/>
                </a:schemeClr>
              </a:outerShdw>
            </a:effectLst>
            <a:extLst>
              <a:ext uri="{909E8E84-426E-40DD-AFC4-6F175D3DCCD1}">
                <a14:hiddenFill xmlns:a14="http://schemas.microsoft.com/office/drawing/2010/main">
                  <a:noFill/>
                </a14:hiddenFill>
              </a:ext>
            </a:extLst>
          </p:spPr>
        </p:cxnSp>
        <p:cxnSp>
          <p:nvCxnSpPr>
            <p:cNvPr id="143419" name="AutoShape 133"/>
            <p:cNvCxnSpPr>
              <a:cxnSpLocks noChangeShapeType="1"/>
              <a:stCxn id="143467" idx="1"/>
              <a:endCxn id="143369" idx="0"/>
            </p:cNvCxnSpPr>
            <p:nvPr/>
          </p:nvCxnSpPr>
          <p:spPr bwMode="auto">
            <a:xfrm>
              <a:off x="1867" y="2725"/>
              <a:ext cx="2950" cy="856"/>
            </a:xfrm>
            <a:prstGeom prst="straightConnector1">
              <a:avLst/>
            </a:prstGeom>
            <a:noFill/>
            <a:ln w="28575">
              <a:solidFill>
                <a:srgbClr val="FF9966"/>
              </a:solidFill>
              <a:prstDash val="dash"/>
              <a:round/>
              <a:headEnd/>
              <a:tailEnd type="triangle" w="med" len="med"/>
            </a:ln>
            <a:effectLst>
              <a:outerShdw dist="35921" dir="2700000" algn="ctr" rotWithShape="0">
                <a:schemeClr val="accent1">
                  <a:alpha val="50000"/>
                </a:schemeClr>
              </a:outerShdw>
            </a:effectLst>
            <a:extLst>
              <a:ext uri="{909E8E84-426E-40DD-AFC4-6F175D3DCCD1}">
                <a14:hiddenFill xmlns:a14="http://schemas.microsoft.com/office/drawing/2010/main">
                  <a:noFill/>
                </a14:hiddenFill>
              </a:ext>
            </a:extLst>
          </p:spPr>
        </p:cxnSp>
        <p:cxnSp>
          <p:nvCxnSpPr>
            <p:cNvPr id="143420" name="AutoShape 134"/>
            <p:cNvCxnSpPr>
              <a:cxnSpLocks noChangeShapeType="1"/>
              <a:stCxn id="143468" idx="1"/>
              <a:endCxn id="143367" idx="1"/>
            </p:cNvCxnSpPr>
            <p:nvPr/>
          </p:nvCxnSpPr>
          <p:spPr bwMode="auto">
            <a:xfrm flipV="1">
              <a:off x="2689" y="2707"/>
              <a:ext cx="2030" cy="185"/>
            </a:xfrm>
            <a:prstGeom prst="straightConnector1">
              <a:avLst/>
            </a:prstGeom>
            <a:noFill/>
            <a:ln w="28575">
              <a:solidFill>
                <a:srgbClr val="FF9966"/>
              </a:solidFill>
              <a:prstDash val="dash"/>
              <a:round/>
              <a:headEnd/>
              <a:tailEnd type="triangle" w="med" len="med"/>
            </a:ln>
            <a:effectLst>
              <a:outerShdw dist="35921" dir="2700000" algn="ctr" rotWithShape="0">
                <a:schemeClr val="accent1">
                  <a:alpha val="50000"/>
                </a:schemeClr>
              </a:outerShdw>
            </a:effectLst>
            <a:extLst>
              <a:ext uri="{909E8E84-426E-40DD-AFC4-6F175D3DCCD1}">
                <a14:hiddenFill xmlns:a14="http://schemas.microsoft.com/office/drawing/2010/main">
                  <a:noFill/>
                </a14:hiddenFill>
              </a:ext>
            </a:extLst>
          </p:spPr>
        </p:cxnSp>
        <p:cxnSp>
          <p:nvCxnSpPr>
            <p:cNvPr id="143421" name="AutoShape 135"/>
            <p:cNvCxnSpPr>
              <a:cxnSpLocks noChangeShapeType="1"/>
              <a:stCxn id="143465" idx="3"/>
              <a:endCxn id="143371" idx="0"/>
            </p:cNvCxnSpPr>
            <p:nvPr/>
          </p:nvCxnSpPr>
          <p:spPr bwMode="auto">
            <a:xfrm flipV="1">
              <a:off x="3609" y="1866"/>
              <a:ext cx="1190" cy="1224"/>
            </a:xfrm>
            <a:prstGeom prst="straightConnector1">
              <a:avLst/>
            </a:prstGeom>
            <a:noFill/>
            <a:ln w="28575">
              <a:solidFill>
                <a:srgbClr val="FF9966"/>
              </a:solidFill>
              <a:prstDash val="dash"/>
              <a:round/>
              <a:headEnd/>
              <a:tailEnd type="triangle" w="med" len="med"/>
            </a:ln>
            <a:effectLst>
              <a:outerShdw dist="35921" dir="2700000" algn="ctr" rotWithShape="0">
                <a:schemeClr val="accent1">
                  <a:alpha val="50000"/>
                </a:schemeClr>
              </a:outerShdw>
            </a:effectLst>
            <a:extLst>
              <a:ext uri="{909E8E84-426E-40DD-AFC4-6F175D3DCCD1}">
                <a14:hiddenFill xmlns:a14="http://schemas.microsoft.com/office/drawing/2010/main">
                  <a:noFill/>
                </a14:hiddenFill>
              </a:ext>
            </a:extLst>
          </p:spPr>
        </p:cxnSp>
      </p:grpSp>
      <p:grpSp>
        <p:nvGrpSpPr>
          <p:cNvPr id="319624" name="Group 136"/>
          <p:cNvGrpSpPr>
            <a:grpSpLocks/>
          </p:cNvGrpSpPr>
          <p:nvPr/>
        </p:nvGrpSpPr>
        <p:grpSpPr bwMode="auto">
          <a:xfrm>
            <a:off x="3492500" y="3644900"/>
            <a:ext cx="4752975" cy="1512888"/>
            <a:chOff x="2200" y="2296"/>
            <a:chExt cx="2994" cy="953"/>
          </a:xfrm>
        </p:grpSpPr>
        <p:cxnSp>
          <p:nvCxnSpPr>
            <p:cNvPr id="143415" name="AutoShape 137"/>
            <p:cNvCxnSpPr>
              <a:cxnSpLocks noChangeShapeType="1"/>
            </p:cNvCxnSpPr>
            <p:nvPr/>
          </p:nvCxnSpPr>
          <p:spPr bwMode="auto">
            <a:xfrm>
              <a:off x="2200" y="2871"/>
              <a:ext cx="2994" cy="378"/>
            </a:xfrm>
            <a:prstGeom prst="curvedConnector3">
              <a:avLst>
                <a:gd name="adj1" fmla="val -940"/>
              </a:avLst>
            </a:prstGeom>
            <a:noFill/>
            <a:ln w="28575">
              <a:solidFill>
                <a:srgbClr val="00FF00">
                  <a:alpha val="70195"/>
                </a:srgbClr>
              </a:solidFill>
              <a:round/>
              <a:headEnd/>
              <a:tailEnd type="triangle" w="med" len="med"/>
            </a:ln>
            <a:effectLst>
              <a:outerShdw dist="35921" dir="2700000" algn="ctr" rotWithShape="0">
                <a:schemeClr val="accent1">
                  <a:alpha val="50000"/>
                </a:schemeClr>
              </a:outerShdw>
            </a:effectLst>
            <a:extLst>
              <a:ext uri="{909E8E84-426E-40DD-AFC4-6F175D3DCCD1}">
                <a14:hiddenFill xmlns:a14="http://schemas.microsoft.com/office/drawing/2010/main">
                  <a:noFill/>
                </a14:hiddenFill>
              </a:ext>
            </a:extLst>
          </p:spPr>
        </p:cxnSp>
        <p:cxnSp>
          <p:nvCxnSpPr>
            <p:cNvPr id="143416" name="AutoShape 138"/>
            <p:cNvCxnSpPr>
              <a:cxnSpLocks noChangeShapeType="1"/>
            </p:cNvCxnSpPr>
            <p:nvPr/>
          </p:nvCxnSpPr>
          <p:spPr bwMode="auto">
            <a:xfrm>
              <a:off x="2290" y="2659"/>
              <a:ext cx="2904" cy="272"/>
            </a:xfrm>
            <a:prstGeom prst="curvedConnector3">
              <a:avLst>
                <a:gd name="adj1" fmla="val -940"/>
              </a:avLst>
            </a:prstGeom>
            <a:noFill/>
            <a:ln w="28575">
              <a:solidFill>
                <a:srgbClr val="00FF00">
                  <a:alpha val="70195"/>
                </a:srgbClr>
              </a:solidFill>
              <a:round/>
              <a:headEnd/>
              <a:tailEnd type="triangle" w="med" len="med"/>
            </a:ln>
            <a:effectLst>
              <a:outerShdw dist="35921" dir="2700000" algn="ctr" rotWithShape="0">
                <a:schemeClr val="accent1">
                  <a:alpha val="50000"/>
                </a:schemeClr>
              </a:outerShdw>
            </a:effectLst>
            <a:extLst>
              <a:ext uri="{909E8E84-426E-40DD-AFC4-6F175D3DCCD1}">
                <a14:hiddenFill xmlns:a14="http://schemas.microsoft.com/office/drawing/2010/main">
                  <a:noFill/>
                </a14:hiddenFill>
              </a:ext>
            </a:extLst>
          </p:spPr>
        </p:cxnSp>
        <p:cxnSp>
          <p:nvCxnSpPr>
            <p:cNvPr id="143417" name="AutoShape 139"/>
            <p:cNvCxnSpPr>
              <a:cxnSpLocks noChangeShapeType="1"/>
            </p:cNvCxnSpPr>
            <p:nvPr/>
          </p:nvCxnSpPr>
          <p:spPr bwMode="auto">
            <a:xfrm flipV="1">
              <a:off x="2971" y="2296"/>
              <a:ext cx="2222" cy="681"/>
            </a:xfrm>
            <a:prstGeom prst="curvedConnector3">
              <a:avLst>
                <a:gd name="adj1" fmla="val -940"/>
              </a:avLst>
            </a:prstGeom>
            <a:noFill/>
            <a:ln w="28575">
              <a:solidFill>
                <a:srgbClr val="00FF00">
                  <a:alpha val="70195"/>
                </a:srgbClr>
              </a:solidFill>
              <a:round/>
              <a:headEnd/>
              <a:tailEnd type="triangle" w="med" len="med"/>
            </a:ln>
            <a:effectLst>
              <a:outerShdw dist="35921" dir="2700000" algn="ctr" rotWithShape="0">
                <a:schemeClr val="accent1">
                  <a:alpha val="50000"/>
                </a:schemeClr>
              </a:outerShdw>
            </a:effectLst>
            <a:extLst>
              <a:ext uri="{909E8E84-426E-40DD-AFC4-6F175D3DCCD1}">
                <a14:hiddenFill xmlns:a14="http://schemas.microsoft.com/office/drawing/2010/main">
                  <a:noFill/>
                </a14:hiddenFill>
              </a:ext>
            </a:extLst>
          </p:spPr>
        </p:cxnSp>
      </p:grpSp>
      <p:sp>
        <p:nvSpPr>
          <p:cNvPr id="319628" name="AutoShape 140"/>
          <p:cNvSpPr>
            <a:spLocks noChangeArrowheads="1"/>
          </p:cNvSpPr>
          <p:nvPr/>
        </p:nvSpPr>
        <p:spPr bwMode="auto">
          <a:xfrm>
            <a:off x="7453313" y="547688"/>
            <a:ext cx="1655762" cy="936625"/>
          </a:xfrm>
          <a:prstGeom prst="wedgeRoundRectCallout">
            <a:avLst>
              <a:gd name="adj1" fmla="val -25741"/>
              <a:gd name="adj2" fmla="val 156273"/>
              <a:gd name="adj3" fmla="val 16667"/>
            </a:avLst>
          </a:prstGeom>
          <a:noFill/>
          <a:ln w="28575">
            <a:solidFill>
              <a:srgbClr val="FF9966"/>
            </a:solidFill>
            <a:prstDash val="dash"/>
            <a:round/>
            <a:headEnd/>
            <a:tailEnd type="triangle" w="med" len="med"/>
          </a:ln>
          <a:effectLst>
            <a:outerShdw dist="35921" dir="2700000" algn="ctr" rotWithShape="0">
              <a:schemeClr val="accent1">
                <a:alpha val="50000"/>
              </a:schemeClr>
            </a:outer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GB" altLang="sv-SE" sz="1700">
                <a:latin typeface="Lucida Sans Unicode" panose="020B0602030504020204" pitchFamily="34" charset="0"/>
              </a:rPr>
              <a:t>Sum claims</a:t>
            </a:r>
            <a:br>
              <a:rPr lang="en-GB" altLang="sv-SE" sz="1700">
                <a:latin typeface="Lucida Sans Unicode" panose="020B0602030504020204" pitchFamily="34" charset="0"/>
              </a:rPr>
            </a:br>
            <a:r>
              <a:rPr lang="en-GB" altLang="sv-SE" sz="1700">
                <a:latin typeface="Lucida Sans Unicode" panose="020B0602030504020204" pitchFamily="34" charset="0"/>
              </a:rPr>
              <a:t>per resource </a:t>
            </a:r>
            <a:br>
              <a:rPr lang="en-GB" altLang="sv-SE" sz="1700">
                <a:latin typeface="Lucida Sans Unicode" panose="020B0602030504020204" pitchFamily="34" charset="0"/>
              </a:rPr>
            </a:br>
            <a:r>
              <a:rPr lang="en-GB" altLang="sv-SE" sz="1700">
                <a:latin typeface="Lucida Sans Unicode" panose="020B0602030504020204" pitchFamily="34" charset="0"/>
              </a:rPr>
              <a:t>(processor)</a:t>
            </a:r>
          </a:p>
        </p:txBody>
      </p:sp>
      <p:sp>
        <p:nvSpPr>
          <p:cNvPr id="319629" name="AutoShape 141"/>
          <p:cNvSpPr>
            <a:spLocks noChangeArrowheads="1"/>
          </p:cNvSpPr>
          <p:nvPr/>
        </p:nvSpPr>
        <p:spPr bwMode="auto">
          <a:xfrm>
            <a:off x="7343775" y="6021388"/>
            <a:ext cx="1800225" cy="836612"/>
          </a:xfrm>
          <a:prstGeom prst="wedgeRoundRectCallout">
            <a:avLst>
              <a:gd name="adj1" fmla="val 176"/>
              <a:gd name="adj2" fmla="val -180931"/>
              <a:gd name="adj3" fmla="val 16667"/>
            </a:avLst>
          </a:prstGeom>
          <a:solidFill>
            <a:schemeClr val="bg1"/>
          </a:solidFill>
          <a:ln w="28575" algn="ctr">
            <a:solidFill>
              <a:srgbClr val="00B050"/>
            </a:solidFill>
            <a:prstDash val="dash"/>
            <a:miter lim="800000"/>
            <a:headEnd/>
            <a:tailEnd/>
          </a:ln>
        </p:spPr>
        <p:txBody>
          <a:bodyPr wrap="none" anchor="ct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GB" altLang="sv-SE" sz="1700" b="1">
                <a:solidFill>
                  <a:srgbClr val="00B050"/>
                </a:solidFill>
                <a:latin typeface="Lucida Sans Unicode" panose="020B0602030504020204" pitchFamily="34" charset="0"/>
              </a:rPr>
              <a:t>Sum claims</a:t>
            </a:r>
            <a:br>
              <a:rPr lang="en-GB" altLang="sv-SE" sz="1700" b="1">
                <a:solidFill>
                  <a:srgbClr val="00B050"/>
                </a:solidFill>
                <a:latin typeface="Lucida Sans Unicode" panose="020B0602030504020204" pitchFamily="34" charset="0"/>
              </a:rPr>
            </a:br>
            <a:r>
              <a:rPr lang="en-GB" altLang="sv-SE" sz="1700" b="1">
                <a:solidFill>
                  <a:srgbClr val="00B050"/>
                </a:solidFill>
                <a:latin typeface="Lucida Sans Unicode" panose="020B0602030504020204" pitchFamily="34" charset="0"/>
              </a:rPr>
              <a:t>per resource </a:t>
            </a:r>
            <a:br>
              <a:rPr lang="en-GB" altLang="sv-SE" sz="1700" b="1">
                <a:solidFill>
                  <a:srgbClr val="00B050"/>
                </a:solidFill>
                <a:latin typeface="Lucida Sans Unicode" panose="020B0602030504020204" pitchFamily="34" charset="0"/>
              </a:rPr>
            </a:br>
            <a:r>
              <a:rPr lang="en-GB" altLang="sv-SE" sz="1700" b="1">
                <a:solidFill>
                  <a:srgbClr val="00B050"/>
                </a:solidFill>
                <a:latin typeface="Lucida Sans Unicode" panose="020B0602030504020204" pitchFamily="34" charset="0"/>
              </a:rPr>
              <a:t>(network)</a:t>
            </a:r>
          </a:p>
        </p:txBody>
      </p:sp>
      <p:sp>
        <p:nvSpPr>
          <p:cNvPr id="143412" name="Text Box 142"/>
          <p:cNvSpPr txBox="1">
            <a:spLocks noChangeArrowheads="1"/>
          </p:cNvSpPr>
          <p:nvPr/>
        </p:nvSpPr>
        <p:spPr bwMode="auto">
          <a:xfrm>
            <a:off x="107950" y="1476375"/>
            <a:ext cx="9779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GB" altLang="sv-SE" sz="1600" b="1">
                <a:latin typeface="Lucida Sans Unicode" panose="020B0602030504020204" pitchFamily="34" charset="0"/>
              </a:rPr>
              <a:t>number</a:t>
            </a:r>
            <a:br>
              <a:rPr lang="en-GB" altLang="sv-SE" sz="1600" b="1">
                <a:latin typeface="Lucida Sans Unicode" panose="020B0602030504020204" pitchFamily="34" charset="0"/>
              </a:rPr>
            </a:br>
            <a:r>
              <a:rPr lang="en-GB" altLang="sv-SE" sz="1600" b="1">
                <a:latin typeface="Lucida Sans Unicode" panose="020B0602030504020204" pitchFamily="34" charset="0"/>
              </a:rPr>
              <a:t>of users</a:t>
            </a:r>
          </a:p>
        </p:txBody>
      </p:sp>
      <p:sp>
        <p:nvSpPr>
          <p:cNvPr id="143413" name="Text Box 143"/>
          <p:cNvSpPr txBox="1">
            <a:spLocks noChangeArrowheads="1"/>
          </p:cNvSpPr>
          <p:nvPr/>
        </p:nvSpPr>
        <p:spPr bwMode="auto">
          <a:xfrm>
            <a:off x="3321050" y="1476375"/>
            <a:ext cx="180816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GB" altLang="sv-SE" sz="1600" b="1">
                <a:latin typeface="Lucida Sans Unicode" panose="020B0602030504020204" pitchFamily="34" charset="0"/>
              </a:rPr>
              <a:t>resource claims</a:t>
            </a:r>
            <a:br>
              <a:rPr lang="en-GB" altLang="sv-SE" sz="1600" b="1">
                <a:latin typeface="Lucida Sans Unicode" panose="020B0602030504020204" pitchFamily="34" charset="0"/>
              </a:rPr>
            </a:br>
            <a:r>
              <a:rPr lang="en-GB" altLang="sv-SE" sz="1600" b="1">
                <a:latin typeface="Lucida Sans Unicode" panose="020B0602030504020204" pitchFamily="34" charset="0"/>
              </a:rPr>
              <a:t>per use scenario</a:t>
            </a:r>
          </a:p>
        </p:txBody>
      </p:sp>
      <p:sp>
        <p:nvSpPr>
          <p:cNvPr id="143414" name="Text Box 144"/>
          <p:cNvSpPr txBox="1">
            <a:spLocks noChangeArrowheads="1"/>
          </p:cNvSpPr>
          <p:nvPr/>
        </p:nvSpPr>
        <p:spPr bwMode="auto">
          <a:xfrm>
            <a:off x="5437188" y="1484313"/>
            <a:ext cx="238918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GB" altLang="sv-SE" sz="1600" b="1">
                <a:latin typeface="Lucida Sans Unicode" panose="020B0602030504020204" pitchFamily="34" charset="0"/>
              </a:rPr>
              <a:t>resource management</a:t>
            </a:r>
            <a:br>
              <a:rPr lang="en-GB" altLang="sv-SE" sz="1600" b="1">
                <a:latin typeface="Lucida Sans Unicode" panose="020B0602030504020204" pitchFamily="34" charset="0"/>
              </a:rPr>
            </a:br>
            <a:r>
              <a:rPr lang="en-GB" altLang="sv-SE" sz="1600" b="1">
                <a:latin typeface="Lucida Sans Unicode" panose="020B0602030504020204" pitchFamily="34" charset="0"/>
              </a:rPr>
              <a:t>policies/mechanisms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94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96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961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4" presetClass="entr" presetSubtype="0" accel="100000" fill="hold" nodeType="clickEffect">
                                  <p:stCondLst>
                                    <p:cond delay="0"/>
                                  </p:stCondLst>
                                  <p:childTnLst>
                                    <p:set>
                                      <p:cBhvr>
                                        <p:cTn id="16" dur="1" fill="hold">
                                          <p:stCondLst>
                                            <p:cond delay="0"/>
                                          </p:stCondLst>
                                        </p:cTn>
                                        <p:tgtEl>
                                          <p:spTgt spid="319619"/>
                                        </p:tgtEl>
                                        <p:attrNameLst>
                                          <p:attrName>style.visibility</p:attrName>
                                        </p:attrNameLst>
                                      </p:cBhvr>
                                      <p:to>
                                        <p:strVal val="visible"/>
                                      </p:to>
                                    </p:set>
                                    <p:anim calcmode="lin" valueType="num">
                                      <p:cBhvr>
                                        <p:cTn id="17" dur="1000" fill="hold"/>
                                        <p:tgtEl>
                                          <p:spTgt spid="319619"/>
                                        </p:tgtEl>
                                        <p:attrNameLst>
                                          <p:attrName>ppt_w</p:attrName>
                                        </p:attrNameLst>
                                      </p:cBhvr>
                                      <p:tavLst>
                                        <p:tav tm="0">
                                          <p:val>
                                            <p:strVal val="#ppt_w*0.05"/>
                                          </p:val>
                                        </p:tav>
                                        <p:tav tm="100000">
                                          <p:val>
                                            <p:strVal val="#ppt_w"/>
                                          </p:val>
                                        </p:tav>
                                      </p:tavLst>
                                    </p:anim>
                                    <p:anim calcmode="lin" valueType="num">
                                      <p:cBhvr>
                                        <p:cTn id="18" dur="1000" fill="hold"/>
                                        <p:tgtEl>
                                          <p:spTgt spid="319619"/>
                                        </p:tgtEl>
                                        <p:attrNameLst>
                                          <p:attrName>ppt_h</p:attrName>
                                        </p:attrNameLst>
                                      </p:cBhvr>
                                      <p:tavLst>
                                        <p:tav tm="0">
                                          <p:val>
                                            <p:strVal val="#ppt_h"/>
                                          </p:val>
                                        </p:tav>
                                        <p:tav tm="100000">
                                          <p:val>
                                            <p:strVal val="#ppt_h"/>
                                          </p:val>
                                        </p:tav>
                                      </p:tavLst>
                                    </p:anim>
                                    <p:anim calcmode="lin" valueType="num">
                                      <p:cBhvr>
                                        <p:cTn id="19" dur="1000" fill="hold"/>
                                        <p:tgtEl>
                                          <p:spTgt spid="319619"/>
                                        </p:tgtEl>
                                        <p:attrNameLst>
                                          <p:attrName>ppt_x</p:attrName>
                                        </p:attrNameLst>
                                      </p:cBhvr>
                                      <p:tavLst>
                                        <p:tav tm="0">
                                          <p:val>
                                            <p:strVal val="#ppt_x-.2"/>
                                          </p:val>
                                        </p:tav>
                                        <p:tav tm="100000">
                                          <p:val>
                                            <p:strVal val="#ppt_x"/>
                                          </p:val>
                                        </p:tav>
                                      </p:tavLst>
                                    </p:anim>
                                    <p:anim calcmode="lin" valueType="num">
                                      <p:cBhvr>
                                        <p:cTn id="20" dur="1000" fill="hold"/>
                                        <p:tgtEl>
                                          <p:spTgt spid="319619"/>
                                        </p:tgtEl>
                                        <p:attrNameLst>
                                          <p:attrName>ppt_y</p:attrName>
                                        </p:attrNameLst>
                                      </p:cBhvr>
                                      <p:tavLst>
                                        <p:tav tm="0">
                                          <p:val>
                                            <p:strVal val="#ppt_y"/>
                                          </p:val>
                                        </p:tav>
                                        <p:tav tm="100000">
                                          <p:val>
                                            <p:strVal val="#ppt_y"/>
                                          </p:val>
                                        </p:tav>
                                      </p:tavLst>
                                    </p:anim>
                                    <p:animEffect transition="in" filter="fade">
                                      <p:cBhvr>
                                        <p:cTn id="21" dur="1000"/>
                                        <p:tgtEl>
                                          <p:spTgt spid="31961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9" presetClass="entr" presetSubtype="0" fill="hold" nodeType="clickEffect">
                                  <p:stCondLst>
                                    <p:cond delay="0"/>
                                  </p:stCondLst>
                                  <p:childTnLst>
                                    <p:set>
                                      <p:cBhvr>
                                        <p:cTn id="25" dur="1" fill="hold">
                                          <p:stCondLst>
                                            <p:cond delay="0"/>
                                          </p:stCondLst>
                                        </p:cTn>
                                        <p:tgtEl>
                                          <p:spTgt spid="319624"/>
                                        </p:tgtEl>
                                        <p:attrNameLst>
                                          <p:attrName>style.visibility</p:attrName>
                                        </p:attrNameLst>
                                      </p:cBhvr>
                                      <p:to>
                                        <p:strVal val="visible"/>
                                      </p:to>
                                    </p:set>
                                    <p:anim calcmode="lin" valueType="num">
                                      <p:cBhvr>
                                        <p:cTn id="26" dur="1000" fill="hold"/>
                                        <p:tgtEl>
                                          <p:spTgt spid="319624"/>
                                        </p:tgtEl>
                                        <p:attrNameLst>
                                          <p:attrName>ppt_x</p:attrName>
                                        </p:attrNameLst>
                                      </p:cBhvr>
                                      <p:tavLst>
                                        <p:tav tm="0">
                                          <p:val>
                                            <p:strVal val="#ppt_x-.2"/>
                                          </p:val>
                                        </p:tav>
                                        <p:tav tm="100000">
                                          <p:val>
                                            <p:strVal val="#ppt_x"/>
                                          </p:val>
                                        </p:tav>
                                      </p:tavLst>
                                    </p:anim>
                                    <p:anim calcmode="lin" valueType="num">
                                      <p:cBhvr>
                                        <p:cTn id="27" dur="1000" fill="hold"/>
                                        <p:tgtEl>
                                          <p:spTgt spid="319624"/>
                                        </p:tgtEl>
                                        <p:attrNameLst>
                                          <p:attrName>ppt_y</p:attrName>
                                        </p:attrNameLst>
                                      </p:cBhvr>
                                      <p:tavLst>
                                        <p:tav tm="0">
                                          <p:val>
                                            <p:strVal val="#ppt_y"/>
                                          </p:val>
                                        </p:tav>
                                        <p:tav tm="100000">
                                          <p:val>
                                            <p:strVal val="#ppt_y"/>
                                          </p:val>
                                        </p:tav>
                                      </p:tavLst>
                                    </p:anim>
                                    <p:animEffect transition="in" filter="wipe(right)" prLst="gradientSize: 0.1">
                                      <p:cBhvr>
                                        <p:cTn id="28" dur="1000"/>
                                        <p:tgtEl>
                                          <p:spTgt spid="319624"/>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3196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96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617" grpId="0" animBg="1"/>
      <p:bldP spid="319618" grpId="0" animBg="1"/>
      <p:bldP spid="319628" grpId="0" animBg="1"/>
      <p:bldP spid="319629"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900113" y="650875"/>
            <a:ext cx="6724650" cy="762000"/>
          </a:xfrm>
        </p:spPr>
        <p:txBody>
          <a:bodyPr/>
          <a:lstStyle/>
          <a:p>
            <a:r>
              <a:rPr lang="en-US" altLang="sv-SE" b="0" smtClean="0"/>
              <a:t>Performance parameters and measures</a:t>
            </a:r>
          </a:p>
        </p:txBody>
      </p:sp>
      <p:sp>
        <p:nvSpPr>
          <p:cNvPr id="95235" name="Rectangle 3"/>
          <p:cNvSpPr>
            <a:spLocks noGrp="1" noChangeArrowheads="1"/>
          </p:cNvSpPr>
          <p:nvPr>
            <p:ph type="body" idx="1"/>
          </p:nvPr>
        </p:nvSpPr>
        <p:spPr>
          <a:xfrm>
            <a:off x="107950" y="1700213"/>
            <a:ext cx="8856663" cy="4465637"/>
          </a:xfrm>
        </p:spPr>
        <p:txBody>
          <a:bodyPr/>
          <a:lstStyle/>
          <a:p>
            <a:pPr>
              <a:lnSpc>
                <a:spcPct val="90000"/>
              </a:lnSpc>
            </a:pPr>
            <a:r>
              <a:rPr lang="en-US" altLang="sv-SE" sz="2400" smtClean="0">
                <a:solidFill>
                  <a:srgbClr val="0000FF"/>
                </a:solidFill>
                <a:cs typeface="Times New Roman" panose="02020603050405020304" pitchFamily="18" charset="0"/>
              </a:rPr>
              <a:t>Performance parameters</a:t>
            </a:r>
            <a:r>
              <a:rPr lang="en-US" altLang="sv-SE" sz="2400" smtClean="0">
                <a:cs typeface="Times New Roman" panose="02020603050405020304" pitchFamily="18" charset="0"/>
              </a:rPr>
              <a:t> (</a:t>
            </a:r>
            <a:r>
              <a:rPr lang="en-US" altLang="sv-SE" sz="2400" b="1" u="sng" smtClean="0">
                <a:cs typeface="Times New Roman" panose="02020603050405020304" pitchFamily="18" charset="0"/>
              </a:rPr>
              <a:t>inputs</a:t>
            </a:r>
            <a:r>
              <a:rPr lang="en-US" altLang="sv-SE" sz="2400" smtClean="0">
                <a:cs typeface="Times New Roman" panose="02020603050405020304" pitchFamily="18" charset="0"/>
              </a:rPr>
              <a:t> to a performance evaluation) describe:</a:t>
            </a:r>
            <a:endParaRPr lang="en-US" altLang="sv-SE" smtClean="0">
              <a:cs typeface="Times New Roman" panose="02020603050405020304" pitchFamily="18" charset="0"/>
            </a:endParaRPr>
          </a:p>
          <a:p>
            <a:pPr lvl="1">
              <a:lnSpc>
                <a:spcPct val="90000"/>
              </a:lnSpc>
            </a:pPr>
            <a:r>
              <a:rPr lang="en-US" altLang="sv-SE" sz="2400" smtClean="0">
                <a:cs typeface="Times New Roman" panose="02020603050405020304" pitchFamily="18" charset="0"/>
              </a:rPr>
              <a:t>software behaviour</a:t>
            </a:r>
          </a:p>
          <a:p>
            <a:pPr lvl="1">
              <a:lnSpc>
                <a:spcPct val="90000"/>
              </a:lnSpc>
            </a:pPr>
            <a:r>
              <a:rPr lang="en-US" altLang="sv-SE" sz="2400" smtClean="0">
                <a:cs typeface="Times New Roman" panose="02020603050405020304" pitchFamily="18" charset="0"/>
              </a:rPr>
              <a:t>resource usage (measured or estimated)</a:t>
            </a:r>
          </a:p>
          <a:p>
            <a:pPr lvl="1">
              <a:lnSpc>
                <a:spcPct val="90000"/>
              </a:lnSpc>
            </a:pPr>
            <a:r>
              <a:rPr lang="en-US" altLang="sv-SE" sz="2400" smtClean="0">
                <a:cs typeface="Times New Roman" panose="02020603050405020304" pitchFamily="18" charset="0"/>
              </a:rPr>
              <a:t>workload</a:t>
            </a:r>
          </a:p>
          <a:p>
            <a:pPr lvl="1">
              <a:lnSpc>
                <a:spcPct val="90000"/>
              </a:lnSpc>
            </a:pPr>
            <a:endParaRPr lang="en-US" altLang="sv-SE" sz="2400" smtClean="0">
              <a:cs typeface="Times New Roman" panose="02020603050405020304" pitchFamily="18" charset="0"/>
            </a:endParaRPr>
          </a:p>
          <a:p>
            <a:pPr>
              <a:lnSpc>
                <a:spcPct val="90000"/>
              </a:lnSpc>
            </a:pPr>
            <a:r>
              <a:rPr lang="en-US" altLang="sv-SE" sz="2400" smtClean="0">
                <a:solidFill>
                  <a:srgbClr val="0000FF"/>
                </a:solidFill>
                <a:cs typeface="Times New Roman" panose="02020603050405020304" pitchFamily="18" charset="0"/>
              </a:rPr>
              <a:t>Performance measures</a:t>
            </a:r>
            <a:r>
              <a:rPr lang="en-US" altLang="sv-SE" sz="2400" smtClean="0">
                <a:cs typeface="Times New Roman" panose="02020603050405020304" pitchFamily="18" charset="0"/>
              </a:rPr>
              <a:t> (</a:t>
            </a:r>
            <a:r>
              <a:rPr lang="en-US" altLang="sv-SE" sz="2400" b="1" u="sng" smtClean="0">
                <a:cs typeface="Times New Roman" panose="02020603050405020304" pitchFamily="18" charset="0"/>
              </a:rPr>
              <a:t>outputs</a:t>
            </a:r>
            <a:r>
              <a:rPr lang="en-US" altLang="sv-SE" sz="2400" smtClean="0">
                <a:cs typeface="Times New Roman" panose="02020603050405020304" pitchFamily="18" charset="0"/>
              </a:rPr>
              <a:t> - indices of a performance evaluation):</a:t>
            </a:r>
          </a:p>
          <a:p>
            <a:pPr lvl="1">
              <a:lnSpc>
                <a:spcPct val="90000"/>
              </a:lnSpc>
            </a:pPr>
            <a:r>
              <a:rPr lang="en-US" altLang="sv-SE" sz="2400" smtClean="0">
                <a:cs typeface="Times New Roman" panose="02020603050405020304" pitchFamily="18" charset="0"/>
              </a:rPr>
              <a:t>describe response time, throughput, utilization, percentage of lost packets, etc.  </a:t>
            </a:r>
          </a:p>
          <a:p>
            <a:pPr lvl="1">
              <a:lnSpc>
                <a:spcPct val="90000"/>
              </a:lnSpc>
            </a:pPr>
            <a:r>
              <a:rPr lang="en-US" altLang="sv-SE" sz="2400" smtClean="0">
                <a:cs typeface="Times New Roman" panose="02020603050405020304" pitchFamily="18" charset="0"/>
              </a:rPr>
              <a:t>may be performance predictions - performance evaluation results </a:t>
            </a:r>
          </a:p>
        </p:txBody>
      </p:sp>
      <p:sp>
        <p:nvSpPr>
          <p:cNvPr id="145412" name="TextBox 1"/>
          <p:cNvSpPr txBox="1">
            <a:spLocks noChangeArrowheads="1"/>
          </p:cNvSpPr>
          <p:nvPr/>
        </p:nvSpPr>
        <p:spPr bwMode="auto">
          <a:xfrm>
            <a:off x="6732588" y="6524625"/>
            <a:ext cx="238442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n-US" altLang="sv-SE" sz="1600">
                <a:latin typeface="Lucida Sans Unicode" panose="020B0602030504020204" pitchFamily="34" charset="0"/>
              </a:rPr>
              <a:t>By Vittorio Cortellessa</a:t>
            </a:r>
            <a:endParaRPr lang="sv-SE" altLang="sv-SE" sz="1600">
              <a:latin typeface="Lucida Sans Unicode" panose="020B0602030504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523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523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523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8" descr="designer2"/>
          <p:cNvPicPr>
            <a:picLocks noChangeAspect="1" noChangeArrowheads="1"/>
          </p:cNvPicPr>
          <p:nvPr/>
        </p:nvPicPr>
        <p:blipFill>
          <a:blip r:embed="rId4"/>
          <a:srcRect/>
          <a:stretch>
            <a:fillRect/>
          </a:stretch>
        </p:blipFill>
        <p:spPr bwMode="auto">
          <a:xfrm>
            <a:off x="555625" y="2117725"/>
            <a:ext cx="2736850" cy="2249488"/>
          </a:xfrm>
          <a:prstGeom prst="rect">
            <a:avLst/>
          </a:prstGeom>
          <a:ln>
            <a:noFill/>
          </a:ln>
          <a:effectLst>
            <a:outerShdw blurRad="292100" dist="139700" dir="2700000" algn="tl" rotWithShape="0">
              <a:srgbClr val="333333">
                <a:alpha val="65000"/>
              </a:srgbClr>
            </a:outerShdw>
          </a:effectLst>
        </p:spPr>
      </p:pic>
      <p:pic>
        <p:nvPicPr>
          <p:cNvPr id="34" name="Picture 8" descr="designer2"/>
          <p:cNvPicPr>
            <a:picLocks noChangeAspect="1" noChangeArrowheads="1"/>
          </p:cNvPicPr>
          <p:nvPr/>
        </p:nvPicPr>
        <p:blipFill>
          <a:blip r:embed="rId4"/>
          <a:srcRect/>
          <a:stretch>
            <a:fillRect/>
          </a:stretch>
        </p:blipFill>
        <p:spPr bwMode="auto">
          <a:xfrm>
            <a:off x="403225" y="1965325"/>
            <a:ext cx="2736850" cy="2249488"/>
          </a:xfrm>
          <a:prstGeom prst="rect">
            <a:avLst/>
          </a:prstGeom>
          <a:ln>
            <a:noFill/>
          </a:ln>
          <a:effectLst>
            <a:outerShdw blurRad="292100" dist="139700" dir="2700000" algn="tl" rotWithShape="0">
              <a:srgbClr val="333333">
                <a:alpha val="65000"/>
              </a:srgbClr>
            </a:outerShdw>
          </a:effectLst>
        </p:spPr>
      </p:pic>
      <p:pic>
        <p:nvPicPr>
          <p:cNvPr id="323592" name="Picture 8" descr="designer2"/>
          <p:cNvPicPr>
            <a:picLocks noChangeAspect="1" noChangeArrowheads="1"/>
          </p:cNvPicPr>
          <p:nvPr/>
        </p:nvPicPr>
        <p:blipFill>
          <a:blip r:embed="rId4"/>
          <a:srcRect/>
          <a:stretch>
            <a:fillRect/>
          </a:stretch>
        </p:blipFill>
        <p:spPr bwMode="auto">
          <a:xfrm>
            <a:off x="250825" y="1812925"/>
            <a:ext cx="2736850" cy="2249488"/>
          </a:xfrm>
          <a:prstGeom prst="rect">
            <a:avLst/>
          </a:prstGeom>
          <a:ln>
            <a:noFill/>
          </a:ln>
          <a:effectLst>
            <a:outerShdw blurRad="292100" dist="139700" dir="2700000" algn="tl" rotWithShape="0">
              <a:srgbClr val="333333">
                <a:alpha val="65000"/>
              </a:srgbClr>
            </a:outerShdw>
          </a:effectLst>
        </p:spPr>
      </p:pic>
      <p:sp>
        <p:nvSpPr>
          <p:cNvPr id="146437" name="Rectangle 5"/>
          <p:cNvSpPr>
            <a:spLocks noChangeArrowheads="1"/>
          </p:cNvSpPr>
          <p:nvPr/>
        </p:nvSpPr>
        <p:spPr bwMode="auto">
          <a:xfrm>
            <a:off x="352425" y="477838"/>
            <a:ext cx="86058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SzTx/>
              <a:buFontTx/>
              <a:buNone/>
            </a:pPr>
            <a:r>
              <a:rPr lang="en-US" altLang="sv-SE" sz="4000" b="1">
                <a:solidFill>
                  <a:schemeClr val="accent2"/>
                </a:solidFill>
              </a:rPr>
              <a:t>Quality-Driven Architecture Design Tool</a:t>
            </a:r>
          </a:p>
        </p:txBody>
      </p:sp>
      <p:sp>
        <p:nvSpPr>
          <p:cNvPr id="15" name="Flowchart: Magnetic Disk 14"/>
          <p:cNvSpPr/>
          <p:nvPr/>
        </p:nvSpPr>
        <p:spPr bwMode="auto">
          <a:xfrm>
            <a:off x="490538" y="4435475"/>
            <a:ext cx="2568575" cy="819150"/>
          </a:xfrm>
          <a:prstGeom prst="flowChartMagneticDisk">
            <a:avLst/>
          </a:prstGeom>
          <a:solidFill>
            <a:schemeClr val="bg1">
              <a:lumMod val="95000"/>
            </a:schemeClr>
          </a:solidFill>
          <a:ln>
            <a:solidFill>
              <a:schemeClr val="bg2"/>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defRPr/>
            </a:pPr>
            <a:r>
              <a:rPr lang="en-US" b="1" dirty="0">
                <a:latin typeface="Calibri" pitchFamily="34" charset="0"/>
              </a:rPr>
              <a:t>HW &amp; SW-components</a:t>
            </a:r>
            <a:endParaRPr lang="en-GB" b="1" dirty="0">
              <a:latin typeface="Calibri" pitchFamily="34" charset="0"/>
            </a:endParaRPr>
          </a:p>
        </p:txBody>
      </p:sp>
      <p:sp>
        <p:nvSpPr>
          <p:cNvPr id="146439" name="Rectangle 29"/>
          <p:cNvSpPr>
            <a:spLocks noChangeArrowheads="1"/>
          </p:cNvSpPr>
          <p:nvPr/>
        </p:nvSpPr>
        <p:spPr bwMode="auto">
          <a:xfrm>
            <a:off x="519113" y="1325563"/>
            <a:ext cx="2252662" cy="400050"/>
          </a:xfrm>
          <a:prstGeom prst="rect">
            <a:avLst/>
          </a:prstGeom>
          <a:solidFill>
            <a:srgbClr val="FFFFFF">
              <a:alpha val="6784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n-US" altLang="sv-SE" sz="2000" b="1">
                <a:solidFill>
                  <a:srgbClr val="000000"/>
                </a:solidFill>
              </a:rPr>
              <a:t>Architecture Model</a:t>
            </a:r>
            <a:endParaRPr lang="sv-SE" altLang="sv-SE" sz="2000" b="1">
              <a:latin typeface="Lucida Sans Unicode" panose="020B0602030504020204" pitchFamily="34" charset="0"/>
            </a:endParaRPr>
          </a:p>
        </p:txBody>
      </p:sp>
      <p:grpSp>
        <p:nvGrpSpPr>
          <p:cNvPr id="5" name="Group 4"/>
          <p:cNvGrpSpPr>
            <a:grpSpLocks/>
          </p:cNvGrpSpPr>
          <p:nvPr/>
        </p:nvGrpSpPr>
        <p:grpSpPr bwMode="auto">
          <a:xfrm>
            <a:off x="3803650" y="1293813"/>
            <a:ext cx="5116513" cy="1657350"/>
            <a:chOff x="3803971" y="1294213"/>
            <a:chExt cx="5116259" cy="1656184"/>
          </a:xfrm>
        </p:grpSpPr>
        <p:sp>
          <p:nvSpPr>
            <p:cNvPr id="146462" name="Right Arrow 6"/>
            <p:cNvSpPr>
              <a:spLocks noChangeArrowheads="1"/>
            </p:cNvSpPr>
            <p:nvPr/>
          </p:nvSpPr>
          <p:spPr bwMode="auto">
            <a:xfrm>
              <a:off x="3803971" y="2301989"/>
              <a:ext cx="1430865" cy="648408"/>
            </a:xfrm>
            <a:prstGeom prst="rightArrow">
              <a:avLst>
                <a:gd name="adj1" fmla="val 50000"/>
                <a:gd name="adj2" fmla="val 49999"/>
              </a:avLst>
            </a:prstGeom>
            <a:solidFill>
              <a:schemeClr val="accent1"/>
            </a:solidFill>
            <a:ln w="9525" algn="ctr">
              <a:solidFill>
                <a:schemeClr val="tx1"/>
              </a:solidFill>
              <a:round/>
              <a:headEnd/>
              <a:tailEnd/>
            </a:ln>
          </p:spPr>
          <p:txBody>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spcBef>
                  <a:spcPct val="0"/>
                </a:spcBef>
                <a:buSzTx/>
                <a:buFontTx/>
                <a:buNone/>
              </a:pPr>
              <a:endParaRPr lang="sv-SE" altLang="sv-SE" sz="2400">
                <a:latin typeface="Times" panose="02020603050405020304" pitchFamily="18" charset="0"/>
              </a:endParaRPr>
            </a:p>
          </p:txBody>
        </p:sp>
        <p:graphicFrame>
          <p:nvGraphicFramePr>
            <p:cNvPr id="146463" name="Object 1"/>
            <p:cNvGraphicFramePr>
              <a:graphicFrameLocks noChangeAspect="1"/>
            </p:cNvGraphicFramePr>
            <p:nvPr/>
          </p:nvGraphicFramePr>
          <p:xfrm>
            <a:off x="5543611" y="1984807"/>
            <a:ext cx="1188629" cy="677558"/>
          </p:xfrm>
          <a:graphic>
            <a:graphicData uri="http://schemas.openxmlformats.org/presentationml/2006/ole">
              <mc:AlternateContent xmlns:mc="http://schemas.openxmlformats.org/markup-compatibility/2006">
                <mc:Choice xmlns:v="urn:schemas-microsoft-com:vml" Requires="v">
                  <p:oleObj spid="_x0000_s146474" name="Visio" r:id="rId5" imgW="4909364" imgH="2087761" progId="Visio.Drawing.11">
                    <p:embed/>
                  </p:oleObj>
                </mc:Choice>
                <mc:Fallback>
                  <p:oleObj name="Visio" r:id="rId5" imgW="4909364" imgH="2087761" progId="Visio.Drawing.11">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3611" y="1984807"/>
                          <a:ext cx="1188629" cy="677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6464" name="Rectangle 2"/>
            <p:cNvSpPr>
              <a:spLocks noChangeArrowheads="1"/>
            </p:cNvSpPr>
            <p:nvPr/>
          </p:nvSpPr>
          <p:spPr bwMode="auto">
            <a:xfrm>
              <a:off x="5245594" y="1294213"/>
              <a:ext cx="1555234" cy="400110"/>
            </a:xfrm>
            <a:prstGeom prst="rect">
              <a:avLst/>
            </a:prstGeom>
            <a:solidFill>
              <a:srgbClr val="FFFFFF">
                <a:alpha val="6784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n-US" altLang="sv-SE" sz="2000" b="1">
                  <a:solidFill>
                    <a:srgbClr val="0070C0"/>
                  </a:solidFill>
                </a:rPr>
                <a:t>Performance</a:t>
              </a:r>
              <a:endParaRPr lang="sv-SE" altLang="sv-SE" sz="2000" b="1">
                <a:solidFill>
                  <a:srgbClr val="0070C0"/>
                </a:solidFill>
                <a:latin typeface="Lucida Sans Unicode" panose="020B0602030504020204" pitchFamily="34" charset="0"/>
              </a:endParaRPr>
            </a:p>
          </p:txBody>
        </p:sp>
        <p:sp>
          <p:nvSpPr>
            <p:cNvPr id="146465" name="Rectangle 15"/>
            <p:cNvSpPr>
              <a:spLocks noChangeArrowheads="1"/>
            </p:cNvSpPr>
            <p:nvPr/>
          </p:nvSpPr>
          <p:spPr bwMode="auto">
            <a:xfrm>
              <a:off x="3804681" y="1846618"/>
              <a:ext cx="12287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n-US" altLang="sv-SE" sz="2000" b="1">
                  <a:solidFill>
                    <a:srgbClr val="000000"/>
                  </a:solidFill>
                </a:rPr>
                <a:t>generates</a:t>
              </a:r>
              <a:endParaRPr lang="sv-SE" altLang="sv-SE" sz="2000" b="1">
                <a:latin typeface="Lucida Sans Unicode" panose="020B0602030504020204" pitchFamily="34" charset="0"/>
              </a:endParaRPr>
            </a:p>
          </p:txBody>
        </p:sp>
        <p:sp>
          <p:nvSpPr>
            <p:cNvPr id="146466" name="Rectangle 26"/>
            <p:cNvSpPr>
              <a:spLocks noChangeArrowheads="1"/>
            </p:cNvSpPr>
            <p:nvPr/>
          </p:nvSpPr>
          <p:spPr bwMode="auto">
            <a:xfrm>
              <a:off x="7027742" y="1294213"/>
              <a:ext cx="847155" cy="400110"/>
            </a:xfrm>
            <a:prstGeom prst="rect">
              <a:avLst/>
            </a:prstGeom>
            <a:solidFill>
              <a:srgbClr val="FFFFFF">
                <a:alpha val="6784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n-US" altLang="sv-SE" sz="2000" b="1">
                  <a:solidFill>
                    <a:srgbClr val="0070C0"/>
                  </a:solidFill>
                </a:rPr>
                <a:t>Safety</a:t>
              </a:r>
              <a:endParaRPr lang="sv-SE" altLang="sv-SE" sz="2000" b="1">
                <a:solidFill>
                  <a:srgbClr val="0070C0"/>
                </a:solidFill>
                <a:latin typeface="Lucida Sans Unicode" panose="020B0602030504020204" pitchFamily="34" charset="0"/>
              </a:endParaRPr>
            </a:p>
          </p:txBody>
        </p:sp>
        <p:sp>
          <p:nvSpPr>
            <p:cNvPr id="146467" name="Rectangle 27"/>
            <p:cNvSpPr>
              <a:spLocks noChangeArrowheads="1"/>
            </p:cNvSpPr>
            <p:nvPr/>
          </p:nvSpPr>
          <p:spPr bwMode="auto">
            <a:xfrm>
              <a:off x="8101812" y="1294213"/>
              <a:ext cx="646652" cy="400110"/>
            </a:xfrm>
            <a:prstGeom prst="rect">
              <a:avLst/>
            </a:prstGeom>
            <a:solidFill>
              <a:srgbClr val="FFFFFF">
                <a:alpha val="6784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n-US" altLang="sv-SE" sz="2000" b="1">
                  <a:solidFill>
                    <a:srgbClr val="0070C0"/>
                  </a:solidFill>
                </a:rPr>
                <a:t>Cost</a:t>
              </a:r>
              <a:endParaRPr lang="sv-SE" altLang="sv-SE" sz="2000" b="1">
                <a:solidFill>
                  <a:srgbClr val="0070C0"/>
                </a:solidFill>
                <a:latin typeface="Lucida Sans Unicode" panose="020B0602030504020204" pitchFamily="34" charset="0"/>
              </a:endParaRPr>
            </a:p>
          </p:txBody>
        </p:sp>
        <p:pic>
          <p:nvPicPr>
            <p:cNvPr id="1028" name="Picture 4" descr="http://www.assess.com/xcart/skin/common_files/images/software/Iteman4/I4_Output_Frequency.jpg"/>
            <p:cNvPicPr>
              <a:picLocks noChangeAspect="1" noChangeArrowheads="1"/>
            </p:cNvPicPr>
            <p:nvPr/>
          </p:nvPicPr>
          <p:blipFill>
            <a:blip r:embed="rId7"/>
            <a:srcRect/>
            <a:stretch>
              <a:fillRect/>
            </a:stretch>
          </p:blipFill>
          <p:spPr bwMode="auto">
            <a:xfrm>
              <a:off x="6993101" y="1998567"/>
              <a:ext cx="866732" cy="6504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1" name="Picture 7" descr="http://www.amosweb.com/images/Cost23c.gif"/>
            <p:cNvPicPr>
              <a:picLocks noChangeAspect="1" noChangeArrowheads="1"/>
            </p:cNvPicPr>
            <p:nvPr/>
          </p:nvPicPr>
          <p:blipFill>
            <a:blip r:embed="rId8"/>
            <a:srcRect/>
            <a:stretch>
              <a:fillRect/>
            </a:stretch>
          </p:blipFill>
          <p:spPr bwMode="auto">
            <a:xfrm>
              <a:off x="8121757" y="2022362"/>
              <a:ext cx="627032" cy="6028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46470" name="Rectangle 8"/>
            <p:cNvSpPr>
              <a:spLocks noChangeArrowheads="1"/>
            </p:cNvSpPr>
            <p:nvPr/>
          </p:nvSpPr>
          <p:spPr bwMode="auto">
            <a:xfrm>
              <a:off x="5580112" y="1582245"/>
              <a:ext cx="9638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n-US" altLang="sv-SE" sz="2000" b="1">
                  <a:solidFill>
                    <a:srgbClr val="0070C0"/>
                  </a:solidFill>
                </a:rPr>
                <a:t>Analysis</a:t>
              </a:r>
              <a:endParaRPr lang="sv-SE" altLang="sv-SE" sz="2000">
                <a:solidFill>
                  <a:srgbClr val="0070C0"/>
                </a:solidFill>
                <a:latin typeface="Lucida Sans Unicode" panose="020B0602030504020204" pitchFamily="34" charset="0"/>
              </a:endParaRPr>
            </a:p>
          </p:txBody>
        </p:sp>
        <p:sp>
          <p:nvSpPr>
            <p:cNvPr id="146471" name="Rectangle 31"/>
            <p:cNvSpPr>
              <a:spLocks noChangeArrowheads="1"/>
            </p:cNvSpPr>
            <p:nvPr/>
          </p:nvSpPr>
          <p:spPr bwMode="auto">
            <a:xfrm>
              <a:off x="6948264" y="1582245"/>
              <a:ext cx="9638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n-US" altLang="sv-SE" sz="2000" b="1">
                  <a:solidFill>
                    <a:srgbClr val="0070C0"/>
                  </a:solidFill>
                </a:rPr>
                <a:t>Analysis</a:t>
              </a:r>
              <a:endParaRPr lang="sv-SE" altLang="sv-SE" sz="2000">
                <a:solidFill>
                  <a:srgbClr val="0070C0"/>
                </a:solidFill>
                <a:latin typeface="Lucida Sans Unicode" panose="020B0602030504020204" pitchFamily="34" charset="0"/>
              </a:endParaRPr>
            </a:p>
          </p:txBody>
        </p:sp>
        <p:sp>
          <p:nvSpPr>
            <p:cNvPr id="146472" name="Rectangle 32"/>
            <p:cNvSpPr>
              <a:spLocks noChangeArrowheads="1"/>
            </p:cNvSpPr>
            <p:nvPr/>
          </p:nvSpPr>
          <p:spPr bwMode="auto">
            <a:xfrm>
              <a:off x="7956376" y="1582245"/>
              <a:ext cx="9638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n-US" altLang="sv-SE" sz="2000" b="1">
                  <a:solidFill>
                    <a:srgbClr val="0070C0"/>
                  </a:solidFill>
                </a:rPr>
                <a:t>Analysis</a:t>
              </a:r>
              <a:endParaRPr lang="sv-SE" altLang="sv-SE" sz="2000">
                <a:solidFill>
                  <a:srgbClr val="0070C0"/>
                </a:solidFill>
                <a:latin typeface="Lucida Sans Unicode" panose="020B0602030504020204" pitchFamily="34" charset="0"/>
              </a:endParaRPr>
            </a:p>
          </p:txBody>
        </p:sp>
      </p:grpSp>
      <p:grpSp>
        <p:nvGrpSpPr>
          <p:cNvPr id="11" name="Group 10"/>
          <p:cNvGrpSpPr>
            <a:grpSpLocks/>
          </p:cNvGrpSpPr>
          <p:nvPr/>
        </p:nvGrpSpPr>
        <p:grpSpPr bwMode="auto">
          <a:xfrm>
            <a:off x="3814763" y="4678363"/>
            <a:ext cx="1808162" cy="1655762"/>
            <a:chOff x="3814729" y="4678589"/>
            <a:chExt cx="1808440" cy="1656184"/>
          </a:xfrm>
        </p:grpSpPr>
        <p:sp>
          <p:nvSpPr>
            <p:cNvPr id="146460" name="Right Arrow 36"/>
            <p:cNvSpPr>
              <a:spLocks noChangeArrowheads="1"/>
            </p:cNvSpPr>
            <p:nvPr/>
          </p:nvSpPr>
          <p:spPr bwMode="auto">
            <a:xfrm flipH="1">
              <a:off x="3814729" y="4678589"/>
              <a:ext cx="1430865" cy="648408"/>
            </a:xfrm>
            <a:prstGeom prst="rightArrow">
              <a:avLst>
                <a:gd name="adj1" fmla="val 50000"/>
                <a:gd name="adj2" fmla="val 49999"/>
              </a:avLst>
            </a:prstGeom>
            <a:solidFill>
              <a:schemeClr val="accent1"/>
            </a:solidFill>
            <a:ln w="9525" algn="ctr">
              <a:solidFill>
                <a:schemeClr val="tx1"/>
              </a:solidFill>
              <a:round/>
              <a:headEnd/>
              <a:tailEnd/>
            </a:ln>
          </p:spPr>
          <p:txBody>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spcBef>
                  <a:spcPct val="0"/>
                </a:spcBef>
                <a:buSzTx/>
                <a:buFontTx/>
                <a:buNone/>
              </a:pPr>
              <a:endParaRPr lang="sv-SE" altLang="sv-SE" sz="2400">
                <a:latin typeface="Times" panose="02020603050405020304" pitchFamily="18" charset="0"/>
              </a:endParaRPr>
            </a:p>
          </p:txBody>
        </p:sp>
        <p:sp>
          <p:nvSpPr>
            <p:cNvPr id="146461" name="Rectangle 37"/>
            <p:cNvSpPr>
              <a:spLocks noChangeArrowheads="1"/>
            </p:cNvSpPr>
            <p:nvPr/>
          </p:nvSpPr>
          <p:spPr bwMode="auto">
            <a:xfrm>
              <a:off x="3982142" y="5319110"/>
              <a:ext cx="164102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SzTx/>
                <a:buFontTx/>
                <a:buNone/>
              </a:pPr>
              <a:r>
                <a:rPr lang="en-US" altLang="sv-SE" sz="2000" b="1">
                  <a:solidFill>
                    <a:srgbClr val="000000"/>
                  </a:solidFill>
                </a:rPr>
                <a:t>generate new</a:t>
              </a:r>
              <a:br>
                <a:rPr lang="en-US" altLang="sv-SE" sz="2000" b="1">
                  <a:solidFill>
                    <a:srgbClr val="000000"/>
                  </a:solidFill>
                </a:rPr>
              </a:br>
              <a:r>
                <a:rPr lang="en-US" altLang="sv-SE" sz="2000" b="1">
                  <a:solidFill>
                    <a:srgbClr val="000000"/>
                  </a:solidFill>
                </a:rPr>
                <a:t>alternative</a:t>
              </a:r>
            </a:p>
            <a:p>
              <a:pPr algn="ctr" eaLnBrk="1" hangingPunct="1">
                <a:lnSpc>
                  <a:spcPct val="90000"/>
                </a:lnSpc>
                <a:spcBef>
                  <a:spcPct val="0"/>
                </a:spcBef>
                <a:buSzTx/>
                <a:buFontTx/>
                <a:buNone/>
              </a:pPr>
              <a:r>
                <a:rPr lang="en-US" altLang="sv-SE" sz="2000" b="1">
                  <a:solidFill>
                    <a:srgbClr val="000000"/>
                  </a:solidFill>
                </a:rPr>
                <a:t>architectures</a:t>
              </a:r>
              <a:endParaRPr lang="sv-SE" altLang="sv-SE" sz="2000" b="1">
                <a:latin typeface="Lucida Sans Unicode" panose="020B0602030504020204" pitchFamily="34" charset="0"/>
              </a:endParaRPr>
            </a:p>
          </p:txBody>
        </p:sp>
      </p:grpSp>
      <p:grpSp>
        <p:nvGrpSpPr>
          <p:cNvPr id="8" name="Group 7"/>
          <p:cNvGrpSpPr>
            <a:grpSpLocks/>
          </p:cNvGrpSpPr>
          <p:nvPr/>
        </p:nvGrpSpPr>
        <p:grpSpPr bwMode="auto">
          <a:xfrm>
            <a:off x="5213350" y="2927350"/>
            <a:ext cx="3390900" cy="2903538"/>
            <a:chOff x="5213941" y="2927029"/>
            <a:chExt cx="3390507" cy="2903688"/>
          </a:xfrm>
        </p:grpSpPr>
        <p:grpSp>
          <p:nvGrpSpPr>
            <p:cNvPr id="146448" name="Group 20"/>
            <p:cNvGrpSpPr>
              <a:grpSpLocks/>
            </p:cNvGrpSpPr>
            <p:nvPr/>
          </p:nvGrpSpPr>
          <p:grpSpPr bwMode="auto">
            <a:xfrm>
              <a:off x="6006218" y="3865470"/>
              <a:ext cx="2598230" cy="1965247"/>
              <a:chOff x="1524000" y="1752600"/>
              <a:chExt cx="6096000" cy="4572000"/>
            </a:xfrm>
          </p:grpSpPr>
          <p:pic>
            <p:nvPicPr>
              <p:cNvPr id="18" name="Picture 2" descr="E:\Documents\Publication\2011\CEC2011\PNG\crn_sms_3d_paretofront_topology.png"/>
              <p:cNvPicPr>
                <a:picLocks noChangeAspect="1" noChangeArrowheads="1"/>
              </p:cNvPicPr>
              <p:nvPr/>
            </p:nvPicPr>
            <p:blipFill>
              <a:blip r:embed="rId9"/>
              <a:srcRect/>
              <a:stretch>
                <a:fillRect/>
              </a:stretch>
            </p:blipFill>
            <p:spPr bwMode="auto">
              <a:xfrm>
                <a:off x="1523517" y="1752181"/>
                <a:ext cx="6096483" cy="4572419"/>
              </a:xfrm>
              <a:prstGeom prst="rect">
                <a:avLst/>
              </a:prstGeom>
              <a:ln>
                <a:noFill/>
              </a:ln>
              <a:effectLst>
                <a:outerShdw blurRad="292100" dist="139700" dir="2700000" algn="tl" rotWithShape="0">
                  <a:srgbClr val="333333">
                    <a:alpha val="65000"/>
                  </a:srgbClr>
                </a:outerShdw>
              </a:effectLst>
            </p:spPr>
          </p:pic>
          <p:cxnSp>
            <p:nvCxnSpPr>
              <p:cNvPr id="19" name="Straight Arrow Connector 18"/>
              <p:cNvCxnSpPr>
                <a:endCxn id="146456" idx="2"/>
              </p:cNvCxnSpPr>
              <p:nvPr/>
            </p:nvCxnSpPr>
            <p:spPr bwMode="auto">
              <a:xfrm rot="16200000" flipV="1">
                <a:off x="2400810" y="3955949"/>
                <a:ext cx="1399794" cy="286763"/>
              </a:xfrm>
              <a:prstGeom prst="straightConnector1">
                <a:avLst/>
              </a:prstGeom>
              <a:ln w="19050">
                <a:solidFill>
                  <a:srgbClr val="0000FF"/>
                </a:solidFill>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20" name="Straight Arrow Connector 19"/>
              <p:cNvCxnSpPr>
                <a:endCxn id="146455" idx="2"/>
              </p:cNvCxnSpPr>
              <p:nvPr/>
            </p:nvCxnSpPr>
            <p:spPr bwMode="auto">
              <a:xfrm rot="5400000" flipH="1" flipV="1">
                <a:off x="3229502" y="3900717"/>
                <a:ext cx="1861469" cy="245796"/>
              </a:xfrm>
              <a:prstGeom prst="straightConnector1">
                <a:avLst/>
              </a:prstGeom>
              <a:ln w="19050">
                <a:solidFill>
                  <a:srgbClr val="00FF00"/>
                </a:solidFill>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21" name="Straight Arrow Connector 20"/>
              <p:cNvCxnSpPr>
                <a:endCxn id="146457" idx="2"/>
              </p:cNvCxnSpPr>
              <p:nvPr/>
            </p:nvCxnSpPr>
            <p:spPr bwMode="auto">
              <a:xfrm rot="5400000" flipH="1" flipV="1">
                <a:off x="5552311" y="3208301"/>
                <a:ext cx="1602932" cy="670353"/>
              </a:xfrm>
              <a:prstGeom prst="straightConnector1">
                <a:avLst/>
              </a:prstGeom>
              <a:ln w="19050">
                <a:solidFill>
                  <a:srgbClr val="FF0000"/>
                </a:solidFill>
                <a:headEnd type="none" w="med" len="med"/>
                <a:tailEnd type="arrow"/>
              </a:ln>
            </p:spPr>
            <p:style>
              <a:lnRef idx="1">
                <a:schemeClr val="accent2"/>
              </a:lnRef>
              <a:fillRef idx="0">
                <a:schemeClr val="accent2"/>
              </a:fillRef>
              <a:effectRef idx="0">
                <a:schemeClr val="accent2"/>
              </a:effectRef>
              <a:fontRef idx="minor">
                <a:schemeClr val="tx1"/>
              </a:fontRef>
            </p:style>
          </p:cxnSp>
          <p:pic>
            <p:nvPicPr>
              <p:cNvPr id="146455" name="Picture 21" descr="architecture_d.PN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33800" y="2514600"/>
                <a:ext cx="1097280" cy="57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56" name="Picture 22" descr="architecture_a.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407920" y="2819402"/>
                <a:ext cx="1097280" cy="58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57" name="Picture 23" descr="architecture_e.PN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324600" y="1981200"/>
                <a:ext cx="731520" cy="761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58" name="Picture 24" descr="architecture_c.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029200" y="2438400"/>
                <a:ext cx="1097280" cy="581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 name="Straight Arrow Connector 25"/>
              <p:cNvCxnSpPr>
                <a:endCxn id="146458" idx="2"/>
              </p:cNvCxnSpPr>
              <p:nvPr/>
            </p:nvCxnSpPr>
            <p:spPr bwMode="auto">
              <a:xfrm rot="5400000" flipH="1" flipV="1">
                <a:off x="4717527" y="3176766"/>
                <a:ext cx="1019376" cy="703869"/>
              </a:xfrm>
              <a:prstGeom prst="straightConnector1">
                <a:avLst/>
              </a:prstGeom>
              <a:ln w="19050">
                <a:solidFill>
                  <a:srgbClr val="00FF00"/>
                </a:solidFill>
                <a:headEnd type="none" w="med" len="med"/>
                <a:tailEnd type="arrow"/>
              </a:ln>
            </p:spPr>
            <p:style>
              <a:lnRef idx="1">
                <a:schemeClr val="accent2"/>
              </a:lnRef>
              <a:fillRef idx="0">
                <a:schemeClr val="accent2"/>
              </a:fillRef>
              <a:effectRef idx="0">
                <a:schemeClr val="accent2"/>
              </a:effectRef>
              <a:fontRef idx="minor">
                <a:schemeClr val="tx1"/>
              </a:fontRef>
            </p:style>
          </p:cxnSp>
        </p:grpSp>
        <p:sp>
          <p:nvSpPr>
            <p:cNvPr id="146449" name="Right Arrow 38"/>
            <p:cNvSpPr>
              <a:spLocks noChangeArrowheads="1"/>
            </p:cNvSpPr>
            <p:nvPr/>
          </p:nvSpPr>
          <p:spPr bwMode="auto">
            <a:xfrm rot="16200000" flipH="1">
              <a:off x="6731681" y="2979745"/>
              <a:ext cx="648851" cy="648410"/>
            </a:xfrm>
            <a:prstGeom prst="rightArrow">
              <a:avLst>
                <a:gd name="adj1" fmla="val 50000"/>
                <a:gd name="adj2" fmla="val 50002"/>
              </a:avLst>
            </a:prstGeom>
            <a:solidFill>
              <a:schemeClr val="accent1"/>
            </a:solidFill>
            <a:ln w="9525" algn="ctr">
              <a:solidFill>
                <a:schemeClr val="tx1"/>
              </a:solidFill>
              <a:round/>
              <a:headEnd/>
              <a:tailEnd/>
            </a:ln>
          </p:spPr>
          <p:txBody>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spcBef>
                  <a:spcPct val="0"/>
                </a:spcBef>
                <a:buSzTx/>
                <a:buFontTx/>
                <a:buNone/>
              </a:pPr>
              <a:endParaRPr lang="sv-SE" altLang="sv-SE" sz="2400">
                <a:latin typeface="Times" panose="02020603050405020304" pitchFamily="18" charset="0"/>
              </a:endParaRPr>
            </a:p>
          </p:txBody>
        </p:sp>
        <p:sp>
          <p:nvSpPr>
            <p:cNvPr id="146450" name="Rectangle 39"/>
            <p:cNvSpPr>
              <a:spLocks noChangeArrowheads="1"/>
            </p:cNvSpPr>
            <p:nvPr/>
          </p:nvSpPr>
          <p:spPr bwMode="auto">
            <a:xfrm>
              <a:off x="5213941" y="2927029"/>
              <a:ext cx="144475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SzTx/>
                <a:buFontTx/>
                <a:buNone/>
              </a:pPr>
              <a:r>
                <a:rPr lang="en-US" altLang="sv-SE" sz="2000" b="1">
                  <a:solidFill>
                    <a:srgbClr val="000000"/>
                  </a:solidFill>
                </a:rPr>
                <a:t>compare</a:t>
              </a:r>
              <a:br>
                <a:rPr lang="en-US" altLang="sv-SE" sz="2000" b="1">
                  <a:solidFill>
                    <a:srgbClr val="000000"/>
                  </a:solidFill>
                </a:rPr>
              </a:br>
              <a:r>
                <a:rPr lang="en-US" altLang="sv-SE" sz="2000" b="1">
                  <a:solidFill>
                    <a:srgbClr val="000000"/>
                  </a:solidFill>
                </a:rPr>
                <a:t>alternatives</a:t>
              </a:r>
              <a:endParaRPr lang="sv-SE" altLang="sv-SE" sz="2000" b="1">
                <a:latin typeface="Lucida Sans Unicode" panose="020B0602030504020204" pitchFamily="34" charset="0"/>
              </a:endParaRPr>
            </a:p>
          </p:txBody>
        </p:sp>
      </p:grpSp>
      <p:grpSp>
        <p:nvGrpSpPr>
          <p:cNvPr id="12" name="Group 11"/>
          <p:cNvGrpSpPr>
            <a:grpSpLocks/>
          </p:cNvGrpSpPr>
          <p:nvPr/>
        </p:nvGrpSpPr>
        <p:grpSpPr bwMode="auto">
          <a:xfrm>
            <a:off x="323850" y="1541463"/>
            <a:ext cx="8520113" cy="5200650"/>
            <a:chOff x="323528" y="1542175"/>
            <a:chExt cx="8520604" cy="5199193"/>
          </a:xfrm>
        </p:grpSpPr>
        <p:sp>
          <p:nvSpPr>
            <p:cNvPr id="146444" name="Rectangle 40"/>
            <p:cNvSpPr>
              <a:spLocks noChangeArrowheads="1"/>
            </p:cNvSpPr>
            <p:nvPr/>
          </p:nvSpPr>
          <p:spPr bwMode="auto">
            <a:xfrm>
              <a:off x="3622134" y="1542175"/>
              <a:ext cx="16354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n-US" altLang="sv-SE" sz="2000" b="1">
                  <a:solidFill>
                    <a:srgbClr val="FF0000"/>
                  </a:solidFill>
                </a:rPr>
                <a:t>automatically</a:t>
              </a:r>
              <a:endParaRPr lang="sv-SE" altLang="sv-SE" sz="2000" b="1">
                <a:solidFill>
                  <a:srgbClr val="FF0000"/>
                </a:solidFill>
                <a:latin typeface="Lucida Sans Unicode" panose="020B0602030504020204" pitchFamily="34" charset="0"/>
              </a:endParaRPr>
            </a:p>
          </p:txBody>
        </p:sp>
        <p:sp>
          <p:nvSpPr>
            <p:cNvPr id="146445" name="Rectangle 41"/>
            <p:cNvSpPr>
              <a:spLocks noChangeArrowheads="1"/>
            </p:cNvSpPr>
            <p:nvPr/>
          </p:nvSpPr>
          <p:spPr bwMode="auto">
            <a:xfrm>
              <a:off x="4135453" y="6341258"/>
              <a:ext cx="16354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n-US" altLang="sv-SE" sz="2000" b="1">
                  <a:solidFill>
                    <a:srgbClr val="FF0000"/>
                  </a:solidFill>
                </a:rPr>
                <a:t>automatically</a:t>
              </a:r>
              <a:endParaRPr lang="sv-SE" altLang="sv-SE" sz="2000" b="1">
                <a:solidFill>
                  <a:srgbClr val="FF0000"/>
                </a:solidFill>
                <a:latin typeface="Lucida Sans Unicode" panose="020B0602030504020204" pitchFamily="34" charset="0"/>
              </a:endParaRPr>
            </a:p>
          </p:txBody>
        </p:sp>
        <p:sp>
          <p:nvSpPr>
            <p:cNvPr id="146446" name="Rectangle 42"/>
            <p:cNvSpPr>
              <a:spLocks noChangeArrowheads="1"/>
            </p:cNvSpPr>
            <p:nvPr/>
          </p:nvSpPr>
          <p:spPr bwMode="auto">
            <a:xfrm>
              <a:off x="7486068" y="3067164"/>
              <a:ext cx="13580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n-US" altLang="sv-SE" sz="2000" b="1">
                  <a:solidFill>
                    <a:srgbClr val="FF0000"/>
                  </a:solidFill>
                </a:rPr>
                <a:t>automated</a:t>
              </a:r>
              <a:endParaRPr lang="sv-SE" altLang="sv-SE" sz="2000" b="1">
                <a:solidFill>
                  <a:srgbClr val="FF0000"/>
                </a:solidFill>
                <a:latin typeface="Lucida Sans Unicode" panose="020B0602030504020204" pitchFamily="34" charset="0"/>
              </a:endParaRPr>
            </a:p>
          </p:txBody>
        </p:sp>
        <p:sp>
          <p:nvSpPr>
            <p:cNvPr id="146447" name="Rectangle 43"/>
            <p:cNvSpPr>
              <a:spLocks noChangeArrowheads="1"/>
            </p:cNvSpPr>
            <p:nvPr/>
          </p:nvSpPr>
          <p:spPr bwMode="auto">
            <a:xfrm>
              <a:off x="323528" y="5877272"/>
              <a:ext cx="28060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n-US" altLang="sv-SE" sz="2000" b="1"/>
                <a:t>Support for the architect</a:t>
              </a:r>
              <a:endParaRPr lang="sv-SE" altLang="sv-SE" sz="2000" b="1">
                <a:latin typeface="Lucida Sans Unicode" panose="020B0602030504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549275"/>
            <a:ext cx="9144000" cy="762000"/>
          </a:xfrm>
        </p:spPr>
        <p:txBody>
          <a:bodyPr/>
          <a:lstStyle/>
          <a:p>
            <a:r>
              <a:rPr lang="en-GB" altLang="sv-SE" smtClean="0"/>
              <a:t>Performance Myths</a:t>
            </a:r>
          </a:p>
        </p:txBody>
      </p:sp>
      <p:sp>
        <p:nvSpPr>
          <p:cNvPr id="37891" name="Rectangle 3"/>
          <p:cNvSpPr>
            <a:spLocks noGrp="1" noChangeArrowheads="1"/>
          </p:cNvSpPr>
          <p:nvPr>
            <p:ph idx="1"/>
          </p:nvPr>
        </p:nvSpPr>
        <p:spPr>
          <a:xfrm>
            <a:off x="395288" y="1412875"/>
            <a:ext cx="8424862" cy="5256213"/>
          </a:xfrm>
        </p:spPr>
        <p:txBody>
          <a:bodyPr/>
          <a:lstStyle/>
          <a:p>
            <a:r>
              <a:rPr lang="en-GB" altLang="sv-SE" smtClean="0">
                <a:solidFill>
                  <a:schemeClr val="accent2"/>
                </a:solidFill>
              </a:rPr>
              <a:t>It is not possible to do anything about performance until you have something to measure</a:t>
            </a:r>
          </a:p>
          <a:p>
            <a:endParaRPr lang="en-GB" altLang="sv-SE" smtClean="0">
              <a:solidFill>
                <a:schemeClr val="accent2"/>
              </a:solidFill>
            </a:endParaRPr>
          </a:p>
          <a:p>
            <a:r>
              <a:rPr lang="en-GB" altLang="sv-SE" smtClean="0">
                <a:solidFill>
                  <a:schemeClr val="accent2"/>
                </a:solidFill>
              </a:rPr>
              <a:t>Performance models are complex and expensive to construct.</a:t>
            </a:r>
          </a:p>
          <a:p>
            <a:endParaRPr lang="en-GB" altLang="sv-SE" smtClean="0">
              <a:solidFill>
                <a:schemeClr val="accent2"/>
              </a:solidFill>
            </a:endParaRPr>
          </a:p>
          <a:p>
            <a:r>
              <a:rPr lang="en-GB" altLang="sv-SE" smtClean="0"/>
              <a:t>Architecture determines performance properties</a:t>
            </a:r>
          </a:p>
          <a:p>
            <a:r>
              <a:rPr lang="en-GB" altLang="sv-SE" smtClean="0"/>
              <a:t>Simple models (‘back of the envelope’) can identify performance problems.</a:t>
            </a:r>
          </a:p>
        </p:txBody>
      </p:sp>
      <p:sp>
        <p:nvSpPr>
          <p:cNvPr id="37892" name="Slide Number Placeholder 5"/>
          <p:cNvSpPr>
            <a:spLocks noGrp="1"/>
          </p:cNvSpPr>
          <p:nvPr>
            <p:ph type="sldNum" sz="quarter" idx="4294967295"/>
          </p:nvPr>
        </p:nvSpPr>
        <p:spPr bwMode="auto">
          <a:xfrm>
            <a:off x="7239000" y="6400800"/>
            <a:ext cx="1905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fld id="{2D35C764-DFD4-42BC-8583-08AA63F80FAA}" type="slidenum">
              <a:rPr lang="en-GB" altLang="sv-SE" sz="2000">
                <a:latin typeface="Lucida Sans Unicode" panose="020B0602030504020204" pitchFamily="34" charset="0"/>
              </a:rPr>
              <a:pPr eaLnBrk="1" hangingPunct="1">
                <a:lnSpc>
                  <a:spcPct val="90000"/>
                </a:lnSpc>
                <a:spcBef>
                  <a:spcPct val="0"/>
                </a:spcBef>
                <a:buSzTx/>
                <a:buFontTx/>
                <a:buNone/>
              </a:pPr>
              <a:t>7</a:t>
            </a:fld>
            <a:endParaRPr lang="en-GB" altLang="sv-SE" sz="2000">
              <a:latin typeface="Lucida Sans Unicode" panose="020B0602030504020204" pitchFamily="34" charset="0"/>
            </a:endParaRPr>
          </a:p>
        </p:txBody>
      </p:sp>
      <p:grpSp>
        <p:nvGrpSpPr>
          <p:cNvPr id="348164" name="Group 4"/>
          <p:cNvGrpSpPr>
            <a:grpSpLocks/>
          </p:cNvGrpSpPr>
          <p:nvPr/>
        </p:nvGrpSpPr>
        <p:grpSpPr bwMode="auto">
          <a:xfrm flipH="1" flipV="1">
            <a:off x="1370013" y="1484313"/>
            <a:ext cx="4857750" cy="936625"/>
            <a:chOff x="612" y="1071"/>
            <a:chExt cx="1697" cy="1107"/>
          </a:xfrm>
        </p:grpSpPr>
        <p:sp>
          <p:nvSpPr>
            <p:cNvPr id="37897" name="Freeform 5"/>
            <p:cNvSpPr>
              <a:spLocks/>
            </p:cNvSpPr>
            <p:nvPr/>
          </p:nvSpPr>
          <p:spPr bwMode="auto">
            <a:xfrm rot="-326214">
              <a:off x="686" y="1071"/>
              <a:ext cx="1623" cy="1084"/>
            </a:xfrm>
            <a:custGeom>
              <a:avLst/>
              <a:gdLst>
                <a:gd name="T0" fmla="*/ 0 w 1623"/>
                <a:gd name="T1" fmla="*/ 0 h 1084"/>
                <a:gd name="T2" fmla="*/ 551 w 1623"/>
                <a:gd name="T3" fmla="*/ 397 h 1084"/>
                <a:gd name="T4" fmla="*/ 910 w 1623"/>
                <a:gd name="T5" fmla="*/ 737 h 1084"/>
                <a:gd name="T6" fmla="*/ 1344 w 1623"/>
                <a:gd name="T7" fmla="*/ 966 h 1084"/>
                <a:gd name="T8" fmla="*/ 1554 w 1623"/>
                <a:gd name="T9" fmla="*/ 1059 h 1084"/>
                <a:gd name="T10" fmla="*/ 1623 w 1623"/>
                <a:gd name="T11" fmla="*/ 1084 h 10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23" h="1084">
                  <a:moveTo>
                    <a:pt x="0" y="0"/>
                  </a:moveTo>
                  <a:cubicBezTo>
                    <a:pt x="168" y="153"/>
                    <a:pt x="369" y="262"/>
                    <a:pt x="551" y="397"/>
                  </a:cubicBezTo>
                  <a:cubicBezTo>
                    <a:pt x="685" y="496"/>
                    <a:pt x="768" y="646"/>
                    <a:pt x="910" y="737"/>
                  </a:cubicBezTo>
                  <a:cubicBezTo>
                    <a:pt x="1050" y="827"/>
                    <a:pt x="1196" y="891"/>
                    <a:pt x="1344" y="966"/>
                  </a:cubicBezTo>
                  <a:cubicBezTo>
                    <a:pt x="1412" y="1000"/>
                    <a:pt x="1482" y="1034"/>
                    <a:pt x="1554" y="1059"/>
                  </a:cubicBezTo>
                  <a:cubicBezTo>
                    <a:pt x="1581" y="1068"/>
                    <a:pt x="1595" y="1084"/>
                    <a:pt x="1623" y="1084"/>
                  </a:cubicBezTo>
                </a:path>
              </a:pathLst>
            </a:custGeom>
            <a:noFill/>
            <a:ln w="76200" cmpd="sng">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898" name="Freeform 6"/>
            <p:cNvSpPr>
              <a:spLocks/>
            </p:cNvSpPr>
            <p:nvPr/>
          </p:nvSpPr>
          <p:spPr bwMode="auto">
            <a:xfrm rot="11228434" flipV="1">
              <a:off x="612" y="1094"/>
              <a:ext cx="1623" cy="1084"/>
            </a:xfrm>
            <a:custGeom>
              <a:avLst/>
              <a:gdLst>
                <a:gd name="T0" fmla="*/ 0 w 1623"/>
                <a:gd name="T1" fmla="*/ 0 h 1084"/>
                <a:gd name="T2" fmla="*/ 551 w 1623"/>
                <a:gd name="T3" fmla="*/ 397 h 1084"/>
                <a:gd name="T4" fmla="*/ 910 w 1623"/>
                <a:gd name="T5" fmla="*/ 737 h 1084"/>
                <a:gd name="T6" fmla="*/ 1344 w 1623"/>
                <a:gd name="T7" fmla="*/ 966 h 1084"/>
                <a:gd name="T8" fmla="*/ 1554 w 1623"/>
                <a:gd name="T9" fmla="*/ 1059 h 1084"/>
                <a:gd name="T10" fmla="*/ 1623 w 1623"/>
                <a:gd name="T11" fmla="*/ 1084 h 10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23" h="1084">
                  <a:moveTo>
                    <a:pt x="0" y="0"/>
                  </a:moveTo>
                  <a:cubicBezTo>
                    <a:pt x="168" y="153"/>
                    <a:pt x="369" y="262"/>
                    <a:pt x="551" y="397"/>
                  </a:cubicBezTo>
                  <a:cubicBezTo>
                    <a:pt x="685" y="496"/>
                    <a:pt x="768" y="646"/>
                    <a:pt x="910" y="737"/>
                  </a:cubicBezTo>
                  <a:cubicBezTo>
                    <a:pt x="1050" y="827"/>
                    <a:pt x="1196" y="891"/>
                    <a:pt x="1344" y="966"/>
                  </a:cubicBezTo>
                  <a:cubicBezTo>
                    <a:pt x="1412" y="1000"/>
                    <a:pt x="1482" y="1034"/>
                    <a:pt x="1554" y="1059"/>
                  </a:cubicBezTo>
                  <a:cubicBezTo>
                    <a:pt x="1581" y="1068"/>
                    <a:pt x="1595" y="1084"/>
                    <a:pt x="1623" y="1084"/>
                  </a:cubicBezTo>
                </a:path>
              </a:pathLst>
            </a:custGeom>
            <a:noFill/>
            <a:ln w="76200" cmpd="sng">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48170" name="Group 10"/>
          <p:cNvGrpSpPr>
            <a:grpSpLocks/>
          </p:cNvGrpSpPr>
          <p:nvPr/>
        </p:nvGrpSpPr>
        <p:grpSpPr bwMode="auto">
          <a:xfrm>
            <a:off x="1147763" y="2852738"/>
            <a:ext cx="6761162" cy="917575"/>
            <a:chOff x="723" y="1797"/>
            <a:chExt cx="4259" cy="578"/>
          </a:xfrm>
        </p:grpSpPr>
        <p:sp>
          <p:nvSpPr>
            <p:cNvPr id="37895" name="Freeform 8"/>
            <p:cNvSpPr>
              <a:spLocks/>
            </p:cNvSpPr>
            <p:nvPr/>
          </p:nvSpPr>
          <p:spPr bwMode="auto">
            <a:xfrm rot="-326214">
              <a:off x="1289" y="1797"/>
              <a:ext cx="2927" cy="578"/>
            </a:xfrm>
            <a:custGeom>
              <a:avLst/>
              <a:gdLst>
                <a:gd name="T0" fmla="*/ 0 w 1623"/>
                <a:gd name="T1" fmla="*/ 0 h 1084"/>
                <a:gd name="T2" fmla="*/ 111266 w 1623"/>
                <a:gd name="T3" fmla="*/ 2 h 1084"/>
                <a:gd name="T4" fmla="*/ 183588 w 1623"/>
                <a:gd name="T5" fmla="*/ 3 h 1084"/>
                <a:gd name="T6" fmla="*/ 271279 w 1623"/>
                <a:gd name="T7" fmla="*/ 3 h 1084"/>
                <a:gd name="T8" fmla="*/ 313638 w 1623"/>
                <a:gd name="T9" fmla="*/ 4 h 1084"/>
                <a:gd name="T10" fmla="*/ 327535 w 1623"/>
                <a:gd name="T11" fmla="*/ 4 h 10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23" h="1084">
                  <a:moveTo>
                    <a:pt x="0" y="0"/>
                  </a:moveTo>
                  <a:cubicBezTo>
                    <a:pt x="168" y="153"/>
                    <a:pt x="369" y="262"/>
                    <a:pt x="551" y="397"/>
                  </a:cubicBezTo>
                  <a:cubicBezTo>
                    <a:pt x="685" y="496"/>
                    <a:pt x="768" y="646"/>
                    <a:pt x="910" y="737"/>
                  </a:cubicBezTo>
                  <a:cubicBezTo>
                    <a:pt x="1050" y="827"/>
                    <a:pt x="1196" y="891"/>
                    <a:pt x="1344" y="966"/>
                  </a:cubicBezTo>
                  <a:cubicBezTo>
                    <a:pt x="1412" y="1000"/>
                    <a:pt x="1482" y="1034"/>
                    <a:pt x="1554" y="1059"/>
                  </a:cubicBezTo>
                  <a:cubicBezTo>
                    <a:pt x="1581" y="1068"/>
                    <a:pt x="1595" y="1084"/>
                    <a:pt x="1623" y="1084"/>
                  </a:cubicBezTo>
                </a:path>
              </a:pathLst>
            </a:custGeom>
            <a:noFill/>
            <a:ln w="76200" cmpd="sng">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896" name="Freeform 9"/>
            <p:cNvSpPr>
              <a:spLocks/>
            </p:cNvSpPr>
            <p:nvPr/>
          </p:nvSpPr>
          <p:spPr bwMode="auto">
            <a:xfrm>
              <a:off x="723" y="1998"/>
              <a:ext cx="4259" cy="282"/>
            </a:xfrm>
            <a:custGeom>
              <a:avLst/>
              <a:gdLst>
                <a:gd name="T0" fmla="*/ 4259 w 4259"/>
                <a:gd name="T1" fmla="*/ 0 h 282"/>
                <a:gd name="T2" fmla="*/ 2372 w 4259"/>
                <a:gd name="T3" fmla="*/ 82 h 282"/>
                <a:gd name="T4" fmla="*/ 1708 w 4259"/>
                <a:gd name="T5" fmla="*/ 181 h 282"/>
                <a:gd name="T6" fmla="*/ 916 w 4259"/>
                <a:gd name="T7" fmla="*/ 204 h 282"/>
                <a:gd name="T8" fmla="*/ 521 w 4259"/>
                <a:gd name="T9" fmla="*/ 232 h 282"/>
                <a:gd name="T10" fmla="*/ 0 w 4259"/>
                <a:gd name="T11" fmla="*/ 275 h 2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59" h="282">
                  <a:moveTo>
                    <a:pt x="4259" y="0"/>
                  </a:moveTo>
                  <a:cubicBezTo>
                    <a:pt x="3948" y="43"/>
                    <a:pt x="2708" y="51"/>
                    <a:pt x="2372" y="82"/>
                  </a:cubicBezTo>
                  <a:cubicBezTo>
                    <a:pt x="2127" y="103"/>
                    <a:pt x="1968" y="164"/>
                    <a:pt x="1708" y="181"/>
                  </a:cubicBezTo>
                  <a:cubicBezTo>
                    <a:pt x="1451" y="197"/>
                    <a:pt x="1186" y="198"/>
                    <a:pt x="916" y="204"/>
                  </a:cubicBezTo>
                  <a:cubicBezTo>
                    <a:pt x="720" y="208"/>
                    <a:pt x="674" y="220"/>
                    <a:pt x="521" y="232"/>
                  </a:cubicBezTo>
                  <a:cubicBezTo>
                    <a:pt x="472" y="230"/>
                    <a:pt x="50" y="282"/>
                    <a:pt x="0" y="275"/>
                  </a:cubicBezTo>
                </a:path>
              </a:pathLst>
            </a:custGeom>
            <a:noFill/>
            <a:ln w="76200" cmpd="sng">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816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48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0" y="549275"/>
            <a:ext cx="9144000" cy="762000"/>
          </a:xfrm>
        </p:spPr>
        <p:txBody>
          <a:bodyPr/>
          <a:lstStyle/>
          <a:p>
            <a:pPr eaLnBrk="1" hangingPunct="1"/>
            <a:r>
              <a:rPr lang="en-US" altLang="sv-SE" sz="2800" smtClean="0"/>
              <a:t>Exponential Failure Law</a:t>
            </a:r>
          </a:p>
        </p:txBody>
      </p:sp>
      <p:sp>
        <p:nvSpPr>
          <p:cNvPr id="148483" name="Rectangle 3"/>
          <p:cNvSpPr>
            <a:spLocks noGrp="1" noChangeArrowheads="1"/>
          </p:cNvSpPr>
          <p:nvPr>
            <p:ph idx="1"/>
          </p:nvPr>
        </p:nvSpPr>
        <p:spPr>
          <a:xfrm>
            <a:off x="395288" y="1412875"/>
            <a:ext cx="8424862" cy="5256213"/>
          </a:xfrm>
        </p:spPr>
        <p:txBody>
          <a:bodyPr/>
          <a:lstStyle/>
          <a:p>
            <a:pPr eaLnBrk="1" hangingPunct="1"/>
            <a:r>
              <a:rPr lang="en-US" altLang="sv-SE" smtClean="0"/>
              <a:t>Reliability of a system is often modeled as:</a:t>
            </a:r>
          </a:p>
          <a:p>
            <a:pPr lvl="1" eaLnBrk="1" hangingPunct="1"/>
            <a:endParaRPr lang="en-US" altLang="sv-SE" smtClean="0"/>
          </a:p>
          <a:p>
            <a:pPr lvl="1" eaLnBrk="1" hangingPunct="1"/>
            <a:r>
              <a:rPr lang="en-US" altLang="sv-SE" sz="2400" smtClean="0"/>
              <a:t>R(t) = exp(-</a:t>
            </a:r>
            <a:r>
              <a:rPr lang="el-GR" altLang="sv-SE" sz="2400" smtClean="0">
                <a:cs typeface="Times New Roman" panose="02020603050405020304" pitchFamily="18" charset="0"/>
              </a:rPr>
              <a:t>λ</a:t>
            </a:r>
            <a:r>
              <a:rPr lang="en-US" altLang="sv-SE" sz="2400" smtClean="0">
                <a:cs typeface="Times New Roman" panose="02020603050405020304" pitchFamily="18" charset="0"/>
              </a:rPr>
              <a:t>t)</a:t>
            </a:r>
          </a:p>
          <a:p>
            <a:pPr lvl="2" eaLnBrk="1" hangingPunct="1"/>
            <a:r>
              <a:rPr lang="en-US" altLang="sv-SE" smtClean="0">
                <a:cs typeface="Times New Roman" panose="02020603050405020304" pitchFamily="18" charset="0"/>
              </a:rPr>
              <a:t>where </a:t>
            </a:r>
            <a:r>
              <a:rPr lang="el-GR" altLang="sv-SE" smtClean="0">
                <a:cs typeface="Times New Roman" panose="02020603050405020304" pitchFamily="18" charset="0"/>
              </a:rPr>
              <a:t>λ</a:t>
            </a:r>
            <a:r>
              <a:rPr lang="en-US" altLang="sv-SE" smtClean="0">
                <a:cs typeface="Times New Roman" panose="02020603050405020304" pitchFamily="18" charset="0"/>
              </a:rPr>
              <a:t> is the </a:t>
            </a:r>
            <a:r>
              <a:rPr lang="en-US" altLang="sv-SE" b="1" i="1" smtClean="0">
                <a:cs typeface="Times New Roman" panose="02020603050405020304" pitchFamily="18" charset="0"/>
              </a:rPr>
              <a:t>failure rate</a:t>
            </a:r>
            <a:r>
              <a:rPr lang="en-US" altLang="sv-SE" smtClean="0">
                <a:cs typeface="Times New Roman" panose="02020603050405020304" pitchFamily="18" charset="0"/>
              </a:rPr>
              <a:t> expressed as percentage failures per 1000 hours or as failures per hour.</a:t>
            </a:r>
          </a:p>
          <a:p>
            <a:pPr lvl="1" eaLnBrk="1" hangingPunct="1"/>
            <a:endParaRPr lang="en-US" altLang="sv-SE" sz="2400" smtClean="0">
              <a:cs typeface="Times New Roman" panose="02020603050405020304" pitchFamily="18" charset="0"/>
            </a:endParaRPr>
          </a:p>
          <a:p>
            <a:pPr lvl="1" eaLnBrk="1" hangingPunct="1"/>
            <a:endParaRPr lang="en-US" altLang="sv-SE" smtClean="0">
              <a:cs typeface="Times New Roman" panose="02020603050405020304" pitchFamily="18" charset="0"/>
            </a:endParaRPr>
          </a:p>
          <a:p>
            <a:pPr lvl="1" eaLnBrk="1" hangingPunct="1"/>
            <a:r>
              <a:rPr lang="en-US" altLang="sv-SE" sz="2400" smtClean="0">
                <a:cs typeface="Times New Roman" panose="02020603050405020304" pitchFamily="18" charset="0"/>
              </a:rPr>
              <a:t>When the product “</a:t>
            </a:r>
            <a:r>
              <a:rPr lang="el-GR" altLang="sv-SE" sz="2400" smtClean="0">
                <a:cs typeface="Times New Roman" panose="02020603050405020304" pitchFamily="18" charset="0"/>
              </a:rPr>
              <a:t>λ</a:t>
            </a:r>
            <a:r>
              <a:rPr lang="en-US" altLang="sv-SE" sz="2400" smtClean="0">
                <a:cs typeface="Times New Roman" panose="02020603050405020304" pitchFamily="18" charset="0"/>
              </a:rPr>
              <a:t>t” is small,</a:t>
            </a:r>
          </a:p>
          <a:p>
            <a:pPr lvl="2" eaLnBrk="1" hangingPunct="1"/>
            <a:r>
              <a:rPr lang="en-US" altLang="sv-SE" smtClean="0">
                <a:cs typeface="Times New Roman" panose="02020603050405020304" pitchFamily="18" charset="0"/>
              </a:rPr>
              <a:t>R(t) = 1 - </a:t>
            </a:r>
            <a:r>
              <a:rPr lang="el-GR" altLang="sv-SE" smtClean="0">
                <a:cs typeface="Times New Roman" panose="02020603050405020304" pitchFamily="18" charset="0"/>
              </a:rPr>
              <a:t>λ</a:t>
            </a:r>
            <a:r>
              <a:rPr lang="en-US" altLang="sv-SE" smtClean="0">
                <a:cs typeface="Times New Roman" panose="02020603050405020304" pitchFamily="18" charset="0"/>
              </a:rPr>
              <a:t>t</a:t>
            </a:r>
            <a:endParaRPr lang="el-GR" altLang="sv-SE" smtClean="0">
              <a:cs typeface="Times New Roman" panose="02020603050405020304" pitchFamily="18" charset="0"/>
            </a:endParaRPr>
          </a:p>
        </p:txBody>
      </p:sp>
      <p:sp>
        <p:nvSpPr>
          <p:cNvPr id="148484" name="Slide Number Placeholder 5"/>
          <p:cNvSpPr>
            <a:spLocks noGrp="1"/>
          </p:cNvSpPr>
          <p:nvPr>
            <p:ph type="sldNum" sz="quarter" idx="4294967295"/>
          </p:nvPr>
        </p:nvSpPr>
        <p:spPr bwMode="auto">
          <a:xfrm>
            <a:off x="6915150" y="6400800"/>
            <a:ext cx="1905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fld id="{F0C7A5A7-5A75-420C-9D26-6E089317A5FF}" type="slidenum">
              <a:rPr lang="en-US" altLang="sv-SE" sz="1000">
                <a:latin typeface="Times New Roman" panose="02020603050405020304" pitchFamily="18" charset="0"/>
              </a:rPr>
              <a:pPr eaLnBrk="1" hangingPunct="1">
                <a:lnSpc>
                  <a:spcPct val="90000"/>
                </a:lnSpc>
                <a:spcBef>
                  <a:spcPct val="0"/>
                </a:spcBef>
                <a:buSzTx/>
                <a:buFontTx/>
                <a:buNone/>
              </a:pPr>
              <a:t>70</a:t>
            </a:fld>
            <a:endParaRPr lang="en-US" altLang="sv-SE" sz="10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Number Placeholder 5"/>
          <p:cNvSpPr>
            <a:spLocks noGrp="1"/>
          </p:cNvSpPr>
          <p:nvPr>
            <p:ph type="sldNum" sz="quarter" idx="4294967295"/>
          </p:nvPr>
        </p:nvSpPr>
        <p:spPr bwMode="auto">
          <a:xfrm>
            <a:off x="7543800" y="6400800"/>
            <a:ext cx="9906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fld id="{C8CA9506-0427-4FB5-BDE0-EBBCCCBBD96F}" type="slidenum">
              <a:rPr lang="en-US" altLang="sv-SE" sz="2400">
                <a:solidFill>
                  <a:srgbClr val="EAEAEA"/>
                </a:solidFill>
                <a:latin typeface="Arial" panose="020B0604020202020204" pitchFamily="34" charset="0"/>
              </a:rPr>
              <a:pPr eaLnBrk="1" hangingPunct="1">
                <a:lnSpc>
                  <a:spcPct val="90000"/>
                </a:lnSpc>
                <a:spcBef>
                  <a:spcPct val="0"/>
                </a:spcBef>
                <a:buSzTx/>
                <a:buFontTx/>
                <a:buNone/>
              </a:pPr>
              <a:t>71</a:t>
            </a:fld>
            <a:endParaRPr lang="en-US" altLang="sv-SE" sz="2400">
              <a:solidFill>
                <a:srgbClr val="EAEAEA"/>
              </a:solidFill>
              <a:latin typeface="Arial" panose="020B0604020202020204" pitchFamily="34" charset="0"/>
            </a:endParaRPr>
          </a:p>
        </p:txBody>
      </p:sp>
      <p:sp>
        <p:nvSpPr>
          <p:cNvPr id="150531" name="Rectangle 2"/>
          <p:cNvSpPr>
            <a:spLocks noGrp="1" noChangeArrowheads="1"/>
          </p:cNvSpPr>
          <p:nvPr>
            <p:ph type="title"/>
          </p:nvPr>
        </p:nvSpPr>
        <p:spPr>
          <a:xfrm>
            <a:off x="0" y="549275"/>
            <a:ext cx="9144000" cy="762000"/>
          </a:xfrm>
        </p:spPr>
        <p:txBody>
          <a:bodyPr/>
          <a:lstStyle/>
          <a:p>
            <a:r>
              <a:rPr lang="en-US" altLang="sv-SE" sz="2800" smtClean="0"/>
              <a:t>A simple example</a:t>
            </a:r>
          </a:p>
        </p:txBody>
      </p:sp>
      <p:sp>
        <p:nvSpPr>
          <p:cNvPr id="150532" name="Rectangle 3"/>
          <p:cNvSpPr>
            <a:spLocks noGrp="1" noChangeArrowheads="1"/>
          </p:cNvSpPr>
          <p:nvPr>
            <p:ph type="body" idx="1"/>
          </p:nvPr>
        </p:nvSpPr>
        <p:spPr>
          <a:xfrm>
            <a:off x="395288" y="1412875"/>
            <a:ext cx="8424862" cy="5256213"/>
          </a:xfrm>
        </p:spPr>
        <p:txBody>
          <a:bodyPr/>
          <a:lstStyle/>
          <a:p>
            <a:r>
              <a:rPr lang="en-US" altLang="sv-SE" sz="2400" smtClean="0"/>
              <a:t>A system has 4000 components with a failure rate of 0.02% per 1000 hours. Calculate </a:t>
            </a:r>
            <a:r>
              <a:rPr lang="el-GR" altLang="sv-SE" sz="2400" smtClean="0">
                <a:cs typeface="Times New Roman" panose="02020603050405020304" pitchFamily="18" charset="0"/>
              </a:rPr>
              <a:t>λ</a:t>
            </a:r>
            <a:r>
              <a:rPr lang="en-US" altLang="sv-SE" sz="2400" smtClean="0">
                <a:cs typeface="Times New Roman" panose="02020603050405020304" pitchFamily="18" charset="0"/>
              </a:rPr>
              <a:t> and MTBF.</a:t>
            </a:r>
          </a:p>
          <a:p>
            <a:endParaRPr lang="en-US" altLang="sv-SE" sz="2400" smtClean="0">
              <a:cs typeface="Times New Roman" panose="02020603050405020304" pitchFamily="18" charset="0"/>
            </a:endParaRPr>
          </a:p>
          <a:p>
            <a:r>
              <a:rPr lang="el-GR" altLang="sv-SE" sz="2400" smtClean="0">
                <a:cs typeface="Times New Roman" panose="02020603050405020304" pitchFamily="18" charset="0"/>
              </a:rPr>
              <a:t>λ</a:t>
            </a:r>
            <a:r>
              <a:rPr lang="en-US" altLang="sv-SE" sz="2400" smtClean="0">
                <a:cs typeface="Times New Roman" panose="02020603050405020304" pitchFamily="18" charset="0"/>
              </a:rPr>
              <a:t> = (0.02 / 100) * (1 / 1000) * 4000 = 8 * 10</a:t>
            </a:r>
            <a:r>
              <a:rPr lang="en-US" altLang="sv-SE" sz="2400" baseline="30000" smtClean="0">
                <a:cs typeface="Times New Roman" panose="02020603050405020304" pitchFamily="18" charset="0"/>
              </a:rPr>
              <a:t>-4</a:t>
            </a:r>
            <a:r>
              <a:rPr lang="en-US" altLang="sv-SE" sz="2400" smtClean="0">
                <a:cs typeface="Times New Roman" panose="02020603050405020304" pitchFamily="18" charset="0"/>
              </a:rPr>
              <a:t> failures/hour </a:t>
            </a:r>
          </a:p>
          <a:p>
            <a:endParaRPr lang="en-US" altLang="sv-SE" sz="2400" smtClean="0">
              <a:cs typeface="Times New Roman" panose="02020603050405020304" pitchFamily="18" charset="0"/>
            </a:endParaRPr>
          </a:p>
          <a:p>
            <a:r>
              <a:rPr lang="en-US" altLang="sv-SE" sz="2400" smtClean="0">
                <a:cs typeface="Times New Roman" panose="02020603050405020304" pitchFamily="18" charset="0"/>
              </a:rPr>
              <a:t>MTBF = 1 / (8 * 10</a:t>
            </a:r>
            <a:r>
              <a:rPr lang="en-US" altLang="sv-SE" sz="2400" baseline="30000" smtClean="0">
                <a:cs typeface="Times New Roman" panose="02020603050405020304" pitchFamily="18" charset="0"/>
              </a:rPr>
              <a:t>-4</a:t>
            </a:r>
            <a:r>
              <a:rPr lang="en-US" altLang="sv-SE" sz="2400" smtClean="0">
                <a:cs typeface="Times New Roman" panose="02020603050405020304" pitchFamily="18" charset="0"/>
              </a:rPr>
              <a:t> ) = 1250 hours </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0" y="549275"/>
            <a:ext cx="9144000" cy="762000"/>
          </a:xfrm>
        </p:spPr>
        <p:txBody>
          <a:bodyPr/>
          <a:lstStyle/>
          <a:p>
            <a:pPr eaLnBrk="1" hangingPunct="1"/>
            <a:r>
              <a:rPr lang="en-US" altLang="sv-SE" sz="2800" smtClean="0"/>
              <a:t>Relation between MTBF and the Failure rate</a:t>
            </a:r>
          </a:p>
        </p:txBody>
      </p:sp>
      <p:sp>
        <p:nvSpPr>
          <p:cNvPr id="152579" name="Rectangle 3"/>
          <p:cNvSpPr>
            <a:spLocks noGrp="1" noChangeArrowheads="1"/>
          </p:cNvSpPr>
          <p:nvPr>
            <p:ph idx="1"/>
          </p:nvPr>
        </p:nvSpPr>
        <p:spPr>
          <a:xfrm>
            <a:off x="395288" y="1412875"/>
            <a:ext cx="8424862" cy="5256213"/>
          </a:xfrm>
        </p:spPr>
        <p:txBody>
          <a:bodyPr/>
          <a:lstStyle/>
          <a:p>
            <a:pPr eaLnBrk="1" hangingPunct="1"/>
            <a:r>
              <a:rPr lang="en-US" altLang="sv-SE" smtClean="0"/>
              <a:t>MTBF is the average time a system will run between failures and is given by:</a:t>
            </a:r>
          </a:p>
          <a:p>
            <a:pPr lvl="1" eaLnBrk="1" hangingPunct="1"/>
            <a:endParaRPr lang="en-US" altLang="sv-SE" smtClean="0"/>
          </a:p>
          <a:p>
            <a:pPr lvl="1" eaLnBrk="1" hangingPunct="1"/>
            <a:r>
              <a:rPr lang="en-US" altLang="sv-SE" sz="2400" smtClean="0"/>
              <a:t>MTBF = </a:t>
            </a:r>
            <a:r>
              <a:rPr lang="en-US" altLang="sv-SE" sz="2400" smtClean="0">
                <a:cs typeface="Times New Roman" panose="02020603050405020304" pitchFamily="18" charset="0"/>
              </a:rPr>
              <a:t>∫</a:t>
            </a:r>
            <a:r>
              <a:rPr lang="en-US" altLang="sv-SE" sz="2400" baseline="-25000" smtClean="0">
                <a:cs typeface="Times New Roman" panose="02020603050405020304" pitchFamily="18" charset="0"/>
              </a:rPr>
              <a:t>0 </a:t>
            </a:r>
            <a:r>
              <a:rPr lang="en-US" altLang="sv-SE" sz="2400" smtClean="0">
                <a:cs typeface="Times New Roman" panose="02020603050405020304" pitchFamily="18" charset="0"/>
              </a:rPr>
              <a:t>R(t) dt = ∫</a:t>
            </a:r>
            <a:r>
              <a:rPr lang="en-US" altLang="sv-SE" sz="2400" baseline="-25000" smtClean="0">
                <a:cs typeface="Times New Roman" panose="02020603050405020304" pitchFamily="18" charset="0"/>
              </a:rPr>
              <a:t>0 </a:t>
            </a:r>
            <a:r>
              <a:rPr lang="en-US" altLang="sv-SE" sz="2400" smtClean="0">
                <a:cs typeface="Times New Roman" panose="02020603050405020304" pitchFamily="18" charset="0"/>
              </a:rPr>
              <a:t>exp(-</a:t>
            </a:r>
            <a:r>
              <a:rPr lang="el-GR" altLang="sv-SE" sz="2400" smtClean="0">
                <a:cs typeface="Times New Roman" panose="02020603050405020304" pitchFamily="18" charset="0"/>
              </a:rPr>
              <a:t>λ</a:t>
            </a:r>
            <a:r>
              <a:rPr lang="en-US" altLang="sv-SE" sz="2400" smtClean="0">
                <a:cs typeface="Times New Roman" panose="02020603050405020304" pitchFamily="18" charset="0"/>
              </a:rPr>
              <a:t>t) dt = 1 / </a:t>
            </a:r>
            <a:r>
              <a:rPr lang="el-GR" altLang="sv-SE" sz="2400" smtClean="0">
                <a:cs typeface="Times New Roman" panose="02020603050405020304" pitchFamily="18" charset="0"/>
              </a:rPr>
              <a:t>λ</a:t>
            </a:r>
            <a:r>
              <a:rPr lang="en-US" altLang="sv-SE" sz="2400" smtClean="0">
                <a:cs typeface="Times New Roman" panose="02020603050405020304" pitchFamily="18" charset="0"/>
              </a:rPr>
              <a:t> </a:t>
            </a:r>
          </a:p>
          <a:p>
            <a:pPr lvl="1" eaLnBrk="1" hangingPunct="1"/>
            <a:endParaRPr lang="en-US" altLang="sv-SE" sz="2400" smtClean="0">
              <a:cs typeface="Times New Roman" panose="02020603050405020304" pitchFamily="18" charset="0"/>
            </a:endParaRPr>
          </a:p>
          <a:p>
            <a:pPr lvl="1" eaLnBrk="1" hangingPunct="1"/>
            <a:r>
              <a:rPr lang="en-US" altLang="sv-SE" sz="2400" smtClean="0">
                <a:cs typeface="Times New Roman" panose="02020603050405020304" pitchFamily="18" charset="0"/>
              </a:rPr>
              <a:t>In other words, the MTBF of a system is the reciprocal of the failure rate.</a:t>
            </a:r>
          </a:p>
          <a:p>
            <a:pPr lvl="1" eaLnBrk="1" hangingPunct="1"/>
            <a:endParaRPr lang="en-US" altLang="sv-SE" sz="2400" smtClean="0">
              <a:cs typeface="Times New Roman" panose="02020603050405020304" pitchFamily="18" charset="0"/>
            </a:endParaRPr>
          </a:p>
          <a:p>
            <a:pPr lvl="1" eaLnBrk="1" hangingPunct="1"/>
            <a:r>
              <a:rPr lang="en-US" altLang="sv-SE" sz="2400" smtClean="0">
                <a:cs typeface="Times New Roman" panose="02020603050405020304" pitchFamily="18" charset="0"/>
              </a:rPr>
              <a:t>If  “</a:t>
            </a:r>
            <a:r>
              <a:rPr lang="el-GR" altLang="sv-SE" sz="2400" smtClean="0">
                <a:cs typeface="Times New Roman" panose="02020603050405020304" pitchFamily="18" charset="0"/>
              </a:rPr>
              <a:t>λ</a:t>
            </a:r>
            <a:r>
              <a:rPr lang="en-US" altLang="sv-SE" sz="2400" smtClean="0">
                <a:cs typeface="Times New Roman" panose="02020603050405020304" pitchFamily="18" charset="0"/>
              </a:rPr>
              <a:t>” is the number of failures per hour, the MTBF is expressed in hours.</a:t>
            </a:r>
          </a:p>
          <a:p>
            <a:pPr lvl="1" eaLnBrk="1" hangingPunct="1">
              <a:buFontTx/>
              <a:buNone/>
            </a:pPr>
            <a:endParaRPr lang="en-US" altLang="sv-SE" sz="2400" smtClean="0">
              <a:cs typeface="Times New Roman" panose="02020603050405020304" pitchFamily="18" charset="0"/>
            </a:endParaRPr>
          </a:p>
        </p:txBody>
      </p:sp>
      <p:sp>
        <p:nvSpPr>
          <p:cNvPr id="152580" name="Footer Placeholder 4"/>
          <p:cNvSpPr>
            <a:spLocks noGrp="1"/>
          </p:cNvSpPr>
          <p:nvPr>
            <p:ph type="ftr" sz="quarter" idx="4294967295"/>
          </p:nvPr>
        </p:nvSpPr>
        <p:spPr bwMode="auto">
          <a:xfrm>
            <a:off x="1619250" y="6400800"/>
            <a:ext cx="4435475" cy="3413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n-US" altLang="sv-SE" sz="1400">
                <a:latin typeface="TUE Scala"/>
              </a:rPr>
              <a:t>Fault Tolerant Systems (G. Manimaran)</a:t>
            </a:r>
          </a:p>
        </p:txBody>
      </p:sp>
      <p:sp>
        <p:nvSpPr>
          <p:cNvPr id="152581" name="Slide Number Placeholder 5"/>
          <p:cNvSpPr>
            <a:spLocks noGrp="1"/>
          </p:cNvSpPr>
          <p:nvPr>
            <p:ph type="sldNum" sz="quarter" idx="4294967295"/>
          </p:nvPr>
        </p:nvSpPr>
        <p:spPr bwMode="auto">
          <a:xfrm>
            <a:off x="6915150" y="6400800"/>
            <a:ext cx="1905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fld id="{A9EEE90C-0E1F-418B-8FCA-5183DC3210C2}" type="slidenum">
              <a:rPr lang="en-US" altLang="sv-SE" sz="1000">
                <a:latin typeface="Times New Roman" panose="02020603050405020304" pitchFamily="18" charset="0"/>
              </a:rPr>
              <a:pPr eaLnBrk="1" hangingPunct="1">
                <a:lnSpc>
                  <a:spcPct val="90000"/>
                </a:lnSpc>
                <a:spcBef>
                  <a:spcPct val="0"/>
                </a:spcBef>
                <a:buSzTx/>
                <a:buFontTx/>
                <a:buNone/>
              </a:pPr>
              <a:t>72</a:t>
            </a:fld>
            <a:endParaRPr lang="en-US" altLang="sv-SE" sz="1000">
              <a:latin typeface="Times New Roman" panose="02020603050405020304" pitchFamily="18" charset="0"/>
            </a:endParaRPr>
          </a:p>
        </p:txBody>
      </p:sp>
      <p:sp>
        <p:nvSpPr>
          <p:cNvPr id="152582" name="Text Box 4"/>
          <p:cNvSpPr txBox="1">
            <a:spLocks noChangeArrowheads="1"/>
          </p:cNvSpPr>
          <p:nvPr/>
        </p:nvSpPr>
        <p:spPr bwMode="auto">
          <a:xfrm>
            <a:off x="2411413" y="2805113"/>
            <a:ext cx="609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50000"/>
              </a:spcBef>
              <a:buSzTx/>
              <a:buFontTx/>
              <a:buNone/>
            </a:pPr>
            <a:r>
              <a:rPr lang="en-US" altLang="sv-SE" sz="1600">
                <a:latin typeface="Times New Roman" panose="02020603050405020304" pitchFamily="18" charset="0"/>
                <a:cs typeface="Times New Roman" panose="02020603050405020304" pitchFamily="18" charset="0"/>
              </a:rPr>
              <a:t>∞</a:t>
            </a:r>
          </a:p>
        </p:txBody>
      </p:sp>
      <p:sp>
        <p:nvSpPr>
          <p:cNvPr id="152583" name="Text Box 5"/>
          <p:cNvSpPr txBox="1">
            <a:spLocks noChangeArrowheads="1"/>
          </p:cNvSpPr>
          <p:nvPr/>
        </p:nvSpPr>
        <p:spPr bwMode="auto">
          <a:xfrm>
            <a:off x="4140200" y="2805113"/>
            <a:ext cx="609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50000"/>
              </a:spcBef>
              <a:buSzTx/>
              <a:buFontTx/>
              <a:buNone/>
            </a:pPr>
            <a:r>
              <a:rPr lang="en-US" altLang="sv-SE" sz="160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title"/>
          </p:nvPr>
        </p:nvSpPr>
        <p:spPr>
          <a:xfrm>
            <a:off x="457200" y="836613"/>
            <a:ext cx="8229600" cy="762000"/>
          </a:xfrm>
        </p:spPr>
        <p:txBody>
          <a:bodyPr/>
          <a:lstStyle/>
          <a:p>
            <a:r>
              <a:rPr lang="en-US" altLang="sv-SE" smtClean="0"/>
              <a:t>Performance Analysis</a:t>
            </a:r>
            <a:endParaRPr lang="en-GB" altLang="sv-SE" smtClean="0"/>
          </a:p>
        </p:txBody>
      </p:sp>
      <p:sp>
        <p:nvSpPr>
          <p:cNvPr id="39939" name="Rectangle 2"/>
          <p:cNvSpPr>
            <a:spLocks noGrp="1" noChangeArrowheads="1"/>
          </p:cNvSpPr>
          <p:nvPr>
            <p:ph idx="1"/>
          </p:nvPr>
        </p:nvSpPr>
        <p:spPr>
          <a:xfrm>
            <a:off x="534988" y="3100388"/>
            <a:ext cx="6700837" cy="3352800"/>
          </a:xfrm>
        </p:spPr>
        <p:txBody>
          <a:bodyPr/>
          <a:lstStyle/>
          <a:p>
            <a:pPr>
              <a:lnSpc>
                <a:spcPct val="110000"/>
              </a:lnSpc>
            </a:pPr>
            <a:r>
              <a:rPr lang="en-US" altLang="sv-SE" sz="2400" smtClean="0"/>
              <a:t>How well can this system handle the anticipated demand?</a:t>
            </a:r>
          </a:p>
          <a:p>
            <a:pPr>
              <a:lnSpc>
                <a:spcPct val="110000"/>
              </a:lnSpc>
            </a:pPr>
            <a:r>
              <a:rPr lang="en-US" altLang="sv-SE" sz="2400" smtClean="0"/>
              <a:t>What will the average response time be?</a:t>
            </a:r>
          </a:p>
          <a:p>
            <a:pPr>
              <a:lnSpc>
                <a:spcPct val="110000"/>
              </a:lnSpc>
            </a:pPr>
            <a:r>
              <a:rPr lang="en-US" altLang="sv-SE" sz="2400" smtClean="0"/>
              <a:t>Given a max. accept. response time, what is the highest load the system can handle?</a:t>
            </a:r>
          </a:p>
          <a:p>
            <a:pPr>
              <a:lnSpc>
                <a:spcPct val="110000"/>
              </a:lnSpc>
            </a:pPr>
            <a:r>
              <a:rPr lang="en-US" altLang="sv-SE" sz="2400" smtClean="0"/>
              <a:t>Which component is the bottleneck?</a:t>
            </a:r>
            <a:endParaRPr lang="en-GB" altLang="sv-SE" sz="2400" smtClean="0"/>
          </a:p>
        </p:txBody>
      </p:sp>
      <p:sp>
        <p:nvSpPr>
          <p:cNvPr id="39940" name="Slide Number Placeholder 5"/>
          <p:cNvSpPr>
            <a:spLocks noGrp="1"/>
          </p:cNvSpPr>
          <p:nvPr>
            <p:ph type="sldNum" sz="quarter" idx="4294967295"/>
          </p:nvPr>
        </p:nvSpPr>
        <p:spPr bwMode="auto">
          <a:xfrm>
            <a:off x="7239000" y="6400800"/>
            <a:ext cx="1905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fld id="{674CD929-C65D-4AA2-9146-FAF2543349BE}" type="slidenum">
              <a:rPr lang="en-GB" altLang="sv-SE" sz="2000">
                <a:latin typeface="Lucida Sans Unicode" panose="020B0602030504020204" pitchFamily="34" charset="0"/>
              </a:rPr>
              <a:pPr eaLnBrk="1" hangingPunct="1">
                <a:lnSpc>
                  <a:spcPct val="90000"/>
                </a:lnSpc>
                <a:spcBef>
                  <a:spcPct val="0"/>
                </a:spcBef>
                <a:buSzTx/>
                <a:buFontTx/>
                <a:buNone/>
              </a:pPr>
              <a:t>8</a:t>
            </a:fld>
            <a:endParaRPr lang="en-GB" altLang="sv-SE" sz="2000">
              <a:latin typeface="Lucida Sans Unicode" panose="020B0602030504020204" pitchFamily="34" charset="0"/>
            </a:endParaRPr>
          </a:p>
        </p:txBody>
      </p:sp>
      <p:sp>
        <p:nvSpPr>
          <p:cNvPr id="39941" name="Rectangle 6"/>
          <p:cNvSpPr>
            <a:spLocks noChangeArrowheads="1"/>
          </p:cNvSpPr>
          <p:nvPr/>
        </p:nvSpPr>
        <p:spPr bwMode="auto">
          <a:xfrm>
            <a:off x="7442200" y="3327400"/>
            <a:ext cx="1243013" cy="415925"/>
          </a:xfrm>
          <a:prstGeom prst="rect">
            <a:avLst/>
          </a:prstGeom>
          <a:solidFill>
            <a:srgbClr val="E9E9FF"/>
          </a:solidFill>
          <a:ln w="19050">
            <a:solidFill>
              <a:schemeClr val="tx1"/>
            </a:solidFill>
            <a:miter lim="800000"/>
            <a:headEnd/>
            <a:tailEnd/>
          </a:ln>
          <a:effectLst>
            <a:outerShdw dist="35921" dir="2700000" algn="ctr" rotWithShape="0">
              <a:schemeClr val="bg2"/>
            </a:outerShdw>
          </a:effectLst>
        </p:spPr>
        <p:txBody>
          <a:bodyPr wrap="none" anchor="ctr">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US" altLang="sv-SE" sz="2000">
                <a:latin typeface="Lucida Sans Unicode" panose="020B0602030504020204" pitchFamily="34" charset="0"/>
                <a:cs typeface="Times New Roman" panose="02020603050405020304" pitchFamily="18" charset="0"/>
              </a:rPr>
              <a:t>  Client  </a:t>
            </a:r>
            <a:endParaRPr lang="en-GB" altLang="sv-SE" sz="2000">
              <a:latin typeface="Lucida Sans Unicode" panose="020B0602030504020204" pitchFamily="34" charset="0"/>
              <a:cs typeface="Times New Roman" panose="02020603050405020304" pitchFamily="18" charset="0"/>
            </a:endParaRPr>
          </a:p>
        </p:txBody>
      </p:sp>
      <p:grpSp>
        <p:nvGrpSpPr>
          <p:cNvPr id="39942" name="Group 12"/>
          <p:cNvGrpSpPr>
            <a:grpSpLocks/>
          </p:cNvGrpSpPr>
          <p:nvPr/>
        </p:nvGrpSpPr>
        <p:grpSpPr bwMode="auto">
          <a:xfrm>
            <a:off x="7224713" y="3752850"/>
            <a:ext cx="1339850" cy="2374900"/>
            <a:chOff x="4551" y="2364"/>
            <a:chExt cx="844" cy="1496"/>
          </a:xfrm>
        </p:grpSpPr>
        <p:sp>
          <p:nvSpPr>
            <p:cNvPr id="39946" name="Rectangle 4"/>
            <p:cNvSpPr>
              <a:spLocks noChangeArrowheads="1"/>
            </p:cNvSpPr>
            <p:nvPr/>
          </p:nvSpPr>
          <p:spPr bwMode="auto">
            <a:xfrm>
              <a:off x="4568" y="2854"/>
              <a:ext cx="809" cy="262"/>
            </a:xfrm>
            <a:prstGeom prst="rect">
              <a:avLst/>
            </a:prstGeom>
            <a:solidFill>
              <a:srgbClr val="E9E9FF"/>
            </a:solidFill>
            <a:ln w="19050">
              <a:solidFill>
                <a:schemeClr val="tx1"/>
              </a:solidFill>
              <a:miter lim="800000"/>
              <a:headEnd/>
              <a:tailEnd/>
            </a:ln>
            <a:effectLst>
              <a:outerShdw dist="35921" dir="2700000" algn="ctr" rotWithShape="0">
                <a:schemeClr val="bg2"/>
              </a:outerShdw>
            </a:effectLst>
          </p:spPr>
          <p:txBody>
            <a:bodyPr wrap="none" anchor="ctr">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US" altLang="sv-SE" sz="2000">
                  <a:latin typeface="Lucida Sans Unicode" panose="020B0602030504020204" pitchFamily="34" charset="0"/>
                  <a:cs typeface="Times New Roman" panose="02020603050405020304" pitchFamily="18" charset="0"/>
                </a:rPr>
                <a:t>  Server  </a:t>
              </a:r>
              <a:endParaRPr lang="en-GB" altLang="sv-SE" sz="2000">
                <a:latin typeface="Lucida Sans Unicode" panose="020B0602030504020204" pitchFamily="34" charset="0"/>
                <a:cs typeface="Times New Roman" panose="02020603050405020304" pitchFamily="18" charset="0"/>
              </a:endParaRPr>
            </a:p>
          </p:txBody>
        </p:sp>
        <p:sp>
          <p:nvSpPr>
            <p:cNvPr id="39947" name="Rectangle 5"/>
            <p:cNvSpPr>
              <a:spLocks noChangeArrowheads="1"/>
            </p:cNvSpPr>
            <p:nvPr/>
          </p:nvSpPr>
          <p:spPr bwMode="auto">
            <a:xfrm>
              <a:off x="4551" y="3598"/>
              <a:ext cx="844" cy="262"/>
            </a:xfrm>
            <a:prstGeom prst="rect">
              <a:avLst/>
            </a:prstGeom>
            <a:solidFill>
              <a:srgbClr val="E9E9FF"/>
            </a:solidFill>
            <a:ln w="19050">
              <a:solidFill>
                <a:schemeClr val="tx1"/>
              </a:solidFill>
              <a:miter lim="800000"/>
              <a:headEnd/>
              <a:tailEnd/>
            </a:ln>
            <a:effectLst>
              <a:outerShdw dist="35921" dir="2700000" algn="ctr" rotWithShape="0">
                <a:schemeClr val="bg2"/>
              </a:outerShdw>
            </a:effectLst>
          </p:spPr>
          <p:txBody>
            <a:bodyPr wrap="none" anchor="ctr">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US" altLang="sv-SE" sz="2000">
                  <a:latin typeface="Lucida Sans Unicode" panose="020B0602030504020204" pitchFamily="34" charset="0"/>
                  <a:cs typeface="Times New Roman" panose="02020603050405020304" pitchFamily="18" charset="0"/>
                </a:rPr>
                <a:t>Database</a:t>
              </a:r>
              <a:endParaRPr lang="en-GB" altLang="sv-SE" sz="2000">
                <a:latin typeface="Lucida Sans Unicode" panose="020B0602030504020204" pitchFamily="34" charset="0"/>
                <a:cs typeface="Times New Roman" panose="02020603050405020304" pitchFamily="18" charset="0"/>
              </a:endParaRPr>
            </a:p>
          </p:txBody>
        </p:sp>
        <p:cxnSp>
          <p:nvCxnSpPr>
            <p:cNvPr id="39948" name="AutoShape 7"/>
            <p:cNvCxnSpPr>
              <a:cxnSpLocks noChangeShapeType="1"/>
              <a:stCxn id="39946" idx="2"/>
              <a:endCxn id="39947" idx="0"/>
            </p:cNvCxnSpPr>
            <p:nvPr/>
          </p:nvCxnSpPr>
          <p:spPr bwMode="auto">
            <a:xfrm rot="5400000">
              <a:off x="4738" y="3357"/>
              <a:ext cx="470"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949" name="AutoShape 8"/>
            <p:cNvCxnSpPr>
              <a:cxnSpLocks noChangeShapeType="1"/>
              <a:stCxn id="39941" idx="2"/>
              <a:endCxn id="39946" idx="0"/>
            </p:cNvCxnSpPr>
            <p:nvPr/>
          </p:nvCxnSpPr>
          <p:spPr bwMode="auto">
            <a:xfrm flipH="1">
              <a:off x="4973" y="2364"/>
              <a:ext cx="11" cy="484"/>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9943" name="Rectangle 9"/>
          <p:cNvSpPr>
            <a:spLocks noChangeArrowheads="1"/>
          </p:cNvSpPr>
          <p:nvPr/>
        </p:nvSpPr>
        <p:spPr bwMode="auto">
          <a:xfrm>
            <a:off x="7334250" y="3382963"/>
            <a:ext cx="1243013" cy="415925"/>
          </a:xfrm>
          <a:prstGeom prst="rect">
            <a:avLst/>
          </a:prstGeom>
          <a:solidFill>
            <a:srgbClr val="E9E9FF"/>
          </a:solidFill>
          <a:ln w="19050">
            <a:solidFill>
              <a:schemeClr val="tx1"/>
            </a:solidFill>
            <a:miter lim="800000"/>
            <a:headEnd/>
            <a:tailEnd/>
          </a:ln>
          <a:effectLst>
            <a:outerShdw dist="35921" dir="2700000" algn="ctr" rotWithShape="0">
              <a:schemeClr val="bg2"/>
            </a:outerShdw>
          </a:effectLst>
        </p:spPr>
        <p:txBody>
          <a:bodyPr wrap="none" anchor="ctr">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US" altLang="sv-SE" sz="2000">
                <a:latin typeface="Lucida Sans Unicode" panose="020B0602030504020204" pitchFamily="34" charset="0"/>
                <a:cs typeface="Times New Roman" panose="02020603050405020304" pitchFamily="18" charset="0"/>
              </a:rPr>
              <a:t>  Client  </a:t>
            </a:r>
            <a:endParaRPr lang="en-GB" altLang="sv-SE" sz="2000">
              <a:latin typeface="Lucida Sans Unicode" panose="020B0602030504020204" pitchFamily="34" charset="0"/>
              <a:cs typeface="Times New Roman" panose="02020603050405020304" pitchFamily="18" charset="0"/>
            </a:endParaRPr>
          </a:p>
        </p:txBody>
      </p:sp>
      <p:sp>
        <p:nvSpPr>
          <p:cNvPr id="39944" name="Rectangle 10"/>
          <p:cNvSpPr>
            <a:spLocks noChangeArrowheads="1"/>
          </p:cNvSpPr>
          <p:nvPr/>
        </p:nvSpPr>
        <p:spPr bwMode="auto">
          <a:xfrm>
            <a:off x="7172325" y="3470275"/>
            <a:ext cx="1243013" cy="415925"/>
          </a:xfrm>
          <a:prstGeom prst="rect">
            <a:avLst/>
          </a:prstGeom>
          <a:solidFill>
            <a:srgbClr val="E9E9FF"/>
          </a:solidFill>
          <a:ln w="19050">
            <a:solidFill>
              <a:schemeClr val="tx1"/>
            </a:solidFill>
            <a:miter lim="800000"/>
            <a:headEnd/>
            <a:tailEnd/>
          </a:ln>
          <a:effectLst>
            <a:outerShdw dist="35921" dir="2700000" algn="ctr" rotWithShape="0">
              <a:schemeClr val="bg2"/>
            </a:outerShdw>
          </a:effectLst>
        </p:spPr>
        <p:txBody>
          <a:bodyPr wrap="none" anchor="ctr">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SzTx/>
              <a:buFontTx/>
              <a:buNone/>
            </a:pPr>
            <a:r>
              <a:rPr lang="en-US" altLang="sv-SE" sz="2000">
                <a:latin typeface="Lucida Sans Unicode" panose="020B0602030504020204" pitchFamily="34" charset="0"/>
                <a:cs typeface="Times New Roman" panose="02020603050405020304" pitchFamily="18" charset="0"/>
              </a:rPr>
              <a:t>  Client  </a:t>
            </a:r>
            <a:endParaRPr lang="en-GB" altLang="sv-SE" sz="2000">
              <a:latin typeface="Lucida Sans Unicode" panose="020B0602030504020204" pitchFamily="34" charset="0"/>
              <a:cs typeface="Times New Roman" panose="02020603050405020304" pitchFamily="18" charset="0"/>
            </a:endParaRPr>
          </a:p>
        </p:txBody>
      </p:sp>
      <p:sp>
        <p:nvSpPr>
          <p:cNvPr id="39945" name="Text Box 11"/>
          <p:cNvSpPr txBox="1">
            <a:spLocks noChangeArrowheads="1"/>
          </p:cNvSpPr>
          <p:nvPr/>
        </p:nvSpPr>
        <p:spPr bwMode="auto">
          <a:xfrm>
            <a:off x="449263" y="1720850"/>
            <a:ext cx="743585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110000"/>
              </a:lnSpc>
              <a:buSzTx/>
              <a:buFontTx/>
              <a:buNone/>
            </a:pPr>
            <a:r>
              <a:rPr lang="en-GB" altLang="sv-SE" sz="2400" b="1">
                <a:latin typeface="Lucida Sans Unicode" panose="020B0602030504020204" pitchFamily="34" charset="0"/>
              </a:rPr>
              <a:t>Performance</a:t>
            </a:r>
            <a:r>
              <a:rPr lang="en-GB" altLang="sv-SE" sz="2400">
                <a:latin typeface="Lucida Sans Unicode" panose="020B0602030504020204" pitchFamily="34" charset="0"/>
              </a:rPr>
              <a:t> is the ability of a system to meet its objectives for timeliness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title"/>
          </p:nvPr>
        </p:nvSpPr>
        <p:spPr>
          <a:xfrm>
            <a:off x="303213" y="836613"/>
            <a:ext cx="8229600" cy="762000"/>
          </a:xfrm>
        </p:spPr>
        <p:txBody>
          <a:bodyPr/>
          <a:lstStyle/>
          <a:p>
            <a:r>
              <a:rPr lang="en-US" altLang="sv-SE" smtClean="0"/>
              <a:t>Performance Engineering</a:t>
            </a:r>
            <a:endParaRPr lang="en-GB" altLang="sv-SE" smtClean="0"/>
          </a:p>
        </p:txBody>
      </p:sp>
      <p:sp>
        <p:nvSpPr>
          <p:cNvPr id="41987" name="Rectangle 11"/>
          <p:cNvSpPr>
            <a:spLocks noGrp="1" noChangeArrowheads="1"/>
          </p:cNvSpPr>
          <p:nvPr>
            <p:ph idx="1"/>
          </p:nvPr>
        </p:nvSpPr>
        <p:spPr>
          <a:xfrm>
            <a:off x="323850" y="1557338"/>
            <a:ext cx="8496300" cy="4679950"/>
          </a:xfrm>
        </p:spPr>
        <p:txBody>
          <a:bodyPr/>
          <a:lstStyle/>
          <a:p>
            <a:pPr>
              <a:buFontTx/>
              <a:buNone/>
            </a:pPr>
            <a:r>
              <a:rPr lang="en-GB" altLang="sv-SE" smtClean="0"/>
              <a:t>Important performance characteristics:</a:t>
            </a:r>
          </a:p>
          <a:p>
            <a:pPr>
              <a:lnSpc>
                <a:spcPct val="50000"/>
              </a:lnSpc>
            </a:pPr>
            <a:endParaRPr lang="en-GB" altLang="sv-SE" smtClean="0"/>
          </a:p>
          <a:p>
            <a:r>
              <a:rPr lang="en-GB" altLang="sv-SE" u="sng" smtClean="0"/>
              <a:t>Response Time</a:t>
            </a:r>
          </a:p>
          <a:p>
            <a:pPr lvl="1"/>
            <a:r>
              <a:rPr lang="en-GB" altLang="sv-SE" smtClean="0"/>
              <a:t>The time it takes the system to react to an impulse/trigger</a:t>
            </a:r>
          </a:p>
          <a:p>
            <a:pPr>
              <a:lnSpc>
                <a:spcPct val="50000"/>
              </a:lnSpc>
            </a:pPr>
            <a:endParaRPr lang="en-GB" altLang="sv-SE" smtClean="0"/>
          </a:p>
          <a:p>
            <a:r>
              <a:rPr lang="en-GB" altLang="sv-SE" u="sng" smtClean="0"/>
              <a:t>Throughput</a:t>
            </a:r>
          </a:p>
          <a:p>
            <a:pPr lvl="1"/>
            <a:r>
              <a:rPr lang="en-GB" altLang="sv-SE" smtClean="0"/>
              <a:t>The rate at which jobs are completed</a:t>
            </a:r>
          </a:p>
          <a:p>
            <a:endParaRPr lang="en-GB" altLang="sv-SE" sz="1400" smtClean="0"/>
          </a:p>
          <a:p>
            <a:r>
              <a:rPr lang="en-GB" altLang="sv-SE" u="sng" smtClean="0"/>
              <a:t>Capacity</a:t>
            </a:r>
          </a:p>
          <a:p>
            <a:pPr lvl="1"/>
            <a:r>
              <a:rPr lang="en-GB" altLang="sv-SE" smtClean="0"/>
              <a:t>Typically: storage, processing, bandwidth</a:t>
            </a:r>
          </a:p>
          <a:p>
            <a:pPr lvl="1"/>
            <a:endParaRPr lang="en-GB" altLang="sv-SE" smtClean="0"/>
          </a:p>
          <a:p>
            <a:r>
              <a:rPr lang="en-GB" altLang="sv-SE" sz="2000" smtClean="0"/>
              <a:t>Performance Engineering is also known as: Capacity Planning</a:t>
            </a:r>
          </a:p>
        </p:txBody>
      </p:sp>
      <p:sp>
        <p:nvSpPr>
          <p:cNvPr id="41988" name="Slide Number Placeholder 5"/>
          <p:cNvSpPr>
            <a:spLocks noGrp="1"/>
          </p:cNvSpPr>
          <p:nvPr>
            <p:ph type="sldNum" sz="quarter" idx="4294967295"/>
          </p:nvPr>
        </p:nvSpPr>
        <p:spPr bwMode="auto">
          <a:xfrm>
            <a:off x="8532813" y="6400800"/>
            <a:ext cx="611187"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fld id="{50934D30-8B2A-4028-A19D-870A9478E6CA}" type="slidenum">
              <a:rPr lang="en-GB" altLang="sv-SE" sz="2000">
                <a:latin typeface="Lucida Sans Unicode" panose="020B0602030504020204" pitchFamily="34" charset="0"/>
              </a:rPr>
              <a:pPr eaLnBrk="1" hangingPunct="1">
                <a:lnSpc>
                  <a:spcPct val="90000"/>
                </a:lnSpc>
                <a:spcBef>
                  <a:spcPct val="0"/>
                </a:spcBef>
                <a:buSzTx/>
                <a:buFontTx/>
                <a:buNone/>
              </a:pPr>
              <a:t>9</a:t>
            </a:fld>
            <a:endParaRPr lang="en-GB" altLang="sv-SE" sz="2000">
              <a:latin typeface="Lucida Sans Unicode" panose="020B0602030504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HALMERS-GU_ppt-mall_eng_okt2010">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a:ln>
              <a:noFill/>
            </a:ln>
            <a:solidFill>
              <a:schemeClr val="tx1"/>
            </a:solidFill>
            <a:effectLst/>
            <a:latin typeface="Times" pitchFamily="6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a:ln>
              <a:noFill/>
            </a:ln>
            <a:solidFill>
              <a:schemeClr val="tx1"/>
            </a:solidFill>
            <a:effectLst/>
            <a:latin typeface="Times" pitchFamily="6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esentatiesjabloon_wit_en">
  <a:themeElements>
    <a:clrScheme name="Presentatiesjabloon_wit_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esjabloon_wit_en">
      <a:majorFont>
        <a:latin typeface="Minion"/>
        <a:ea typeface=""/>
        <a:cs typeface=""/>
      </a:majorFont>
      <a:minorFont>
        <a:latin typeface="Minio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bg1"/>
            </a:solidFill>
            <a:effectLst/>
            <a:latin typeface="Minion" pitchFamily="2"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bg1"/>
            </a:solidFill>
            <a:effectLst/>
            <a:latin typeface="Minion" pitchFamily="2" charset="0"/>
          </a:defRPr>
        </a:defPPr>
      </a:lstStyle>
    </a:lnDef>
  </a:objectDefaults>
  <a:extraClrSchemeLst>
    <a:extraClrScheme>
      <a:clrScheme name="Presentatiesjabloon_wit_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esjabloon_wit_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esjabloon_wit_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esjabloon_wit_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esjabloon_wit_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esjabloon_wit_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esjabloon_wit_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esjabloon_wit_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esjabloon_wit_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esjabloon_wit_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esjabloon_wit_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esjabloon_wit_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HALMERS-GU_ppt-mall_eng_okt2010">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a:ln>
              <a:noFill/>
            </a:ln>
            <a:solidFill>
              <a:schemeClr val="tx1"/>
            </a:solidFill>
            <a:effectLst/>
            <a:latin typeface="Times" pitchFamily="6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a:ln>
              <a:noFill/>
            </a:ln>
            <a:solidFill>
              <a:schemeClr val="tx1"/>
            </a:solidFill>
            <a:effectLst/>
            <a:latin typeface="Times" pitchFamily="6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11393</TotalTime>
  <Words>2806</Words>
  <Application>Microsoft Office PowerPoint</Application>
  <PresentationFormat>On-screen Show (4:3)</PresentationFormat>
  <Paragraphs>830</Paragraphs>
  <Slides>72</Slides>
  <Notes>56</Notes>
  <HiddenSlides>7</HiddenSlides>
  <MMClips>0</MMClips>
  <ScaleCrop>false</ScaleCrop>
  <HeadingPairs>
    <vt:vector size="8" baseType="variant">
      <vt:variant>
        <vt:lpstr>Fonts Used</vt:lpstr>
      </vt:variant>
      <vt:variant>
        <vt:i4>18</vt:i4>
      </vt:variant>
      <vt:variant>
        <vt:lpstr>Theme</vt:lpstr>
      </vt:variant>
      <vt:variant>
        <vt:i4>3</vt:i4>
      </vt:variant>
      <vt:variant>
        <vt:lpstr>Embedded OLE Servers</vt:lpstr>
      </vt:variant>
      <vt:variant>
        <vt:i4>2</vt:i4>
      </vt:variant>
      <vt:variant>
        <vt:lpstr>Slide Titles</vt:lpstr>
      </vt:variant>
      <vt:variant>
        <vt:i4>72</vt:i4>
      </vt:variant>
    </vt:vector>
  </HeadingPairs>
  <TitlesOfParts>
    <vt:vector size="95" baseType="lpstr">
      <vt:lpstr>Lucida Sans Unicode</vt:lpstr>
      <vt:lpstr>Arial</vt:lpstr>
      <vt:lpstr>Calibri</vt:lpstr>
      <vt:lpstr>MS PGothic</vt:lpstr>
      <vt:lpstr>Times New Roman</vt:lpstr>
      <vt:lpstr>Georgia</vt:lpstr>
      <vt:lpstr>Minion</vt:lpstr>
      <vt:lpstr>Arial Black</vt:lpstr>
      <vt:lpstr>Akzidenz-Bd for Chalmers</vt:lpstr>
      <vt:lpstr>Akzidenz for Chalmers Regular</vt:lpstr>
      <vt:lpstr>Times</vt:lpstr>
      <vt:lpstr>Symbol</vt:lpstr>
      <vt:lpstr>Wingdings</vt:lpstr>
      <vt:lpstr>Arial Unicode MS</vt:lpstr>
      <vt:lpstr>Gulim</vt:lpstr>
      <vt:lpstr>Lucida Sans</vt:lpstr>
      <vt:lpstr>TUE Scala</vt:lpstr>
      <vt:lpstr>SimSun</vt:lpstr>
      <vt:lpstr>CHALMERS-GU_ppt-mall_eng_okt2010</vt:lpstr>
      <vt:lpstr>presentatiesjabloon_wit_en</vt:lpstr>
      <vt:lpstr>1_CHALMERS-GU_ppt-mall_eng_okt2010</vt:lpstr>
      <vt:lpstr>Microsoft Equation 3.0</vt:lpstr>
      <vt:lpstr>Visio</vt:lpstr>
      <vt:lpstr>Quantitative Analysis of Extra-Functional Quality Properties of Software Architectures</vt:lpstr>
      <vt:lpstr>Software Performance Engineering</vt:lpstr>
      <vt:lpstr>Extra Functional Properties</vt:lpstr>
      <vt:lpstr>Some more examples of *ilities</vt:lpstr>
      <vt:lpstr>Performance throughout lifecycle</vt:lpstr>
      <vt:lpstr>Performance in Requirements Engineering</vt:lpstr>
      <vt:lpstr>Performance Myths</vt:lpstr>
      <vt:lpstr>Performance Analysis</vt:lpstr>
      <vt:lpstr>Performance Engineering</vt:lpstr>
      <vt:lpstr>Scalability (definition)</vt:lpstr>
      <vt:lpstr>PowerPoint Presentation</vt:lpstr>
      <vt:lpstr>Zen of Performance: Balance</vt:lpstr>
      <vt:lpstr>Software Performance Engineering Process</vt:lpstr>
      <vt:lpstr>Determining workload - Exercise</vt:lpstr>
      <vt:lpstr>PowerPoint Presentation</vt:lpstr>
      <vt:lpstr>Determine Performance Objectives</vt:lpstr>
      <vt:lpstr>Guidelines performance risk scenario’s</vt:lpstr>
      <vt:lpstr>Identify Critical Use Cases</vt:lpstr>
      <vt:lpstr>Identify Critical Use Cases</vt:lpstr>
      <vt:lpstr>Identify Performance Scenario’s</vt:lpstr>
      <vt:lpstr>Determine Software Resource Requirements</vt:lpstr>
      <vt:lpstr>Derive Load from Sequence Diagrams</vt:lpstr>
      <vt:lpstr>Software Resource Requirements</vt:lpstr>
      <vt:lpstr>References on Queueing Networks</vt:lpstr>
      <vt:lpstr>Classic paper</vt:lpstr>
      <vt:lpstr>Queuing Networks</vt:lpstr>
      <vt:lpstr>Service Centers</vt:lpstr>
      <vt:lpstr>Architectural Styles and QN</vt:lpstr>
      <vt:lpstr>QN Example</vt:lpstr>
      <vt:lpstr>QN Example</vt:lpstr>
      <vt:lpstr>QN Example</vt:lpstr>
      <vt:lpstr>QN Example</vt:lpstr>
      <vt:lpstr>Automated Software  Performance Analysis</vt:lpstr>
      <vt:lpstr>1-slide Summary of Best Architecting Practices</vt:lpstr>
      <vt:lpstr>Summary</vt:lpstr>
      <vt:lpstr>Reliability Block Diagrams Analysis and Tactics</vt:lpstr>
      <vt:lpstr>Reliability</vt:lpstr>
      <vt:lpstr>PowerPoint Presentation</vt:lpstr>
      <vt:lpstr>PowerPoint Presentation</vt:lpstr>
      <vt:lpstr>Reliability Block Diagrams (RBD)</vt:lpstr>
      <vt:lpstr>RBD 2: Assumptions</vt:lpstr>
      <vt:lpstr>MTBF</vt:lpstr>
      <vt:lpstr>Non-Constant Failure Rate Curve:    The “Bathtub” Curve </vt:lpstr>
      <vt:lpstr>PowerPoint Presentation</vt:lpstr>
      <vt:lpstr>PowerPoint Presentation</vt:lpstr>
      <vt:lpstr>RBD 3: How to express reliability?</vt:lpstr>
      <vt:lpstr>Common RBD Patterns: Chain of Components</vt:lpstr>
      <vt:lpstr>Common RBD Patterns: Alternative (Parallel) Components</vt:lpstr>
      <vt:lpstr>Example Parallel Components</vt:lpstr>
      <vt:lpstr>PowerPoint Presentation</vt:lpstr>
      <vt:lpstr>Example Reliability: Structural View</vt:lpstr>
      <vt:lpstr>Example Reliability: Structural View</vt:lpstr>
      <vt:lpstr>Example Reliability: Deployment View</vt:lpstr>
      <vt:lpstr>Example Reliability: Deployment View</vt:lpstr>
      <vt:lpstr>RBD Application Heuristics</vt:lpstr>
      <vt:lpstr>Paper</vt:lpstr>
      <vt:lpstr>Anti-pattern: Single Point of Failure</vt:lpstr>
      <vt:lpstr>Research Question</vt:lpstr>
      <vt:lpstr>Safety Analysis: Safety Cases</vt:lpstr>
      <vt:lpstr>Strict Quality Requirements</vt:lpstr>
      <vt:lpstr>AQOSA Overview</vt:lpstr>
      <vt:lpstr>Research Question</vt:lpstr>
      <vt:lpstr>Ongoing research projects</vt:lpstr>
      <vt:lpstr>Summary</vt:lpstr>
      <vt:lpstr>Thank you for your attention</vt:lpstr>
      <vt:lpstr>References Reliability &amp; RBD</vt:lpstr>
      <vt:lpstr>BoE Performance Analysis</vt:lpstr>
      <vt:lpstr>Performance parameters and measures</vt:lpstr>
      <vt:lpstr>PowerPoint Presentation</vt:lpstr>
      <vt:lpstr>Exponential Failure Law</vt:lpstr>
      <vt:lpstr>A simple example</vt:lpstr>
      <vt:lpstr>Relation between MTBF and the Failure rate</vt:lpstr>
    </vt:vector>
  </TitlesOfParts>
  <Company>TUE/WIN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Analytical Architecture Evaluation</dc:title>
  <dc:subject>Software Architecture Quantitative Analysis Performance Reliability</dc:subject>
  <dc:creator>MRV Chaudron</dc:creator>
  <cp:lastModifiedBy>Michel Chaudron</cp:lastModifiedBy>
  <cp:revision>253</cp:revision>
  <cp:lastPrinted>2013-02-22T10:22:44Z</cp:lastPrinted>
  <dcterms:created xsi:type="dcterms:W3CDTF">1999-09-23T09:59:52Z</dcterms:created>
  <dcterms:modified xsi:type="dcterms:W3CDTF">2020-02-16T21:36:42Z</dcterms:modified>
</cp:coreProperties>
</file>