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comment1.xml" ContentType="application/vnd.openxmlformats-officedocument.presentationml.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8" r:id="rId3"/>
    <p:sldMasterId id="2147483730" r:id="rId4"/>
    <p:sldMasterId id="2147483744" r:id="rId5"/>
    <p:sldMasterId id="2147483757" r:id="rId6"/>
    <p:sldMasterId id="2147483770" r:id="rId7"/>
  </p:sldMasterIdLst>
  <p:notesMasterIdLst>
    <p:notesMasterId r:id="rId90"/>
  </p:notesMasterIdLst>
  <p:sldIdLst>
    <p:sldId id="258" r:id="rId8"/>
    <p:sldId id="257" r:id="rId9"/>
    <p:sldId id="259" r:id="rId10"/>
    <p:sldId id="260" r:id="rId11"/>
    <p:sldId id="337" r:id="rId12"/>
    <p:sldId id="327" r:id="rId13"/>
    <p:sldId id="338" r:id="rId14"/>
    <p:sldId id="339" r:id="rId15"/>
    <p:sldId id="336" r:id="rId16"/>
    <p:sldId id="291" r:id="rId17"/>
    <p:sldId id="293" r:id="rId18"/>
    <p:sldId id="294" r:id="rId19"/>
    <p:sldId id="331" r:id="rId20"/>
    <p:sldId id="297" r:id="rId21"/>
    <p:sldId id="295" r:id="rId22"/>
    <p:sldId id="296" r:id="rId23"/>
    <p:sldId id="298" r:id="rId24"/>
    <p:sldId id="300" r:id="rId25"/>
    <p:sldId id="301" r:id="rId26"/>
    <p:sldId id="325" r:id="rId27"/>
    <p:sldId id="345" r:id="rId28"/>
    <p:sldId id="302" r:id="rId29"/>
    <p:sldId id="303" r:id="rId30"/>
    <p:sldId id="304" r:id="rId31"/>
    <p:sldId id="305" r:id="rId32"/>
    <p:sldId id="306" r:id="rId33"/>
    <p:sldId id="307" r:id="rId34"/>
    <p:sldId id="308" r:id="rId35"/>
    <p:sldId id="309" r:id="rId36"/>
    <p:sldId id="310" r:id="rId37"/>
    <p:sldId id="312" r:id="rId38"/>
    <p:sldId id="313" r:id="rId39"/>
    <p:sldId id="323" r:id="rId40"/>
    <p:sldId id="320" r:id="rId41"/>
    <p:sldId id="318" r:id="rId42"/>
    <p:sldId id="346" r:id="rId43"/>
    <p:sldId id="347" r:id="rId44"/>
    <p:sldId id="330" r:id="rId45"/>
    <p:sldId id="267" r:id="rId46"/>
    <p:sldId id="329" r:id="rId47"/>
    <p:sldId id="328" r:id="rId48"/>
    <p:sldId id="263" r:id="rId49"/>
    <p:sldId id="261" r:id="rId50"/>
    <p:sldId id="262" r:id="rId51"/>
    <p:sldId id="268" r:id="rId52"/>
    <p:sldId id="360" r:id="rId53"/>
    <p:sldId id="269" r:id="rId54"/>
    <p:sldId id="354" r:id="rId55"/>
    <p:sldId id="353" r:id="rId56"/>
    <p:sldId id="272" r:id="rId57"/>
    <p:sldId id="273" r:id="rId58"/>
    <p:sldId id="274" r:id="rId59"/>
    <p:sldId id="355" r:id="rId60"/>
    <p:sldId id="356" r:id="rId61"/>
    <p:sldId id="357" r:id="rId62"/>
    <p:sldId id="290" r:id="rId63"/>
    <p:sldId id="276" r:id="rId64"/>
    <p:sldId id="277" r:id="rId65"/>
    <p:sldId id="278" r:id="rId66"/>
    <p:sldId id="279" r:id="rId67"/>
    <p:sldId id="358" r:id="rId68"/>
    <p:sldId id="281" r:id="rId69"/>
    <p:sldId id="282" r:id="rId70"/>
    <p:sldId id="283" r:id="rId71"/>
    <p:sldId id="284" r:id="rId72"/>
    <p:sldId id="286" r:id="rId73"/>
    <p:sldId id="287" r:id="rId74"/>
    <p:sldId id="288" r:id="rId75"/>
    <p:sldId id="289" r:id="rId76"/>
    <p:sldId id="351" r:id="rId77"/>
    <p:sldId id="359" r:id="rId78"/>
    <p:sldId id="332" r:id="rId79"/>
    <p:sldId id="333" r:id="rId80"/>
    <p:sldId id="334" r:id="rId81"/>
    <p:sldId id="335" r:id="rId82"/>
    <p:sldId id="340" r:id="rId83"/>
    <p:sldId id="343" r:id="rId84"/>
    <p:sldId id="341" r:id="rId85"/>
    <p:sldId id="344" r:id="rId86"/>
    <p:sldId id="348" r:id="rId87"/>
    <p:sldId id="349" r:id="rId88"/>
    <p:sldId id="350" r:id="rId8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8CAEF7E-50C3-40EF-9B18-D1923228C6C4}">
          <p14:sldIdLst>
            <p14:sldId id="258"/>
            <p14:sldId id="257"/>
            <p14:sldId id="259"/>
            <p14:sldId id="260"/>
          </p14:sldIdLst>
        </p14:section>
        <p14:section name="Untitled Section" id="{61AB41F9-574C-4400-8A8E-89EB0388EC26}">
          <p14:sldIdLst>
            <p14:sldId id="337"/>
            <p14:sldId id="327"/>
            <p14:sldId id="338"/>
            <p14:sldId id="339"/>
            <p14:sldId id="336"/>
          </p14:sldIdLst>
        </p14:section>
        <p14:section name="Untitled Section" id="{AA1148F5-8273-4031-9CA2-490873F32207}">
          <p14:sldIdLst>
            <p14:sldId id="291"/>
            <p14:sldId id="293"/>
            <p14:sldId id="294"/>
            <p14:sldId id="331"/>
            <p14:sldId id="297"/>
            <p14:sldId id="295"/>
            <p14:sldId id="296"/>
            <p14:sldId id="298"/>
            <p14:sldId id="300"/>
            <p14:sldId id="301"/>
            <p14:sldId id="325"/>
            <p14:sldId id="345"/>
            <p14:sldId id="302"/>
            <p14:sldId id="303"/>
            <p14:sldId id="304"/>
            <p14:sldId id="305"/>
            <p14:sldId id="306"/>
            <p14:sldId id="307"/>
            <p14:sldId id="308"/>
            <p14:sldId id="309"/>
            <p14:sldId id="310"/>
            <p14:sldId id="312"/>
            <p14:sldId id="313"/>
            <p14:sldId id="323"/>
            <p14:sldId id="320"/>
            <p14:sldId id="318"/>
          </p14:sldIdLst>
        </p14:section>
        <p14:section name="Untitled Section" id="{ACE25642-2707-45CF-9D04-0CED33F89B9F}">
          <p14:sldIdLst>
            <p14:sldId id="346"/>
            <p14:sldId id="347"/>
          </p14:sldIdLst>
        </p14:section>
        <p14:section name="Untitled Section" id="{6BDDD582-B08F-438B-8418-F88A420EAE5C}">
          <p14:sldIdLst>
            <p14:sldId id="330"/>
            <p14:sldId id="267"/>
            <p14:sldId id="329"/>
            <p14:sldId id="328"/>
          </p14:sldIdLst>
        </p14:section>
        <p14:section name="Untitled Section" id="{91EA197E-CF8A-4E1B-B114-A560ABAF2BF4}">
          <p14:sldIdLst>
            <p14:sldId id="263"/>
            <p14:sldId id="261"/>
          </p14:sldIdLst>
        </p14:section>
        <p14:section name="Untitled Section" id="{4901CCCE-0773-4948-9505-091786B8B410}">
          <p14:sldIdLst>
            <p14:sldId id="262"/>
          </p14:sldIdLst>
        </p14:section>
        <p14:section name="Untitled Section" id="{58FBB273-B66F-43D5-B9AC-C1803F5A90F3}">
          <p14:sldIdLst>
            <p14:sldId id="268"/>
            <p14:sldId id="360"/>
            <p14:sldId id="269"/>
            <p14:sldId id="354"/>
            <p14:sldId id="353"/>
          </p14:sldIdLst>
        </p14:section>
        <p14:section name="Untitled Section" id="{119F22AA-8F54-45C5-9296-ADC403EB54DC}">
          <p14:sldIdLst>
            <p14:sldId id="272"/>
            <p14:sldId id="273"/>
            <p14:sldId id="274"/>
            <p14:sldId id="355"/>
            <p14:sldId id="356"/>
            <p14:sldId id="357"/>
            <p14:sldId id="290"/>
          </p14:sldIdLst>
        </p14:section>
        <p14:section name="Untitled Section" id="{DC313FC0-8096-446B-B51D-E7C490ED88CE}">
          <p14:sldIdLst>
            <p14:sldId id="276"/>
            <p14:sldId id="277"/>
            <p14:sldId id="278"/>
            <p14:sldId id="279"/>
            <p14:sldId id="358"/>
          </p14:sldIdLst>
        </p14:section>
        <p14:section name="Untitled Section" id="{5DB6FE9F-1BF8-41A6-8E87-D5C64E589FF7}">
          <p14:sldIdLst>
            <p14:sldId id="281"/>
            <p14:sldId id="282"/>
            <p14:sldId id="283"/>
            <p14:sldId id="284"/>
          </p14:sldIdLst>
        </p14:section>
        <p14:section name="Untitled Section" id="{356F3D7A-32D9-4DA3-B68B-4860F94C0BDE}">
          <p14:sldIdLst>
            <p14:sldId id="286"/>
            <p14:sldId id="287"/>
            <p14:sldId id="288"/>
            <p14:sldId id="289"/>
          </p14:sldIdLst>
        </p14:section>
        <p14:section name="Untitled Section" id="{B3DE3110-AE7A-49D9-ABEB-19F983A1171B}">
          <p14:sldIdLst>
            <p14:sldId id="351"/>
          </p14:sldIdLst>
        </p14:section>
        <p14:section name="Untitled Section" id="{05031725-3AF2-4EA0-AC2A-830FCF09E902}">
          <p14:sldIdLst>
            <p14:sldId id="359"/>
          </p14:sldIdLst>
        </p14:section>
        <p14:section name="Untitled Section" id="{FAF891CA-8BB5-43C6-B675-346F18221834}">
          <p14:sldIdLst>
            <p14:sldId id="332"/>
            <p14:sldId id="333"/>
            <p14:sldId id="334"/>
          </p14:sldIdLst>
        </p14:section>
        <p14:section name="Untitled Section" id="{ED48BC8D-E4D1-48C0-BE1E-2AC625C0BBB3}">
          <p14:sldIdLst>
            <p14:sldId id="335"/>
          </p14:sldIdLst>
        </p14:section>
        <p14:section name="Untitled Section" id="{D779B75A-5B27-4F05-B635-2F5DFEFA5E7E}">
          <p14:sldIdLst>
            <p14:sldId id="340"/>
            <p14:sldId id="343"/>
            <p14:sldId id="341"/>
            <p14:sldId id="344"/>
          </p14:sldIdLst>
        </p14:section>
        <p14:section name="Untitled Section" id="{B35960F0-374A-4692-99C7-8487D8996207}">
          <p14:sldIdLst>
            <p14:sldId id="348"/>
            <p14:sldId id="349"/>
            <p14:sldId id="350"/>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oban Vesin" initials="BV" lastIdx="4" clrIdx="0">
    <p:extLst>
      <p:ext uri="{19B8F6BF-5375-455C-9EA6-DF929625EA0E}">
        <p15:presenceInfo xmlns:p15="http://schemas.microsoft.com/office/powerpoint/2012/main" userId="S-1-5-21-2241567986-634988314-1362343010-29568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CC99"/>
    <a:srgbClr val="08B255"/>
    <a:srgbClr val="AFCFDF"/>
    <a:srgbClr val="A7FB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588" autoAdjust="0"/>
    <p:restoredTop sz="95253" autoAdjust="0"/>
  </p:normalViewPr>
  <p:slideViewPr>
    <p:cSldViewPr snapToGrid="0">
      <p:cViewPr>
        <p:scale>
          <a:sx n="75" d="100"/>
          <a:sy n="75" d="100"/>
        </p:scale>
        <p:origin x="1218" y="168"/>
      </p:cViewPr>
      <p:guideLst/>
    </p:cSldViewPr>
  </p:slideViewPr>
  <p:notesTextViewPr>
    <p:cViewPr>
      <p:scale>
        <a:sx n="50" d="100"/>
        <a:sy n="50" d="100"/>
      </p:scale>
      <p:origin x="0" y="0"/>
    </p:cViewPr>
  </p:notesTextViewPr>
  <p:sorterViewPr>
    <p:cViewPr>
      <p:scale>
        <a:sx n="150" d="100"/>
        <a:sy n="150" d="100"/>
      </p:scale>
      <p:origin x="0" y="-3426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5.xml"/><Relationship Id="rId90" Type="http://schemas.openxmlformats.org/officeDocument/2006/relationships/notesMaster" Target="notesMasters/notesMaster1.xml"/><Relationship Id="rId95" Type="http://schemas.openxmlformats.org/officeDocument/2006/relationships/tableStyles" Target="tableStyles.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6-03-17T15:16:50.941" idx="4">
    <p:pos x="10" y="10"/>
    <p:text>Organise the Items by dragging so they would form a quality scenario.
Source 
Stimulus
Environment
Artifact
Response
Response measure</p:text>
    <p:extLst mod="1">
      <p:ext uri="{C676402C-5697-4E1C-873F-D02D1690AC5C}">
        <p15:threadingInfo xmlns:p15="http://schemas.microsoft.com/office/powerpoint/2012/main" timeZoneBias="-6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F2EF44-29EC-4D39-97D9-B11CC4790F17}" type="datetimeFigureOut">
              <a:rPr lang="en-GB" smtClean="0"/>
              <a:t>20/02/2020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9B3DE7-9C98-47B9-BDF4-7D386294A369}" type="slidenum">
              <a:rPr lang="en-GB" smtClean="0"/>
              <a:t>‹#›</a:t>
            </a:fld>
            <a:endParaRPr lang="en-GB"/>
          </a:p>
        </p:txBody>
      </p:sp>
    </p:spTree>
    <p:extLst>
      <p:ext uri="{BB962C8B-B14F-4D97-AF65-F5344CB8AC3E}">
        <p14:creationId xmlns:p14="http://schemas.microsoft.com/office/powerpoint/2010/main" val="3117801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1D510474-7332-477E-9C67-1A1A2C6102F3}" type="slidenum">
              <a:rPr lang="en-GB" altLang="en-US" sz="1200"/>
              <a:pPr eaLnBrk="1" hangingPunct="1"/>
              <a:t>5</a:t>
            </a:fld>
            <a:endParaRPr lang="en-GB" altLang="en-US" sz="1200"/>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p:spPr>
        <p:txBody>
          <a:bodyPr/>
          <a:lstStyle/>
          <a:p>
            <a:pPr eaLnBrk="1" hangingPunct="1"/>
            <a:endParaRPr lang="nl-NL" altLang="en-US" smtClean="0"/>
          </a:p>
        </p:txBody>
      </p:sp>
    </p:spTree>
    <p:extLst>
      <p:ext uri="{BB962C8B-B14F-4D97-AF65-F5344CB8AC3E}">
        <p14:creationId xmlns:p14="http://schemas.microsoft.com/office/powerpoint/2010/main" val="27536017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defTabSz="955675">
              <a:spcBef>
                <a:spcPct val="30000"/>
              </a:spcBef>
              <a:defRPr sz="1200">
                <a:solidFill>
                  <a:schemeClr val="tx1"/>
                </a:solidFill>
                <a:latin typeface="Times New Roman" panose="02020603050405020304" pitchFamily="18" charset="0"/>
              </a:defRPr>
            </a:lvl1pPr>
            <a:lvl2pPr marL="742950" indent="-285750" defTabSz="955675">
              <a:spcBef>
                <a:spcPct val="30000"/>
              </a:spcBef>
              <a:defRPr sz="1200">
                <a:solidFill>
                  <a:schemeClr val="tx1"/>
                </a:solidFill>
                <a:latin typeface="Times New Roman" panose="02020603050405020304" pitchFamily="18" charset="0"/>
              </a:defRPr>
            </a:lvl2pPr>
            <a:lvl3pPr marL="1143000" indent="-228600" defTabSz="955675">
              <a:spcBef>
                <a:spcPct val="30000"/>
              </a:spcBef>
              <a:defRPr sz="1200">
                <a:solidFill>
                  <a:schemeClr val="tx1"/>
                </a:solidFill>
                <a:latin typeface="Times New Roman" panose="02020603050405020304" pitchFamily="18" charset="0"/>
              </a:defRPr>
            </a:lvl3pPr>
            <a:lvl4pPr marL="1600200" indent="-228600" defTabSz="955675">
              <a:spcBef>
                <a:spcPct val="30000"/>
              </a:spcBef>
              <a:defRPr sz="1200">
                <a:solidFill>
                  <a:schemeClr val="tx1"/>
                </a:solidFill>
                <a:latin typeface="Times New Roman" panose="02020603050405020304" pitchFamily="18" charset="0"/>
              </a:defRPr>
            </a:lvl4pPr>
            <a:lvl5pPr marL="2057400" indent="-228600" defTabSz="955675">
              <a:spcBef>
                <a:spcPct val="30000"/>
              </a:spcBef>
              <a:defRPr sz="1200">
                <a:solidFill>
                  <a:schemeClr val="tx1"/>
                </a:solidFill>
                <a:latin typeface="Times New Roman" panose="02020603050405020304" pitchFamily="18" charset="0"/>
              </a:defRPr>
            </a:lvl5pPr>
            <a:lvl6pPr marL="2514600" indent="-228600" defTabSz="9556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56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56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56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53A29C2-C319-4139-BF8E-9954DB0B500D}" type="slidenum">
              <a:rPr lang="en-US" altLang="sv-SE" smtClean="0"/>
              <a:pPr>
                <a:spcBef>
                  <a:spcPct val="0"/>
                </a:spcBef>
              </a:pPr>
              <a:t>18</a:t>
            </a:fld>
            <a:endParaRPr lang="en-US" altLang="sv-SE" smtClean="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v-SE" altLang="sv-SE" smtClean="0"/>
          </a:p>
        </p:txBody>
      </p:sp>
    </p:spTree>
    <p:extLst>
      <p:ext uri="{BB962C8B-B14F-4D97-AF65-F5344CB8AC3E}">
        <p14:creationId xmlns:p14="http://schemas.microsoft.com/office/powerpoint/2010/main" val="1510054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lvl1pPr defTabSz="955675">
              <a:spcBef>
                <a:spcPct val="30000"/>
              </a:spcBef>
              <a:defRPr sz="1200">
                <a:solidFill>
                  <a:schemeClr val="tx1"/>
                </a:solidFill>
                <a:latin typeface="Times New Roman" panose="02020603050405020304" pitchFamily="18" charset="0"/>
              </a:defRPr>
            </a:lvl1pPr>
            <a:lvl2pPr marL="742950" indent="-285750" defTabSz="955675">
              <a:spcBef>
                <a:spcPct val="30000"/>
              </a:spcBef>
              <a:defRPr sz="1200">
                <a:solidFill>
                  <a:schemeClr val="tx1"/>
                </a:solidFill>
                <a:latin typeface="Times New Roman" panose="02020603050405020304" pitchFamily="18" charset="0"/>
              </a:defRPr>
            </a:lvl2pPr>
            <a:lvl3pPr marL="1143000" indent="-228600" defTabSz="955675">
              <a:spcBef>
                <a:spcPct val="30000"/>
              </a:spcBef>
              <a:defRPr sz="1200">
                <a:solidFill>
                  <a:schemeClr val="tx1"/>
                </a:solidFill>
                <a:latin typeface="Times New Roman" panose="02020603050405020304" pitchFamily="18" charset="0"/>
              </a:defRPr>
            </a:lvl3pPr>
            <a:lvl4pPr marL="1600200" indent="-228600" defTabSz="955675">
              <a:spcBef>
                <a:spcPct val="30000"/>
              </a:spcBef>
              <a:defRPr sz="1200">
                <a:solidFill>
                  <a:schemeClr val="tx1"/>
                </a:solidFill>
                <a:latin typeface="Times New Roman" panose="02020603050405020304" pitchFamily="18" charset="0"/>
              </a:defRPr>
            </a:lvl4pPr>
            <a:lvl5pPr marL="2057400" indent="-228600" defTabSz="955675">
              <a:spcBef>
                <a:spcPct val="30000"/>
              </a:spcBef>
              <a:defRPr sz="1200">
                <a:solidFill>
                  <a:schemeClr val="tx1"/>
                </a:solidFill>
                <a:latin typeface="Times New Roman" panose="02020603050405020304" pitchFamily="18" charset="0"/>
              </a:defRPr>
            </a:lvl5pPr>
            <a:lvl6pPr marL="2514600" indent="-228600" defTabSz="9556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56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56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56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90B2731-5B72-45BD-99D6-DF2CEAD15ADC}" type="slidenum">
              <a:rPr lang="en-GB" altLang="sv-SE" smtClean="0"/>
              <a:pPr>
                <a:spcBef>
                  <a:spcPct val="0"/>
                </a:spcBef>
              </a:pPr>
              <a:t>19</a:t>
            </a:fld>
            <a:endParaRPr lang="en-GB" altLang="sv-SE"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p:spPr>
        <p:txBody>
          <a:bodyPr/>
          <a:lstStyle/>
          <a:p>
            <a:pPr eaLnBrk="1" hangingPunct="1"/>
            <a:endParaRPr lang="nl-NL" altLang="sv-SE" smtClean="0"/>
          </a:p>
        </p:txBody>
      </p:sp>
    </p:spTree>
    <p:extLst>
      <p:ext uri="{BB962C8B-B14F-4D97-AF65-F5344CB8AC3E}">
        <p14:creationId xmlns:p14="http://schemas.microsoft.com/office/powerpoint/2010/main" val="492696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v-SE" altLang="sv-SE" smtClean="0"/>
          </a:p>
        </p:txBody>
      </p:sp>
      <p:sp>
        <p:nvSpPr>
          <p:cNvPr id="15360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spcBef>
                <a:spcPct val="30000"/>
              </a:spcBef>
              <a:defRPr sz="1200">
                <a:solidFill>
                  <a:schemeClr val="tx1"/>
                </a:solidFill>
                <a:latin typeface="Times New Roman" panose="02020603050405020304" pitchFamily="18" charset="0"/>
              </a:defRPr>
            </a:lvl1pPr>
            <a:lvl2pPr marL="742950" indent="-285750" defTabSz="955675">
              <a:spcBef>
                <a:spcPct val="30000"/>
              </a:spcBef>
              <a:defRPr sz="1200">
                <a:solidFill>
                  <a:schemeClr val="tx1"/>
                </a:solidFill>
                <a:latin typeface="Times New Roman" panose="02020603050405020304" pitchFamily="18" charset="0"/>
              </a:defRPr>
            </a:lvl2pPr>
            <a:lvl3pPr marL="1143000" indent="-228600" defTabSz="955675">
              <a:spcBef>
                <a:spcPct val="30000"/>
              </a:spcBef>
              <a:defRPr sz="1200">
                <a:solidFill>
                  <a:schemeClr val="tx1"/>
                </a:solidFill>
                <a:latin typeface="Times New Roman" panose="02020603050405020304" pitchFamily="18" charset="0"/>
              </a:defRPr>
            </a:lvl3pPr>
            <a:lvl4pPr marL="1600200" indent="-228600" defTabSz="955675">
              <a:spcBef>
                <a:spcPct val="30000"/>
              </a:spcBef>
              <a:defRPr sz="1200">
                <a:solidFill>
                  <a:schemeClr val="tx1"/>
                </a:solidFill>
                <a:latin typeface="Times New Roman" panose="02020603050405020304" pitchFamily="18" charset="0"/>
              </a:defRPr>
            </a:lvl4pPr>
            <a:lvl5pPr marL="2057400" indent="-228600" defTabSz="955675">
              <a:spcBef>
                <a:spcPct val="30000"/>
              </a:spcBef>
              <a:defRPr sz="1200">
                <a:solidFill>
                  <a:schemeClr val="tx1"/>
                </a:solidFill>
                <a:latin typeface="Times New Roman" panose="02020603050405020304" pitchFamily="18" charset="0"/>
              </a:defRPr>
            </a:lvl5pPr>
            <a:lvl6pPr marL="2514600" indent="-228600" defTabSz="9556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56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56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56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9F67F70-46E3-4F60-80F4-0BC26756E8F1}" type="slidenum">
              <a:rPr lang="zh-CN" altLang="en-US" smtClean="0"/>
              <a:pPr>
                <a:spcBef>
                  <a:spcPct val="0"/>
                </a:spcBef>
              </a:pPr>
              <a:t>20</a:t>
            </a:fld>
            <a:endParaRPr lang="en-US" altLang="zh-CN" smtClean="0"/>
          </a:p>
        </p:txBody>
      </p:sp>
    </p:spTree>
    <p:extLst>
      <p:ext uri="{BB962C8B-B14F-4D97-AF65-F5344CB8AC3E}">
        <p14:creationId xmlns:p14="http://schemas.microsoft.com/office/powerpoint/2010/main" val="588867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ln/>
        </p:spPr>
      </p:sp>
      <p:sp>
        <p:nvSpPr>
          <p:cNvPr id="15155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v-SE" altLang="sv-SE" smtClean="0"/>
          </a:p>
        </p:txBody>
      </p:sp>
      <p:sp>
        <p:nvSpPr>
          <p:cNvPr id="15155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spcBef>
                <a:spcPct val="30000"/>
              </a:spcBef>
              <a:defRPr sz="1200">
                <a:solidFill>
                  <a:schemeClr val="tx1"/>
                </a:solidFill>
                <a:latin typeface="Times New Roman" panose="02020603050405020304" pitchFamily="18" charset="0"/>
              </a:defRPr>
            </a:lvl1pPr>
            <a:lvl2pPr marL="742950" indent="-285750" defTabSz="955675">
              <a:spcBef>
                <a:spcPct val="30000"/>
              </a:spcBef>
              <a:defRPr sz="1200">
                <a:solidFill>
                  <a:schemeClr val="tx1"/>
                </a:solidFill>
                <a:latin typeface="Times New Roman" panose="02020603050405020304" pitchFamily="18" charset="0"/>
              </a:defRPr>
            </a:lvl2pPr>
            <a:lvl3pPr marL="1143000" indent="-228600" defTabSz="955675">
              <a:spcBef>
                <a:spcPct val="30000"/>
              </a:spcBef>
              <a:defRPr sz="1200">
                <a:solidFill>
                  <a:schemeClr val="tx1"/>
                </a:solidFill>
                <a:latin typeface="Times New Roman" panose="02020603050405020304" pitchFamily="18" charset="0"/>
              </a:defRPr>
            </a:lvl3pPr>
            <a:lvl4pPr marL="1600200" indent="-228600" defTabSz="955675">
              <a:spcBef>
                <a:spcPct val="30000"/>
              </a:spcBef>
              <a:defRPr sz="1200">
                <a:solidFill>
                  <a:schemeClr val="tx1"/>
                </a:solidFill>
                <a:latin typeface="Times New Roman" panose="02020603050405020304" pitchFamily="18" charset="0"/>
              </a:defRPr>
            </a:lvl4pPr>
            <a:lvl5pPr marL="2057400" indent="-228600" defTabSz="955675">
              <a:spcBef>
                <a:spcPct val="30000"/>
              </a:spcBef>
              <a:defRPr sz="1200">
                <a:solidFill>
                  <a:schemeClr val="tx1"/>
                </a:solidFill>
                <a:latin typeface="Times New Roman" panose="02020603050405020304" pitchFamily="18" charset="0"/>
              </a:defRPr>
            </a:lvl5pPr>
            <a:lvl6pPr marL="2514600" indent="-228600" defTabSz="9556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56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56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56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580041E-D268-46F3-97C1-857E60E66A58}" type="slidenum">
              <a:rPr lang="zh-CN" altLang="en-US">
                <a:solidFill>
                  <a:srgbClr val="000000"/>
                </a:solidFill>
              </a:rPr>
              <a:pPr>
                <a:spcBef>
                  <a:spcPct val="0"/>
                </a:spcBef>
              </a:pPr>
              <a:t>21</a:t>
            </a:fld>
            <a:endParaRPr lang="en-US" altLang="zh-CN">
              <a:solidFill>
                <a:srgbClr val="000000"/>
              </a:solidFill>
            </a:endParaRPr>
          </a:p>
        </p:txBody>
      </p:sp>
    </p:spTree>
    <p:extLst>
      <p:ext uri="{BB962C8B-B14F-4D97-AF65-F5344CB8AC3E}">
        <p14:creationId xmlns:p14="http://schemas.microsoft.com/office/powerpoint/2010/main" val="2284823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lvl1pPr defTabSz="955675">
              <a:spcBef>
                <a:spcPct val="30000"/>
              </a:spcBef>
              <a:defRPr sz="1200">
                <a:solidFill>
                  <a:schemeClr val="tx1"/>
                </a:solidFill>
                <a:latin typeface="Times New Roman" panose="02020603050405020304" pitchFamily="18" charset="0"/>
              </a:defRPr>
            </a:lvl1pPr>
            <a:lvl2pPr marL="742950" indent="-285750" defTabSz="955675">
              <a:spcBef>
                <a:spcPct val="30000"/>
              </a:spcBef>
              <a:defRPr sz="1200">
                <a:solidFill>
                  <a:schemeClr val="tx1"/>
                </a:solidFill>
                <a:latin typeface="Times New Roman" panose="02020603050405020304" pitchFamily="18" charset="0"/>
              </a:defRPr>
            </a:lvl2pPr>
            <a:lvl3pPr marL="1143000" indent="-228600" defTabSz="955675">
              <a:spcBef>
                <a:spcPct val="30000"/>
              </a:spcBef>
              <a:defRPr sz="1200">
                <a:solidFill>
                  <a:schemeClr val="tx1"/>
                </a:solidFill>
                <a:latin typeface="Times New Roman" panose="02020603050405020304" pitchFamily="18" charset="0"/>
              </a:defRPr>
            </a:lvl3pPr>
            <a:lvl4pPr marL="1600200" indent="-228600" defTabSz="955675">
              <a:spcBef>
                <a:spcPct val="30000"/>
              </a:spcBef>
              <a:defRPr sz="1200">
                <a:solidFill>
                  <a:schemeClr val="tx1"/>
                </a:solidFill>
                <a:latin typeface="Times New Roman" panose="02020603050405020304" pitchFamily="18" charset="0"/>
              </a:defRPr>
            </a:lvl4pPr>
            <a:lvl5pPr marL="2057400" indent="-228600" defTabSz="955675">
              <a:spcBef>
                <a:spcPct val="30000"/>
              </a:spcBef>
              <a:defRPr sz="1200">
                <a:solidFill>
                  <a:schemeClr val="tx1"/>
                </a:solidFill>
                <a:latin typeface="Times New Roman" panose="02020603050405020304" pitchFamily="18" charset="0"/>
              </a:defRPr>
            </a:lvl5pPr>
            <a:lvl6pPr marL="2514600" indent="-228600" defTabSz="9556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56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56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56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E35F3B5-6FB7-42AB-B92A-121ADDF2DF04}" type="slidenum">
              <a:rPr lang="en-GB" altLang="sv-SE" smtClean="0"/>
              <a:pPr>
                <a:spcBef>
                  <a:spcPct val="0"/>
                </a:spcBef>
              </a:pPr>
              <a:t>22</a:t>
            </a:fld>
            <a:endParaRPr lang="en-GB" altLang="sv-SE" smtClean="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p:spPr>
        <p:txBody>
          <a:bodyPr/>
          <a:lstStyle/>
          <a:p>
            <a:pPr eaLnBrk="1" hangingPunct="1"/>
            <a:endParaRPr lang="nl-NL" altLang="sv-SE" smtClean="0"/>
          </a:p>
        </p:txBody>
      </p:sp>
    </p:spTree>
    <p:extLst>
      <p:ext uri="{BB962C8B-B14F-4D97-AF65-F5344CB8AC3E}">
        <p14:creationId xmlns:p14="http://schemas.microsoft.com/office/powerpoint/2010/main" val="8014010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lvl1pPr defTabSz="955675">
              <a:spcBef>
                <a:spcPct val="30000"/>
              </a:spcBef>
              <a:defRPr sz="1200">
                <a:solidFill>
                  <a:schemeClr val="tx1"/>
                </a:solidFill>
                <a:latin typeface="Times New Roman" panose="02020603050405020304" pitchFamily="18" charset="0"/>
              </a:defRPr>
            </a:lvl1pPr>
            <a:lvl2pPr marL="742950" indent="-285750" defTabSz="955675">
              <a:spcBef>
                <a:spcPct val="30000"/>
              </a:spcBef>
              <a:defRPr sz="1200">
                <a:solidFill>
                  <a:schemeClr val="tx1"/>
                </a:solidFill>
                <a:latin typeface="Times New Roman" panose="02020603050405020304" pitchFamily="18" charset="0"/>
              </a:defRPr>
            </a:lvl2pPr>
            <a:lvl3pPr marL="1143000" indent="-228600" defTabSz="955675">
              <a:spcBef>
                <a:spcPct val="30000"/>
              </a:spcBef>
              <a:defRPr sz="1200">
                <a:solidFill>
                  <a:schemeClr val="tx1"/>
                </a:solidFill>
                <a:latin typeface="Times New Roman" panose="02020603050405020304" pitchFamily="18" charset="0"/>
              </a:defRPr>
            </a:lvl3pPr>
            <a:lvl4pPr marL="1600200" indent="-228600" defTabSz="955675">
              <a:spcBef>
                <a:spcPct val="30000"/>
              </a:spcBef>
              <a:defRPr sz="1200">
                <a:solidFill>
                  <a:schemeClr val="tx1"/>
                </a:solidFill>
                <a:latin typeface="Times New Roman" panose="02020603050405020304" pitchFamily="18" charset="0"/>
              </a:defRPr>
            </a:lvl4pPr>
            <a:lvl5pPr marL="2057400" indent="-228600" defTabSz="955675">
              <a:spcBef>
                <a:spcPct val="30000"/>
              </a:spcBef>
              <a:defRPr sz="1200">
                <a:solidFill>
                  <a:schemeClr val="tx1"/>
                </a:solidFill>
                <a:latin typeface="Times New Roman" panose="02020603050405020304" pitchFamily="18" charset="0"/>
              </a:defRPr>
            </a:lvl5pPr>
            <a:lvl6pPr marL="2514600" indent="-228600" defTabSz="9556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56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56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56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DED8C7F-F5A3-4B0E-8C32-E1B49D60790D}" type="slidenum">
              <a:rPr lang="en-GB" altLang="sv-SE" smtClean="0"/>
              <a:pPr>
                <a:spcBef>
                  <a:spcPct val="0"/>
                </a:spcBef>
              </a:pPr>
              <a:t>23</a:t>
            </a:fld>
            <a:endParaRPr lang="en-GB" altLang="sv-SE"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p:spPr>
        <p:txBody>
          <a:bodyPr/>
          <a:lstStyle/>
          <a:p>
            <a:pPr eaLnBrk="1" hangingPunct="1"/>
            <a:endParaRPr lang="nl-NL" altLang="sv-SE" smtClean="0"/>
          </a:p>
        </p:txBody>
      </p:sp>
    </p:spTree>
    <p:extLst>
      <p:ext uri="{BB962C8B-B14F-4D97-AF65-F5344CB8AC3E}">
        <p14:creationId xmlns:p14="http://schemas.microsoft.com/office/powerpoint/2010/main" val="29158937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defTabSz="955675">
              <a:spcBef>
                <a:spcPct val="30000"/>
              </a:spcBef>
              <a:defRPr sz="1200">
                <a:solidFill>
                  <a:schemeClr val="tx1"/>
                </a:solidFill>
                <a:latin typeface="Times New Roman" panose="02020603050405020304" pitchFamily="18" charset="0"/>
              </a:defRPr>
            </a:lvl1pPr>
            <a:lvl2pPr marL="742950" indent="-285750" defTabSz="955675">
              <a:spcBef>
                <a:spcPct val="30000"/>
              </a:spcBef>
              <a:defRPr sz="1200">
                <a:solidFill>
                  <a:schemeClr val="tx1"/>
                </a:solidFill>
                <a:latin typeface="Times New Roman" panose="02020603050405020304" pitchFamily="18" charset="0"/>
              </a:defRPr>
            </a:lvl2pPr>
            <a:lvl3pPr marL="1143000" indent="-228600" defTabSz="955675">
              <a:spcBef>
                <a:spcPct val="30000"/>
              </a:spcBef>
              <a:defRPr sz="1200">
                <a:solidFill>
                  <a:schemeClr val="tx1"/>
                </a:solidFill>
                <a:latin typeface="Times New Roman" panose="02020603050405020304" pitchFamily="18" charset="0"/>
              </a:defRPr>
            </a:lvl3pPr>
            <a:lvl4pPr marL="1600200" indent="-228600" defTabSz="955675">
              <a:spcBef>
                <a:spcPct val="30000"/>
              </a:spcBef>
              <a:defRPr sz="1200">
                <a:solidFill>
                  <a:schemeClr val="tx1"/>
                </a:solidFill>
                <a:latin typeface="Times New Roman" panose="02020603050405020304" pitchFamily="18" charset="0"/>
              </a:defRPr>
            </a:lvl4pPr>
            <a:lvl5pPr marL="2057400" indent="-228600" defTabSz="955675">
              <a:spcBef>
                <a:spcPct val="30000"/>
              </a:spcBef>
              <a:defRPr sz="1200">
                <a:solidFill>
                  <a:schemeClr val="tx1"/>
                </a:solidFill>
                <a:latin typeface="Times New Roman" panose="02020603050405020304" pitchFamily="18" charset="0"/>
              </a:defRPr>
            </a:lvl5pPr>
            <a:lvl6pPr marL="2514600" indent="-228600" defTabSz="9556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56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56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56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1999051-D8BF-4278-8E6A-62F75B7DD1A2}" type="slidenum">
              <a:rPr lang="en-GB" altLang="sv-SE" smtClean="0"/>
              <a:pPr>
                <a:spcBef>
                  <a:spcPct val="0"/>
                </a:spcBef>
              </a:pPr>
              <a:t>24</a:t>
            </a:fld>
            <a:endParaRPr lang="en-GB" altLang="sv-SE" smtClean="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p:spPr>
        <p:txBody>
          <a:bodyPr/>
          <a:lstStyle/>
          <a:p>
            <a:pPr eaLnBrk="1" hangingPunct="1"/>
            <a:endParaRPr lang="nl-NL" altLang="sv-SE" smtClean="0"/>
          </a:p>
        </p:txBody>
      </p:sp>
    </p:spTree>
    <p:extLst>
      <p:ext uri="{BB962C8B-B14F-4D97-AF65-F5344CB8AC3E}">
        <p14:creationId xmlns:p14="http://schemas.microsoft.com/office/powerpoint/2010/main" val="24747378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lvl1pPr defTabSz="955675">
              <a:spcBef>
                <a:spcPct val="30000"/>
              </a:spcBef>
              <a:defRPr sz="1200">
                <a:solidFill>
                  <a:schemeClr val="tx1"/>
                </a:solidFill>
                <a:latin typeface="Times New Roman" panose="02020603050405020304" pitchFamily="18" charset="0"/>
              </a:defRPr>
            </a:lvl1pPr>
            <a:lvl2pPr marL="742950" indent="-285750" defTabSz="955675">
              <a:spcBef>
                <a:spcPct val="30000"/>
              </a:spcBef>
              <a:defRPr sz="1200">
                <a:solidFill>
                  <a:schemeClr val="tx1"/>
                </a:solidFill>
                <a:latin typeface="Times New Roman" panose="02020603050405020304" pitchFamily="18" charset="0"/>
              </a:defRPr>
            </a:lvl2pPr>
            <a:lvl3pPr marL="1143000" indent="-228600" defTabSz="955675">
              <a:spcBef>
                <a:spcPct val="30000"/>
              </a:spcBef>
              <a:defRPr sz="1200">
                <a:solidFill>
                  <a:schemeClr val="tx1"/>
                </a:solidFill>
                <a:latin typeface="Times New Roman" panose="02020603050405020304" pitchFamily="18" charset="0"/>
              </a:defRPr>
            </a:lvl3pPr>
            <a:lvl4pPr marL="1600200" indent="-228600" defTabSz="955675">
              <a:spcBef>
                <a:spcPct val="30000"/>
              </a:spcBef>
              <a:defRPr sz="1200">
                <a:solidFill>
                  <a:schemeClr val="tx1"/>
                </a:solidFill>
                <a:latin typeface="Times New Roman" panose="02020603050405020304" pitchFamily="18" charset="0"/>
              </a:defRPr>
            </a:lvl4pPr>
            <a:lvl5pPr marL="2057400" indent="-228600" defTabSz="955675">
              <a:spcBef>
                <a:spcPct val="30000"/>
              </a:spcBef>
              <a:defRPr sz="1200">
                <a:solidFill>
                  <a:schemeClr val="tx1"/>
                </a:solidFill>
                <a:latin typeface="Times New Roman" panose="02020603050405020304" pitchFamily="18" charset="0"/>
              </a:defRPr>
            </a:lvl5pPr>
            <a:lvl6pPr marL="2514600" indent="-228600" defTabSz="9556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56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56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56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C6281CC-16F8-44B6-AF4A-6E266196AE16}" type="slidenum">
              <a:rPr lang="en-GB" altLang="sv-SE" smtClean="0"/>
              <a:pPr>
                <a:spcBef>
                  <a:spcPct val="0"/>
                </a:spcBef>
              </a:pPr>
              <a:t>26</a:t>
            </a:fld>
            <a:endParaRPr lang="en-GB" altLang="sv-SE" smtClean="0"/>
          </a:p>
        </p:txBody>
      </p:sp>
      <p:sp>
        <p:nvSpPr>
          <p:cNvPr id="116739" name="Rectangle 2"/>
          <p:cNvSpPr>
            <a:spLocks noGrp="1" noRot="1" noChangeAspect="1" noChangeArrowheads="1" noTextEdit="1"/>
          </p:cNvSpPr>
          <p:nvPr>
            <p:ph type="sldImg"/>
          </p:nvPr>
        </p:nvSpPr>
        <p:spPr>
          <a:solidFill>
            <a:srgbClr val="FFFFFF"/>
          </a:solidFill>
          <a:ln/>
        </p:spPr>
      </p:sp>
      <p:sp>
        <p:nvSpPr>
          <p:cNvPr id="116740" name="Rectangle 3"/>
          <p:cNvSpPr>
            <a:spLocks noGrp="1" noChangeArrowheads="1"/>
          </p:cNvSpPr>
          <p:nvPr>
            <p:ph type="body" idx="1"/>
          </p:nvPr>
        </p:nvSpPr>
        <p:spPr>
          <a:xfrm>
            <a:off x="639763" y="4343400"/>
            <a:ext cx="5646737" cy="4419600"/>
          </a:xfrm>
          <a:solidFill>
            <a:srgbClr val="FFFFFF"/>
          </a:solidFill>
          <a:ln>
            <a:solidFill>
              <a:srgbClr val="000000"/>
            </a:solidFill>
            <a:miter lim="800000"/>
            <a:headEnd/>
            <a:tailEnd/>
          </a:ln>
        </p:spPr>
        <p:txBody>
          <a:bodyPr/>
          <a:lstStyle/>
          <a:p>
            <a:pPr marL="190500" indent="-190500" eaLnBrk="1" hangingPunct="1">
              <a:spcBef>
                <a:spcPct val="0"/>
              </a:spcBef>
            </a:pPr>
            <a:endParaRPr lang="nl-NL" altLang="sv-SE" sz="1400" smtClean="0"/>
          </a:p>
        </p:txBody>
      </p:sp>
    </p:spTree>
    <p:extLst>
      <p:ext uri="{BB962C8B-B14F-4D97-AF65-F5344CB8AC3E}">
        <p14:creationId xmlns:p14="http://schemas.microsoft.com/office/powerpoint/2010/main" val="8606309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lvl1pPr defTabSz="955675">
              <a:spcBef>
                <a:spcPct val="30000"/>
              </a:spcBef>
              <a:defRPr sz="1200">
                <a:solidFill>
                  <a:schemeClr val="tx1"/>
                </a:solidFill>
                <a:latin typeface="Times New Roman" panose="02020603050405020304" pitchFamily="18" charset="0"/>
              </a:defRPr>
            </a:lvl1pPr>
            <a:lvl2pPr marL="742950" indent="-285750" defTabSz="955675">
              <a:spcBef>
                <a:spcPct val="30000"/>
              </a:spcBef>
              <a:defRPr sz="1200">
                <a:solidFill>
                  <a:schemeClr val="tx1"/>
                </a:solidFill>
                <a:latin typeface="Times New Roman" panose="02020603050405020304" pitchFamily="18" charset="0"/>
              </a:defRPr>
            </a:lvl2pPr>
            <a:lvl3pPr marL="1143000" indent="-228600" defTabSz="955675">
              <a:spcBef>
                <a:spcPct val="30000"/>
              </a:spcBef>
              <a:defRPr sz="1200">
                <a:solidFill>
                  <a:schemeClr val="tx1"/>
                </a:solidFill>
                <a:latin typeface="Times New Roman" panose="02020603050405020304" pitchFamily="18" charset="0"/>
              </a:defRPr>
            </a:lvl3pPr>
            <a:lvl4pPr marL="1600200" indent="-228600" defTabSz="955675">
              <a:spcBef>
                <a:spcPct val="30000"/>
              </a:spcBef>
              <a:defRPr sz="1200">
                <a:solidFill>
                  <a:schemeClr val="tx1"/>
                </a:solidFill>
                <a:latin typeface="Times New Roman" panose="02020603050405020304" pitchFamily="18" charset="0"/>
              </a:defRPr>
            </a:lvl4pPr>
            <a:lvl5pPr marL="2057400" indent="-228600" defTabSz="955675">
              <a:spcBef>
                <a:spcPct val="30000"/>
              </a:spcBef>
              <a:defRPr sz="1200">
                <a:solidFill>
                  <a:schemeClr val="tx1"/>
                </a:solidFill>
                <a:latin typeface="Times New Roman" panose="02020603050405020304" pitchFamily="18" charset="0"/>
              </a:defRPr>
            </a:lvl5pPr>
            <a:lvl6pPr marL="2514600" indent="-228600" defTabSz="9556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56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56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56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4934731-9C5A-4506-881F-0339544B1B0F}" type="slidenum">
              <a:rPr lang="en-GB" altLang="sv-SE" smtClean="0"/>
              <a:pPr>
                <a:spcBef>
                  <a:spcPct val="0"/>
                </a:spcBef>
              </a:pPr>
              <a:t>27</a:t>
            </a:fld>
            <a:endParaRPr lang="en-GB" altLang="sv-SE" smtClean="0"/>
          </a:p>
        </p:txBody>
      </p:sp>
      <p:sp>
        <p:nvSpPr>
          <p:cNvPr id="118787" name="Rectangle 2"/>
          <p:cNvSpPr>
            <a:spLocks noGrp="1" noRot="1" noChangeAspect="1" noChangeArrowheads="1" noTextEdit="1"/>
          </p:cNvSpPr>
          <p:nvPr>
            <p:ph type="sldImg"/>
          </p:nvPr>
        </p:nvSpPr>
        <p:spPr>
          <a:solidFill>
            <a:srgbClr val="FFFFFF"/>
          </a:solidFill>
          <a:ln/>
        </p:spPr>
      </p:sp>
      <p:sp>
        <p:nvSpPr>
          <p:cNvPr id="118788" name="Rectangle 3"/>
          <p:cNvSpPr>
            <a:spLocks noGrp="1" noChangeArrowheads="1"/>
          </p:cNvSpPr>
          <p:nvPr>
            <p:ph type="body" idx="1"/>
          </p:nvPr>
        </p:nvSpPr>
        <p:spPr>
          <a:xfrm>
            <a:off x="639763" y="4343400"/>
            <a:ext cx="5646737" cy="4419600"/>
          </a:xfrm>
          <a:solidFill>
            <a:srgbClr val="FFFFFF"/>
          </a:solidFill>
          <a:ln>
            <a:solidFill>
              <a:srgbClr val="000000"/>
            </a:solidFill>
            <a:miter lim="800000"/>
            <a:headEnd/>
            <a:tailEnd/>
          </a:ln>
        </p:spPr>
        <p:txBody>
          <a:bodyPr/>
          <a:lstStyle/>
          <a:p>
            <a:pPr marL="190500" indent="-190500" eaLnBrk="1" hangingPunct="1">
              <a:spcBef>
                <a:spcPct val="0"/>
              </a:spcBef>
            </a:pPr>
            <a:endParaRPr lang="nl-NL" altLang="sv-SE" sz="1400" smtClean="0"/>
          </a:p>
        </p:txBody>
      </p:sp>
    </p:spTree>
    <p:extLst>
      <p:ext uri="{BB962C8B-B14F-4D97-AF65-F5344CB8AC3E}">
        <p14:creationId xmlns:p14="http://schemas.microsoft.com/office/powerpoint/2010/main" val="28545338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lvl1pPr defTabSz="955675">
              <a:spcBef>
                <a:spcPct val="30000"/>
              </a:spcBef>
              <a:defRPr sz="1200">
                <a:solidFill>
                  <a:schemeClr val="tx1"/>
                </a:solidFill>
                <a:latin typeface="Times New Roman" panose="02020603050405020304" pitchFamily="18" charset="0"/>
              </a:defRPr>
            </a:lvl1pPr>
            <a:lvl2pPr marL="742950" indent="-285750" defTabSz="955675">
              <a:spcBef>
                <a:spcPct val="30000"/>
              </a:spcBef>
              <a:defRPr sz="1200">
                <a:solidFill>
                  <a:schemeClr val="tx1"/>
                </a:solidFill>
                <a:latin typeface="Times New Roman" panose="02020603050405020304" pitchFamily="18" charset="0"/>
              </a:defRPr>
            </a:lvl2pPr>
            <a:lvl3pPr marL="1143000" indent="-228600" defTabSz="955675">
              <a:spcBef>
                <a:spcPct val="30000"/>
              </a:spcBef>
              <a:defRPr sz="1200">
                <a:solidFill>
                  <a:schemeClr val="tx1"/>
                </a:solidFill>
                <a:latin typeface="Times New Roman" panose="02020603050405020304" pitchFamily="18" charset="0"/>
              </a:defRPr>
            </a:lvl3pPr>
            <a:lvl4pPr marL="1600200" indent="-228600" defTabSz="955675">
              <a:spcBef>
                <a:spcPct val="30000"/>
              </a:spcBef>
              <a:defRPr sz="1200">
                <a:solidFill>
                  <a:schemeClr val="tx1"/>
                </a:solidFill>
                <a:latin typeface="Times New Roman" panose="02020603050405020304" pitchFamily="18" charset="0"/>
              </a:defRPr>
            </a:lvl4pPr>
            <a:lvl5pPr marL="2057400" indent="-228600" defTabSz="955675">
              <a:spcBef>
                <a:spcPct val="30000"/>
              </a:spcBef>
              <a:defRPr sz="1200">
                <a:solidFill>
                  <a:schemeClr val="tx1"/>
                </a:solidFill>
                <a:latin typeface="Times New Roman" panose="02020603050405020304" pitchFamily="18" charset="0"/>
              </a:defRPr>
            </a:lvl5pPr>
            <a:lvl6pPr marL="2514600" indent="-228600" defTabSz="9556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56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56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56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3AC3C40-B9C4-4912-9346-D2BD4CF79DCD}" type="slidenum">
              <a:rPr lang="en-GB" altLang="sv-SE" smtClean="0"/>
              <a:pPr>
                <a:spcBef>
                  <a:spcPct val="0"/>
                </a:spcBef>
              </a:pPr>
              <a:t>28</a:t>
            </a:fld>
            <a:endParaRPr lang="en-GB" altLang="sv-SE" smtClean="0"/>
          </a:p>
        </p:txBody>
      </p:sp>
      <p:sp>
        <p:nvSpPr>
          <p:cNvPr id="120835" name="Rectangle 2"/>
          <p:cNvSpPr>
            <a:spLocks noGrp="1" noRot="1" noChangeAspect="1" noChangeArrowheads="1" noTextEdit="1"/>
          </p:cNvSpPr>
          <p:nvPr>
            <p:ph type="sldImg"/>
          </p:nvPr>
        </p:nvSpPr>
        <p:spPr>
          <a:solidFill>
            <a:srgbClr val="FFFFFF"/>
          </a:solidFill>
          <a:ln/>
        </p:spPr>
      </p:sp>
      <p:sp>
        <p:nvSpPr>
          <p:cNvPr id="120836" name="Rectangle 3"/>
          <p:cNvSpPr>
            <a:spLocks noGrp="1" noChangeArrowheads="1"/>
          </p:cNvSpPr>
          <p:nvPr>
            <p:ph type="body" idx="1"/>
          </p:nvPr>
        </p:nvSpPr>
        <p:spPr>
          <a:xfrm>
            <a:off x="639763" y="4343400"/>
            <a:ext cx="5646737" cy="4419600"/>
          </a:xfrm>
          <a:solidFill>
            <a:srgbClr val="FFFFFF"/>
          </a:solidFill>
          <a:ln>
            <a:solidFill>
              <a:srgbClr val="000000"/>
            </a:solidFill>
            <a:miter lim="800000"/>
            <a:headEnd/>
            <a:tailEnd/>
          </a:ln>
        </p:spPr>
        <p:txBody>
          <a:bodyPr/>
          <a:lstStyle/>
          <a:p>
            <a:pPr marL="190500" indent="-190500" eaLnBrk="1" hangingPunct="1">
              <a:spcBef>
                <a:spcPct val="0"/>
              </a:spcBef>
            </a:pPr>
            <a:endParaRPr lang="nl-NL" altLang="sv-SE" sz="1400" smtClean="0"/>
          </a:p>
        </p:txBody>
      </p:sp>
    </p:spTree>
    <p:extLst>
      <p:ext uri="{BB962C8B-B14F-4D97-AF65-F5344CB8AC3E}">
        <p14:creationId xmlns:p14="http://schemas.microsoft.com/office/powerpoint/2010/main" val="840126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C53804F7-A2D9-4570-94B3-EEFCDC219859}" type="slidenum">
              <a:rPr lang="en-GB" altLang="en-US" sz="1200"/>
              <a:pPr eaLnBrk="1" hangingPunct="1"/>
              <a:t>7</a:t>
            </a:fld>
            <a:endParaRPr lang="en-GB" altLang="en-US" sz="120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p:spPr>
        <p:txBody>
          <a:bodyPr/>
          <a:lstStyle/>
          <a:p>
            <a:pPr eaLnBrk="1" hangingPunct="1"/>
            <a:endParaRPr lang="nl-NL" altLang="en-US" smtClean="0"/>
          </a:p>
        </p:txBody>
      </p:sp>
    </p:spTree>
    <p:extLst>
      <p:ext uri="{BB962C8B-B14F-4D97-AF65-F5344CB8AC3E}">
        <p14:creationId xmlns:p14="http://schemas.microsoft.com/office/powerpoint/2010/main" val="9899137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lvl1pPr defTabSz="955675">
              <a:spcBef>
                <a:spcPct val="30000"/>
              </a:spcBef>
              <a:defRPr sz="1200">
                <a:solidFill>
                  <a:schemeClr val="tx1"/>
                </a:solidFill>
                <a:latin typeface="Times New Roman" panose="02020603050405020304" pitchFamily="18" charset="0"/>
              </a:defRPr>
            </a:lvl1pPr>
            <a:lvl2pPr marL="742950" indent="-285750" defTabSz="955675">
              <a:spcBef>
                <a:spcPct val="30000"/>
              </a:spcBef>
              <a:defRPr sz="1200">
                <a:solidFill>
                  <a:schemeClr val="tx1"/>
                </a:solidFill>
                <a:latin typeface="Times New Roman" panose="02020603050405020304" pitchFamily="18" charset="0"/>
              </a:defRPr>
            </a:lvl2pPr>
            <a:lvl3pPr marL="1143000" indent="-228600" defTabSz="955675">
              <a:spcBef>
                <a:spcPct val="30000"/>
              </a:spcBef>
              <a:defRPr sz="1200">
                <a:solidFill>
                  <a:schemeClr val="tx1"/>
                </a:solidFill>
                <a:latin typeface="Times New Roman" panose="02020603050405020304" pitchFamily="18" charset="0"/>
              </a:defRPr>
            </a:lvl3pPr>
            <a:lvl4pPr marL="1600200" indent="-228600" defTabSz="955675">
              <a:spcBef>
                <a:spcPct val="30000"/>
              </a:spcBef>
              <a:defRPr sz="1200">
                <a:solidFill>
                  <a:schemeClr val="tx1"/>
                </a:solidFill>
                <a:latin typeface="Times New Roman" panose="02020603050405020304" pitchFamily="18" charset="0"/>
              </a:defRPr>
            </a:lvl4pPr>
            <a:lvl5pPr marL="2057400" indent="-228600" defTabSz="955675">
              <a:spcBef>
                <a:spcPct val="30000"/>
              </a:spcBef>
              <a:defRPr sz="1200">
                <a:solidFill>
                  <a:schemeClr val="tx1"/>
                </a:solidFill>
                <a:latin typeface="Times New Roman" panose="02020603050405020304" pitchFamily="18" charset="0"/>
              </a:defRPr>
            </a:lvl5pPr>
            <a:lvl6pPr marL="2514600" indent="-228600" defTabSz="9556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56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56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56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3688217-1255-46D9-B51C-0AB35C4E5BD0}" type="slidenum">
              <a:rPr lang="en-GB" altLang="sv-SE" smtClean="0"/>
              <a:pPr>
                <a:spcBef>
                  <a:spcPct val="0"/>
                </a:spcBef>
              </a:pPr>
              <a:t>29</a:t>
            </a:fld>
            <a:endParaRPr lang="en-GB" altLang="sv-SE" smtClean="0"/>
          </a:p>
        </p:txBody>
      </p:sp>
      <p:sp>
        <p:nvSpPr>
          <p:cNvPr id="122883" name="Rectangle 2"/>
          <p:cNvSpPr>
            <a:spLocks noGrp="1" noRot="1" noChangeAspect="1" noChangeArrowheads="1" noTextEdit="1"/>
          </p:cNvSpPr>
          <p:nvPr>
            <p:ph type="sldImg"/>
          </p:nvPr>
        </p:nvSpPr>
        <p:spPr>
          <a:solidFill>
            <a:srgbClr val="FFFFFF"/>
          </a:solidFill>
          <a:ln/>
        </p:spPr>
      </p:sp>
      <p:sp>
        <p:nvSpPr>
          <p:cNvPr id="122884" name="Rectangle 3"/>
          <p:cNvSpPr>
            <a:spLocks noGrp="1" noChangeArrowheads="1"/>
          </p:cNvSpPr>
          <p:nvPr>
            <p:ph type="body" idx="1"/>
          </p:nvPr>
        </p:nvSpPr>
        <p:spPr>
          <a:xfrm>
            <a:off x="639763" y="4343400"/>
            <a:ext cx="5646737" cy="4419600"/>
          </a:xfrm>
          <a:solidFill>
            <a:srgbClr val="FFFFFF"/>
          </a:solidFill>
          <a:ln>
            <a:solidFill>
              <a:srgbClr val="000000"/>
            </a:solidFill>
            <a:miter lim="800000"/>
            <a:headEnd/>
            <a:tailEnd/>
          </a:ln>
        </p:spPr>
        <p:txBody>
          <a:bodyPr/>
          <a:lstStyle/>
          <a:p>
            <a:pPr marL="190500" indent="-190500" eaLnBrk="1" hangingPunct="1">
              <a:spcBef>
                <a:spcPct val="0"/>
              </a:spcBef>
            </a:pPr>
            <a:r>
              <a:rPr lang="en-US" altLang="sv-SE" sz="1400" smtClean="0"/>
              <a:t>This assumes that the client is a critical component of the system.</a:t>
            </a:r>
          </a:p>
          <a:p>
            <a:pPr marL="190500" indent="-190500" eaLnBrk="1" hangingPunct="1">
              <a:spcBef>
                <a:spcPct val="0"/>
              </a:spcBef>
            </a:pPr>
            <a:r>
              <a:rPr lang="en-US" altLang="sv-SE" sz="1400" smtClean="0"/>
              <a:t>This is not the case for all client-server architectures.</a:t>
            </a:r>
          </a:p>
          <a:p>
            <a:pPr marL="190500" indent="-190500" eaLnBrk="1" hangingPunct="1">
              <a:spcBef>
                <a:spcPct val="0"/>
              </a:spcBef>
            </a:pPr>
            <a:r>
              <a:rPr lang="en-US" altLang="sv-SE" sz="1400" smtClean="0"/>
              <a:t>Typically a client is allowed to fail and restart. </a:t>
            </a:r>
          </a:p>
          <a:p>
            <a:pPr marL="190500" indent="-190500" eaLnBrk="1" hangingPunct="1">
              <a:spcBef>
                <a:spcPct val="0"/>
              </a:spcBef>
            </a:pPr>
            <a:r>
              <a:rPr lang="en-US" altLang="sv-SE" sz="1400" smtClean="0"/>
              <a:t>This depends for instance on whether the client has any data stored locally that might get lost if the client fails.</a:t>
            </a:r>
            <a:endParaRPr lang="en-GB" altLang="sv-SE" sz="1400" smtClean="0"/>
          </a:p>
        </p:txBody>
      </p:sp>
    </p:spTree>
    <p:extLst>
      <p:ext uri="{BB962C8B-B14F-4D97-AF65-F5344CB8AC3E}">
        <p14:creationId xmlns:p14="http://schemas.microsoft.com/office/powerpoint/2010/main" val="32882284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lvl1pPr defTabSz="955675">
              <a:spcBef>
                <a:spcPct val="30000"/>
              </a:spcBef>
              <a:defRPr sz="1200">
                <a:solidFill>
                  <a:schemeClr val="tx1"/>
                </a:solidFill>
                <a:latin typeface="Times New Roman" panose="02020603050405020304" pitchFamily="18" charset="0"/>
              </a:defRPr>
            </a:lvl1pPr>
            <a:lvl2pPr marL="742950" indent="-285750" defTabSz="955675">
              <a:spcBef>
                <a:spcPct val="30000"/>
              </a:spcBef>
              <a:defRPr sz="1200">
                <a:solidFill>
                  <a:schemeClr val="tx1"/>
                </a:solidFill>
                <a:latin typeface="Times New Roman" panose="02020603050405020304" pitchFamily="18" charset="0"/>
              </a:defRPr>
            </a:lvl2pPr>
            <a:lvl3pPr marL="1143000" indent="-228600" defTabSz="955675">
              <a:spcBef>
                <a:spcPct val="30000"/>
              </a:spcBef>
              <a:defRPr sz="1200">
                <a:solidFill>
                  <a:schemeClr val="tx1"/>
                </a:solidFill>
                <a:latin typeface="Times New Roman" panose="02020603050405020304" pitchFamily="18" charset="0"/>
              </a:defRPr>
            </a:lvl3pPr>
            <a:lvl4pPr marL="1600200" indent="-228600" defTabSz="955675">
              <a:spcBef>
                <a:spcPct val="30000"/>
              </a:spcBef>
              <a:defRPr sz="1200">
                <a:solidFill>
                  <a:schemeClr val="tx1"/>
                </a:solidFill>
                <a:latin typeface="Times New Roman" panose="02020603050405020304" pitchFamily="18" charset="0"/>
              </a:defRPr>
            </a:lvl4pPr>
            <a:lvl5pPr marL="2057400" indent="-228600" defTabSz="955675">
              <a:spcBef>
                <a:spcPct val="30000"/>
              </a:spcBef>
              <a:defRPr sz="1200">
                <a:solidFill>
                  <a:schemeClr val="tx1"/>
                </a:solidFill>
                <a:latin typeface="Times New Roman" panose="02020603050405020304" pitchFamily="18" charset="0"/>
              </a:defRPr>
            </a:lvl5pPr>
            <a:lvl6pPr marL="2514600" indent="-228600" defTabSz="9556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56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56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56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487B518-8AC9-410F-AA25-B59030F7BFE5}" type="slidenum">
              <a:rPr lang="en-GB" altLang="sv-SE" smtClean="0"/>
              <a:pPr>
                <a:spcBef>
                  <a:spcPct val="0"/>
                </a:spcBef>
              </a:pPr>
              <a:t>30</a:t>
            </a:fld>
            <a:endParaRPr lang="en-GB" altLang="sv-SE"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p:spPr>
        <p:txBody>
          <a:bodyPr/>
          <a:lstStyle/>
          <a:p>
            <a:pPr eaLnBrk="1" hangingPunct="1"/>
            <a:endParaRPr lang="nl-NL" altLang="sv-SE" smtClean="0"/>
          </a:p>
        </p:txBody>
      </p:sp>
    </p:spTree>
    <p:extLst>
      <p:ext uri="{BB962C8B-B14F-4D97-AF65-F5344CB8AC3E}">
        <p14:creationId xmlns:p14="http://schemas.microsoft.com/office/powerpoint/2010/main" val="40965271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defTabSz="955675">
              <a:spcBef>
                <a:spcPct val="30000"/>
              </a:spcBef>
              <a:defRPr sz="1200">
                <a:solidFill>
                  <a:schemeClr val="tx1"/>
                </a:solidFill>
                <a:latin typeface="Times New Roman" panose="02020603050405020304" pitchFamily="18" charset="0"/>
              </a:defRPr>
            </a:lvl1pPr>
            <a:lvl2pPr marL="742950" indent="-285750" defTabSz="955675">
              <a:spcBef>
                <a:spcPct val="30000"/>
              </a:spcBef>
              <a:defRPr sz="1200">
                <a:solidFill>
                  <a:schemeClr val="tx1"/>
                </a:solidFill>
                <a:latin typeface="Times New Roman" panose="02020603050405020304" pitchFamily="18" charset="0"/>
              </a:defRPr>
            </a:lvl2pPr>
            <a:lvl3pPr marL="1143000" indent="-228600" defTabSz="955675">
              <a:spcBef>
                <a:spcPct val="30000"/>
              </a:spcBef>
              <a:defRPr sz="1200">
                <a:solidFill>
                  <a:schemeClr val="tx1"/>
                </a:solidFill>
                <a:latin typeface="Times New Roman" panose="02020603050405020304" pitchFamily="18" charset="0"/>
              </a:defRPr>
            </a:lvl3pPr>
            <a:lvl4pPr marL="1600200" indent="-228600" defTabSz="955675">
              <a:spcBef>
                <a:spcPct val="30000"/>
              </a:spcBef>
              <a:defRPr sz="1200">
                <a:solidFill>
                  <a:schemeClr val="tx1"/>
                </a:solidFill>
                <a:latin typeface="Times New Roman" panose="02020603050405020304" pitchFamily="18" charset="0"/>
              </a:defRPr>
            </a:lvl4pPr>
            <a:lvl5pPr marL="2057400" indent="-228600" defTabSz="955675">
              <a:spcBef>
                <a:spcPct val="30000"/>
              </a:spcBef>
              <a:defRPr sz="1200">
                <a:solidFill>
                  <a:schemeClr val="tx1"/>
                </a:solidFill>
                <a:latin typeface="Times New Roman" panose="02020603050405020304" pitchFamily="18" charset="0"/>
              </a:defRPr>
            </a:lvl5pPr>
            <a:lvl6pPr marL="2514600" indent="-228600" defTabSz="9556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56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56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56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6C76B53-2844-47B0-AC76-AC819D26C25A}" type="slidenum">
              <a:rPr lang="en-GB" altLang="sv-SE" smtClean="0"/>
              <a:pPr>
                <a:spcBef>
                  <a:spcPct val="0"/>
                </a:spcBef>
              </a:pPr>
              <a:t>32</a:t>
            </a:fld>
            <a:endParaRPr lang="en-GB" altLang="sv-SE" smtClean="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p:spPr>
        <p:txBody>
          <a:bodyPr/>
          <a:lstStyle/>
          <a:p>
            <a:pPr eaLnBrk="1" hangingPunct="1"/>
            <a:endParaRPr lang="nl-NL" altLang="sv-SE" smtClean="0"/>
          </a:p>
        </p:txBody>
      </p:sp>
    </p:spTree>
    <p:extLst>
      <p:ext uri="{BB962C8B-B14F-4D97-AF65-F5344CB8AC3E}">
        <p14:creationId xmlns:p14="http://schemas.microsoft.com/office/powerpoint/2010/main" val="17619285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v-SE" altLang="sv-SE" smtClean="0"/>
          </a:p>
        </p:txBody>
      </p:sp>
      <p:sp>
        <p:nvSpPr>
          <p:cNvPr id="14950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spcBef>
                <a:spcPct val="30000"/>
              </a:spcBef>
              <a:defRPr sz="1200">
                <a:solidFill>
                  <a:schemeClr val="tx1"/>
                </a:solidFill>
                <a:latin typeface="Times New Roman" panose="02020603050405020304" pitchFamily="18" charset="0"/>
              </a:defRPr>
            </a:lvl1pPr>
            <a:lvl2pPr marL="742950" indent="-285750" defTabSz="955675">
              <a:spcBef>
                <a:spcPct val="30000"/>
              </a:spcBef>
              <a:defRPr sz="1200">
                <a:solidFill>
                  <a:schemeClr val="tx1"/>
                </a:solidFill>
                <a:latin typeface="Times New Roman" panose="02020603050405020304" pitchFamily="18" charset="0"/>
              </a:defRPr>
            </a:lvl2pPr>
            <a:lvl3pPr marL="1143000" indent="-228600" defTabSz="955675">
              <a:spcBef>
                <a:spcPct val="30000"/>
              </a:spcBef>
              <a:defRPr sz="1200">
                <a:solidFill>
                  <a:schemeClr val="tx1"/>
                </a:solidFill>
                <a:latin typeface="Times New Roman" panose="02020603050405020304" pitchFamily="18" charset="0"/>
              </a:defRPr>
            </a:lvl3pPr>
            <a:lvl4pPr marL="1600200" indent="-228600" defTabSz="955675">
              <a:spcBef>
                <a:spcPct val="30000"/>
              </a:spcBef>
              <a:defRPr sz="1200">
                <a:solidFill>
                  <a:schemeClr val="tx1"/>
                </a:solidFill>
                <a:latin typeface="Times New Roman" panose="02020603050405020304" pitchFamily="18" charset="0"/>
              </a:defRPr>
            </a:lvl4pPr>
            <a:lvl5pPr marL="2057400" indent="-228600" defTabSz="955675">
              <a:spcBef>
                <a:spcPct val="30000"/>
              </a:spcBef>
              <a:defRPr sz="1200">
                <a:solidFill>
                  <a:schemeClr val="tx1"/>
                </a:solidFill>
                <a:latin typeface="Times New Roman" panose="02020603050405020304" pitchFamily="18" charset="0"/>
              </a:defRPr>
            </a:lvl5pPr>
            <a:lvl6pPr marL="2514600" indent="-228600" defTabSz="9556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56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56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56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FDA1B62-A95F-45A7-84E4-EFE4E3B0A5DB}" type="slidenum">
              <a:rPr lang="zh-CN" altLang="en-US" smtClean="0"/>
              <a:pPr>
                <a:spcBef>
                  <a:spcPct val="0"/>
                </a:spcBef>
              </a:pPr>
              <a:t>33</a:t>
            </a:fld>
            <a:endParaRPr lang="en-US" altLang="zh-CN" smtClean="0"/>
          </a:p>
        </p:txBody>
      </p:sp>
    </p:spTree>
    <p:extLst>
      <p:ext uri="{BB962C8B-B14F-4D97-AF65-F5344CB8AC3E}">
        <p14:creationId xmlns:p14="http://schemas.microsoft.com/office/powerpoint/2010/main" val="1670810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lvl1pPr defTabSz="955675">
              <a:spcBef>
                <a:spcPct val="30000"/>
              </a:spcBef>
              <a:defRPr sz="1200">
                <a:solidFill>
                  <a:schemeClr val="tx1"/>
                </a:solidFill>
                <a:latin typeface="Times New Roman" panose="02020603050405020304" pitchFamily="18" charset="0"/>
              </a:defRPr>
            </a:lvl1pPr>
            <a:lvl2pPr marL="742950" indent="-285750" defTabSz="955675">
              <a:spcBef>
                <a:spcPct val="30000"/>
              </a:spcBef>
              <a:defRPr sz="1200">
                <a:solidFill>
                  <a:schemeClr val="tx1"/>
                </a:solidFill>
                <a:latin typeface="Times New Roman" panose="02020603050405020304" pitchFamily="18" charset="0"/>
              </a:defRPr>
            </a:lvl2pPr>
            <a:lvl3pPr marL="1143000" indent="-228600" defTabSz="955675">
              <a:spcBef>
                <a:spcPct val="30000"/>
              </a:spcBef>
              <a:defRPr sz="1200">
                <a:solidFill>
                  <a:schemeClr val="tx1"/>
                </a:solidFill>
                <a:latin typeface="Times New Roman" panose="02020603050405020304" pitchFamily="18" charset="0"/>
              </a:defRPr>
            </a:lvl3pPr>
            <a:lvl4pPr marL="1600200" indent="-228600" defTabSz="955675">
              <a:spcBef>
                <a:spcPct val="30000"/>
              </a:spcBef>
              <a:defRPr sz="1200">
                <a:solidFill>
                  <a:schemeClr val="tx1"/>
                </a:solidFill>
                <a:latin typeface="Times New Roman" panose="02020603050405020304" pitchFamily="18" charset="0"/>
              </a:defRPr>
            </a:lvl4pPr>
            <a:lvl5pPr marL="2057400" indent="-228600" defTabSz="955675">
              <a:spcBef>
                <a:spcPct val="30000"/>
              </a:spcBef>
              <a:defRPr sz="1200">
                <a:solidFill>
                  <a:schemeClr val="tx1"/>
                </a:solidFill>
                <a:latin typeface="Times New Roman" panose="02020603050405020304" pitchFamily="18" charset="0"/>
              </a:defRPr>
            </a:lvl5pPr>
            <a:lvl6pPr marL="2514600" indent="-228600" defTabSz="9556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56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56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56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B699FE0-81C5-4FAD-B807-74F2C18CEE22}" type="slidenum">
              <a:rPr lang="en-GB" altLang="sv-SE" smtClean="0"/>
              <a:pPr>
                <a:spcBef>
                  <a:spcPct val="0"/>
                </a:spcBef>
              </a:pPr>
              <a:t>34</a:t>
            </a:fld>
            <a:endParaRPr lang="en-GB" altLang="sv-SE"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p:spPr>
        <p:txBody>
          <a:bodyPr/>
          <a:lstStyle/>
          <a:p>
            <a:pPr eaLnBrk="1" hangingPunct="1"/>
            <a:endParaRPr lang="nl-NL" altLang="sv-SE" smtClean="0"/>
          </a:p>
        </p:txBody>
      </p:sp>
    </p:spTree>
    <p:extLst>
      <p:ext uri="{BB962C8B-B14F-4D97-AF65-F5344CB8AC3E}">
        <p14:creationId xmlns:p14="http://schemas.microsoft.com/office/powerpoint/2010/main" val="31757946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lvl1pPr defTabSz="955675">
              <a:spcBef>
                <a:spcPct val="30000"/>
              </a:spcBef>
              <a:defRPr sz="1200">
                <a:solidFill>
                  <a:schemeClr val="tx1"/>
                </a:solidFill>
                <a:latin typeface="Times New Roman" panose="02020603050405020304" pitchFamily="18" charset="0"/>
              </a:defRPr>
            </a:lvl1pPr>
            <a:lvl2pPr marL="742950" indent="-285750" defTabSz="955675">
              <a:spcBef>
                <a:spcPct val="30000"/>
              </a:spcBef>
              <a:defRPr sz="1200">
                <a:solidFill>
                  <a:schemeClr val="tx1"/>
                </a:solidFill>
                <a:latin typeface="Times New Roman" panose="02020603050405020304" pitchFamily="18" charset="0"/>
              </a:defRPr>
            </a:lvl2pPr>
            <a:lvl3pPr marL="1143000" indent="-228600" defTabSz="955675">
              <a:spcBef>
                <a:spcPct val="30000"/>
              </a:spcBef>
              <a:defRPr sz="1200">
                <a:solidFill>
                  <a:schemeClr val="tx1"/>
                </a:solidFill>
                <a:latin typeface="Times New Roman" panose="02020603050405020304" pitchFamily="18" charset="0"/>
              </a:defRPr>
            </a:lvl3pPr>
            <a:lvl4pPr marL="1600200" indent="-228600" defTabSz="955675">
              <a:spcBef>
                <a:spcPct val="30000"/>
              </a:spcBef>
              <a:defRPr sz="1200">
                <a:solidFill>
                  <a:schemeClr val="tx1"/>
                </a:solidFill>
                <a:latin typeface="Times New Roman" panose="02020603050405020304" pitchFamily="18" charset="0"/>
              </a:defRPr>
            </a:lvl4pPr>
            <a:lvl5pPr marL="2057400" indent="-228600" defTabSz="955675">
              <a:spcBef>
                <a:spcPct val="30000"/>
              </a:spcBef>
              <a:defRPr sz="1200">
                <a:solidFill>
                  <a:schemeClr val="tx1"/>
                </a:solidFill>
                <a:latin typeface="Times New Roman" panose="02020603050405020304" pitchFamily="18" charset="0"/>
              </a:defRPr>
            </a:lvl5pPr>
            <a:lvl6pPr marL="2514600" indent="-228600" defTabSz="9556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56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56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56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F711AE0-FBE1-4AC4-94B9-5010C7A04C65}" type="slidenum">
              <a:rPr lang="en-GB" altLang="sv-SE" smtClean="0"/>
              <a:pPr>
                <a:spcBef>
                  <a:spcPct val="0"/>
                </a:spcBef>
              </a:pPr>
              <a:t>35</a:t>
            </a:fld>
            <a:endParaRPr lang="en-GB" altLang="sv-SE" smtClean="0"/>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p:spPr>
        <p:txBody>
          <a:bodyPr/>
          <a:lstStyle/>
          <a:p>
            <a:pPr eaLnBrk="1" hangingPunct="1"/>
            <a:endParaRPr lang="nl-NL" altLang="sv-SE" smtClean="0"/>
          </a:p>
        </p:txBody>
      </p:sp>
    </p:spTree>
    <p:extLst>
      <p:ext uri="{BB962C8B-B14F-4D97-AF65-F5344CB8AC3E}">
        <p14:creationId xmlns:p14="http://schemas.microsoft.com/office/powerpoint/2010/main" val="28539129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F9B3DE7-9C98-47B9-BDF4-7D386294A369}" type="slidenum">
              <a:rPr lang="en-GB" smtClean="0"/>
              <a:t>36</a:t>
            </a:fld>
            <a:endParaRPr lang="en-GB"/>
          </a:p>
        </p:txBody>
      </p:sp>
    </p:spTree>
    <p:extLst>
      <p:ext uri="{BB962C8B-B14F-4D97-AF65-F5344CB8AC3E}">
        <p14:creationId xmlns:p14="http://schemas.microsoft.com/office/powerpoint/2010/main" val="8292004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808C084B-7047-4F69-A78E-60BC252BCC38}" type="slidenum">
              <a:rPr lang="sv-SE" smtClean="0"/>
              <a:pPr/>
              <a:t>38</a:t>
            </a:fld>
            <a:endParaRPr lang="sv-SE"/>
          </a:p>
        </p:txBody>
      </p:sp>
    </p:spTree>
    <p:extLst>
      <p:ext uri="{BB962C8B-B14F-4D97-AF65-F5344CB8AC3E}">
        <p14:creationId xmlns:p14="http://schemas.microsoft.com/office/powerpoint/2010/main" val="33446941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808C084B-7047-4F69-A78E-60BC252BCC38}" type="slidenum">
              <a:rPr lang="sv-SE" smtClean="0"/>
              <a:pPr/>
              <a:t>40</a:t>
            </a:fld>
            <a:endParaRPr lang="sv-SE"/>
          </a:p>
        </p:txBody>
      </p:sp>
    </p:spTree>
    <p:extLst>
      <p:ext uri="{BB962C8B-B14F-4D97-AF65-F5344CB8AC3E}">
        <p14:creationId xmlns:p14="http://schemas.microsoft.com/office/powerpoint/2010/main" val="23828034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808C084B-7047-4F69-A78E-60BC252BCC38}" type="slidenum">
              <a:rPr lang="sv-SE" smtClean="0"/>
              <a:pPr/>
              <a:t>41</a:t>
            </a:fld>
            <a:endParaRPr lang="sv-SE"/>
          </a:p>
        </p:txBody>
      </p:sp>
    </p:spTree>
    <p:extLst>
      <p:ext uri="{BB962C8B-B14F-4D97-AF65-F5344CB8AC3E}">
        <p14:creationId xmlns:p14="http://schemas.microsoft.com/office/powerpoint/2010/main" val="4027647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C53804F7-A2D9-4570-94B3-EEFCDC219859}" type="slidenum">
              <a:rPr lang="en-GB" altLang="en-US" sz="1200"/>
              <a:pPr eaLnBrk="1" hangingPunct="1"/>
              <a:t>8</a:t>
            </a:fld>
            <a:endParaRPr lang="en-GB" altLang="en-US" sz="120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p:spPr>
        <p:txBody>
          <a:bodyPr/>
          <a:lstStyle/>
          <a:p>
            <a:pPr eaLnBrk="1" hangingPunct="1"/>
            <a:endParaRPr lang="nl-NL" altLang="en-US" smtClean="0"/>
          </a:p>
        </p:txBody>
      </p:sp>
    </p:spTree>
    <p:extLst>
      <p:ext uri="{BB962C8B-B14F-4D97-AF65-F5344CB8AC3E}">
        <p14:creationId xmlns:p14="http://schemas.microsoft.com/office/powerpoint/2010/main" val="2091959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lvl1pPr>
              <a:defRPr sz="2400">
                <a:solidFill>
                  <a:schemeClr val="tx1"/>
                </a:solidFill>
                <a:latin typeface="Lucida Sans Unicode" panose="020B0602030504020204" pitchFamily="34" charset="0"/>
              </a:defRPr>
            </a:lvl1pPr>
            <a:lvl2pPr marL="742950" indent="-285750">
              <a:defRPr sz="2400">
                <a:solidFill>
                  <a:schemeClr val="tx1"/>
                </a:solidFill>
                <a:latin typeface="Lucida Sans Unicode" panose="020B0602030504020204" pitchFamily="34" charset="0"/>
              </a:defRPr>
            </a:lvl2pPr>
            <a:lvl3pPr marL="1143000" indent="-228600">
              <a:defRPr sz="2400">
                <a:solidFill>
                  <a:schemeClr val="tx1"/>
                </a:solidFill>
                <a:latin typeface="Lucida Sans Unicode" panose="020B0602030504020204" pitchFamily="34" charset="0"/>
              </a:defRPr>
            </a:lvl3pPr>
            <a:lvl4pPr marL="1600200" indent="-228600">
              <a:defRPr sz="2400">
                <a:solidFill>
                  <a:schemeClr val="tx1"/>
                </a:solidFill>
                <a:latin typeface="Lucida Sans Unicode" panose="020B0602030504020204" pitchFamily="34" charset="0"/>
              </a:defRPr>
            </a:lvl4pPr>
            <a:lvl5pPr marL="2057400" indent="-228600">
              <a:defRPr sz="2400">
                <a:solidFill>
                  <a:schemeClr val="tx1"/>
                </a:solidFill>
                <a:latin typeface="Lucida Sans Unicode" panose="020B0602030504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defRPr>
            </a:lvl9pPr>
          </a:lstStyle>
          <a:p>
            <a:fld id="{3B9564AE-5453-4952-AD34-59DE86A4EECD}" type="slidenum">
              <a:rPr lang="en-GB" altLang="en-US" sz="1200" smtClean="0">
                <a:solidFill>
                  <a:srgbClr val="000000"/>
                </a:solidFill>
              </a:rPr>
              <a:pPr/>
              <a:t>46</a:t>
            </a:fld>
            <a:endParaRPr lang="en-GB" altLang="en-US" sz="1200" smtClean="0">
              <a:solidFill>
                <a:srgbClr val="000000"/>
              </a:solidFill>
            </a:endParaRPr>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p:spPr>
        <p:txBody>
          <a:bodyPr/>
          <a:lstStyle/>
          <a:p>
            <a:pPr eaLnBrk="1" hangingPunct="1"/>
            <a:endParaRPr lang="nl-NL" altLang="en-US" smtClean="0"/>
          </a:p>
        </p:txBody>
      </p:sp>
    </p:spTree>
    <p:extLst>
      <p:ext uri="{BB962C8B-B14F-4D97-AF65-F5344CB8AC3E}">
        <p14:creationId xmlns:p14="http://schemas.microsoft.com/office/powerpoint/2010/main" val="21995286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shows a concrete availability scenario: </a:t>
            </a:r>
          </a:p>
          <a:p>
            <a:r>
              <a:rPr lang="en-US"/>
              <a:t>The heartbeat monitor determine if the server is unresponsive during normal operation.</a:t>
            </a:r>
          </a:p>
          <a:p>
            <a:r>
              <a:rPr lang="en-US"/>
              <a:t>The system inform operator and continue to operate with no downtime. </a:t>
            </a:r>
          </a:p>
        </p:txBody>
      </p:sp>
      <p:sp>
        <p:nvSpPr>
          <p:cNvPr id="4" name="Slide Number Placeholder 3"/>
          <p:cNvSpPr>
            <a:spLocks noGrp="1"/>
          </p:cNvSpPr>
          <p:nvPr>
            <p:ph type="sldNum" sz="quarter" idx="5"/>
          </p:nvPr>
        </p:nvSpPr>
        <p:spPr/>
        <p:txBody>
          <a:bodyPr/>
          <a:lstStyle/>
          <a:p>
            <a:fld id="{8F868CB9-8C37-47B3-B205-74B287BF4000}" type="slidenum">
              <a:rPr lang="sv-SE" smtClean="0">
                <a:solidFill>
                  <a:srgbClr val="000000"/>
                </a:solidFill>
              </a:rPr>
              <a:pPr/>
              <a:t>51</a:t>
            </a:fld>
            <a:endParaRPr lang="sv-SE" dirty="0">
              <a:solidFill>
                <a:srgbClr val="000000"/>
              </a:solidFill>
            </a:endParaRPr>
          </a:p>
        </p:txBody>
      </p:sp>
    </p:spTree>
    <p:extLst>
      <p:ext uri="{BB962C8B-B14F-4D97-AF65-F5344CB8AC3E}">
        <p14:creationId xmlns:p14="http://schemas.microsoft.com/office/powerpoint/2010/main" val="26973883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F868CB9-8C37-47B3-B205-74B287BF4000}" type="slidenum">
              <a:rPr lang="sv-SE" smtClean="0">
                <a:solidFill>
                  <a:srgbClr val="000000"/>
                </a:solidFill>
              </a:rPr>
              <a:pPr/>
              <a:t>52</a:t>
            </a:fld>
            <a:endParaRPr lang="sv-SE" dirty="0">
              <a:solidFill>
                <a:srgbClr val="000000"/>
              </a:solidFill>
            </a:endParaRPr>
          </a:p>
        </p:txBody>
      </p:sp>
    </p:spTree>
    <p:extLst>
      <p:ext uri="{BB962C8B-B14F-4D97-AF65-F5344CB8AC3E}">
        <p14:creationId xmlns:p14="http://schemas.microsoft.com/office/powerpoint/2010/main" val="6389759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F9B3DE7-9C98-47B9-BDF4-7D386294A369}" type="slidenum">
              <a:rPr lang="en-GB" smtClean="0"/>
              <a:t>53</a:t>
            </a:fld>
            <a:endParaRPr lang="en-GB"/>
          </a:p>
        </p:txBody>
      </p:sp>
    </p:spTree>
    <p:extLst>
      <p:ext uri="{BB962C8B-B14F-4D97-AF65-F5344CB8AC3E}">
        <p14:creationId xmlns:p14="http://schemas.microsoft.com/office/powerpoint/2010/main" val="19315186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F9B3DE7-9C98-47B9-BDF4-7D386294A369}" type="slidenum">
              <a:rPr lang="en-GB" smtClean="0"/>
              <a:t>54</a:t>
            </a:fld>
            <a:endParaRPr lang="en-GB"/>
          </a:p>
        </p:txBody>
      </p:sp>
    </p:spTree>
    <p:extLst>
      <p:ext uri="{BB962C8B-B14F-4D97-AF65-F5344CB8AC3E}">
        <p14:creationId xmlns:p14="http://schemas.microsoft.com/office/powerpoint/2010/main" val="8414364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F9B3DE7-9C98-47B9-BDF4-7D386294A369}" type="slidenum">
              <a:rPr lang="en-GB" smtClean="0"/>
              <a:t>55</a:t>
            </a:fld>
            <a:endParaRPr lang="en-GB"/>
          </a:p>
        </p:txBody>
      </p:sp>
    </p:spTree>
    <p:extLst>
      <p:ext uri="{BB962C8B-B14F-4D97-AF65-F5344CB8AC3E}">
        <p14:creationId xmlns:p14="http://schemas.microsoft.com/office/powerpoint/2010/main" val="37383717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F868CB9-8C37-47B3-B205-74B287BF4000}" type="slidenum">
              <a:rPr lang="sv-SE" smtClean="0">
                <a:solidFill>
                  <a:srgbClr val="000000"/>
                </a:solidFill>
              </a:rPr>
              <a:pPr/>
              <a:t>59</a:t>
            </a:fld>
            <a:endParaRPr lang="sv-SE" dirty="0">
              <a:solidFill>
                <a:srgbClr val="000000"/>
              </a:solidFill>
            </a:endParaRPr>
          </a:p>
        </p:txBody>
      </p:sp>
    </p:spTree>
    <p:extLst>
      <p:ext uri="{BB962C8B-B14F-4D97-AF65-F5344CB8AC3E}">
        <p14:creationId xmlns:p14="http://schemas.microsoft.com/office/powerpoint/2010/main" val="2015439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v-SE" altLang="sv-SE" smtClean="0"/>
          </a:p>
        </p:txBody>
      </p:sp>
      <p:sp>
        <p:nvSpPr>
          <p:cNvPr id="14950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spcBef>
                <a:spcPct val="30000"/>
              </a:spcBef>
              <a:defRPr sz="1200">
                <a:solidFill>
                  <a:schemeClr val="tx1"/>
                </a:solidFill>
                <a:latin typeface="Times New Roman" panose="02020603050405020304" pitchFamily="18" charset="0"/>
              </a:defRPr>
            </a:lvl1pPr>
            <a:lvl2pPr marL="742950" indent="-285750" defTabSz="955675">
              <a:spcBef>
                <a:spcPct val="30000"/>
              </a:spcBef>
              <a:defRPr sz="1200">
                <a:solidFill>
                  <a:schemeClr val="tx1"/>
                </a:solidFill>
                <a:latin typeface="Times New Roman" panose="02020603050405020304" pitchFamily="18" charset="0"/>
              </a:defRPr>
            </a:lvl2pPr>
            <a:lvl3pPr marL="1143000" indent="-228600" defTabSz="955675">
              <a:spcBef>
                <a:spcPct val="30000"/>
              </a:spcBef>
              <a:defRPr sz="1200">
                <a:solidFill>
                  <a:schemeClr val="tx1"/>
                </a:solidFill>
                <a:latin typeface="Times New Roman" panose="02020603050405020304" pitchFamily="18" charset="0"/>
              </a:defRPr>
            </a:lvl3pPr>
            <a:lvl4pPr marL="1600200" indent="-228600" defTabSz="955675">
              <a:spcBef>
                <a:spcPct val="30000"/>
              </a:spcBef>
              <a:defRPr sz="1200">
                <a:solidFill>
                  <a:schemeClr val="tx1"/>
                </a:solidFill>
                <a:latin typeface="Times New Roman" panose="02020603050405020304" pitchFamily="18" charset="0"/>
              </a:defRPr>
            </a:lvl4pPr>
            <a:lvl5pPr marL="2057400" indent="-228600" defTabSz="955675">
              <a:spcBef>
                <a:spcPct val="30000"/>
              </a:spcBef>
              <a:defRPr sz="1200">
                <a:solidFill>
                  <a:schemeClr val="tx1"/>
                </a:solidFill>
                <a:latin typeface="Times New Roman" panose="02020603050405020304" pitchFamily="18" charset="0"/>
              </a:defRPr>
            </a:lvl5pPr>
            <a:lvl6pPr marL="2514600" indent="-228600" defTabSz="9556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56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56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56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FDA1B62-A95F-45A7-84E4-EFE4E3B0A5DB}" type="slidenum">
              <a:rPr lang="zh-CN" altLang="en-US" smtClean="0">
                <a:solidFill>
                  <a:srgbClr val="000000"/>
                </a:solidFill>
              </a:rPr>
              <a:pPr>
                <a:spcBef>
                  <a:spcPct val="0"/>
                </a:spcBef>
              </a:pPr>
              <a:t>72</a:t>
            </a:fld>
            <a:endParaRPr lang="en-US" altLang="zh-CN" smtClean="0">
              <a:solidFill>
                <a:srgbClr val="000000"/>
              </a:solidFill>
            </a:endParaRPr>
          </a:p>
        </p:txBody>
      </p:sp>
    </p:spTree>
    <p:extLst>
      <p:ext uri="{BB962C8B-B14F-4D97-AF65-F5344CB8AC3E}">
        <p14:creationId xmlns:p14="http://schemas.microsoft.com/office/powerpoint/2010/main" val="20497175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ln/>
        </p:spPr>
      </p:sp>
      <p:sp>
        <p:nvSpPr>
          <p:cNvPr id="15155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v-SE" altLang="sv-SE" smtClean="0"/>
          </a:p>
        </p:txBody>
      </p:sp>
      <p:sp>
        <p:nvSpPr>
          <p:cNvPr id="15155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spcBef>
                <a:spcPct val="30000"/>
              </a:spcBef>
              <a:defRPr sz="1200">
                <a:solidFill>
                  <a:schemeClr val="tx1"/>
                </a:solidFill>
                <a:latin typeface="Times New Roman" panose="02020603050405020304" pitchFamily="18" charset="0"/>
              </a:defRPr>
            </a:lvl1pPr>
            <a:lvl2pPr marL="742950" indent="-285750" defTabSz="955675">
              <a:spcBef>
                <a:spcPct val="30000"/>
              </a:spcBef>
              <a:defRPr sz="1200">
                <a:solidFill>
                  <a:schemeClr val="tx1"/>
                </a:solidFill>
                <a:latin typeface="Times New Roman" panose="02020603050405020304" pitchFamily="18" charset="0"/>
              </a:defRPr>
            </a:lvl2pPr>
            <a:lvl3pPr marL="1143000" indent="-228600" defTabSz="955675">
              <a:spcBef>
                <a:spcPct val="30000"/>
              </a:spcBef>
              <a:defRPr sz="1200">
                <a:solidFill>
                  <a:schemeClr val="tx1"/>
                </a:solidFill>
                <a:latin typeface="Times New Roman" panose="02020603050405020304" pitchFamily="18" charset="0"/>
              </a:defRPr>
            </a:lvl3pPr>
            <a:lvl4pPr marL="1600200" indent="-228600" defTabSz="955675">
              <a:spcBef>
                <a:spcPct val="30000"/>
              </a:spcBef>
              <a:defRPr sz="1200">
                <a:solidFill>
                  <a:schemeClr val="tx1"/>
                </a:solidFill>
                <a:latin typeface="Times New Roman" panose="02020603050405020304" pitchFamily="18" charset="0"/>
              </a:defRPr>
            </a:lvl4pPr>
            <a:lvl5pPr marL="2057400" indent="-228600" defTabSz="955675">
              <a:spcBef>
                <a:spcPct val="30000"/>
              </a:spcBef>
              <a:defRPr sz="1200">
                <a:solidFill>
                  <a:schemeClr val="tx1"/>
                </a:solidFill>
                <a:latin typeface="Times New Roman" panose="02020603050405020304" pitchFamily="18" charset="0"/>
              </a:defRPr>
            </a:lvl5pPr>
            <a:lvl6pPr marL="2514600" indent="-228600" defTabSz="9556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56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56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56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580041E-D268-46F3-97C1-857E60E66A58}" type="slidenum">
              <a:rPr lang="zh-CN" altLang="en-US" smtClean="0">
                <a:solidFill>
                  <a:srgbClr val="000000"/>
                </a:solidFill>
              </a:rPr>
              <a:pPr>
                <a:spcBef>
                  <a:spcPct val="0"/>
                </a:spcBef>
              </a:pPr>
              <a:t>73</a:t>
            </a:fld>
            <a:endParaRPr lang="en-US" altLang="zh-CN" smtClean="0">
              <a:solidFill>
                <a:srgbClr val="000000"/>
              </a:solidFill>
            </a:endParaRPr>
          </a:p>
        </p:txBody>
      </p:sp>
    </p:spTree>
    <p:extLst>
      <p:ext uri="{BB962C8B-B14F-4D97-AF65-F5344CB8AC3E}">
        <p14:creationId xmlns:p14="http://schemas.microsoft.com/office/powerpoint/2010/main" val="37232339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v-SE" altLang="sv-SE" smtClean="0"/>
          </a:p>
        </p:txBody>
      </p:sp>
      <p:sp>
        <p:nvSpPr>
          <p:cNvPr id="15360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spcBef>
                <a:spcPct val="30000"/>
              </a:spcBef>
              <a:defRPr sz="1200">
                <a:solidFill>
                  <a:schemeClr val="tx1"/>
                </a:solidFill>
                <a:latin typeface="Times New Roman" panose="02020603050405020304" pitchFamily="18" charset="0"/>
              </a:defRPr>
            </a:lvl1pPr>
            <a:lvl2pPr marL="742950" indent="-285750" defTabSz="955675">
              <a:spcBef>
                <a:spcPct val="30000"/>
              </a:spcBef>
              <a:defRPr sz="1200">
                <a:solidFill>
                  <a:schemeClr val="tx1"/>
                </a:solidFill>
                <a:latin typeface="Times New Roman" panose="02020603050405020304" pitchFamily="18" charset="0"/>
              </a:defRPr>
            </a:lvl2pPr>
            <a:lvl3pPr marL="1143000" indent="-228600" defTabSz="955675">
              <a:spcBef>
                <a:spcPct val="30000"/>
              </a:spcBef>
              <a:defRPr sz="1200">
                <a:solidFill>
                  <a:schemeClr val="tx1"/>
                </a:solidFill>
                <a:latin typeface="Times New Roman" panose="02020603050405020304" pitchFamily="18" charset="0"/>
              </a:defRPr>
            </a:lvl3pPr>
            <a:lvl4pPr marL="1600200" indent="-228600" defTabSz="955675">
              <a:spcBef>
                <a:spcPct val="30000"/>
              </a:spcBef>
              <a:defRPr sz="1200">
                <a:solidFill>
                  <a:schemeClr val="tx1"/>
                </a:solidFill>
                <a:latin typeface="Times New Roman" panose="02020603050405020304" pitchFamily="18" charset="0"/>
              </a:defRPr>
            </a:lvl4pPr>
            <a:lvl5pPr marL="2057400" indent="-228600" defTabSz="955675">
              <a:spcBef>
                <a:spcPct val="30000"/>
              </a:spcBef>
              <a:defRPr sz="1200">
                <a:solidFill>
                  <a:schemeClr val="tx1"/>
                </a:solidFill>
                <a:latin typeface="Times New Roman" panose="02020603050405020304" pitchFamily="18" charset="0"/>
              </a:defRPr>
            </a:lvl5pPr>
            <a:lvl6pPr marL="2514600" indent="-228600" defTabSz="9556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56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56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56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9F67F70-46E3-4F60-80F4-0BC26756E8F1}" type="slidenum">
              <a:rPr lang="zh-CN" altLang="en-US" smtClean="0">
                <a:solidFill>
                  <a:srgbClr val="000000"/>
                </a:solidFill>
              </a:rPr>
              <a:pPr>
                <a:spcBef>
                  <a:spcPct val="0"/>
                </a:spcBef>
              </a:pPr>
              <a:t>74</a:t>
            </a:fld>
            <a:endParaRPr lang="en-US" altLang="zh-CN" smtClean="0">
              <a:solidFill>
                <a:srgbClr val="000000"/>
              </a:solidFill>
            </a:endParaRPr>
          </a:p>
        </p:txBody>
      </p:sp>
    </p:spTree>
    <p:extLst>
      <p:ext uri="{BB962C8B-B14F-4D97-AF65-F5344CB8AC3E}">
        <p14:creationId xmlns:p14="http://schemas.microsoft.com/office/powerpoint/2010/main" val="2796343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86E384FF-51D8-4F89-B248-5F5D9124E3D5}" type="slidenum">
              <a:rPr lang="en-GB" altLang="en-US" sz="1200"/>
              <a:pPr eaLnBrk="1" hangingPunct="1"/>
              <a:t>9</a:t>
            </a:fld>
            <a:endParaRPr lang="en-GB" altLang="en-US" sz="120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p:spPr>
        <p:txBody>
          <a:bodyPr/>
          <a:lstStyle/>
          <a:p>
            <a:pPr eaLnBrk="1" hangingPunct="1"/>
            <a:endParaRPr lang="nl-NL" altLang="en-US" smtClean="0"/>
          </a:p>
        </p:txBody>
      </p:sp>
    </p:spTree>
    <p:extLst>
      <p:ext uri="{BB962C8B-B14F-4D97-AF65-F5344CB8AC3E}">
        <p14:creationId xmlns:p14="http://schemas.microsoft.com/office/powerpoint/2010/main" val="796543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GB" altLang="en-US">
                <a:solidFill>
                  <a:srgbClr val="000000"/>
                </a:solidFill>
              </a:rPr>
              <a:t>Component Based Software Engineering, TUE, M.R.V. Chaudron, (c) 2003</a:t>
            </a:r>
          </a:p>
        </p:txBody>
      </p:sp>
      <p:sp>
        <p:nvSpPr>
          <p:cNvPr id="7" name="Rectangle 7"/>
          <p:cNvSpPr>
            <a:spLocks noGrp="1" noChangeArrowheads="1"/>
          </p:cNvSpPr>
          <p:nvPr>
            <p:ph type="sldNum" sz="quarter" idx="5"/>
          </p:nvPr>
        </p:nvSpPr>
        <p:spPr>
          <a:ln/>
        </p:spPr>
        <p:txBody>
          <a:bodyPr/>
          <a:lstStyle/>
          <a:p>
            <a:fld id="{0BE5CFD8-60B9-4E94-AF28-2232A31F5B39}" type="slidenum">
              <a:rPr lang="en-GB" altLang="en-US">
                <a:solidFill>
                  <a:srgbClr val="000000"/>
                </a:solidFill>
              </a:rPr>
              <a:pPr/>
              <a:t>75</a:t>
            </a:fld>
            <a:endParaRPr lang="en-GB" altLang="en-US">
              <a:solidFill>
                <a:srgbClr val="000000"/>
              </a:solidFill>
            </a:endParaRPr>
          </a:p>
        </p:txBody>
      </p:sp>
      <p:sp>
        <p:nvSpPr>
          <p:cNvPr id="287746" name="Rectangle 2"/>
          <p:cNvSpPr>
            <a:spLocks noGrp="1" noRot="1" noChangeAspect="1" noChangeArrowheads="1" noTextEdit="1"/>
          </p:cNvSpPr>
          <p:nvPr>
            <p:ph type="sldImg"/>
          </p:nvPr>
        </p:nvSpPr>
        <p:spPr>
          <a:xfrm>
            <a:off x="1173163" y="696913"/>
            <a:ext cx="4638675" cy="3479800"/>
          </a:xfrm>
          <a:ln/>
        </p:spPr>
      </p:sp>
      <p:sp>
        <p:nvSpPr>
          <p:cNvPr id="287747" name="Rectangle 3"/>
          <p:cNvSpPr>
            <a:spLocks noGrp="1" noChangeArrowheads="1"/>
          </p:cNvSpPr>
          <p:nvPr>
            <p:ph type="body" idx="1"/>
          </p:nvPr>
        </p:nvSpPr>
        <p:spPr>
          <a:xfrm>
            <a:off x="685800" y="4343400"/>
            <a:ext cx="5486400" cy="4114800"/>
          </a:xfrm>
        </p:spPr>
        <p:txBody>
          <a:bodyPr/>
          <a:lstStyle/>
          <a:p>
            <a:endParaRPr lang="en-US" altLang="en-US"/>
          </a:p>
        </p:txBody>
      </p:sp>
    </p:spTree>
    <p:extLst>
      <p:ext uri="{BB962C8B-B14F-4D97-AF65-F5344CB8AC3E}">
        <p14:creationId xmlns:p14="http://schemas.microsoft.com/office/powerpoint/2010/main" val="37051758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p:spPr>
        <p:txBody>
          <a:bodyPr/>
          <a:lstStyle/>
          <a:p>
            <a:endParaRPr lang="en-US" altLang="en-US" smtClean="0"/>
          </a:p>
        </p:txBody>
      </p:sp>
      <p:sp>
        <p:nvSpPr>
          <p:cNvPr id="132100" name="Slide Number Placeholder 3"/>
          <p:cNvSpPr>
            <a:spLocks noGrp="1"/>
          </p:cNvSpPr>
          <p:nvPr>
            <p:ph type="sldNum" sz="quarter" idx="5"/>
          </p:nvPr>
        </p:nvSpPr>
        <p:spPr>
          <a:noFill/>
        </p:spPr>
        <p:txBody>
          <a:bodyPr/>
          <a:lstStyle>
            <a:lvl1pPr defTabSz="955675">
              <a:defRPr sz="2000">
                <a:solidFill>
                  <a:schemeClr val="tx1"/>
                </a:solidFill>
                <a:latin typeface="Lucida Sans Unicode" panose="020B0602030504020204" pitchFamily="34" charset="0"/>
              </a:defRPr>
            </a:lvl1pPr>
            <a:lvl2pPr marL="742950" indent="-285750" defTabSz="955675">
              <a:defRPr sz="2000">
                <a:solidFill>
                  <a:schemeClr val="tx1"/>
                </a:solidFill>
                <a:latin typeface="Lucida Sans Unicode" panose="020B0602030504020204" pitchFamily="34" charset="0"/>
              </a:defRPr>
            </a:lvl2pPr>
            <a:lvl3pPr marL="1143000" indent="-228600" defTabSz="955675">
              <a:defRPr sz="2000">
                <a:solidFill>
                  <a:schemeClr val="tx1"/>
                </a:solidFill>
                <a:latin typeface="Lucida Sans Unicode" panose="020B0602030504020204" pitchFamily="34" charset="0"/>
              </a:defRPr>
            </a:lvl3pPr>
            <a:lvl4pPr marL="1600200" indent="-228600" defTabSz="955675">
              <a:defRPr sz="2000">
                <a:solidFill>
                  <a:schemeClr val="tx1"/>
                </a:solidFill>
                <a:latin typeface="Lucida Sans Unicode" panose="020B0602030504020204" pitchFamily="34" charset="0"/>
              </a:defRPr>
            </a:lvl4pPr>
            <a:lvl5pPr marL="2057400" indent="-228600" defTabSz="955675">
              <a:defRPr sz="2000">
                <a:solidFill>
                  <a:schemeClr val="tx1"/>
                </a:solidFill>
                <a:latin typeface="Lucida Sans Unicode" panose="020B0602030504020204" pitchFamily="34" charset="0"/>
              </a:defRPr>
            </a:lvl5pPr>
            <a:lvl6pPr marL="2514600" indent="-228600" defTabSz="955675" eaLnBrk="0" fontAlgn="base" hangingPunct="0">
              <a:spcBef>
                <a:spcPct val="0"/>
              </a:spcBef>
              <a:spcAft>
                <a:spcPct val="0"/>
              </a:spcAft>
              <a:defRPr sz="2000">
                <a:solidFill>
                  <a:schemeClr val="tx1"/>
                </a:solidFill>
                <a:latin typeface="Lucida Sans Unicode" panose="020B0602030504020204" pitchFamily="34" charset="0"/>
              </a:defRPr>
            </a:lvl6pPr>
            <a:lvl7pPr marL="2971800" indent="-228600" defTabSz="955675" eaLnBrk="0" fontAlgn="base" hangingPunct="0">
              <a:spcBef>
                <a:spcPct val="0"/>
              </a:spcBef>
              <a:spcAft>
                <a:spcPct val="0"/>
              </a:spcAft>
              <a:defRPr sz="2000">
                <a:solidFill>
                  <a:schemeClr val="tx1"/>
                </a:solidFill>
                <a:latin typeface="Lucida Sans Unicode" panose="020B0602030504020204" pitchFamily="34" charset="0"/>
              </a:defRPr>
            </a:lvl7pPr>
            <a:lvl8pPr marL="3429000" indent="-228600" defTabSz="955675" eaLnBrk="0" fontAlgn="base" hangingPunct="0">
              <a:spcBef>
                <a:spcPct val="0"/>
              </a:spcBef>
              <a:spcAft>
                <a:spcPct val="0"/>
              </a:spcAft>
              <a:defRPr sz="2000">
                <a:solidFill>
                  <a:schemeClr val="tx1"/>
                </a:solidFill>
                <a:latin typeface="Lucida Sans Unicode" panose="020B0602030504020204" pitchFamily="34" charset="0"/>
              </a:defRPr>
            </a:lvl8pPr>
            <a:lvl9pPr marL="3886200" indent="-228600" defTabSz="955675" eaLnBrk="0" fontAlgn="base" hangingPunct="0">
              <a:spcBef>
                <a:spcPct val="0"/>
              </a:spcBef>
              <a:spcAft>
                <a:spcPct val="0"/>
              </a:spcAft>
              <a:defRPr sz="2000">
                <a:solidFill>
                  <a:schemeClr val="tx1"/>
                </a:solidFill>
                <a:latin typeface="Lucida Sans Unicode" panose="020B0602030504020204" pitchFamily="34" charset="0"/>
              </a:defRPr>
            </a:lvl9pPr>
          </a:lstStyle>
          <a:p>
            <a:fld id="{9454A9E8-B4D4-4615-9A79-6E5126FD71F9}" type="slidenum">
              <a:rPr lang="en-GB" altLang="en-US" sz="1300">
                <a:solidFill>
                  <a:srgbClr val="FFFFFF"/>
                </a:solidFill>
                <a:latin typeface="Times New Roman" panose="02020603050405020304" pitchFamily="18" charset="0"/>
              </a:rPr>
              <a:pPr/>
              <a:t>78</a:t>
            </a:fld>
            <a:endParaRPr lang="en-GB" altLang="en-US" sz="1300">
              <a:solidFill>
                <a:srgbClr val="FFFFFF"/>
              </a:solidFill>
              <a:latin typeface="Times New Roman" panose="02020603050405020304" pitchFamily="18" charset="0"/>
            </a:endParaRPr>
          </a:p>
        </p:txBody>
      </p:sp>
    </p:spTree>
    <p:extLst>
      <p:ext uri="{BB962C8B-B14F-4D97-AF65-F5344CB8AC3E}">
        <p14:creationId xmlns:p14="http://schemas.microsoft.com/office/powerpoint/2010/main" val="28562125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xfrm>
            <a:off x="915988" y="742950"/>
            <a:ext cx="4964112" cy="3724275"/>
          </a:xfrm>
          <a:noFill/>
          <a:ln/>
        </p:spPr>
      </p:sp>
      <p:sp>
        <p:nvSpPr>
          <p:cNvPr id="147459" name="Rectangle 3"/>
          <p:cNvSpPr>
            <a:spLocks noGrp="1" noChangeArrowheads="1"/>
          </p:cNvSpPr>
          <p:nvPr>
            <p:ph type="body" idx="1"/>
          </p:nvPr>
        </p:nvSpPr>
        <p:spPr>
          <a:noFill/>
        </p:spPr>
        <p:txBody>
          <a:bodyPr/>
          <a:lstStyle/>
          <a:p>
            <a:endParaRPr lang="en-US" altLang="sv-SE" smtClean="0"/>
          </a:p>
        </p:txBody>
      </p:sp>
    </p:spTree>
    <p:extLst>
      <p:ext uri="{BB962C8B-B14F-4D97-AF65-F5344CB8AC3E}">
        <p14:creationId xmlns:p14="http://schemas.microsoft.com/office/powerpoint/2010/main" val="42402171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defTabSz="955675">
              <a:spcBef>
                <a:spcPct val="30000"/>
              </a:spcBef>
              <a:defRPr sz="1200">
                <a:solidFill>
                  <a:schemeClr val="tx1"/>
                </a:solidFill>
                <a:latin typeface="Times New Roman" panose="02020603050405020304" pitchFamily="18" charset="0"/>
              </a:defRPr>
            </a:lvl1pPr>
            <a:lvl2pPr marL="742950" indent="-285750" defTabSz="955675">
              <a:spcBef>
                <a:spcPct val="30000"/>
              </a:spcBef>
              <a:defRPr sz="1200">
                <a:solidFill>
                  <a:schemeClr val="tx1"/>
                </a:solidFill>
                <a:latin typeface="Times New Roman" panose="02020603050405020304" pitchFamily="18" charset="0"/>
              </a:defRPr>
            </a:lvl2pPr>
            <a:lvl3pPr marL="1143000" indent="-228600" defTabSz="955675">
              <a:spcBef>
                <a:spcPct val="30000"/>
              </a:spcBef>
              <a:defRPr sz="1200">
                <a:solidFill>
                  <a:schemeClr val="tx1"/>
                </a:solidFill>
                <a:latin typeface="Times New Roman" panose="02020603050405020304" pitchFamily="18" charset="0"/>
              </a:defRPr>
            </a:lvl3pPr>
            <a:lvl4pPr marL="1600200" indent="-228600" defTabSz="955675">
              <a:spcBef>
                <a:spcPct val="30000"/>
              </a:spcBef>
              <a:defRPr sz="1200">
                <a:solidFill>
                  <a:schemeClr val="tx1"/>
                </a:solidFill>
                <a:latin typeface="Times New Roman" panose="02020603050405020304" pitchFamily="18" charset="0"/>
              </a:defRPr>
            </a:lvl4pPr>
            <a:lvl5pPr marL="2057400" indent="-228600" defTabSz="955675">
              <a:spcBef>
                <a:spcPct val="30000"/>
              </a:spcBef>
              <a:defRPr sz="1200">
                <a:solidFill>
                  <a:schemeClr val="tx1"/>
                </a:solidFill>
                <a:latin typeface="Times New Roman" panose="02020603050405020304" pitchFamily="18" charset="0"/>
              </a:defRPr>
            </a:lvl5pPr>
            <a:lvl6pPr marL="2514600" indent="-228600" defTabSz="9556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56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56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56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FADD3A6-8005-451D-A2F1-8BF877D11ABE}" type="slidenum">
              <a:rPr lang="en-GB" altLang="sv-SE" sz="1300">
                <a:solidFill>
                  <a:srgbClr val="000000"/>
                </a:solidFill>
              </a:rPr>
              <a:pPr>
                <a:spcBef>
                  <a:spcPct val="0"/>
                </a:spcBef>
              </a:pPr>
              <a:t>80</a:t>
            </a:fld>
            <a:endParaRPr lang="en-GB" altLang="sv-SE" sz="1300">
              <a:solidFill>
                <a:srgbClr val="000000"/>
              </a:solidFill>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p:spPr>
        <p:txBody>
          <a:bodyPr/>
          <a:lstStyle/>
          <a:p>
            <a:pPr eaLnBrk="1" hangingPunct="1"/>
            <a:endParaRPr lang="nl-NL" altLang="sv-SE" smtClean="0"/>
          </a:p>
        </p:txBody>
      </p:sp>
    </p:spTree>
    <p:extLst>
      <p:ext uri="{BB962C8B-B14F-4D97-AF65-F5344CB8AC3E}">
        <p14:creationId xmlns:p14="http://schemas.microsoft.com/office/powerpoint/2010/main" val="37657968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lvl1pPr>
              <a:defRPr sz="2400">
                <a:solidFill>
                  <a:schemeClr val="tx1"/>
                </a:solidFill>
                <a:latin typeface="Lucida Sans Unicode" panose="020B0602030504020204" pitchFamily="34" charset="0"/>
              </a:defRPr>
            </a:lvl1pPr>
            <a:lvl2pPr marL="742950" indent="-285750">
              <a:defRPr sz="2400">
                <a:solidFill>
                  <a:schemeClr val="tx1"/>
                </a:solidFill>
                <a:latin typeface="Lucida Sans Unicode" panose="020B0602030504020204" pitchFamily="34" charset="0"/>
              </a:defRPr>
            </a:lvl2pPr>
            <a:lvl3pPr marL="1143000" indent="-228600">
              <a:defRPr sz="2400">
                <a:solidFill>
                  <a:schemeClr val="tx1"/>
                </a:solidFill>
                <a:latin typeface="Lucida Sans Unicode" panose="020B0602030504020204" pitchFamily="34" charset="0"/>
              </a:defRPr>
            </a:lvl3pPr>
            <a:lvl4pPr marL="1600200" indent="-228600">
              <a:defRPr sz="2400">
                <a:solidFill>
                  <a:schemeClr val="tx1"/>
                </a:solidFill>
                <a:latin typeface="Lucida Sans Unicode" panose="020B0602030504020204" pitchFamily="34" charset="0"/>
              </a:defRPr>
            </a:lvl4pPr>
            <a:lvl5pPr marL="2057400" indent="-228600">
              <a:defRPr sz="2400">
                <a:solidFill>
                  <a:schemeClr val="tx1"/>
                </a:solidFill>
                <a:latin typeface="Lucida Sans Unicode" panose="020B0602030504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defRPr>
            </a:lvl9pPr>
          </a:lstStyle>
          <a:p>
            <a:fld id="{3B9564AE-5453-4952-AD34-59DE86A4EECD}" type="slidenum">
              <a:rPr lang="en-GB" altLang="en-US" sz="1200" smtClean="0">
                <a:solidFill>
                  <a:srgbClr val="000000"/>
                </a:solidFill>
              </a:rPr>
              <a:pPr/>
              <a:t>81</a:t>
            </a:fld>
            <a:endParaRPr lang="en-GB" altLang="en-US" sz="1200" smtClean="0">
              <a:solidFill>
                <a:srgbClr val="000000"/>
              </a:solidFill>
            </a:endParaRPr>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p:spPr>
        <p:txBody>
          <a:bodyPr/>
          <a:lstStyle/>
          <a:p>
            <a:pPr eaLnBrk="1" hangingPunct="1"/>
            <a:endParaRPr lang="nl-NL" altLang="en-US" smtClean="0"/>
          </a:p>
        </p:txBody>
      </p:sp>
    </p:spTree>
    <p:extLst>
      <p:ext uri="{BB962C8B-B14F-4D97-AF65-F5344CB8AC3E}">
        <p14:creationId xmlns:p14="http://schemas.microsoft.com/office/powerpoint/2010/main" val="2176492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defTabSz="955675">
              <a:spcBef>
                <a:spcPct val="30000"/>
              </a:spcBef>
              <a:defRPr sz="1200">
                <a:solidFill>
                  <a:schemeClr val="tx1"/>
                </a:solidFill>
                <a:latin typeface="Times New Roman" panose="02020603050405020304" pitchFamily="18" charset="0"/>
              </a:defRPr>
            </a:lvl1pPr>
            <a:lvl2pPr marL="742950" indent="-285750" defTabSz="955675">
              <a:spcBef>
                <a:spcPct val="30000"/>
              </a:spcBef>
              <a:defRPr sz="1200">
                <a:solidFill>
                  <a:schemeClr val="tx1"/>
                </a:solidFill>
                <a:latin typeface="Times New Roman" panose="02020603050405020304" pitchFamily="18" charset="0"/>
              </a:defRPr>
            </a:lvl2pPr>
            <a:lvl3pPr marL="1143000" indent="-228600" defTabSz="955675">
              <a:spcBef>
                <a:spcPct val="30000"/>
              </a:spcBef>
              <a:defRPr sz="1200">
                <a:solidFill>
                  <a:schemeClr val="tx1"/>
                </a:solidFill>
                <a:latin typeface="Times New Roman" panose="02020603050405020304" pitchFamily="18" charset="0"/>
              </a:defRPr>
            </a:lvl3pPr>
            <a:lvl4pPr marL="1600200" indent="-228600" defTabSz="955675">
              <a:spcBef>
                <a:spcPct val="30000"/>
              </a:spcBef>
              <a:defRPr sz="1200">
                <a:solidFill>
                  <a:schemeClr val="tx1"/>
                </a:solidFill>
                <a:latin typeface="Times New Roman" panose="02020603050405020304" pitchFamily="18" charset="0"/>
              </a:defRPr>
            </a:lvl4pPr>
            <a:lvl5pPr marL="2057400" indent="-228600" defTabSz="955675">
              <a:spcBef>
                <a:spcPct val="30000"/>
              </a:spcBef>
              <a:defRPr sz="1200">
                <a:solidFill>
                  <a:schemeClr val="tx1"/>
                </a:solidFill>
                <a:latin typeface="Times New Roman" panose="02020603050405020304" pitchFamily="18" charset="0"/>
              </a:defRPr>
            </a:lvl5pPr>
            <a:lvl6pPr marL="2514600" indent="-228600" defTabSz="9556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56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56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56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4D3A65B-D68A-4634-AE4B-C9DA94F625C6}" type="slidenum">
              <a:rPr lang="en-GB" altLang="sv-SE" smtClean="0"/>
              <a:pPr>
                <a:spcBef>
                  <a:spcPct val="0"/>
                </a:spcBef>
              </a:pPr>
              <a:t>10</a:t>
            </a:fld>
            <a:endParaRPr lang="en-GB" altLang="sv-SE" smtClean="0"/>
          </a:p>
        </p:txBody>
      </p:sp>
      <p:sp>
        <p:nvSpPr>
          <p:cNvPr id="91139" name="Rectangle 1026"/>
          <p:cNvSpPr>
            <a:spLocks noGrp="1" noRot="1" noChangeAspect="1" noChangeArrowheads="1" noTextEdit="1"/>
          </p:cNvSpPr>
          <p:nvPr>
            <p:ph type="sldImg"/>
          </p:nvPr>
        </p:nvSpPr>
        <p:spPr>
          <a:ln/>
        </p:spPr>
      </p:sp>
      <p:sp>
        <p:nvSpPr>
          <p:cNvPr id="91140" name="Rectangle 1027"/>
          <p:cNvSpPr>
            <a:spLocks noGrp="1" noChangeArrowheads="1"/>
          </p:cNvSpPr>
          <p:nvPr>
            <p:ph type="body" idx="1"/>
          </p:nvPr>
        </p:nvSpPr>
        <p:spPr>
          <a:noFill/>
        </p:spPr>
        <p:txBody>
          <a:bodyPr/>
          <a:lstStyle/>
          <a:p>
            <a:pPr eaLnBrk="1" hangingPunct="1"/>
            <a:endParaRPr lang="nl-NL" altLang="sv-SE" smtClean="0"/>
          </a:p>
        </p:txBody>
      </p:sp>
    </p:spTree>
    <p:extLst>
      <p:ext uri="{BB962C8B-B14F-4D97-AF65-F5344CB8AC3E}">
        <p14:creationId xmlns:p14="http://schemas.microsoft.com/office/powerpoint/2010/main" val="3058806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56317BC3-95E7-4618-8196-F897FAE97C4D}" type="slidenum">
              <a:rPr lang="en-GB" altLang="en-US" sz="1200"/>
              <a:pPr eaLnBrk="1" hangingPunct="1"/>
              <a:t>13</a:t>
            </a:fld>
            <a:endParaRPr lang="en-GB" altLang="en-US" sz="1200"/>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p:spPr>
        <p:txBody>
          <a:bodyPr/>
          <a:lstStyle/>
          <a:p>
            <a:pPr eaLnBrk="1" hangingPunct="1"/>
            <a:endParaRPr lang="nl-NL" altLang="en-US" smtClean="0"/>
          </a:p>
        </p:txBody>
      </p:sp>
    </p:spTree>
    <p:extLst>
      <p:ext uri="{BB962C8B-B14F-4D97-AF65-F5344CB8AC3E}">
        <p14:creationId xmlns:p14="http://schemas.microsoft.com/office/powerpoint/2010/main" val="525667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defTabSz="955675">
              <a:spcBef>
                <a:spcPct val="30000"/>
              </a:spcBef>
              <a:defRPr sz="1200">
                <a:solidFill>
                  <a:schemeClr val="tx1"/>
                </a:solidFill>
                <a:latin typeface="Times New Roman" panose="02020603050405020304" pitchFamily="18" charset="0"/>
              </a:defRPr>
            </a:lvl1pPr>
            <a:lvl2pPr marL="742950" indent="-285750" defTabSz="955675">
              <a:spcBef>
                <a:spcPct val="30000"/>
              </a:spcBef>
              <a:defRPr sz="1200">
                <a:solidFill>
                  <a:schemeClr val="tx1"/>
                </a:solidFill>
                <a:latin typeface="Times New Roman" panose="02020603050405020304" pitchFamily="18" charset="0"/>
              </a:defRPr>
            </a:lvl2pPr>
            <a:lvl3pPr marL="1143000" indent="-228600" defTabSz="955675">
              <a:spcBef>
                <a:spcPct val="30000"/>
              </a:spcBef>
              <a:defRPr sz="1200">
                <a:solidFill>
                  <a:schemeClr val="tx1"/>
                </a:solidFill>
                <a:latin typeface="Times New Roman" panose="02020603050405020304" pitchFamily="18" charset="0"/>
              </a:defRPr>
            </a:lvl3pPr>
            <a:lvl4pPr marL="1600200" indent="-228600" defTabSz="955675">
              <a:spcBef>
                <a:spcPct val="30000"/>
              </a:spcBef>
              <a:defRPr sz="1200">
                <a:solidFill>
                  <a:schemeClr val="tx1"/>
                </a:solidFill>
                <a:latin typeface="Times New Roman" panose="02020603050405020304" pitchFamily="18" charset="0"/>
              </a:defRPr>
            </a:lvl4pPr>
            <a:lvl5pPr marL="2057400" indent="-228600" defTabSz="955675">
              <a:spcBef>
                <a:spcPct val="30000"/>
              </a:spcBef>
              <a:defRPr sz="1200">
                <a:solidFill>
                  <a:schemeClr val="tx1"/>
                </a:solidFill>
                <a:latin typeface="Times New Roman" panose="02020603050405020304" pitchFamily="18" charset="0"/>
              </a:defRPr>
            </a:lvl5pPr>
            <a:lvl6pPr marL="2514600" indent="-228600" defTabSz="9556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56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56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56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D2A46B4-A4E4-4688-8A35-68B7F4D99427}" type="slidenum">
              <a:rPr lang="en-GB" altLang="sv-SE" smtClean="0"/>
              <a:pPr>
                <a:spcBef>
                  <a:spcPct val="0"/>
                </a:spcBef>
              </a:pPr>
              <a:t>15</a:t>
            </a:fld>
            <a:endParaRPr lang="en-GB" altLang="sv-SE" smtClean="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p:spPr>
        <p:txBody>
          <a:bodyPr/>
          <a:lstStyle/>
          <a:p>
            <a:pPr eaLnBrk="1" hangingPunct="1"/>
            <a:endParaRPr lang="nl-NL" altLang="sv-SE" smtClean="0"/>
          </a:p>
        </p:txBody>
      </p:sp>
    </p:spTree>
    <p:extLst>
      <p:ext uri="{BB962C8B-B14F-4D97-AF65-F5344CB8AC3E}">
        <p14:creationId xmlns:p14="http://schemas.microsoft.com/office/powerpoint/2010/main" val="411567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defTabSz="955675">
              <a:spcBef>
                <a:spcPct val="30000"/>
              </a:spcBef>
              <a:defRPr sz="1200">
                <a:solidFill>
                  <a:schemeClr val="tx1"/>
                </a:solidFill>
                <a:latin typeface="Times New Roman" panose="02020603050405020304" pitchFamily="18" charset="0"/>
              </a:defRPr>
            </a:lvl1pPr>
            <a:lvl2pPr marL="742950" indent="-285750" defTabSz="955675">
              <a:spcBef>
                <a:spcPct val="30000"/>
              </a:spcBef>
              <a:defRPr sz="1200">
                <a:solidFill>
                  <a:schemeClr val="tx1"/>
                </a:solidFill>
                <a:latin typeface="Times New Roman" panose="02020603050405020304" pitchFamily="18" charset="0"/>
              </a:defRPr>
            </a:lvl2pPr>
            <a:lvl3pPr marL="1143000" indent="-228600" defTabSz="955675">
              <a:spcBef>
                <a:spcPct val="30000"/>
              </a:spcBef>
              <a:defRPr sz="1200">
                <a:solidFill>
                  <a:schemeClr val="tx1"/>
                </a:solidFill>
                <a:latin typeface="Times New Roman" panose="02020603050405020304" pitchFamily="18" charset="0"/>
              </a:defRPr>
            </a:lvl3pPr>
            <a:lvl4pPr marL="1600200" indent="-228600" defTabSz="955675">
              <a:spcBef>
                <a:spcPct val="30000"/>
              </a:spcBef>
              <a:defRPr sz="1200">
                <a:solidFill>
                  <a:schemeClr val="tx1"/>
                </a:solidFill>
                <a:latin typeface="Times New Roman" panose="02020603050405020304" pitchFamily="18" charset="0"/>
              </a:defRPr>
            </a:lvl4pPr>
            <a:lvl5pPr marL="2057400" indent="-228600" defTabSz="955675">
              <a:spcBef>
                <a:spcPct val="30000"/>
              </a:spcBef>
              <a:defRPr sz="1200">
                <a:solidFill>
                  <a:schemeClr val="tx1"/>
                </a:solidFill>
                <a:latin typeface="Times New Roman" panose="02020603050405020304" pitchFamily="18" charset="0"/>
              </a:defRPr>
            </a:lvl5pPr>
            <a:lvl6pPr marL="2514600" indent="-228600" defTabSz="9556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56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56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56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B98B70B-3EB3-451A-8245-3A9D6D7A2A25}" type="slidenum">
              <a:rPr lang="en-GB" altLang="sv-SE" smtClean="0"/>
              <a:pPr>
                <a:spcBef>
                  <a:spcPct val="0"/>
                </a:spcBef>
              </a:pPr>
              <a:t>16</a:t>
            </a:fld>
            <a:endParaRPr lang="en-GB" altLang="sv-SE" smtClean="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p:spPr>
        <p:txBody>
          <a:bodyPr/>
          <a:lstStyle/>
          <a:p>
            <a:pPr eaLnBrk="1" hangingPunct="1"/>
            <a:endParaRPr lang="nl-NL" altLang="sv-SE" smtClean="0"/>
          </a:p>
        </p:txBody>
      </p:sp>
    </p:spTree>
    <p:extLst>
      <p:ext uri="{BB962C8B-B14F-4D97-AF65-F5344CB8AC3E}">
        <p14:creationId xmlns:p14="http://schemas.microsoft.com/office/powerpoint/2010/main" val="22162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defTabSz="955675">
              <a:spcBef>
                <a:spcPct val="30000"/>
              </a:spcBef>
              <a:defRPr sz="1200">
                <a:solidFill>
                  <a:schemeClr val="tx1"/>
                </a:solidFill>
                <a:latin typeface="Times New Roman" panose="02020603050405020304" pitchFamily="18" charset="0"/>
              </a:defRPr>
            </a:lvl1pPr>
            <a:lvl2pPr marL="742950" indent="-285750" defTabSz="955675">
              <a:spcBef>
                <a:spcPct val="30000"/>
              </a:spcBef>
              <a:defRPr sz="1200">
                <a:solidFill>
                  <a:schemeClr val="tx1"/>
                </a:solidFill>
                <a:latin typeface="Times New Roman" panose="02020603050405020304" pitchFamily="18" charset="0"/>
              </a:defRPr>
            </a:lvl2pPr>
            <a:lvl3pPr marL="1143000" indent="-228600" defTabSz="955675">
              <a:spcBef>
                <a:spcPct val="30000"/>
              </a:spcBef>
              <a:defRPr sz="1200">
                <a:solidFill>
                  <a:schemeClr val="tx1"/>
                </a:solidFill>
                <a:latin typeface="Times New Roman" panose="02020603050405020304" pitchFamily="18" charset="0"/>
              </a:defRPr>
            </a:lvl3pPr>
            <a:lvl4pPr marL="1600200" indent="-228600" defTabSz="955675">
              <a:spcBef>
                <a:spcPct val="30000"/>
              </a:spcBef>
              <a:defRPr sz="1200">
                <a:solidFill>
                  <a:schemeClr val="tx1"/>
                </a:solidFill>
                <a:latin typeface="Times New Roman" panose="02020603050405020304" pitchFamily="18" charset="0"/>
              </a:defRPr>
            </a:lvl4pPr>
            <a:lvl5pPr marL="2057400" indent="-228600" defTabSz="955675">
              <a:spcBef>
                <a:spcPct val="30000"/>
              </a:spcBef>
              <a:defRPr sz="1200">
                <a:solidFill>
                  <a:schemeClr val="tx1"/>
                </a:solidFill>
                <a:latin typeface="Times New Roman" panose="02020603050405020304" pitchFamily="18" charset="0"/>
              </a:defRPr>
            </a:lvl5pPr>
            <a:lvl6pPr marL="2514600" indent="-228600" defTabSz="9556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56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56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56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AF5D48B-6D3E-444F-ACAC-7747651C3D3E}" type="slidenum">
              <a:rPr lang="en-US" altLang="sv-SE" smtClean="0"/>
              <a:pPr>
                <a:spcBef>
                  <a:spcPct val="0"/>
                </a:spcBef>
              </a:pPr>
              <a:t>17</a:t>
            </a:fld>
            <a:endParaRPr lang="en-US" altLang="sv-SE"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v-SE" altLang="sv-SE" smtClean="0"/>
          </a:p>
        </p:txBody>
      </p:sp>
    </p:spTree>
    <p:extLst>
      <p:ext uri="{BB962C8B-B14F-4D97-AF65-F5344CB8AC3E}">
        <p14:creationId xmlns:p14="http://schemas.microsoft.com/office/powerpoint/2010/main" val="3046487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sv-SE"/>
          </a:p>
        </p:txBody>
      </p:sp>
      <p:sp>
        <p:nvSpPr>
          <p:cNvPr id="4" name="Rectangle 6"/>
          <p:cNvSpPr>
            <a:spLocks noGrp="1" noChangeArrowheads="1"/>
          </p:cNvSpPr>
          <p:nvPr>
            <p:ph type="sldNum" sz="quarter" idx="10"/>
          </p:nvPr>
        </p:nvSpPr>
        <p:spPr>
          <a:ln/>
        </p:spPr>
        <p:txBody>
          <a:bodyPr/>
          <a:lstStyle>
            <a:lvl1pPr>
              <a:defRPr/>
            </a:lvl1pPr>
          </a:lstStyle>
          <a:p>
            <a:pPr>
              <a:defRPr/>
            </a:pPr>
            <a:fld id="{E7DAE75F-6321-4670-994E-51C16AA4F739}" type="slidenum">
              <a:rPr lang="en-GB" altLang="en-US"/>
              <a:pPr>
                <a:defRPr/>
              </a:pPr>
              <a:t>‹#›</a:t>
            </a:fld>
            <a:endParaRPr lang="en-GB" altLang="en-US"/>
          </a:p>
        </p:txBody>
      </p:sp>
    </p:spTree>
    <p:extLst>
      <p:ext uri="{BB962C8B-B14F-4D97-AF65-F5344CB8AC3E}">
        <p14:creationId xmlns:p14="http://schemas.microsoft.com/office/powerpoint/2010/main" val="3159472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Rectangle 6"/>
          <p:cNvSpPr>
            <a:spLocks noGrp="1" noChangeArrowheads="1"/>
          </p:cNvSpPr>
          <p:nvPr>
            <p:ph type="sldNum" sz="quarter" idx="10"/>
          </p:nvPr>
        </p:nvSpPr>
        <p:spPr>
          <a:ln/>
        </p:spPr>
        <p:txBody>
          <a:bodyPr/>
          <a:lstStyle>
            <a:lvl1pPr>
              <a:defRPr/>
            </a:lvl1pPr>
          </a:lstStyle>
          <a:p>
            <a:pPr>
              <a:defRPr/>
            </a:pPr>
            <a:fld id="{A40C3C04-A49B-4C8C-941A-7ABB69D95FE8}" type="slidenum">
              <a:rPr lang="en-GB" altLang="en-US"/>
              <a:pPr>
                <a:defRPr/>
              </a:pPr>
              <a:t>‹#›</a:t>
            </a:fld>
            <a:endParaRPr lang="en-GB" altLang="en-US"/>
          </a:p>
        </p:txBody>
      </p:sp>
    </p:spTree>
    <p:extLst>
      <p:ext uri="{BB962C8B-B14F-4D97-AF65-F5344CB8AC3E}">
        <p14:creationId xmlns:p14="http://schemas.microsoft.com/office/powerpoint/2010/main" val="2763597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92150"/>
            <a:ext cx="1943100" cy="6049963"/>
          </a:xfrm>
        </p:spPr>
        <p:txBody>
          <a:bodyPr vert="eaVert"/>
          <a:lstStyle/>
          <a:p>
            <a:r>
              <a:rPr lang="en-US" smtClean="0"/>
              <a:t>Click to edit Master title style</a:t>
            </a:r>
            <a:endParaRPr lang="sv-SE"/>
          </a:p>
        </p:txBody>
      </p:sp>
      <p:sp>
        <p:nvSpPr>
          <p:cNvPr id="3" name="Vertical Text Placeholder 2"/>
          <p:cNvSpPr>
            <a:spLocks noGrp="1"/>
          </p:cNvSpPr>
          <p:nvPr>
            <p:ph type="body" orient="vert" idx="1"/>
          </p:nvPr>
        </p:nvSpPr>
        <p:spPr>
          <a:xfrm>
            <a:off x="685800" y="692150"/>
            <a:ext cx="56769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Rectangle 6"/>
          <p:cNvSpPr>
            <a:spLocks noGrp="1" noChangeArrowheads="1"/>
          </p:cNvSpPr>
          <p:nvPr>
            <p:ph type="sldNum" sz="quarter" idx="10"/>
          </p:nvPr>
        </p:nvSpPr>
        <p:spPr>
          <a:ln/>
        </p:spPr>
        <p:txBody>
          <a:bodyPr/>
          <a:lstStyle>
            <a:lvl1pPr>
              <a:defRPr/>
            </a:lvl1pPr>
          </a:lstStyle>
          <a:p>
            <a:pPr>
              <a:defRPr/>
            </a:pPr>
            <a:fld id="{AAD2289C-0A04-41FC-BF12-BC18DEFA3721}" type="slidenum">
              <a:rPr lang="en-GB" altLang="en-US"/>
              <a:pPr>
                <a:defRPr/>
              </a:pPr>
              <a:t>‹#›</a:t>
            </a:fld>
            <a:endParaRPr lang="en-GB" altLang="en-US"/>
          </a:p>
        </p:txBody>
      </p:sp>
    </p:spTree>
    <p:extLst>
      <p:ext uri="{BB962C8B-B14F-4D97-AF65-F5344CB8AC3E}">
        <p14:creationId xmlns:p14="http://schemas.microsoft.com/office/powerpoint/2010/main" val="4912857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2" y="593369"/>
            <a:ext cx="8520599" cy="7635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2" y="1536633"/>
            <a:ext cx="8520599"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9" y="6217621"/>
            <a:ext cx="548699" cy="524800"/>
          </a:xfrm>
          <a:prstGeom prst="rect">
            <a:avLst/>
          </a:prstGeom>
        </p:spPr>
        <p:txBody>
          <a:bodyPr lIns="91425" tIns="91425" rIns="91425" bIns="91425" anchor="ctr" anchorCtr="0">
            <a:noAutofit/>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20306821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96114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sv-SE"/>
          </a:p>
        </p:txBody>
      </p:sp>
      <p:sp>
        <p:nvSpPr>
          <p:cNvPr id="4" name="Rectangle 6"/>
          <p:cNvSpPr>
            <a:spLocks noGrp="1" noChangeArrowheads="1"/>
          </p:cNvSpPr>
          <p:nvPr>
            <p:ph type="sldNum" sz="quarter" idx="10"/>
          </p:nvPr>
        </p:nvSpPr>
        <p:spPr>
          <a:ln/>
        </p:spPr>
        <p:txBody>
          <a:bodyPr/>
          <a:lstStyle>
            <a:lvl1pPr>
              <a:defRPr/>
            </a:lvl1pPr>
          </a:lstStyle>
          <a:p>
            <a:pPr>
              <a:defRPr/>
            </a:pPr>
            <a:fld id="{E7DAE75F-6321-4670-994E-51C16AA4F739}" type="slidenum">
              <a:rPr lang="en-GB" altLang="en-US"/>
              <a:pPr>
                <a:defRPr/>
              </a:pPr>
              <a:t>‹#›</a:t>
            </a:fld>
            <a:endParaRPr lang="en-GB" altLang="en-US"/>
          </a:p>
        </p:txBody>
      </p:sp>
    </p:spTree>
    <p:extLst>
      <p:ext uri="{BB962C8B-B14F-4D97-AF65-F5344CB8AC3E}">
        <p14:creationId xmlns:p14="http://schemas.microsoft.com/office/powerpoint/2010/main" val="5642665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Rectangle 6"/>
          <p:cNvSpPr>
            <a:spLocks noGrp="1" noChangeArrowheads="1"/>
          </p:cNvSpPr>
          <p:nvPr>
            <p:ph type="sldNum" sz="quarter" idx="10"/>
          </p:nvPr>
        </p:nvSpPr>
        <p:spPr>
          <a:ln/>
        </p:spPr>
        <p:txBody>
          <a:bodyPr/>
          <a:lstStyle>
            <a:lvl1pPr>
              <a:defRPr/>
            </a:lvl1pPr>
          </a:lstStyle>
          <a:p>
            <a:pPr>
              <a:defRPr/>
            </a:pPr>
            <a:fld id="{DB2BB1EC-279B-4232-B251-1678B7F733E4}" type="slidenum">
              <a:rPr lang="en-GB" altLang="en-US"/>
              <a:pPr>
                <a:defRPr/>
              </a:pPr>
              <a:t>‹#›</a:t>
            </a:fld>
            <a:endParaRPr lang="en-GB" altLang="en-US"/>
          </a:p>
        </p:txBody>
      </p:sp>
    </p:spTree>
    <p:extLst>
      <p:ext uri="{BB962C8B-B14F-4D97-AF65-F5344CB8AC3E}">
        <p14:creationId xmlns:p14="http://schemas.microsoft.com/office/powerpoint/2010/main" val="21925891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sv-S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E3183DFC-D92D-490F-B0AD-4AEC9A87A3EF}" type="slidenum">
              <a:rPr lang="en-GB" altLang="en-US"/>
              <a:pPr>
                <a:defRPr/>
              </a:pPr>
              <a:t>‹#›</a:t>
            </a:fld>
            <a:endParaRPr lang="en-GB" altLang="en-US"/>
          </a:p>
        </p:txBody>
      </p:sp>
    </p:spTree>
    <p:extLst>
      <p:ext uri="{BB962C8B-B14F-4D97-AF65-F5344CB8AC3E}">
        <p14:creationId xmlns:p14="http://schemas.microsoft.com/office/powerpoint/2010/main" val="38502184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sz="half" idx="1"/>
          </p:nvPr>
        </p:nvSpPr>
        <p:spPr>
          <a:xfrm>
            <a:off x="685800" y="1773238"/>
            <a:ext cx="3810000" cy="4968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Content Placeholder 3"/>
          <p:cNvSpPr>
            <a:spLocks noGrp="1"/>
          </p:cNvSpPr>
          <p:nvPr>
            <p:ph sz="half" idx="2"/>
          </p:nvPr>
        </p:nvSpPr>
        <p:spPr>
          <a:xfrm>
            <a:off x="4648200" y="1773238"/>
            <a:ext cx="3810000" cy="4968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Rectangle 6"/>
          <p:cNvSpPr>
            <a:spLocks noGrp="1" noChangeArrowheads="1"/>
          </p:cNvSpPr>
          <p:nvPr>
            <p:ph type="sldNum" sz="quarter" idx="10"/>
          </p:nvPr>
        </p:nvSpPr>
        <p:spPr>
          <a:ln/>
        </p:spPr>
        <p:txBody>
          <a:bodyPr/>
          <a:lstStyle>
            <a:lvl1pPr>
              <a:defRPr/>
            </a:lvl1pPr>
          </a:lstStyle>
          <a:p>
            <a:pPr>
              <a:defRPr/>
            </a:pPr>
            <a:fld id="{2C1AE930-CE58-45FE-8936-E935ACEB9272}" type="slidenum">
              <a:rPr lang="en-GB" altLang="en-US"/>
              <a:pPr>
                <a:defRPr/>
              </a:pPr>
              <a:t>‹#›</a:t>
            </a:fld>
            <a:endParaRPr lang="en-GB" altLang="en-US"/>
          </a:p>
        </p:txBody>
      </p:sp>
    </p:spTree>
    <p:extLst>
      <p:ext uri="{BB962C8B-B14F-4D97-AF65-F5344CB8AC3E}">
        <p14:creationId xmlns:p14="http://schemas.microsoft.com/office/powerpoint/2010/main" val="39012325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Rectangle 6"/>
          <p:cNvSpPr>
            <a:spLocks noGrp="1" noChangeArrowheads="1"/>
          </p:cNvSpPr>
          <p:nvPr>
            <p:ph type="sldNum" sz="quarter" idx="10"/>
          </p:nvPr>
        </p:nvSpPr>
        <p:spPr>
          <a:ln/>
        </p:spPr>
        <p:txBody>
          <a:bodyPr/>
          <a:lstStyle>
            <a:lvl1pPr>
              <a:defRPr/>
            </a:lvl1pPr>
          </a:lstStyle>
          <a:p>
            <a:pPr>
              <a:defRPr/>
            </a:pPr>
            <a:fld id="{5B809C29-3AD7-4110-9239-72CF25344004}" type="slidenum">
              <a:rPr lang="en-GB" altLang="en-US"/>
              <a:pPr>
                <a:defRPr/>
              </a:pPr>
              <a:t>‹#›</a:t>
            </a:fld>
            <a:endParaRPr lang="en-GB" altLang="en-US"/>
          </a:p>
        </p:txBody>
      </p:sp>
    </p:spTree>
    <p:extLst>
      <p:ext uri="{BB962C8B-B14F-4D97-AF65-F5344CB8AC3E}">
        <p14:creationId xmlns:p14="http://schemas.microsoft.com/office/powerpoint/2010/main" val="15894117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Rectangle 6"/>
          <p:cNvSpPr>
            <a:spLocks noGrp="1" noChangeArrowheads="1"/>
          </p:cNvSpPr>
          <p:nvPr>
            <p:ph type="sldNum" sz="quarter" idx="10"/>
          </p:nvPr>
        </p:nvSpPr>
        <p:spPr>
          <a:ln/>
        </p:spPr>
        <p:txBody>
          <a:bodyPr/>
          <a:lstStyle>
            <a:lvl1pPr>
              <a:defRPr/>
            </a:lvl1pPr>
          </a:lstStyle>
          <a:p>
            <a:pPr>
              <a:defRPr/>
            </a:pPr>
            <a:fld id="{D5DE7185-7F4B-469E-AA89-5AA2E05ACDA8}" type="slidenum">
              <a:rPr lang="en-GB" altLang="en-US"/>
              <a:pPr>
                <a:defRPr/>
              </a:pPr>
              <a:t>‹#›</a:t>
            </a:fld>
            <a:endParaRPr lang="en-GB" altLang="en-US"/>
          </a:p>
        </p:txBody>
      </p:sp>
    </p:spTree>
    <p:extLst>
      <p:ext uri="{BB962C8B-B14F-4D97-AF65-F5344CB8AC3E}">
        <p14:creationId xmlns:p14="http://schemas.microsoft.com/office/powerpoint/2010/main" val="797180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Rectangle 6"/>
          <p:cNvSpPr>
            <a:spLocks noGrp="1" noChangeArrowheads="1"/>
          </p:cNvSpPr>
          <p:nvPr>
            <p:ph type="sldNum" sz="quarter" idx="10"/>
          </p:nvPr>
        </p:nvSpPr>
        <p:spPr>
          <a:ln/>
        </p:spPr>
        <p:txBody>
          <a:bodyPr/>
          <a:lstStyle>
            <a:lvl1pPr>
              <a:defRPr/>
            </a:lvl1pPr>
          </a:lstStyle>
          <a:p>
            <a:pPr>
              <a:defRPr/>
            </a:pPr>
            <a:fld id="{DB2BB1EC-279B-4232-B251-1678B7F733E4}" type="slidenum">
              <a:rPr lang="en-GB" altLang="en-US"/>
              <a:pPr>
                <a:defRPr/>
              </a:pPr>
              <a:t>‹#›</a:t>
            </a:fld>
            <a:endParaRPr lang="en-GB" altLang="en-US"/>
          </a:p>
        </p:txBody>
      </p:sp>
    </p:spTree>
    <p:extLst>
      <p:ext uri="{BB962C8B-B14F-4D97-AF65-F5344CB8AC3E}">
        <p14:creationId xmlns:p14="http://schemas.microsoft.com/office/powerpoint/2010/main" val="15787115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a:xfrm>
            <a:off x="107950" y="63500"/>
            <a:ext cx="4392613" cy="557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sv-SE" sz="2400">
              <a:solidFill>
                <a:srgbClr val="FFFFFF"/>
              </a:solidFill>
            </a:endParaRPr>
          </a:p>
        </p:txBody>
      </p:sp>
      <p:pic>
        <p:nvPicPr>
          <p:cNvPr id="3" name="Bildobjekt 9" descr="Chalmers Univ logo_svart.emf"/>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23850" y="171450"/>
            <a:ext cx="11049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ildobjekt 8" descr="Logo GUeng_leftSV.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35150" y="63500"/>
            <a:ext cx="2551113"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Rak 12"/>
          <p:cNvCxnSpPr>
            <a:cxnSpLocks noChangeShapeType="1"/>
          </p:cNvCxnSpPr>
          <p:nvPr userDrawn="1"/>
        </p:nvCxnSpPr>
        <p:spPr bwMode="auto">
          <a:xfrm rot="5400000">
            <a:off x="1526381" y="240507"/>
            <a:ext cx="185737" cy="0"/>
          </a:xfrm>
          <a:prstGeom prst="line">
            <a:avLst/>
          </a:prstGeom>
          <a:noFill/>
          <a:ln w="6350" algn="ctr">
            <a:solidFill>
              <a:schemeClr val="tx1"/>
            </a:solidFill>
            <a:round/>
            <a:headEnd/>
            <a:tailEnd/>
          </a:ln>
          <a:extLst>
            <a:ext uri="{909E8E84-426E-40DD-AFC4-6F175D3DCCD1}">
              <a14:hiddenFill xmlns:a14="http://schemas.microsoft.com/office/drawing/2010/main">
                <a:noFill/>
              </a14:hiddenFill>
            </a:ext>
          </a:extLst>
        </p:spPr>
      </p:cxnSp>
      <p:sp>
        <p:nvSpPr>
          <p:cNvPr id="6" name="Rectangle 6"/>
          <p:cNvSpPr>
            <a:spLocks noGrp="1" noChangeArrowheads="1"/>
          </p:cNvSpPr>
          <p:nvPr>
            <p:ph type="sldNum" sz="quarter" idx="10"/>
          </p:nvPr>
        </p:nvSpPr>
        <p:spPr/>
        <p:txBody>
          <a:bodyPr/>
          <a:lstStyle>
            <a:lvl1pPr>
              <a:defRPr/>
            </a:lvl1pPr>
          </a:lstStyle>
          <a:p>
            <a:pPr>
              <a:defRPr/>
            </a:pPr>
            <a:fld id="{ED9F68ED-6928-4353-A147-A08F5B46ECAA}" type="slidenum">
              <a:rPr lang="en-GB" altLang="en-US"/>
              <a:pPr>
                <a:defRPr/>
              </a:pPr>
              <a:t>‹#›</a:t>
            </a:fld>
            <a:endParaRPr lang="en-GB" altLang="en-US"/>
          </a:p>
        </p:txBody>
      </p:sp>
    </p:spTree>
    <p:extLst>
      <p:ext uri="{BB962C8B-B14F-4D97-AF65-F5344CB8AC3E}">
        <p14:creationId xmlns:p14="http://schemas.microsoft.com/office/powerpoint/2010/main" val="29901913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sv-S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3C4C334F-ADE3-412D-9CFB-83A95FDCAA5C}" type="slidenum">
              <a:rPr lang="en-GB" altLang="en-US"/>
              <a:pPr>
                <a:defRPr/>
              </a:pPr>
              <a:t>‹#›</a:t>
            </a:fld>
            <a:endParaRPr lang="en-GB" altLang="en-US"/>
          </a:p>
        </p:txBody>
      </p:sp>
    </p:spTree>
    <p:extLst>
      <p:ext uri="{BB962C8B-B14F-4D97-AF65-F5344CB8AC3E}">
        <p14:creationId xmlns:p14="http://schemas.microsoft.com/office/powerpoint/2010/main" val="16265100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userDrawn="1"/>
        </p:nvSpPr>
        <p:spPr>
          <a:xfrm>
            <a:off x="107950" y="63500"/>
            <a:ext cx="4392613" cy="557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sv-SE" sz="2400">
              <a:solidFill>
                <a:srgbClr val="FFFFFF"/>
              </a:solidFill>
            </a:endParaRPr>
          </a:p>
        </p:txBody>
      </p:sp>
      <p:pic>
        <p:nvPicPr>
          <p:cNvPr id="6" name="Bildobjekt 9" descr="Chalmers Univ logo_svart.emf"/>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23850" y="171450"/>
            <a:ext cx="11049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dobjekt 8" descr="Logo GUeng_leftSV.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35150" y="63500"/>
            <a:ext cx="2551113"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Rak 12"/>
          <p:cNvCxnSpPr>
            <a:cxnSpLocks noChangeShapeType="1"/>
          </p:cNvCxnSpPr>
          <p:nvPr userDrawn="1"/>
        </p:nvCxnSpPr>
        <p:spPr bwMode="auto">
          <a:xfrm rot="5400000">
            <a:off x="1526381" y="240507"/>
            <a:ext cx="185737" cy="0"/>
          </a:xfrm>
          <a:prstGeom prst="line">
            <a:avLst/>
          </a:prstGeom>
          <a:noFill/>
          <a:ln w="6350" algn="ctr">
            <a:solidFill>
              <a:schemeClr val="tx1"/>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sv-S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Rectangle 6"/>
          <p:cNvSpPr>
            <a:spLocks noGrp="1" noChangeArrowheads="1"/>
          </p:cNvSpPr>
          <p:nvPr>
            <p:ph type="sldNum" sz="quarter" idx="10"/>
          </p:nvPr>
        </p:nvSpPr>
        <p:spPr/>
        <p:txBody>
          <a:bodyPr/>
          <a:lstStyle>
            <a:lvl1pPr>
              <a:defRPr/>
            </a:lvl1pPr>
          </a:lstStyle>
          <a:p>
            <a:pPr>
              <a:defRPr/>
            </a:pPr>
            <a:fld id="{BDFC43B4-4E43-4BB5-A525-A793AF798A7D}" type="slidenum">
              <a:rPr lang="en-GB" altLang="en-US"/>
              <a:pPr>
                <a:defRPr/>
              </a:pPr>
              <a:t>‹#›</a:t>
            </a:fld>
            <a:endParaRPr lang="en-GB" altLang="en-US"/>
          </a:p>
        </p:txBody>
      </p:sp>
    </p:spTree>
    <p:extLst>
      <p:ext uri="{BB962C8B-B14F-4D97-AF65-F5344CB8AC3E}">
        <p14:creationId xmlns:p14="http://schemas.microsoft.com/office/powerpoint/2010/main" val="28972795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Rectangle 6"/>
          <p:cNvSpPr>
            <a:spLocks noGrp="1" noChangeArrowheads="1"/>
          </p:cNvSpPr>
          <p:nvPr>
            <p:ph type="sldNum" sz="quarter" idx="10"/>
          </p:nvPr>
        </p:nvSpPr>
        <p:spPr>
          <a:ln/>
        </p:spPr>
        <p:txBody>
          <a:bodyPr/>
          <a:lstStyle>
            <a:lvl1pPr>
              <a:defRPr/>
            </a:lvl1pPr>
          </a:lstStyle>
          <a:p>
            <a:pPr>
              <a:defRPr/>
            </a:pPr>
            <a:fld id="{A40C3C04-A49B-4C8C-941A-7ABB69D95FE8}" type="slidenum">
              <a:rPr lang="en-GB" altLang="en-US"/>
              <a:pPr>
                <a:defRPr/>
              </a:pPr>
              <a:t>‹#›</a:t>
            </a:fld>
            <a:endParaRPr lang="en-GB" altLang="en-US"/>
          </a:p>
        </p:txBody>
      </p:sp>
    </p:spTree>
    <p:extLst>
      <p:ext uri="{BB962C8B-B14F-4D97-AF65-F5344CB8AC3E}">
        <p14:creationId xmlns:p14="http://schemas.microsoft.com/office/powerpoint/2010/main" val="15315444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92150"/>
            <a:ext cx="1943100" cy="6049963"/>
          </a:xfrm>
        </p:spPr>
        <p:txBody>
          <a:bodyPr vert="eaVert"/>
          <a:lstStyle/>
          <a:p>
            <a:r>
              <a:rPr lang="en-US" smtClean="0"/>
              <a:t>Click to edit Master title style</a:t>
            </a:r>
            <a:endParaRPr lang="sv-SE"/>
          </a:p>
        </p:txBody>
      </p:sp>
      <p:sp>
        <p:nvSpPr>
          <p:cNvPr id="3" name="Vertical Text Placeholder 2"/>
          <p:cNvSpPr>
            <a:spLocks noGrp="1"/>
          </p:cNvSpPr>
          <p:nvPr>
            <p:ph type="body" orient="vert" idx="1"/>
          </p:nvPr>
        </p:nvSpPr>
        <p:spPr>
          <a:xfrm>
            <a:off x="685800" y="692150"/>
            <a:ext cx="56769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Rectangle 6"/>
          <p:cNvSpPr>
            <a:spLocks noGrp="1" noChangeArrowheads="1"/>
          </p:cNvSpPr>
          <p:nvPr>
            <p:ph type="sldNum" sz="quarter" idx="10"/>
          </p:nvPr>
        </p:nvSpPr>
        <p:spPr>
          <a:ln/>
        </p:spPr>
        <p:txBody>
          <a:bodyPr/>
          <a:lstStyle>
            <a:lvl1pPr>
              <a:defRPr/>
            </a:lvl1pPr>
          </a:lstStyle>
          <a:p>
            <a:pPr>
              <a:defRPr/>
            </a:pPr>
            <a:fld id="{AAD2289C-0A04-41FC-BF12-BC18DEFA3721}" type="slidenum">
              <a:rPr lang="en-GB" altLang="en-US"/>
              <a:pPr>
                <a:defRPr/>
              </a:pPr>
              <a:t>‹#›</a:t>
            </a:fld>
            <a:endParaRPr lang="en-GB" altLang="en-US"/>
          </a:p>
        </p:txBody>
      </p:sp>
    </p:spTree>
    <p:extLst>
      <p:ext uri="{BB962C8B-B14F-4D97-AF65-F5344CB8AC3E}">
        <p14:creationId xmlns:p14="http://schemas.microsoft.com/office/powerpoint/2010/main" val="32478767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1" y="593367"/>
            <a:ext cx="8520599" cy="7635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1" y="1536633"/>
            <a:ext cx="8520599"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pPr>
              <a:spcBef>
                <a:spcPts val="0"/>
              </a:spcBef>
            </a:pPr>
            <a:fld id="{00000000-1234-1234-1234-123412341234}" type="slidenum">
              <a:rPr lang="en-GB" smtClean="0"/>
              <a:pPr>
                <a:spcBef>
                  <a:spcPts val="0"/>
                </a:spcBef>
              </a:pPr>
              <a:t>‹#›</a:t>
            </a:fld>
            <a:endParaRPr lang="en-GB"/>
          </a:p>
        </p:txBody>
      </p:sp>
    </p:spTree>
    <p:extLst>
      <p:ext uri="{BB962C8B-B14F-4D97-AF65-F5344CB8AC3E}">
        <p14:creationId xmlns:p14="http://schemas.microsoft.com/office/powerpoint/2010/main" val="8710070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95746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sv-SE"/>
          </a:p>
        </p:txBody>
      </p:sp>
      <p:sp>
        <p:nvSpPr>
          <p:cNvPr id="4" name="Rectangle 6"/>
          <p:cNvSpPr>
            <a:spLocks noGrp="1" noChangeArrowheads="1"/>
          </p:cNvSpPr>
          <p:nvPr>
            <p:ph type="sldNum" sz="quarter" idx="10"/>
          </p:nvPr>
        </p:nvSpPr>
        <p:spPr>
          <a:ln/>
        </p:spPr>
        <p:txBody>
          <a:bodyPr/>
          <a:lstStyle>
            <a:lvl1pPr>
              <a:defRPr/>
            </a:lvl1pPr>
          </a:lstStyle>
          <a:p>
            <a:pPr>
              <a:defRPr/>
            </a:pPr>
            <a:fld id="{E7DAE75F-6321-4670-994E-51C16AA4F739}" type="slidenum">
              <a:rPr lang="en-GB" altLang="en-US"/>
              <a:pPr>
                <a:defRPr/>
              </a:pPr>
              <a:t>‹#›</a:t>
            </a:fld>
            <a:endParaRPr lang="en-GB" altLang="en-US"/>
          </a:p>
        </p:txBody>
      </p:sp>
    </p:spTree>
    <p:extLst>
      <p:ext uri="{BB962C8B-B14F-4D97-AF65-F5344CB8AC3E}">
        <p14:creationId xmlns:p14="http://schemas.microsoft.com/office/powerpoint/2010/main" val="39787213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Rectangle 6"/>
          <p:cNvSpPr>
            <a:spLocks noGrp="1" noChangeArrowheads="1"/>
          </p:cNvSpPr>
          <p:nvPr>
            <p:ph type="sldNum" sz="quarter" idx="10"/>
          </p:nvPr>
        </p:nvSpPr>
        <p:spPr>
          <a:ln/>
        </p:spPr>
        <p:txBody>
          <a:bodyPr/>
          <a:lstStyle>
            <a:lvl1pPr>
              <a:defRPr/>
            </a:lvl1pPr>
          </a:lstStyle>
          <a:p>
            <a:pPr>
              <a:defRPr/>
            </a:pPr>
            <a:fld id="{DB2BB1EC-279B-4232-B251-1678B7F733E4}" type="slidenum">
              <a:rPr lang="en-GB" altLang="en-US"/>
              <a:pPr>
                <a:defRPr/>
              </a:pPr>
              <a:t>‹#›</a:t>
            </a:fld>
            <a:endParaRPr lang="en-GB" altLang="en-US"/>
          </a:p>
        </p:txBody>
      </p:sp>
    </p:spTree>
    <p:extLst>
      <p:ext uri="{BB962C8B-B14F-4D97-AF65-F5344CB8AC3E}">
        <p14:creationId xmlns:p14="http://schemas.microsoft.com/office/powerpoint/2010/main" val="41609129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sv-S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E3183DFC-D92D-490F-B0AD-4AEC9A87A3EF}" type="slidenum">
              <a:rPr lang="en-GB" altLang="en-US"/>
              <a:pPr>
                <a:defRPr/>
              </a:pPr>
              <a:t>‹#›</a:t>
            </a:fld>
            <a:endParaRPr lang="en-GB" altLang="en-US"/>
          </a:p>
        </p:txBody>
      </p:sp>
    </p:spTree>
    <p:extLst>
      <p:ext uri="{BB962C8B-B14F-4D97-AF65-F5344CB8AC3E}">
        <p14:creationId xmlns:p14="http://schemas.microsoft.com/office/powerpoint/2010/main" val="1389397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sv-S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E3183DFC-D92D-490F-B0AD-4AEC9A87A3EF}" type="slidenum">
              <a:rPr lang="en-GB" altLang="en-US"/>
              <a:pPr>
                <a:defRPr/>
              </a:pPr>
              <a:t>‹#›</a:t>
            </a:fld>
            <a:endParaRPr lang="en-GB" altLang="en-US"/>
          </a:p>
        </p:txBody>
      </p:sp>
    </p:spTree>
    <p:extLst>
      <p:ext uri="{BB962C8B-B14F-4D97-AF65-F5344CB8AC3E}">
        <p14:creationId xmlns:p14="http://schemas.microsoft.com/office/powerpoint/2010/main" val="33922285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sz="half" idx="1"/>
          </p:nvPr>
        </p:nvSpPr>
        <p:spPr>
          <a:xfrm>
            <a:off x="685800" y="1773238"/>
            <a:ext cx="3810000" cy="4968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Content Placeholder 3"/>
          <p:cNvSpPr>
            <a:spLocks noGrp="1"/>
          </p:cNvSpPr>
          <p:nvPr>
            <p:ph sz="half" idx="2"/>
          </p:nvPr>
        </p:nvSpPr>
        <p:spPr>
          <a:xfrm>
            <a:off x="4648200" y="1773238"/>
            <a:ext cx="3810000" cy="4968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Rectangle 6"/>
          <p:cNvSpPr>
            <a:spLocks noGrp="1" noChangeArrowheads="1"/>
          </p:cNvSpPr>
          <p:nvPr>
            <p:ph type="sldNum" sz="quarter" idx="10"/>
          </p:nvPr>
        </p:nvSpPr>
        <p:spPr>
          <a:ln/>
        </p:spPr>
        <p:txBody>
          <a:bodyPr/>
          <a:lstStyle>
            <a:lvl1pPr>
              <a:defRPr/>
            </a:lvl1pPr>
          </a:lstStyle>
          <a:p>
            <a:pPr>
              <a:defRPr/>
            </a:pPr>
            <a:fld id="{2C1AE930-CE58-45FE-8936-E935ACEB9272}" type="slidenum">
              <a:rPr lang="en-GB" altLang="en-US"/>
              <a:pPr>
                <a:defRPr/>
              </a:pPr>
              <a:t>‹#›</a:t>
            </a:fld>
            <a:endParaRPr lang="en-GB" altLang="en-US"/>
          </a:p>
        </p:txBody>
      </p:sp>
    </p:spTree>
    <p:extLst>
      <p:ext uri="{BB962C8B-B14F-4D97-AF65-F5344CB8AC3E}">
        <p14:creationId xmlns:p14="http://schemas.microsoft.com/office/powerpoint/2010/main" val="39739729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Rectangle 6"/>
          <p:cNvSpPr>
            <a:spLocks noGrp="1" noChangeArrowheads="1"/>
          </p:cNvSpPr>
          <p:nvPr>
            <p:ph type="sldNum" sz="quarter" idx="10"/>
          </p:nvPr>
        </p:nvSpPr>
        <p:spPr>
          <a:ln/>
        </p:spPr>
        <p:txBody>
          <a:bodyPr/>
          <a:lstStyle>
            <a:lvl1pPr>
              <a:defRPr/>
            </a:lvl1pPr>
          </a:lstStyle>
          <a:p>
            <a:pPr>
              <a:defRPr/>
            </a:pPr>
            <a:fld id="{5B809C29-3AD7-4110-9239-72CF25344004}" type="slidenum">
              <a:rPr lang="en-GB" altLang="en-US"/>
              <a:pPr>
                <a:defRPr/>
              </a:pPr>
              <a:t>‹#›</a:t>
            </a:fld>
            <a:endParaRPr lang="en-GB" altLang="en-US"/>
          </a:p>
        </p:txBody>
      </p:sp>
    </p:spTree>
    <p:extLst>
      <p:ext uri="{BB962C8B-B14F-4D97-AF65-F5344CB8AC3E}">
        <p14:creationId xmlns:p14="http://schemas.microsoft.com/office/powerpoint/2010/main" val="32365452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Rectangle 6"/>
          <p:cNvSpPr>
            <a:spLocks noGrp="1" noChangeArrowheads="1"/>
          </p:cNvSpPr>
          <p:nvPr>
            <p:ph type="sldNum" sz="quarter" idx="10"/>
          </p:nvPr>
        </p:nvSpPr>
        <p:spPr>
          <a:ln/>
        </p:spPr>
        <p:txBody>
          <a:bodyPr/>
          <a:lstStyle>
            <a:lvl1pPr>
              <a:defRPr/>
            </a:lvl1pPr>
          </a:lstStyle>
          <a:p>
            <a:pPr>
              <a:defRPr/>
            </a:pPr>
            <a:fld id="{D5DE7185-7F4B-469E-AA89-5AA2E05ACDA8}" type="slidenum">
              <a:rPr lang="en-GB" altLang="en-US"/>
              <a:pPr>
                <a:defRPr/>
              </a:pPr>
              <a:t>‹#›</a:t>
            </a:fld>
            <a:endParaRPr lang="en-GB" altLang="en-US"/>
          </a:p>
        </p:txBody>
      </p:sp>
    </p:spTree>
    <p:extLst>
      <p:ext uri="{BB962C8B-B14F-4D97-AF65-F5344CB8AC3E}">
        <p14:creationId xmlns:p14="http://schemas.microsoft.com/office/powerpoint/2010/main" val="23188781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a:xfrm>
            <a:off x="107950" y="63500"/>
            <a:ext cx="4392613" cy="557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sv-SE" sz="2400">
              <a:solidFill>
                <a:srgbClr val="FFFFFF"/>
              </a:solidFill>
            </a:endParaRPr>
          </a:p>
        </p:txBody>
      </p:sp>
      <p:pic>
        <p:nvPicPr>
          <p:cNvPr id="3" name="Bildobjekt 9" descr="Chalmers Univ logo_svart.emf"/>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23850" y="171450"/>
            <a:ext cx="11049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ildobjekt 8" descr="Logo GUeng_leftSV.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35150" y="63500"/>
            <a:ext cx="2551113"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Rak 12"/>
          <p:cNvCxnSpPr>
            <a:cxnSpLocks noChangeShapeType="1"/>
          </p:cNvCxnSpPr>
          <p:nvPr userDrawn="1"/>
        </p:nvCxnSpPr>
        <p:spPr bwMode="auto">
          <a:xfrm rot="5400000">
            <a:off x="1526381" y="240507"/>
            <a:ext cx="185737" cy="0"/>
          </a:xfrm>
          <a:prstGeom prst="line">
            <a:avLst/>
          </a:prstGeom>
          <a:noFill/>
          <a:ln w="6350" algn="ctr">
            <a:solidFill>
              <a:schemeClr val="tx1"/>
            </a:solidFill>
            <a:round/>
            <a:headEnd/>
            <a:tailEnd/>
          </a:ln>
          <a:extLst>
            <a:ext uri="{909E8E84-426E-40DD-AFC4-6F175D3DCCD1}">
              <a14:hiddenFill xmlns:a14="http://schemas.microsoft.com/office/drawing/2010/main">
                <a:noFill/>
              </a14:hiddenFill>
            </a:ext>
          </a:extLst>
        </p:spPr>
      </p:cxnSp>
      <p:sp>
        <p:nvSpPr>
          <p:cNvPr id="6" name="Rectangle 6"/>
          <p:cNvSpPr>
            <a:spLocks noGrp="1" noChangeArrowheads="1"/>
          </p:cNvSpPr>
          <p:nvPr>
            <p:ph type="sldNum" sz="quarter" idx="10"/>
          </p:nvPr>
        </p:nvSpPr>
        <p:spPr/>
        <p:txBody>
          <a:bodyPr/>
          <a:lstStyle>
            <a:lvl1pPr>
              <a:defRPr/>
            </a:lvl1pPr>
          </a:lstStyle>
          <a:p>
            <a:pPr>
              <a:defRPr/>
            </a:pPr>
            <a:fld id="{ED9F68ED-6928-4353-A147-A08F5B46ECAA}" type="slidenum">
              <a:rPr lang="en-GB" altLang="en-US"/>
              <a:pPr>
                <a:defRPr/>
              </a:pPr>
              <a:t>‹#›</a:t>
            </a:fld>
            <a:endParaRPr lang="en-GB" altLang="en-US"/>
          </a:p>
        </p:txBody>
      </p:sp>
    </p:spTree>
    <p:extLst>
      <p:ext uri="{BB962C8B-B14F-4D97-AF65-F5344CB8AC3E}">
        <p14:creationId xmlns:p14="http://schemas.microsoft.com/office/powerpoint/2010/main" val="23664904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sv-S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3C4C334F-ADE3-412D-9CFB-83A95FDCAA5C}" type="slidenum">
              <a:rPr lang="en-GB" altLang="en-US"/>
              <a:pPr>
                <a:defRPr/>
              </a:pPr>
              <a:t>‹#›</a:t>
            </a:fld>
            <a:endParaRPr lang="en-GB" altLang="en-US"/>
          </a:p>
        </p:txBody>
      </p:sp>
    </p:spTree>
    <p:extLst>
      <p:ext uri="{BB962C8B-B14F-4D97-AF65-F5344CB8AC3E}">
        <p14:creationId xmlns:p14="http://schemas.microsoft.com/office/powerpoint/2010/main" val="36948590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userDrawn="1"/>
        </p:nvSpPr>
        <p:spPr>
          <a:xfrm>
            <a:off x="107950" y="63500"/>
            <a:ext cx="4392613" cy="557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sv-SE" sz="2400">
              <a:solidFill>
                <a:srgbClr val="FFFFFF"/>
              </a:solidFill>
            </a:endParaRPr>
          </a:p>
        </p:txBody>
      </p:sp>
      <p:pic>
        <p:nvPicPr>
          <p:cNvPr id="6" name="Bildobjekt 9" descr="Chalmers Univ logo_svart.emf"/>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23850" y="171450"/>
            <a:ext cx="11049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dobjekt 8" descr="Logo GUeng_leftSV.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35150" y="63500"/>
            <a:ext cx="2551113"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Rak 12"/>
          <p:cNvCxnSpPr>
            <a:cxnSpLocks noChangeShapeType="1"/>
          </p:cNvCxnSpPr>
          <p:nvPr userDrawn="1"/>
        </p:nvCxnSpPr>
        <p:spPr bwMode="auto">
          <a:xfrm rot="5400000">
            <a:off x="1526381" y="240507"/>
            <a:ext cx="185737" cy="0"/>
          </a:xfrm>
          <a:prstGeom prst="line">
            <a:avLst/>
          </a:prstGeom>
          <a:noFill/>
          <a:ln w="6350" algn="ctr">
            <a:solidFill>
              <a:schemeClr val="tx1"/>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sv-S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Rectangle 6"/>
          <p:cNvSpPr>
            <a:spLocks noGrp="1" noChangeArrowheads="1"/>
          </p:cNvSpPr>
          <p:nvPr>
            <p:ph type="sldNum" sz="quarter" idx="10"/>
          </p:nvPr>
        </p:nvSpPr>
        <p:spPr/>
        <p:txBody>
          <a:bodyPr/>
          <a:lstStyle>
            <a:lvl1pPr>
              <a:defRPr/>
            </a:lvl1pPr>
          </a:lstStyle>
          <a:p>
            <a:pPr>
              <a:defRPr/>
            </a:pPr>
            <a:fld id="{BDFC43B4-4E43-4BB5-A525-A793AF798A7D}" type="slidenum">
              <a:rPr lang="en-GB" altLang="en-US"/>
              <a:pPr>
                <a:defRPr/>
              </a:pPr>
              <a:t>‹#›</a:t>
            </a:fld>
            <a:endParaRPr lang="en-GB" altLang="en-US"/>
          </a:p>
        </p:txBody>
      </p:sp>
    </p:spTree>
    <p:extLst>
      <p:ext uri="{BB962C8B-B14F-4D97-AF65-F5344CB8AC3E}">
        <p14:creationId xmlns:p14="http://schemas.microsoft.com/office/powerpoint/2010/main" val="25284407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Rectangle 6"/>
          <p:cNvSpPr>
            <a:spLocks noGrp="1" noChangeArrowheads="1"/>
          </p:cNvSpPr>
          <p:nvPr>
            <p:ph type="sldNum" sz="quarter" idx="10"/>
          </p:nvPr>
        </p:nvSpPr>
        <p:spPr>
          <a:ln/>
        </p:spPr>
        <p:txBody>
          <a:bodyPr/>
          <a:lstStyle>
            <a:lvl1pPr>
              <a:defRPr/>
            </a:lvl1pPr>
          </a:lstStyle>
          <a:p>
            <a:pPr>
              <a:defRPr/>
            </a:pPr>
            <a:fld id="{A40C3C04-A49B-4C8C-941A-7ABB69D95FE8}" type="slidenum">
              <a:rPr lang="en-GB" altLang="en-US"/>
              <a:pPr>
                <a:defRPr/>
              </a:pPr>
              <a:t>‹#›</a:t>
            </a:fld>
            <a:endParaRPr lang="en-GB" altLang="en-US"/>
          </a:p>
        </p:txBody>
      </p:sp>
    </p:spTree>
    <p:extLst>
      <p:ext uri="{BB962C8B-B14F-4D97-AF65-F5344CB8AC3E}">
        <p14:creationId xmlns:p14="http://schemas.microsoft.com/office/powerpoint/2010/main" val="9813211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92150"/>
            <a:ext cx="1943100" cy="6049963"/>
          </a:xfrm>
        </p:spPr>
        <p:txBody>
          <a:bodyPr vert="eaVert"/>
          <a:lstStyle/>
          <a:p>
            <a:r>
              <a:rPr lang="en-US" smtClean="0"/>
              <a:t>Click to edit Master title style</a:t>
            </a:r>
            <a:endParaRPr lang="sv-SE"/>
          </a:p>
        </p:txBody>
      </p:sp>
      <p:sp>
        <p:nvSpPr>
          <p:cNvPr id="3" name="Vertical Text Placeholder 2"/>
          <p:cNvSpPr>
            <a:spLocks noGrp="1"/>
          </p:cNvSpPr>
          <p:nvPr>
            <p:ph type="body" orient="vert" idx="1"/>
          </p:nvPr>
        </p:nvSpPr>
        <p:spPr>
          <a:xfrm>
            <a:off x="685800" y="692150"/>
            <a:ext cx="56769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Rectangle 6"/>
          <p:cNvSpPr>
            <a:spLocks noGrp="1" noChangeArrowheads="1"/>
          </p:cNvSpPr>
          <p:nvPr>
            <p:ph type="sldNum" sz="quarter" idx="10"/>
          </p:nvPr>
        </p:nvSpPr>
        <p:spPr>
          <a:ln/>
        </p:spPr>
        <p:txBody>
          <a:bodyPr/>
          <a:lstStyle>
            <a:lvl1pPr>
              <a:defRPr/>
            </a:lvl1pPr>
          </a:lstStyle>
          <a:p>
            <a:pPr>
              <a:defRPr/>
            </a:pPr>
            <a:fld id="{AAD2289C-0A04-41FC-BF12-BC18DEFA3721}" type="slidenum">
              <a:rPr lang="en-GB" altLang="en-US"/>
              <a:pPr>
                <a:defRPr/>
              </a:pPr>
              <a:t>‹#›</a:t>
            </a:fld>
            <a:endParaRPr lang="en-GB" altLang="en-US"/>
          </a:p>
        </p:txBody>
      </p:sp>
    </p:spTree>
    <p:extLst>
      <p:ext uri="{BB962C8B-B14F-4D97-AF65-F5344CB8AC3E}">
        <p14:creationId xmlns:p14="http://schemas.microsoft.com/office/powerpoint/2010/main" val="23489952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1" y="593367"/>
            <a:ext cx="8520599" cy="7635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1" y="1536633"/>
            <a:ext cx="8520599"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pPr>
              <a:spcBef>
                <a:spcPts val="0"/>
              </a:spcBef>
            </a:pPr>
            <a:fld id="{00000000-1234-1234-1234-123412341234}" type="slidenum">
              <a:rPr lang="en-GB" smtClean="0"/>
              <a:pPr>
                <a:spcBef>
                  <a:spcPts val="0"/>
                </a:spcBef>
              </a:pPr>
              <a:t>‹#›</a:t>
            </a:fld>
            <a:endParaRPr lang="en-GB"/>
          </a:p>
        </p:txBody>
      </p:sp>
    </p:spTree>
    <p:extLst>
      <p:ext uri="{BB962C8B-B14F-4D97-AF65-F5344CB8AC3E}">
        <p14:creationId xmlns:p14="http://schemas.microsoft.com/office/powerpoint/2010/main" val="30364853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107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sz="half" idx="1"/>
          </p:nvPr>
        </p:nvSpPr>
        <p:spPr>
          <a:xfrm>
            <a:off x="685800" y="1773240"/>
            <a:ext cx="3810000" cy="496887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Content Placeholder 3"/>
          <p:cNvSpPr>
            <a:spLocks noGrp="1"/>
          </p:cNvSpPr>
          <p:nvPr>
            <p:ph sz="half" idx="2"/>
          </p:nvPr>
        </p:nvSpPr>
        <p:spPr>
          <a:xfrm>
            <a:off x="4648200" y="1773240"/>
            <a:ext cx="3810000" cy="496887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Rectangle 6"/>
          <p:cNvSpPr>
            <a:spLocks noGrp="1" noChangeArrowheads="1"/>
          </p:cNvSpPr>
          <p:nvPr>
            <p:ph type="sldNum" sz="quarter" idx="10"/>
          </p:nvPr>
        </p:nvSpPr>
        <p:spPr>
          <a:ln/>
        </p:spPr>
        <p:txBody>
          <a:bodyPr/>
          <a:lstStyle>
            <a:lvl1pPr>
              <a:defRPr/>
            </a:lvl1pPr>
          </a:lstStyle>
          <a:p>
            <a:pPr>
              <a:defRPr/>
            </a:pPr>
            <a:fld id="{2C1AE930-CE58-45FE-8936-E935ACEB9272}" type="slidenum">
              <a:rPr lang="en-GB" altLang="en-US"/>
              <a:pPr>
                <a:defRPr/>
              </a:pPr>
              <a:t>‹#›</a:t>
            </a:fld>
            <a:endParaRPr lang="en-GB" altLang="en-US"/>
          </a:p>
        </p:txBody>
      </p:sp>
    </p:spTree>
    <p:extLst>
      <p:ext uri="{BB962C8B-B14F-4D97-AF65-F5344CB8AC3E}">
        <p14:creationId xmlns:p14="http://schemas.microsoft.com/office/powerpoint/2010/main" val="26078282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sv-SE"/>
          </a:p>
        </p:txBody>
      </p:sp>
      <p:sp>
        <p:nvSpPr>
          <p:cNvPr id="4" name="Rectangle 6"/>
          <p:cNvSpPr>
            <a:spLocks noGrp="1" noChangeArrowheads="1"/>
          </p:cNvSpPr>
          <p:nvPr>
            <p:ph type="sldNum" sz="quarter" idx="10"/>
          </p:nvPr>
        </p:nvSpPr>
        <p:spPr>
          <a:ln/>
        </p:spPr>
        <p:txBody>
          <a:bodyPr/>
          <a:lstStyle>
            <a:lvl1pPr>
              <a:defRPr/>
            </a:lvl1pPr>
          </a:lstStyle>
          <a:p>
            <a:pPr>
              <a:defRPr/>
            </a:pPr>
            <a:fld id="{E7DAE75F-6321-4670-994E-51C16AA4F739}" type="slidenum">
              <a:rPr lang="en-GB" altLang="en-US"/>
              <a:pPr>
                <a:defRPr/>
              </a:pPr>
              <a:t>‹#›</a:t>
            </a:fld>
            <a:endParaRPr lang="en-GB" altLang="en-US"/>
          </a:p>
        </p:txBody>
      </p:sp>
    </p:spTree>
    <p:extLst>
      <p:ext uri="{BB962C8B-B14F-4D97-AF65-F5344CB8AC3E}">
        <p14:creationId xmlns:p14="http://schemas.microsoft.com/office/powerpoint/2010/main" val="17195700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Rectangle 6"/>
          <p:cNvSpPr>
            <a:spLocks noGrp="1" noChangeArrowheads="1"/>
          </p:cNvSpPr>
          <p:nvPr>
            <p:ph type="sldNum" sz="quarter" idx="10"/>
          </p:nvPr>
        </p:nvSpPr>
        <p:spPr>
          <a:ln/>
        </p:spPr>
        <p:txBody>
          <a:bodyPr/>
          <a:lstStyle>
            <a:lvl1pPr>
              <a:defRPr/>
            </a:lvl1pPr>
          </a:lstStyle>
          <a:p>
            <a:pPr>
              <a:defRPr/>
            </a:pPr>
            <a:fld id="{DB2BB1EC-279B-4232-B251-1678B7F733E4}" type="slidenum">
              <a:rPr lang="en-GB" altLang="en-US"/>
              <a:pPr>
                <a:defRPr/>
              </a:pPr>
              <a:t>‹#›</a:t>
            </a:fld>
            <a:endParaRPr lang="en-GB" altLang="en-US"/>
          </a:p>
        </p:txBody>
      </p:sp>
    </p:spTree>
    <p:extLst>
      <p:ext uri="{BB962C8B-B14F-4D97-AF65-F5344CB8AC3E}">
        <p14:creationId xmlns:p14="http://schemas.microsoft.com/office/powerpoint/2010/main" val="34282315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sv-S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E3183DFC-D92D-490F-B0AD-4AEC9A87A3EF}" type="slidenum">
              <a:rPr lang="en-GB" altLang="en-US"/>
              <a:pPr>
                <a:defRPr/>
              </a:pPr>
              <a:t>‹#›</a:t>
            </a:fld>
            <a:endParaRPr lang="en-GB" altLang="en-US"/>
          </a:p>
        </p:txBody>
      </p:sp>
    </p:spTree>
    <p:extLst>
      <p:ext uri="{BB962C8B-B14F-4D97-AF65-F5344CB8AC3E}">
        <p14:creationId xmlns:p14="http://schemas.microsoft.com/office/powerpoint/2010/main" val="24019116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sz="half" idx="1"/>
          </p:nvPr>
        </p:nvSpPr>
        <p:spPr>
          <a:xfrm>
            <a:off x="685800" y="1773238"/>
            <a:ext cx="3810000" cy="4968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Content Placeholder 3"/>
          <p:cNvSpPr>
            <a:spLocks noGrp="1"/>
          </p:cNvSpPr>
          <p:nvPr>
            <p:ph sz="half" idx="2"/>
          </p:nvPr>
        </p:nvSpPr>
        <p:spPr>
          <a:xfrm>
            <a:off x="4648200" y="1773238"/>
            <a:ext cx="3810000" cy="4968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Rectangle 6"/>
          <p:cNvSpPr>
            <a:spLocks noGrp="1" noChangeArrowheads="1"/>
          </p:cNvSpPr>
          <p:nvPr>
            <p:ph type="sldNum" sz="quarter" idx="10"/>
          </p:nvPr>
        </p:nvSpPr>
        <p:spPr>
          <a:ln/>
        </p:spPr>
        <p:txBody>
          <a:bodyPr/>
          <a:lstStyle>
            <a:lvl1pPr>
              <a:defRPr/>
            </a:lvl1pPr>
          </a:lstStyle>
          <a:p>
            <a:pPr>
              <a:defRPr/>
            </a:pPr>
            <a:fld id="{2C1AE930-CE58-45FE-8936-E935ACEB9272}" type="slidenum">
              <a:rPr lang="en-GB" altLang="en-US"/>
              <a:pPr>
                <a:defRPr/>
              </a:pPr>
              <a:t>‹#›</a:t>
            </a:fld>
            <a:endParaRPr lang="en-GB" altLang="en-US"/>
          </a:p>
        </p:txBody>
      </p:sp>
    </p:spTree>
    <p:extLst>
      <p:ext uri="{BB962C8B-B14F-4D97-AF65-F5344CB8AC3E}">
        <p14:creationId xmlns:p14="http://schemas.microsoft.com/office/powerpoint/2010/main" val="9148846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Rectangle 6"/>
          <p:cNvSpPr>
            <a:spLocks noGrp="1" noChangeArrowheads="1"/>
          </p:cNvSpPr>
          <p:nvPr>
            <p:ph type="sldNum" sz="quarter" idx="10"/>
          </p:nvPr>
        </p:nvSpPr>
        <p:spPr>
          <a:ln/>
        </p:spPr>
        <p:txBody>
          <a:bodyPr/>
          <a:lstStyle>
            <a:lvl1pPr>
              <a:defRPr/>
            </a:lvl1pPr>
          </a:lstStyle>
          <a:p>
            <a:pPr>
              <a:defRPr/>
            </a:pPr>
            <a:fld id="{5B809C29-3AD7-4110-9239-72CF25344004}" type="slidenum">
              <a:rPr lang="en-GB" altLang="en-US"/>
              <a:pPr>
                <a:defRPr/>
              </a:pPr>
              <a:t>‹#›</a:t>
            </a:fld>
            <a:endParaRPr lang="en-GB" altLang="en-US"/>
          </a:p>
        </p:txBody>
      </p:sp>
    </p:spTree>
    <p:extLst>
      <p:ext uri="{BB962C8B-B14F-4D97-AF65-F5344CB8AC3E}">
        <p14:creationId xmlns:p14="http://schemas.microsoft.com/office/powerpoint/2010/main" val="5607690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Rectangle 6"/>
          <p:cNvSpPr>
            <a:spLocks noGrp="1" noChangeArrowheads="1"/>
          </p:cNvSpPr>
          <p:nvPr>
            <p:ph type="sldNum" sz="quarter" idx="10"/>
          </p:nvPr>
        </p:nvSpPr>
        <p:spPr>
          <a:ln/>
        </p:spPr>
        <p:txBody>
          <a:bodyPr/>
          <a:lstStyle>
            <a:lvl1pPr>
              <a:defRPr/>
            </a:lvl1pPr>
          </a:lstStyle>
          <a:p>
            <a:pPr>
              <a:defRPr/>
            </a:pPr>
            <a:fld id="{D5DE7185-7F4B-469E-AA89-5AA2E05ACDA8}" type="slidenum">
              <a:rPr lang="en-GB" altLang="en-US"/>
              <a:pPr>
                <a:defRPr/>
              </a:pPr>
              <a:t>‹#›</a:t>
            </a:fld>
            <a:endParaRPr lang="en-GB" altLang="en-US"/>
          </a:p>
        </p:txBody>
      </p:sp>
    </p:spTree>
    <p:extLst>
      <p:ext uri="{BB962C8B-B14F-4D97-AF65-F5344CB8AC3E}">
        <p14:creationId xmlns:p14="http://schemas.microsoft.com/office/powerpoint/2010/main" val="16170455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a:xfrm>
            <a:off x="107950" y="63500"/>
            <a:ext cx="4392613" cy="557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sv-SE" sz="2400">
              <a:solidFill>
                <a:srgbClr val="FFFFFF"/>
              </a:solidFill>
            </a:endParaRPr>
          </a:p>
        </p:txBody>
      </p:sp>
      <p:pic>
        <p:nvPicPr>
          <p:cNvPr id="3" name="Bildobjekt 9" descr="Chalmers Univ logo_svart.emf"/>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23850" y="171450"/>
            <a:ext cx="11049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ildobjekt 8" descr="Logo GUeng_leftSV.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35150" y="63500"/>
            <a:ext cx="2551113"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Rak 12"/>
          <p:cNvCxnSpPr>
            <a:cxnSpLocks noChangeShapeType="1"/>
          </p:cNvCxnSpPr>
          <p:nvPr userDrawn="1"/>
        </p:nvCxnSpPr>
        <p:spPr bwMode="auto">
          <a:xfrm rot="5400000">
            <a:off x="1526381" y="240507"/>
            <a:ext cx="185737" cy="0"/>
          </a:xfrm>
          <a:prstGeom prst="line">
            <a:avLst/>
          </a:prstGeom>
          <a:noFill/>
          <a:ln w="6350" algn="ctr">
            <a:solidFill>
              <a:schemeClr val="tx1"/>
            </a:solidFill>
            <a:round/>
            <a:headEnd/>
            <a:tailEnd/>
          </a:ln>
          <a:extLst>
            <a:ext uri="{909E8E84-426E-40DD-AFC4-6F175D3DCCD1}">
              <a14:hiddenFill xmlns:a14="http://schemas.microsoft.com/office/drawing/2010/main">
                <a:noFill/>
              </a14:hiddenFill>
            </a:ext>
          </a:extLst>
        </p:spPr>
      </p:cxnSp>
      <p:sp>
        <p:nvSpPr>
          <p:cNvPr id="6" name="Rectangle 6"/>
          <p:cNvSpPr>
            <a:spLocks noGrp="1" noChangeArrowheads="1"/>
          </p:cNvSpPr>
          <p:nvPr>
            <p:ph type="sldNum" sz="quarter" idx="10"/>
          </p:nvPr>
        </p:nvSpPr>
        <p:spPr/>
        <p:txBody>
          <a:bodyPr/>
          <a:lstStyle>
            <a:lvl1pPr>
              <a:defRPr/>
            </a:lvl1pPr>
          </a:lstStyle>
          <a:p>
            <a:pPr>
              <a:defRPr/>
            </a:pPr>
            <a:fld id="{ED9F68ED-6928-4353-A147-A08F5B46ECAA}" type="slidenum">
              <a:rPr lang="en-GB" altLang="en-US"/>
              <a:pPr>
                <a:defRPr/>
              </a:pPr>
              <a:t>‹#›</a:t>
            </a:fld>
            <a:endParaRPr lang="en-GB" altLang="en-US"/>
          </a:p>
        </p:txBody>
      </p:sp>
    </p:spTree>
    <p:extLst>
      <p:ext uri="{BB962C8B-B14F-4D97-AF65-F5344CB8AC3E}">
        <p14:creationId xmlns:p14="http://schemas.microsoft.com/office/powerpoint/2010/main" val="10053101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sv-S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3C4C334F-ADE3-412D-9CFB-83A95FDCAA5C}" type="slidenum">
              <a:rPr lang="en-GB" altLang="en-US"/>
              <a:pPr>
                <a:defRPr/>
              </a:pPr>
              <a:t>‹#›</a:t>
            </a:fld>
            <a:endParaRPr lang="en-GB" altLang="en-US"/>
          </a:p>
        </p:txBody>
      </p:sp>
    </p:spTree>
    <p:extLst>
      <p:ext uri="{BB962C8B-B14F-4D97-AF65-F5344CB8AC3E}">
        <p14:creationId xmlns:p14="http://schemas.microsoft.com/office/powerpoint/2010/main" val="2765310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userDrawn="1"/>
        </p:nvSpPr>
        <p:spPr>
          <a:xfrm>
            <a:off x="107950" y="63500"/>
            <a:ext cx="4392613" cy="557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sv-SE" sz="2400">
              <a:solidFill>
                <a:srgbClr val="FFFFFF"/>
              </a:solidFill>
            </a:endParaRPr>
          </a:p>
        </p:txBody>
      </p:sp>
      <p:pic>
        <p:nvPicPr>
          <p:cNvPr id="6" name="Bildobjekt 9" descr="Chalmers Univ logo_svart.emf"/>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23850" y="171450"/>
            <a:ext cx="11049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dobjekt 8" descr="Logo GUeng_leftSV.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35150" y="63500"/>
            <a:ext cx="2551113"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Rak 12"/>
          <p:cNvCxnSpPr>
            <a:cxnSpLocks noChangeShapeType="1"/>
          </p:cNvCxnSpPr>
          <p:nvPr userDrawn="1"/>
        </p:nvCxnSpPr>
        <p:spPr bwMode="auto">
          <a:xfrm rot="5400000">
            <a:off x="1526381" y="240507"/>
            <a:ext cx="185737" cy="0"/>
          </a:xfrm>
          <a:prstGeom prst="line">
            <a:avLst/>
          </a:prstGeom>
          <a:noFill/>
          <a:ln w="6350" algn="ctr">
            <a:solidFill>
              <a:schemeClr val="tx1"/>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sv-S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Rectangle 6"/>
          <p:cNvSpPr>
            <a:spLocks noGrp="1" noChangeArrowheads="1"/>
          </p:cNvSpPr>
          <p:nvPr>
            <p:ph type="sldNum" sz="quarter" idx="10"/>
          </p:nvPr>
        </p:nvSpPr>
        <p:spPr/>
        <p:txBody>
          <a:bodyPr/>
          <a:lstStyle>
            <a:lvl1pPr>
              <a:defRPr/>
            </a:lvl1pPr>
          </a:lstStyle>
          <a:p>
            <a:pPr>
              <a:defRPr/>
            </a:pPr>
            <a:fld id="{BDFC43B4-4E43-4BB5-A525-A793AF798A7D}" type="slidenum">
              <a:rPr lang="en-GB" altLang="en-US"/>
              <a:pPr>
                <a:defRPr/>
              </a:pPr>
              <a:t>‹#›</a:t>
            </a:fld>
            <a:endParaRPr lang="en-GB" altLang="en-US"/>
          </a:p>
        </p:txBody>
      </p:sp>
    </p:spTree>
    <p:extLst>
      <p:ext uri="{BB962C8B-B14F-4D97-AF65-F5344CB8AC3E}">
        <p14:creationId xmlns:p14="http://schemas.microsoft.com/office/powerpoint/2010/main" val="39705707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Rectangle 6"/>
          <p:cNvSpPr>
            <a:spLocks noGrp="1" noChangeArrowheads="1"/>
          </p:cNvSpPr>
          <p:nvPr>
            <p:ph type="sldNum" sz="quarter" idx="10"/>
          </p:nvPr>
        </p:nvSpPr>
        <p:spPr>
          <a:ln/>
        </p:spPr>
        <p:txBody>
          <a:bodyPr/>
          <a:lstStyle>
            <a:lvl1pPr>
              <a:defRPr/>
            </a:lvl1pPr>
          </a:lstStyle>
          <a:p>
            <a:pPr>
              <a:defRPr/>
            </a:pPr>
            <a:fld id="{A40C3C04-A49B-4C8C-941A-7ABB69D95FE8}" type="slidenum">
              <a:rPr lang="en-GB" altLang="en-US"/>
              <a:pPr>
                <a:defRPr/>
              </a:pPr>
              <a:t>‹#›</a:t>
            </a:fld>
            <a:endParaRPr lang="en-GB" altLang="en-US"/>
          </a:p>
        </p:txBody>
      </p:sp>
    </p:spTree>
    <p:extLst>
      <p:ext uri="{BB962C8B-B14F-4D97-AF65-F5344CB8AC3E}">
        <p14:creationId xmlns:p14="http://schemas.microsoft.com/office/powerpoint/2010/main" val="1610356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Rectangle 6"/>
          <p:cNvSpPr>
            <a:spLocks noGrp="1" noChangeArrowheads="1"/>
          </p:cNvSpPr>
          <p:nvPr>
            <p:ph type="sldNum" sz="quarter" idx="10"/>
          </p:nvPr>
        </p:nvSpPr>
        <p:spPr>
          <a:ln/>
        </p:spPr>
        <p:txBody>
          <a:bodyPr/>
          <a:lstStyle>
            <a:lvl1pPr>
              <a:defRPr/>
            </a:lvl1pPr>
          </a:lstStyle>
          <a:p>
            <a:pPr>
              <a:defRPr/>
            </a:pPr>
            <a:fld id="{5B809C29-3AD7-4110-9239-72CF25344004}" type="slidenum">
              <a:rPr lang="en-GB" altLang="en-US"/>
              <a:pPr>
                <a:defRPr/>
              </a:pPr>
              <a:t>‹#›</a:t>
            </a:fld>
            <a:endParaRPr lang="en-GB" altLang="en-US"/>
          </a:p>
        </p:txBody>
      </p:sp>
    </p:spTree>
    <p:extLst>
      <p:ext uri="{BB962C8B-B14F-4D97-AF65-F5344CB8AC3E}">
        <p14:creationId xmlns:p14="http://schemas.microsoft.com/office/powerpoint/2010/main" val="24544961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92150"/>
            <a:ext cx="1943100" cy="6049963"/>
          </a:xfrm>
        </p:spPr>
        <p:txBody>
          <a:bodyPr vert="eaVert"/>
          <a:lstStyle/>
          <a:p>
            <a:r>
              <a:rPr lang="en-US" smtClean="0"/>
              <a:t>Click to edit Master title style</a:t>
            </a:r>
            <a:endParaRPr lang="sv-SE"/>
          </a:p>
        </p:txBody>
      </p:sp>
      <p:sp>
        <p:nvSpPr>
          <p:cNvPr id="3" name="Vertical Text Placeholder 2"/>
          <p:cNvSpPr>
            <a:spLocks noGrp="1"/>
          </p:cNvSpPr>
          <p:nvPr>
            <p:ph type="body" orient="vert" idx="1"/>
          </p:nvPr>
        </p:nvSpPr>
        <p:spPr>
          <a:xfrm>
            <a:off x="685800" y="692150"/>
            <a:ext cx="56769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Rectangle 6"/>
          <p:cNvSpPr>
            <a:spLocks noGrp="1" noChangeArrowheads="1"/>
          </p:cNvSpPr>
          <p:nvPr>
            <p:ph type="sldNum" sz="quarter" idx="10"/>
          </p:nvPr>
        </p:nvSpPr>
        <p:spPr>
          <a:ln/>
        </p:spPr>
        <p:txBody>
          <a:bodyPr/>
          <a:lstStyle>
            <a:lvl1pPr>
              <a:defRPr/>
            </a:lvl1pPr>
          </a:lstStyle>
          <a:p>
            <a:pPr>
              <a:defRPr/>
            </a:pPr>
            <a:fld id="{AAD2289C-0A04-41FC-BF12-BC18DEFA3721}" type="slidenum">
              <a:rPr lang="en-GB" altLang="en-US"/>
              <a:pPr>
                <a:defRPr/>
              </a:pPr>
              <a:t>‹#›</a:t>
            </a:fld>
            <a:endParaRPr lang="en-GB" altLang="en-US"/>
          </a:p>
        </p:txBody>
      </p:sp>
    </p:spTree>
    <p:extLst>
      <p:ext uri="{BB962C8B-B14F-4D97-AF65-F5344CB8AC3E}">
        <p14:creationId xmlns:p14="http://schemas.microsoft.com/office/powerpoint/2010/main" val="35539822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1" y="593367"/>
            <a:ext cx="8520599" cy="7635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1" y="1536633"/>
            <a:ext cx="8520599"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pPr>
              <a:spcBef>
                <a:spcPts val="0"/>
              </a:spcBef>
            </a:pPr>
            <a:fld id="{00000000-1234-1234-1234-123412341234}" type="slidenum">
              <a:rPr lang="en-GB" smtClean="0"/>
              <a:pPr>
                <a:spcBef>
                  <a:spcPts val="0"/>
                </a:spcBef>
              </a:pPr>
              <a:t>‹#›</a:t>
            </a:fld>
            <a:endParaRPr lang="en-GB"/>
          </a:p>
        </p:txBody>
      </p:sp>
    </p:spTree>
    <p:extLst>
      <p:ext uri="{BB962C8B-B14F-4D97-AF65-F5344CB8AC3E}">
        <p14:creationId xmlns:p14="http://schemas.microsoft.com/office/powerpoint/2010/main" val="12992253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58441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en-US" smtClean="0"/>
              <a:t>Click to edit Master title style</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sv-SE"/>
          </a:p>
        </p:txBody>
      </p:sp>
    </p:spTree>
    <p:extLst>
      <p:ext uri="{BB962C8B-B14F-4D97-AF65-F5344CB8AC3E}">
        <p14:creationId xmlns:p14="http://schemas.microsoft.com/office/powerpoint/2010/main" val="1741461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0" y="548680"/>
            <a:ext cx="9144000" cy="762000"/>
          </a:xfrm>
        </p:spPr>
        <p:txBody>
          <a:bodyPr/>
          <a:lstStyle/>
          <a:p>
            <a:r>
              <a:rPr lang="en-US" smtClean="0"/>
              <a:t>Click to edit Master title style</a:t>
            </a:r>
            <a:endParaRPr lang="sv-SE"/>
          </a:p>
        </p:txBody>
      </p:sp>
      <p:sp>
        <p:nvSpPr>
          <p:cNvPr id="3" name="Platshållare för innehåll 2"/>
          <p:cNvSpPr>
            <a:spLocks noGrp="1"/>
          </p:cNvSpPr>
          <p:nvPr>
            <p:ph idx="1"/>
          </p:nvPr>
        </p:nvSpPr>
        <p:spPr>
          <a:xfrm>
            <a:off x="395536" y="1412776"/>
            <a:ext cx="8424936" cy="525658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32542669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2599138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smtClean="0"/>
              <a:t>Click to edit Master title style</a:t>
            </a:r>
            <a:endParaRPr lang="sv-SE"/>
          </a:p>
        </p:txBody>
      </p:sp>
      <p:sp>
        <p:nvSpPr>
          <p:cNvPr id="3" name="Platshållare för innehåll 2"/>
          <p:cNvSpPr>
            <a:spLocks noGrp="1"/>
          </p:cNvSpPr>
          <p:nvPr>
            <p:ph sz="half" idx="1"/>
          </p:nvPr>
        </p:nvSpPr>
        <p:spPr>
          <a:xfrm>
            <a:off x="685800" y="1981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Platshållare för innehåll 3"/>
          <p:cNvSpPr>
            <a:spLocks noGrp="1"/>
          </p:cNvSpPr>
          <p:nvPr>
            <p:ph sz="half" idx="2"/>
          </p:nvPr>
        </p:nvSpPr>
        <p:spPr>
          <a:xfrm>
            <a:off x="4648200" y="1981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6848396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35039009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smtClean="0"/>
              <a:t>Click to edit Master title style</a:t>
            </a:r>
            <a:endParaRPr lang="sv-SE"/>
          </a:p>
        </p:txBody>
      </p:sp>
    </p:spTree>
    <p:extLst>
      <p:ext uri="{BB962C8B-B14F-4D97-AF65-F5344CB8AC3E}">
        <p14:creationId xmlns:p14="http://schemas.microsoft.com/office/powerpoint/2010/main" val="41858253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2632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Rectangle 6"/>
          <p:cNvSpPr>
            <a:spLocks noGrp="1" noChangeArrowheads="1"/>
          </p:cNvSpPr>
          <p:nvPr>
            <p:ph type="sldNum" sz="quarter" idx="10"/>
          </p:nvPr>
        </p:nvSpPr>
        <p:spPr>
          <a:ln/>
        </p:spPr>
        <p:txBody>
          <a:bodyPr/>
          <a:lstStyle>
            <a:lvl1pPr>
              <a:defRPr/>
            </a:lvl1pPr>
          </a:lstStyle>
          <a:p>
            <a:pPr>
              <a:defRPr/>
            </a:pPr>
            <a:fld id="{D5DE7185-7F4B-469E-AA89-5AA2E05ACDA8}" type="slidenum">
              <a:rPr lang="en-GB" altLang="en-US"/>
              <a:pPr>
                <a:defRPr/>
              </a:pPr>
              <a:t>‹#›</a:t>
            </a:fld>
            <a:endParaRPr lang="en-GB" altLang="en-US"/>
          </a:p>
        </p:txBody>
      </p:sp>
    </p:spTree>
    <p:extLst>
      <p:ext uri="{BB962C8B-B14F-4D97-AF65-F5344CB8AC3E}">
        <p14:creationId xmlns:p14="http://schemas.microsoft.com/office/powerpoint/2010/main" val="6534871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475827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sv-SE" noProof="0" dirty="0" smtClean="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489971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smtClean="0"/>
              <a:t>Click to edit Master title style</a:t>
            </a:r>
            <a:endParaRPr lang="sv-SE"/>
          </a:p>
        </p:txBody>
      </p:sp>
      <p:sp>
        <p:nvSpPr>
          <p:cNvPr id="3" name="Platshållare för lodrät text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25942117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724650" y="838200"/>
            <a:ext cx="2152650" cy="5638800"/>
          </a:xfrm>
        </p:spPr>
        <p:txBody>
          <a:bodyPr vert="eaVert"/>
          <a:lstStyle/>
          <a:p>
            <a:r>
              <a:rPr lang="en-US" smtClean="0"/>
              <a:t>Click to edit Master title style</a:t>
            </a:r>
            <a:endParaRPr lang="sv-SE"/>
          </a:p>
        </p:txBody>
      </p:sp>
      <p:sp>
        <p:nvSpPr>
          <p:cNvPr id="3" name="Platshållare för lodrät text 2"/>
          <p:cNvSpPr>
            <a:spLocks noGrp="1"/>
          </p:cNvSpPr>
          <p:nvPr>
            <p:ph type="body" orient="vert" idx="1"/>
          </p:nvPr>
        </p:nvSpPr>
        <p:spPr>
          <a:xfrm>
            <a:off x="266700" y="838200"/>
            <a:ext cx="630555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28957927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127500" y="260350"/>
            <a:ext cx="4657725" cy="38100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1306513" y="923925"/>
            <a:ext cx="3692525" cy="26082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5151438" y="923925"/>
            <a:ext cx="3694112" cy="26082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1306513" y="3684588"/>
            <a:ext cx="3692525" cy="26082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5151438" y="3684588"/>
            <a:ext cx="3694112" cy="26082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602603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64930" name="Rectangle 2"/>
          <p:cNvSpPr>
            <a:spLocks noChangeArrowheads="1"/>
          </p:cNvSpPr>
          <p:nvPr userDrawn="1"/>
        </p:nvSpPr>
        <p:spPr bwMode="hidden">
          <a:xfrm>
            <a:off x="0" y="0"/>
            <a:ext cx="3505200" cy="6858000"/>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fontAlgn="base">
              <a:spcBef>
                <a:spcPct val="0"/>
              </a:spcBef>
              <a:spcAft>
                <a:spcPct val="0"/>
              </a:spcAft>
            </a:pPr>
            <a:endParaRPr lang="en-GB" sz="2400">
              <a:solidFill>
                <a:srgbClr val="000000"/>
              </a:solidFill>
              <a:latin typeface="Times New Roman" pitchFamily="18" charset="0"/>
            </a:endParaRPr>
          </a:p>
        </p:txBody>
      </p:sp>
      <p:sp>
        <p:nvSpPr>
          <p:cNvPr id="764931" name="Rectangle 3"/>
          <p:cNvSpPr>
            <a:spLocks noChangeArrowheads="1"/>
          </p:cNvSpPr>
          <p:nvPr userDrawn="1"/>
        </p:nvSpPr>
        <p:spPr bwMode="hidden">
          <a:xfrm>
            <a:off x="0" y="1547813"/>
            <a:ext cx="9144000" cy="1711325"/>
          </a:xfrm>
          <a:prstGeom prst="rect">
            <a:avLst/>
          </a:prstGeom>
          <a:solidFill>
            <a:srgbClr val="0C2074"/>
          </a:solidFill>
          <a:ln w="9525">
            <a:noFill/>
            <a:miter lim="800000"/>
            <a:headEnd/>
            <a:tailEnd/>
          </a:ln>
        </p:spPr>
        <p:txBody>
          <a:bodyPr/>
          <a:lstStyle/>
          <a:p>
            <a:pPr fontAlgn="base">
              <a:spcBef>
                <a:spcPct val="0"/>
              </a:spcBef>
              <a:spcAft>
                <a:spcPct val="0"/>
              </a:spcAft>
            </a:pPr>
            <a:endParaRPr lang="en-GB" sz="2400">
              <a:solidFill>
                <a:srgbClr val="000000"/>
              </a:solidFill>
              <a:latin typeface="Times New Roman" pitchFamily="18" charset="0"/>
            </a:endParaRPr>
          </a:p>
        </p:txBody>
      </p:sp>
      <p:sp>
        <p:nvSpPr>
          <p:cNvPr id="764934" name="Rectangle 6"/>
          <p:cNvSpPr>
            <a:spLocks noGrp="1" noChangeArrowheads="1"/>
          </p:cNvSpPr>
          <p:nvPr>
            <p:ph type="sldNum" sz="quarter" idx="4"/>
          </p:nvPr>
        </p:nvSpPr>
        <p:spPr/>
        <p:txBody>
          <a:bodyPr/>
          <a:lstStyle>
            <a:lvl1pPr>
              <a:defRPr/>
            </a:lvl1pPr>
          </a:lstStyle>
          <a:p>
            <a:fld id="{D91C26E8-9D9D-4B2F-84D4-AB9CCDDC2AD0}" type="slidenum">
              <a:rPr lang="en-US">
                <a:solidFill>
                  <a:srgbClr val="000000"/>
                </a:solidFill>
              </a:rPr>
              <a:pPr/>
              <a:t>‹#›</a:t>
            </a:fld>
            <a:endParaRPr lang="en-US">
              <a:solidFill>
                <a:srgbClr val="000000"/>
              </a:solidFill>
            </a:endParaRPr>
          </a:p>
        </p:txBody>
      </p:sp>
      <p:sp>
        <p:nvSpPr>
          <p:cNvPr id="764935" name="Rectangle 7"/>
          <p:cNvSpPr>
            <a:spLocks noGrp="1" noChangeArrowheads="1"/>
          </p:cNvSpPr>
          <p:nvPr>
            <p:ph type="ctrTitle"/>
          </p:nvPr>
        </p:nvSpPr>
        <p:spPr>
          <a:xfrm>
            <a:off x="2971800" y="1547813"/>
            <a:ext cx="6019800" cy="1728787"/>
          </a:xfrm>
        </p:spPr>
        <p:txBody>
          <a:bodyPr/>
          <a:lstStyle>
            <a:lvl1pPr>
              <a:defRPr sz="5000">
                <a:solidFill>
                  <a:srgbClr val="FFFFFF"/>
                </a:solidFill>
              </a:defRPr>
            </a:lvl1pPr>
          </a:lstStyle>
          <a:p>
            <a:r>
              <a:rPr lang="en-US"/>
              <a:t>Click to edit Master title style</a:t>
            </a:r>
          </a:p>
        </p:txBody>
      </p:sp>
      <p:sp>
        <p:nvSpPr>
          <p:cNvPr id="764936" name="Rectangle 8"/>
          <p:cNvSpPr>
            <a:spLocks noGrp="1" noChangeArrowheads="1"/>
          </p:cNvSpPr>
          <p:nvPr>
            <p:ph type="subTitle" idx="1"/>
          </p:nvPr>
        </p:nvSpPr>
        <p:spPr>
          <a:xfrm>
            <a:off x="2971800" y="3743325"/>
            <a:ext cx="6019800" cy="1752600"/>
          </a:xfrm>
        </p:spPr>
        <p:txBody>
          <a:bodyPr/>
          <a:lstStyle>
            <a:lvl1pPr marL="0" indent="0">
              <a:buFont typeface="Wingdings" pitchFamily="2" charset="2"/>
              <a:buNone/>
              <a:defRPr sz="3400"/>
            </a:lvl1pPr>
          </a:lstStyle>
          <a:p>
            <a:r>
              <a:rPr lang="en-US"/>
              <a:t>Click to edit Master subtitle style</a:t>
            </a:r>
          </a:p>
        </p:txBody>
      </p:sp>
      <p:sp>
        <p:nvSpPr>
          <p:cNvPr id="764939" name="Line 11"/>
          <p:cNvSpPr>
            <a:spLocks noChangeShapeType="1"/>
          </p:cNvSpPr>
          <p:nvPr userDrawn="1"/>
        </p:nvSpPr>
        <p:spPr bwMode="auto">
          <a:xfrm flipH="1">
            <a:off x="0" y="4921250"/>
            <a:ext cx="9144000" cy="0"/>
          </a:xfrm>
          <a:prstGeom prst="line">
            <a:avLst/>
          </a:prstGeom>
          <a:noFill/>
          <a:ln w="25400">
            <a:solidFill>
              <a:schemeClr val="bg2"/>
            </a:solidFill>
            <a:round/>
            <a:headEnd/>
            <a:tailEnd/>
          </a:ln>
          <a:effectLst/>
        </p:spPr>
        <p:txBody>
          <a:bodyPr/>
          <a:lstStyle/>
          <a:p>
            <a:pPr eaLnBrk="0" fontAlgn="base" hangingPunct="0">
              <a:spcBef>
                <a:spcPct val="0"/>
              </a:spcBef>
              <a:spcAft>
                <a:spcPct val="0"/>
              </a:spcAft>
            </a:pPr>
            <a:endParaRPr lang="en-GB" sz="2400">
              <a:solidFill>
                <a:srgbClr val="000000"/>
              </a:solidFill>
              <a:latin typeface="Times" pitchFamily="18" charset="0"/>
            </a:endParaRPr>
          </a:p>
        </p:txBody>
      </p:sp>
      <p:sp>
        <p:nvSpPr>
          <p:cNvPr id="764940" name="Line 12"/>
          <p:cNvSpPr>
            <a:spLocks noChangeShapeType="1"/>
          </p:cNvSpPr>
          <p:nvPr userDrawn="1"/>
        </p:nvSpPr>
        <p:spPr bwMode="auto">
          <a:xfrm flipH="1">
            <a:off x="0" y="5784850"/>
            <a:ext cx="9144000" cy="0"/>
          </a:xfrm>
          <a:prstGeom prst="line">
            <a:avLst/>
          </a:prstGeom>
          <a:noFill/>
          <a:ln w="25400">
            <a:solidFill>
              <a:schemeClr val="bg2"/>
            </a:solidFill>
            <a:round/>
            <a:headEnd/>
            <a:tailEnd/>
          </a:ln>
          <a:effectLst/>
        </p:spPr>
        <p:txBody>
          <a:bodyPr/>
          <a:lstStyle/>
          <a:p>
            <a:pPr eaLnBrk="0" fontAlgn="base" hangingPunct="0">
              <a:spcBef>
                <a:spcPct val="0"/>
              </a:spcBef>
              <a:spcAft>
                <a:spcPct val="0"/>
              </a:spcAft>
            </a:pPr>
            <a:endParaRPr lang="en-GB" sz="2400">
              <a:solidFill>
                <a:srgbClr val="000000"/>
              </a:solidFill>
              <a:latin typeface="Times" pitchFamily="18" charset="0"/>
            </a:endParaRPr>
          </a:p>
        </p:txBody>
      </p:sp>
      <p:sp>
        <p:nvSpPr>
          <p:cNvPr id="764941" name="Rectangle 13"/>
          <p:cNvSpPr>
            <a:spLocks noChangeArrowheads="1"/>
          </p:cNvSpPr>
          <p:nvPr userDrawn="1"/>
        </p:nvSpPr>
        <p:spPr bwMode="auto">
          <a:xfrm>
            <a:off x="3041650" y="5335798"/>
            <a:ext cx="1169988" cy="144462"/>
          </a:xfrm>
          <a:prstGeom prst="rect">
            <a:avLst/>
          </a:prstGeom>
          <a:solidFill>
            <a:schemeClr val="bg1"/>
          </a:solidFill>
          <a:ln w="9525">
            <a:noFill/>
            <a:miter lim="800000"/>
            <a:headEnd/>
            <a:tailEnd/>
          </a:ln>
          <a:effectLst/>
        </p:spPr>
        <p:txBody>
          <a:bodyPr wrap="none" anchor="ctr"/>
          <a:lstStyle/>
          <a:p>
            <a:pPr eaLnBrk="0" fontAlgn="base" hangingPunct="0">
              <a:spcBef>
                <a:spcPct val="0"/>
              </a:spcBef>
              <a:spcAft>
                <a:spcPct val="0"/>
              </a:spcAft>
            </a:pPr>
            <a:endParaRPr lang="en-GB" sz="2400">
              <a:solidFill>
                <a:srgbClr val="000000"/>
              </a:solidFill>
              <a:latin typeface="Times" pitchFamily="18" charset="0"/>
            </a:endParaRPr>
          </a:p>
        </p:txBody>
      </p:sp>
      <p:pic>
        <p:nvPicPr>
          <p:cNvPr id="14" name="Bildobjekt 9" descr="Chalmers Univ logo_svart.em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62628" y="5121126"/>
            <a:ext cx="2417873" cy="465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Bildobjekt 8" descr="Logo GUeng_leftSV.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371721" y="5085184"/>
            <a:ext cx="4016703" cy="537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Rak 12"/>
          <p:cNvCxnSpPr>
            <a:cxnSpLocks noChangeShapeType="1"/>
          </p:cNvCxnSpPr>
          <p:nvPr userDrawn="1"/>
        </p:nvCxnSpPr>
        <p:spPr bwMode="auto">
          <a:xfrm>
            <a:off x="3940541" y="5207659"/>
            <a:ext cx="0" cy="292444"/>
          </a:xfrm>
          <a:prstGeom prst="line">
            <a:avLst/>
          </a:prstGeom>
          <a:noFill/>
          <a:ln w="6350" algn="ctr">
            <a:solidFill>
              <a:schemeClr val="tx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878824429"/>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3"/>
          <p:cNvSpPr>
            <a:spLocks noGrp="1"/>
          </p:cNvSpPr>
          <p:nvPr>
            <p:ph type="sldNum" sz="quarter" idx="10"/>
          </p:nvPr>
        </p:nvSpPr>
        <p:spPr/>
        <p:txBody>
          <a:bodyPr/>
          <a:lstStyle>
            <a:lvl1pPr>
              <a:defRPr/>
            </a:lvl1pPr>
          </a:lstStyle>
          <a:p>
            <a:fld id="{6CF5587C-60D7-410D-967F-4D4375984EC8}" type="slidenum">
              <a:rPr lang="en-US">
                <a:solidFill>
                  <a:srgbClr val="000000"/>
                </a:solidFill>
              </a:rPr>
              <a:pPr/>
              <a:t>‹#›</a:t>
            </a:fld>
            <a:endParaRPr lang="en-US">
              <a:solidFill>
                <a:srgbClr val="000000"/>
              </a:solidFill>
            </a:endParaRPr>
          </a:p>
        </p:txBody>
      </p:sp>
      <p:sp>
        <p:nvSpPr>
          <p:cNvPr id="5" name="Footer Placeholder 4"/>
          <p:cNvSpPr>
            <a:spLocks noGrp="1"/>
          </p:cNvSpPr>
          <p:nvPr>
            <p:ph type="ftr" sz="quarter" idx="11"/>
          </p:nvPr>
        </p:nvSpPr>
        <p:spPr/>
        <p:txBody>
          <a:bodyPr/>
          <a:lstStyle>
            <a:lvl1pPr>
              <a:defRPr sz="800" i="0"/>
            </a:lvl1pPr>
          </a:lstStyle>
          <a:p>
            <a:r>
              <a:rPr lang="en-US">
                <a:solidFill>
                  <a:srgbClr val="000000"/>
                </a:solidFill>
              </a:rPr>
              <a:t>MRV Chaudron</a:t>
            </a:r>
          </a:p>
          <a:p>
            <a:r>
              <a:rPr lang="en-US">
                <a:solidFill>
                  <a:srgbClr val="000000"/>
                </a:solidFill>
              </a:rPr>
              <a:t>Sheet </a:t>
            </a:r>
            <a:fld id="{3DA61EB7-B0F2-4238-B7B8-169D16BBE7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794592"/>
      </p:ext>
    </p:extLst>
  </p:cSld>
  <p:clrMapOvr>
    <a:masterClrMapping/>
  </p:clrMapOvr>
  <p:transition>
    <p:fade/>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014B3AFE-26A1-43ED-B069-D4CD8B042E35}" type="slidenum">
              <a:rPr lang="en-US">
                <a:solidFill>
                  <a:srgbClr val="000000"/>
                </a:solidFill>
              </a:rPr>
              <a:pPr/>
              <a:t>‹#›</a:t>
            </a:fld>
            <a:endParaRPr lang="en-US">
              <a:solidFill>
                <a:srgbClr val="000000"/>
              </a:solidFill>
            </a:endParaRPr>
          </a:p>
        </p:txBody>
      </p:sp>
      <p:sp>
        <p:nvSpPr>
          <p:cNvPr id="5" name="Footer Placeholder 4"/>
          <p:cNvSpPr>
            <a:spLocks noGrp="1"/>
          </p:cNvSpPr>
          <p:nvPr>
            <p:ph type="ftr" sz="quarter" idx="11"/>
          </p:nvPr>
        </p:nvSpPr>
        <p:spPr/>
        <p:txBody>
          <a:bodyPr/>
          <a:lstStyle>
            <a:lvl1pPr>
              <a:defRPr sz="800" i="0"/>
            </a:lvl1pPr>
          </a:lstStyle>
          <a:p>
            <a:r>
              <a:rPr lang="en-US">
                <a:solidFill>
                  <a:srgbClr val="000000"/>
                </a:solidFill>
              </a:rPr>
              <a:t>MRV Chaudron</a:t>
            </a:r>
          </a:p>
          <a:p>
            <a:r>
              <a:rPr lang="en-US">
                <a:solidFill>
                  <a:srgbClr val="000000"/>
                </a:solidFill>
              </a:rPr>
              <a:t>Sheet </a:t>
            </a:r>
            <a:fld id="{EC0A5865-534F-4443-A680-968ACFE828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42804071"/>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42900" y="1355725"/>
            <a:ext cx="4198938" cy="4778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94238" y="1355725"/>
            <a:ext cx="4200525" cy="4778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Slide Number Placeholder 4"/>
          <p:cNvSpPr>
            <a:spLocks noGrp="1"/>
          </p:cNvSpPr>
          <p:nvPr>
            <p:ph type="sldNum" sz="quarter" idx="10"/>
          </p:nvPr>
        </p:nvSpPr>
        <p:spPr/>
        <p:txBody>
          <a:bodyPr/>
          <a:lstStyle>
            <a:lvl1pPr>
              <a:defRPr/>
            </a:lvl1pPr>
          </a:lstStyle>
          <a:p>
            <a:fld id="{10A9881D-7071-42D1-823D-EBABB5146686}" type="slidenum">
              <a:rPr lang="en-US">
                <a:solidFill>
                  <a:srgbClr val="000000"/>
                </a:solidFill>
              </a:rPr>
              <a:pPr/>
              <a:t>‹#›</a:t>
            </a:fld>
            <a:endParaRPr lang="en-US">
              <a:solidFill>
                <a:srgbClr val="000000"/>
              </a:solidFill>
            </a:endParaRPr>
          </a:p>
        </p:txBody>
      </p:sp>
      <p:sp>
        <p:nvSpPr>
          <p:cNvPr id="6" name="Footer Placeholder 5"/>
          <p:cNvSpPr>
            <a:spLocks noGrp="1"/>
          </p:cNvSpPr>
          <p:nvPr>
            <p:ph type="ftr" sz="quarter" idx="11"/>
          </p:nvPr>
        </p:nvSpPr>
        <p:spPr/>
        <p:txBody>
          <a:bodyPr/>
          <a:lstStyle>
            <a:lvl1pPr>
              <a:defRPr sz="800" i="0"/>
            </a:lvl1pPr>
          </a:lstStyle>
          <a:p>
            <a:r>
              <a:rPr lang="en-US">
                <a:solidFill>
                  <a:srgbClr val="000000"/>
                </a:solidFill>
              </a:rPr>
              <a:t>MRV Chaudron</a:t>
            </a:r>
          </a:p>
          <a:p>
            <a:r>
              <a:rPr lang="en-US">
                <a:solidFill>
                  <a:srgbClr val="000000"/>
                </a:solidFill>
              </a:rPr>
              <a:t>Sheet </a:t>
            </a:r>
            <a:fld id="{2CBF5051-87B0-49C3-A0CE-9D621491EB3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4487780"/>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Slide Number Placeholder 6"/>
          <p:cNvSpPr>
            <a:spLocks noGrp="1"/>
          </p:cNvSpPr>
          <p:nvPr>
            <p:ph type="sldNum" sz="quarter" idx="10"/>
          </p:nvPr>
        </p:nvSpPr>
        <p:spPr/>
        <p:txBody>
          <a:bodyPr/>
          <a:lstStyle>
            <a:lvl1pPr>
              <a:defRPr/>
            </a:lvl1pPr>
          </a:lstStyle>
          <a:p>
            <a:fld id="{FF2F5AE1-939F-46E8-9E79-69CE11646FA8}" type="slidenum">
              <a:rPr lang="en-US">
                <a:solidFill>
                  <a:srgbClr val="000000"/>
                </a:solidFill>
              </a:rPr>
              <a:pPr/>
              <a:t>‹#›</a:t>
            </a:fld>
            <a:endParaRPr lang="en-US">
              <a:solidFill>
                <a:srgbClr val="000000"/>
              </a:solidFill>
            </a:endParaRPr>
          </a:p>
        </p:txBody>
      </p:sp>
      <p:sp>
        <p:nvSpPr>
          <p:cNvPr id="8" name="Footer Placeholder 7"/>
          <p:cNvSpPr>
            <a:spLocks noGrp="1"/>
          </p:cNvSpPr>
          <p:nvPr>
            <p:ph type="ftr" sz="quarter" idx="11"/>
          </p:nvPr>
        </p:nvSpPr>
        <p:spPr/>
        <p:txBody>
          <a:bodyPr/>
          <a:lstStyle>
            <a:lvl1pPr>
              <a:defRPr sz="800" i="0"/>
            </a:lvl1pPr>
          </a:lstStyle>
          <a:p>
            <a:r>
              <a:rPr lang="en-US">
                <a:solidFill>
                  <a:srgbClr val="000000"/>
                </a:solidFill>
              </a:rPr>
              <a:t>MRV Chaudron</a:t>
            </a:r>
          </a:p>
          <a:p>
            <a:r>
              <a:rPr lang="en-US">
                <a:solidFill>
                  <a:srgbClr val="000000"/>
                </a:solidFill>
              </a:rPr>
              <a:t>Sheet </a:t>
            </a:r>
            <a:fld id="{333B51C3-B388-4142-BCFF-BEB50E59181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492811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a:xfrm>
            <a:off x="107951" y="63502"/>
            <a:ext cx="4392613" cy="557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sv-SE" sz="1800">
              <a:solidFill>
                <a:srgbClr val="FFFFFF"/>
              </a:solidFill>
            </a:endParaRPr>
          </a:p>
        </p:txBody>
      </p:sp>
      <p:pic>
        <p:nvPicPr>
          <p:cNvPr id="3" name="Bildobjekt 9" descr="Chalmers Univ logo_svart.emf"/>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23850" y="171452"/>
            <a:ext cx="11049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ildobjekt 8" descr="Logo GUeng_leftSV.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35150" y="63500"/>
            <a:ext cx="2551113"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Rak 12"/>
          <p:cNvCxnSpPr>
            <a:cxnSpLocks noChangeShapeType="1"/>
          </p:cNvCxnSpPr>
          <p:nvPr userDrawn="1"/>
        </p:nvCxnSpPr>
        <p:spPr bwMode="auto">
          <a:xfrm rot="5400000">
            <a:off x="1526382" y="240507"/>
            <a:ext cx="185737" cy="0"/>
          </a:xfrm>
          <a:prstGeom prst="line">
            <a:avLst/>
          </a:prstGeom>
          <a:noFill/>
          <a:ln w="6350" algn="ctr">
            <a:solidFill>
              <a:schemeClr val="tx1"/>
            </a:solidFill>
            <a:round/>
            <a:headEnd/>
            <a:tailEnd/>
          </a:ln>
          <a:extLst>
            <a:ext uri="{909E8E84-426E-40DD-AFC4-6F175D3DCCD1}">
              <a14:hiddenFill xmlns:a14="http://schemas.microsoft.com/office/drawing/2010/main">
                <a:noFill/>
              </a14:hiddenFill>
            </a:ext>
          </a:extLst>
        </p:spPr>
      </p:cxnSp>
      <p:sp>
        <p:nvSpPr>
          <p:cNvPr id="6" name="Rectangle 6"/>
          <p:cNvSpPr>
            <a:spLocks noGrp="1" noChangeArrowheads="1"/>
          </p:cNvSpPr>
          <p:nvPr>
            <p:ph type="sldNum" sz="quarter" idx="10"/>
          </p:nvPr>
        </p:nvSpPr>
        <p:spPr/>
        <p:txBody>
          <a:bodyPr/>
          <a:lstStyle>
            <a:lvl1pPr>
              <a:defRPr/>
            </a:lvl1pPr>
          </a:lstStyle>
          <a:p>
            <a:pPr>
              <a:defRPr/>
            </a:pPr>
            <a:fld id="{ED9F68ED-6928-4353-A147-A08F5B46ECAA}" type="slidenum">
              <a:rPr lang="en-GB" altLang="en-US"/>
              <a:pPr>
                <a:defRPr/>
              </a:pPr>
              <a:t>‹#›</a:t>
            </a:fld>
            <a:endParaRPr lang="en-GB" altLang="en-US"/>
          </a:p>
        </p:txBody>
      </p:sp>
    </p:spTree>
    <p:extLst>
      <p:ext uri="{BB962C8B-B14F-4D97-AF65-F5344CB8AC3E}">
        <p14:creationId xmlns:p14="http://schemas.microsoft.com/office/powerpoint/2010/main" val="18973072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Slide Number Placeholder 2"/>
          <p:cNvSpPr>
            <a:spLocks noGrp="1"/>
          </p:cNvSpPr>
          <p:nvPr>
            <p:ph type="sldNum" sz="quarter" idx="10"/>
          </p:nvPr>
        </p:nvSpPr>
        <p:spPr/>
        <p:txBody>
          <a:bodyPr/>
          <a:lstStyle>
            <a:lvl1pPr>
              <a:defRPr/>
            </a:lvl1pPr>
          </a:lstStyle>
          <a:p>
            <a:fld id="{7104A22E-B881-48BC-A0A1-23330B1CA314}" type="slidenum">
              <a:rPr lang="en-US">
                <a:solidFill>
                  <a:srgbClr val="000000"/>
                </a:solidFill>
              </a:rPr>
              <a:pPr/>
              <a:t>‹#›</a:t>
            </a:fld>
            <a:endParaRPr lang="en-US">
              <a:solidFill>
                <a:srgbClr val="000000"/>
              </a:solidFill>
            </a:endParaRPr>
          </a:p>
        </p:txBody>
      </p:sp>
      <p:sp>
        <p:nvSpPr>
          <p:cNvPr id="4" name="Footer Placeholder 3"/>
          <p:cNvSpPr>
            <a:spLocks noGrp="1"/>
          </p:cNvSpPr>
          <p:nvPr>
            <p:ph type="ftr" sz="quarter" idx="11"/>
          </p:nvPr>
        </p:nvSpPr>
        <p:spPr/>
        <p:txBody>
          <a:bodyPr/>
          <a:lstStyle>
            <a:lvl1pPr>
              <a:defRPr sz="800" i="0"/>
            </a:lvl1pPr>
          </a:lstStyle>
          <a:p>
            <a:r>
              <a:rPr lang="en-US">
                <a:solidFill>
                  <a:srgbClr val="000000"/>
                </a:solidFill>
              </a:rPr>
              <a:t>MRV Chaudron</a:t>
            </a:r>
          </a:p>
          <a:p>
            <a:r>
              <a:rPr lang="en-US">
                <a:solidFill>
                  <a:srgbClr val="000000"/>
                </a:solidFill>
              </a:rPr>
              <a:t>Sheet </a:t>
            </a:r>
            <a:fld id="{01FF45E6-6F6D-436A-9856-D42498F9FA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96614679"/>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1062E1C1-F333-4CEC-86E1-87EB36840A24}" type="slidenum">
              <a:rPr lang="en-US">
                <a:solidFill>
                  <a:srgbClr val="000000"/>
                </a:solidFill>
              </a:rPr>
              <a:pPr/>
              <a:t>‹#›</a:t>
            </a:fld>
            <a:endParaRPr lang="en-US">
              <a:solidFill>
                <a:srgbClr val="000000"/>
              </a:solidFill>
            </a:endParaRPr>
          </a:p>
        </p:txBody>
      </p:sp>
      <p:sp>
        <p:nvSpPr>
          <p:cNvPr id="3" name="Footer Placeholder 2"/>
          <p:cNvSpPr>
            <a:spLocks noGrp="1"/>
          </p:cNvSpPr>
          <p:nvPr>
            <p:ph type="ftr" sz="quarter" idx="11"/>
          </p:nvPr>
        </p:nvSpPr>
        <p:spPr/>
        <p:txBody>
          <a:bodyPr/>
          <a:lstStyle>
            <a:lvl1pPr>
              <a:defRPr sz="800" i="0"/>
            </a:lvl1pPr>
          </a:lstStyle>
          <a:p>
            <a:r>
              <a:rPr lang="en-US">
                <a:solidFill>
                  <a:srgbClr val="000000"/>
                </a:solidFill>
              </a:rPr>
              <a:t>MRV Chaudron</a:t>
            </a:r>
          </a:p>
          <a:p>
            <a:r>
              <a:rPr lang="en-US">
                <a:solidFill>
                  <a:srgbClr val="000000"/>
                </a:solidFill>
              </a:rPr>
              <a:t>Sheet </a:t>
            </a:r>
            <a:fld id="{54F55826-2444-46BD-9B15-FBE46B7C1B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07364930"/>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7D334462-EC7A-4040-A621-DE6650D761B3}" type="slidenum">
              <a:rPr lang="en-US">
                <a:solidFill>
                  <a:srgbClr val="000000"/>
                </a:solidFill>
              </a:rPr>
              <a:pPr/>
              <a:t>‹#›</a:t>
            </a:fld>
            <a:endParaRPr lang="en-US">
              <a:solidFill>
                <a:srgbClr val="000000"/>
              </a:solidFill>
            </a:endParaRPr>
          </a:p>
        </p:txBody>
      </p:sp>
      <p:sp>
        <p:nvSpPr>
          <p:cNvPr id="6" name="Footer Placeholder 5"/>
          <p:cNvSpPr>
            <a:spLocks noGrp="1"/>
          </p:cNvSpPr>
          <p:nvPr>
            <p:ph type="ftr" sz="quarter" idx="11"/>
          </p:nvPr>
        </p:nvSpPr>
        <p:spPr/>
        <p:txBody>
          <a:bodyPr/>
          <a:lstStyle>
            <a:lvl1pPr>
              <a:defRPr sz="800" i="0"/>
            </a:lvl1pPr>
          </a:lstStyle>
          <a:p>
            <a:r>
              <a:rPr lang="en-US">
                <a:solidFill>
                  <a:srgbClr val="000000"/>
                </a:solidFill>
              </a:rPr>
              <a:t>MRV Chaudron</a:t>
            </a:r>
          </a:p>
          <a:p>
            <a:r>
              <a:rPr lang="en-US">
                <a:solidFill>
                  <a:srgbClr val="000000"/>
                </a:solidFill>
              </a:rPr>
              <a:t>Sheet </a:t>
            </a:r>
            <a:fld id="{A5A6A186-8A83-4FA7-88CD-E063A55271C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74257205"/>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0E09774E-16E3-459B-A446-7368C8B663AA}" type="slidenum">
              <a:rPr lang="en-US">
                <a:solidFill>
                  <a:srgbClr val="000000"/>
                </a:solidFill>
              </a:rPr>
              <a:pPr/>
              <a:t>‹#›</a:t>
            </a:fld>
            <a:endParaRPr lang="en-US">
              <a:solidFill>
                <a:srgbClr val="000000"/>
              </a:solidFill>
            </a:endParaRPr>
          </a:p>
        </p:txBody>
      </p:sp>
      <p:sp>
        <p:nvSpPr>
          <p:cNvPr id="6" name="Footer Placeholder 5"/>
          <p:cNvSpPr>
            <a:spLocks noGrp="1"/>
          </p:cNvSpPr>
          <p:nvPr>
            <p:ph type="ftr" sz="quarter" idx="11"/>
          </p:nvPr>
        </p:nvSpPr>
        <p:spPr/>
        <p:txBody>
          <a:bodyPr/>
          <a:lstStyle>
            <a:lvl1pPr>
              <a:defRPr sz="800" i="0"/>
            </a:lvl1pPr>
          </a:lstStyle>
          <a:p>
            <a:r>
              <a:rPr lang="en-US">
                <a:solidFill>
                  <a:srgbClr val="000000"/>
                </a:solidFill>
              </a:rPr>
              <a:t>MRV Chaudron</a:t>
            </a:r>
          </a:p>
          <a:p>
            <a:r>
              <a:rPr lang="en-US">
                <a:solidFill>
                  <a:srgbClr val="000000"/>
                </a:solidFill>
              </a:rPr>
              <a:t>Sheet </a:t>
            </a:r>
            <a:fld id="{C088426C-2D9D-4BB4-854F-692712881F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44726276"/>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3"/>
          <p:cNvSpPr>
            <a:spLocks noGrp="1"/>
          </p:cNvSpPr>
          <p:nvPr>
            <p:ph type="sldNum" sz="quarter" idx="10"/>
          </p:nvPr>
        </p:nvSpPr>
        <p:spPr/>
        <p:txBody>
          <a:bodyPr/>
          <a:lstStyle>
            <a:lvl1pPr>
              <a:defRPr/>
            </a:lvl1pPr>
          </a:lstStyle>
          <a:p>
            <a:fld id="{E32EC645-D326-4BA2-8B74-6459B6FC2E53}" type="slidenum">
              <a:rPr lang="en-US">
                <a:solidFill>
                  <a:srgbClr val="000000"/>
                </a:solidFill>
              </a:rPr>
              <a:pPr/>
              <a:t>‹#›</a:t>
            </a:fld>
            <a:endParaRPr lang="en-US">
              <a:solidFill>
                <a:srgbClr val="000000"/>
              </a:solidFill>
            </a:endParaRPr>
          </a:p>
        </p:txBody>
      </p:sp>
      <p:sp>
        <p:nvSpPr>
          <p:cNvPr id="5" name="Footer Placeholder 4"/>
          <p:cNvSpPr>
            <a:spLocks noGrp="1"/>
          </p:cNvSpPr>
          <p:nvPr>
            <p:ph type="ftr" sz="quarter" idx="11"/>
          </p:nvPr>
        </p:nvSpPr>
        <p:spPr/>
        <p:txBody>
          <a:bodyPr/>
          <a:lstStyle>
            <a:lvl1pPr>
              <a:defRPr sz="800" i="0"/>
            </a:lvl1pPr>
          </a:lstStyle>
          <a:p>
            <a:r>
              <a:rPr lang="en-US">
                <a:solidFill>
                  <a:srgbClr val="000000"/>
                </a:solidFill>
              </a:rPr>
              <a:t>MRV Chaudron</a:t>
            </a:r>
          </a:p>
          <a:p>
            <a:r>
              <a:rPr lang="en-US">
                <a:solidFill>
                  <a:srgbClr val="000000"/>
                </a:solidFill>
              </a:rPr>
              <a:t>Sheet </a:t>
            </a:r>
            <a:fld id="{A36972F7-E08C-465F-BA34-FA4607E45D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2829067"/>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57988" y="523875"/>
            <a:ext cx="2136775" cy="56102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42900" y="523875"/>
            <a:ext cx="6262688" cy="56102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3"/>
          <p:cNvSpPr>
            <a:spLocks noGrp="1"/>
          </p:cNvSpPr>
          <p:nvPr>
            <p:ph type="sldNum" sz="quarter" idx="10"/>
          </p:nvPr>
        </p:nvSpPr>
        <p:spPr/>
        <p:txBody>
          <a:bodyPr/>
          <a:lstStyle>
            <a:lvl1pPr>
              <a:defRPr/>
            </a:lvl1pPr>
          </a:lstStyle>
          <a:p>
            <a:fld id="{DE4606E9-1AD2-4A2F-ACC6-2BE1F62F5B71}" type="slidenum">
              <a:rPr lang="en-US">
                <a:solidFill>
                  <a:srgbClr val="000000"/>
                </a:solidFill>
              </a:rPr>
              <a:pPr/>
              <a:t>‹#›</a:t>
            </a:fld>
            <a:endParaRPr lang="en-US">
              <a:solidFill>
                <a:srgbClr val="000000"/>
              </a:solidFill>
            </a:endParaRPr>
          </a:p>
        </p:txBody>
      </p:sp>
      <p:sp>
        <p:nvSpPr>
          <p:cNvPr id="5" name="Footer Placeholder 4"/>
          <p:cNvSpPr>
            <a:spLocks noGrp="1"/>
          </p:cNvSpPr>
          <p:nvPr>
            <p:ph type="ftr" sz="quarter" idx="11"/>
          </p:nvPr>
        </p:nvSpPr>
        <p:spPr/>
        <p:txBody>
          <a:bodyPr/>
          <a:lstStyle>
            <a:lvl1pPr>
              <a:defRPr sz="800" i="0"/>
            </a:lvl1pPr>
          </a:lstStyle>
          <a:p>
            <a:r>
              <a:rPr lang="en-US">
                <a:solidFill>
                  <a:srgbClr val="000000"/>
                </a:solidFill>
              </a:rPr>
              <a:t>MRV Chaudron</a:t>
            </a:r>
          </a:p>
          <a:p>
            <a:r>
              <a:rPr lang="en-US">
                <a:solidFill>
                  <a:srgbClr val="000000"/>
                </a:solidFill>
              </a:rPr>
              <a:t>Sheet </a:t>
            </a:r>
            <a:fld id="{48C6FCC3-4B72-42DB-8863-23B8A50D2E5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2053341"/>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98095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15F650-B0DD-4F65-B098-2C4A30A8F073}"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2231096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051AF2C-E140-45DF-879C-05AACB85985D}"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39401882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8AE2EF-58C8-41AA-8CE0-5EAE99F75C60}"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098689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sv-SE"/>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3C4C334F-ADE3-412D-9CFB-83A95FDCAA5C}" type="slidenum">
              <a:rPr lang="en-GB" altLang="en-US"/>
              <a:pPr>
                <a:defRPr/>
              </a:pPr>
              <a:t>‹#›</a:t>
            </a:fld>
            <a:endParaRPr lang="en-GB" altLang="en-US"/>
          </a:p>
        </p:txBody>
      </p:sp>
    </p:spTree>
    <p:extLst>
      <p:ext uri="{BB962C8B-B14F-4D97-AF65-F5344CB8AC3E}">
        <p14:creationId xmlns:p14="http://schemas.microsoft.com/office/powerpoint/2010/main" val="4265971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23850" y="1828800"/>
            <a:ext cx="4171950" cy="44084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828800"/>
            <a:ext cx="4171950" cy="44084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9B08659-2F8C-4FF3-BACD-DC1B0DB009E4}"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0974735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B3FEAD0-6F60-462C-BFCE-CC3A9E14901A}"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6048106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39EEA7F-63D7-4553-B697-363FC34AAC99}"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69533280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BFE79E8-7AE3-4C5D-B46B-064ABCCC8E9E}"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72666983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600624-41F0-4BF4-A663-657680D36512}"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9759796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0D6AF11-0901-4C70-ACC2-488EAA2FED74}"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717125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EC7842-0B4E-41C6-89C0-FD2FB65C7CBA}"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4284585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075" y="838200"/>
            <a:ext cx="2124075" cy="539908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23850" y="838200"/>
            <a:ext cx="6219825" cy="53990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87A499-6A7E-40EE-9B6C-5B1EC2BA099F}"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41277225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23850" y="838200"/>
            <a:ext cx="8496300" cy="83820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323850" y="1828800"/>
            <a:ext cx="4171950" cy="2127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323850" y="4108450"/>
            <a:ext cx="4171950" cy="21288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half" idx="3"/>
          </p:nvPr>
        </p:nvSpPr>
        <p:spPr>
          <a:xfrm>
            <a:off x="4648200" y="1828800"/>
            <a:ext cx="4171950" cy="44084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B54DB47D-BA4A-4432-BBBB-681336C4716B}"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1237977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23850" y="838200"/>
            <a:ext cx="8496300" cy="8382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323850" y="1828800"/>
            <a:ext cx="4171950" cy="44084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hart Placeholder 3"/>
          <p:cNvSpPr>
            <a:spLocks noGrp="1"/>
          </p:cNvSpPr>
          <p:nvPr>
            <p:ph type="chart" sz="half" idx="2"/>
          </p:nvPr>
        </p:nvSpPr>
        <p:spPr>
          <a:xfrm>
            <a:off x="4648200" y="1828800"/>
            <a:ext cx="4171950" cy="4408488"/>
          </a:xfrm>
        </p:spPr>
        <p:txBody>
          <a:bodyPr/>
          <a:lstStyle/>
          <a:p>
            <a:pPr lvl="0"/>
            <a:endParaRPr lang="en-GB"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4308EC-1191-4535-B411-28EB175D402D}"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007115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userDrawn="1"/>
        </p:nvSpPr>
        <p:spPr>
          <a:xfrm>
            <a:off x="107951" y="63502"/>
            <a:ext cx="4392613" cy="557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sv-SE" sz="1800">
              <a:solidFill>
                <a:srgbClr val="FFFFFF"/>
              </a:solidFill>
            </a:endParaRPr>
          </a:p>
        </p:txBody>
      </p:sp>
      <p:pic>
        <p:nvPicPr>
          <p:cNvPr id="6" name="Bildobjekt 9" descr="Chalmers Univ logo_svart.emf"/>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23850" y="171452"/>
            <a:ext cx="11049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dobjekt 8" descr="Logo GUeng_leftSV.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35150" y="63500"/>
            <a:ext cx="2551113"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Rak 12"/>
          <p:cNvCxnSpPr>
            <a:cxnSpLocks noChangeShapeType="1"/>
          </p:cNvCxnSpPr>
          <p:nvPr userDrawn="1"/>
        </p:nvCxnSpPr>
        <p:spPr bwMode="auto">
          <a:xfrm rot="5400000">
            <a:off x="1526382" y="240507"/>
            <a:ext cx="185737" cy="0"/>
          </a:xfrm>
          <a:prstGeom prst="line">
            <a:avLst/>
          </a:prstGeom>
          <a:noFill/>
          <a:ln w="6350" algn="ctr">
            <a:solidFill>
              <a:schemeClr val="tx1"/>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sv-SE"/>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sv-SE"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9" name="Rectangle 6"/>
          <p:cNvSpPr>
            <a:spLocks noGrp="1" noChangeArrowheads="1"/>
          </p:cNvSpPr>
          <p:nvPr>
            <p:ph type="sldNum" sz="quarter" idx="10"/>
          </p:nvPr>
        </p:nvSpPr>
        <p:spPr/>
        <p:txBody>
          <a:bodyPr/>
          <a:lstStyle>
            <a:lvl1pPr>
              <a:defRPr/>
            </a:lvl1pPr>
          </a:lstStyle>
          <a:p>
            <a:pPr>
              <a:defRPr/>
            </a:pPr>
            <a:fld id="{BDFC43B4-4E43-4BB5-A525-A793AF798A7D}" type="slidenum">
              <a:rPr lang="en-GB" altLang="en-US"/>
              <a:pPr>
                <a:defRPr/>
              </a:pPr>
              <a:t>‹#›</a:t>
            </a:fld>
            <a:endParaRPr lang="en-GB" altLang="en-US"/>
          </a:p>
        </p:txBody>
      </p:sp>
    </p:spTree>
    <p:extLst>
      <p:ext uri="{BB962C8B-B14F-4D97-AF65-F5344CB8AC3E}">
        <p14:creationId xmlns:p14="http://schemas.microsoft.com/office/powerpoint/2010/main" val="2586296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image" Target="../media/image5.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image" Target="../media/image4.emf"/><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3.png"/><Relationship Id="rId2" Type="http://schemas.openxmlformats.org/officeDocument/2006/relationships/slideLayout" Target="../slideLayouts/slideLayout15.xml"/><Relationship Id="rId16" Type="http://schemas.openxmlformats.org/officeDocument/2006/relationships/image" Target="../media/image2.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png"/><Relationship Id="rId10" Type="http://schemas.openxmlformats.org/officeDocument/2006/relationships/slideLayout" Target="../slideLayouts/slideLayout23.xml"/><Relationship Id="rId19" Type="http://schemas.openxmlformats.org/officeDocument/2006/relationships/image" Target="../media/image5.jpe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image" Target="../media/image4.emf"/><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image" Target="../media/image3.png"/><Relationship Id="rId2" Type="http://schemas.openxmlformats.org/officeDocument/2006/relationships/slideLayout" Target="../slideLayouts/slideLayout28.xml"/><Relationship Id="rId16" Type="http://schemas.openxmlformats.org/officeDocument/2006/relationships/image" Target="../media/image2.pn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1.png"/><Relationship Id="rId10" Type="http://schemas.openxmlformats.org/officeDocument/2006/relationships/slideLayout" Target="../slideLayouts/slideLayout36.xml"/><Relationship Id="rId19" Type="http://schemas.openxmlformats.org/officeDocument/2006/relationships/image" Target="../media/image5.jpeg"/><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image" Target="../media/image4.emf"/><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image" Target="../media/image3.png"/><Relationship Id="rId2" Type="http://schemas.openxmlformats.org/officeDocument/2006/relationships/slideLayout" Target="../slideLayouts/slideLayout41.xml"/><Relationship Id="rId16" Type="http://schemas.openxmlformats.org/officeDocument/2006/relationships/image" Target="../media/image2.pn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1.png"/><Relationship Id="rId10" Type="http://schemas.openxmlformats.org/officeDocument/2006/relationships/slideLayout" Target="../slideLayouts/slideLayout49.xml"/><Relationship Id="rId19" Type="http://schemas.openxmlformats.org/officeDocument/2006/relationships/image" Target="../media/image5.jpeg"/><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image" Target="../media/image6.jpeg"/><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image" Target="../media/image4.em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heme" Target="../theme/theme6.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image" Target="../media/image6.jpeg"/><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image" Target="../media/image4.em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6" Type="http://schemas.openxmlformats.org/officeDocument/2006/relationships/image" Target="../media/image8.jpeg"/><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image" Target="../media/image4.emf"/><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5E0E5"/>
        </a:solidFill>
        <a:effectLst/>
      </p:bgPr>
    </p:bg>
    <p:spTree>
      <p:nvGrpSpPr>
        <p:cNvPr id="1" name=""/>
        <p:cNvGrpSpPr/>
        <p:nvPr/>
      </p:nvGrpSpPr>
      <p:grpSpPr>
        <a:xfrm>
          <a:off x="0" y="0"/>
          <a:ext cx="0" cy="0"/>
          <a:chOff x="0" y="0"/>
          <a:chExt cx="0" cy="0"/>
        </a:xfrm>
      </p:grpSpPr>
      <p:sp>
        <p:nvSpPr>
          <p:cNvPr id="1026" name="Rectangle 13"/>
          <p:cNvSpPr>
            <a:spLocks noChangeArrowheads="1"/>
          </p:cNvSpPr>
          <p:nvPr userDrawn="1"/>
        </p:nvSpPr>
        <p:spPr bwMode="auto">
          <a:xfrm>
            <a:off x="0" y="2"/>
            <a:ext cx="9144000" cy="620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Lucida Sans Unicode" panose="020B0602030504020204" pitchFamily="34" charset="0"/>
              </a:defRPr>
            </a:lvl1pPr>
            <a:lvl2pPr marL="742950" indent="-285750" eaLnBrk="0" hangingPunct="0">
              <a:defRPr sz="2400">
                <a:solidFill>
                  <a:schemeClr val="tx1"/>
                </a:solidFill>
                <a:latin typeface="Lucida Sans Unicode" panose="020B0602030504020204" pitchFamily="34" charset="0"/>
              </a:defRPr>
            </a:lvl2pPr>
            <a:lvl3pPr marL="1143000" indent="-228600" eaLnBrk="0" hangingPunct="0">
              <a:defRPr sz="2400">
                <a:solidFill>
                  <a:schemeClr val="tx1"/>
                </a:solidFill>
                <a:latin typeface="Lucida Sans Unicode" panose="020B0602030504020204" pitchFamily="34" charset="0"/>
              </a:defRPr>
            </a:lvl3pPr>
            <a:lvl4pPr marL="1600200" indent="-228600" eaLnBrk="0" hangingPunct="0">
              <a:defRPr sz="2400">
                <a:solidFill>
                  <a:schemeClr val="tx1"/>
                </a:solidFill>
                <a:latin typeface="Lucida Sans Unicode" panose="020B0602030504020204" pitchFamily="34" charset="0"/>
              </a:defRPr>
            </a:lvl4pPr>
            <a:lvl5pPr marL="2057400" indent="-228600" eaLnBrk="0" hangingPunct="0">
              <a:defRPr sz="2400">
                <a:solidFill>
                  <a:schemeClr val="tx1"/>
                </a:solidFill>
                <a:latin typeface="Lucida Sans Unicode" panose="020B0602030504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defRPr>
            </a:lvl9pPr>
          </a:lstStyle>
          <a:p>
            <a:pPr eaLnBrk="1" fontAlgn="base" hangingPunct="1">
              <a:spcBef>
                <a:spcPct val="0"/>
              </a:spcBef>
              <a:spcAft>
                <a:spcPct val="0"/>
              </a:spcAft>
              <a:defRPr/>
            </a:pPr>
            <a:endParaRPr lang="sv-SE" altLang="en-US" sz="1800" smtClean="0">
              <a:solidFill>
                <a:srgbClr val="000000"/>
              </a:solidFill>
            </a:endParaRPr>
          </a:p>
        </p:txBody>
      </p:sp>
      <p:sp>
        <p:nvSpPr>
          <p:cNvPr id="1027" name="Rectangle 2"/>
          <p:cNvSpPr>
            <a:spLocks noGrp="1" noChangeArrowheads="1"/>
          </p:cNvSpPr>
          <p:nvPr>
            <p:ph type="title"/>
          </p:nvPr>
        </p:nvSpPr>
        <p:spPr bwMode="auto">
          <a:xfrm>
            <a:off x="685800" y="692152"/>
            <a:ext cx="77724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28" name="Rectangle 3"/>
          <p:cNvSpPr>
            <a:spLocks noGrp="1" noChangeArrowheads="1"/>
          </p:cNvSpPr>
          <p:nvPr>
            <p:ph type="body" idx="1"/>
          </p:nvPr>
        </p:nvSpPr>
        <p:spPr bwMode="auto">
          <a:xfrm>
            <a:off x="685800" y="1773240"/>
            <a:ext cx="7772400" cy="496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30" name="Rectangle 6"/>
          <p:cNvSpPr>
            <a:spLocks noGrp="1" noChangeArrowheads="1"/>
          </p:cNvSpPr>
          <p:nvPr>
            <p:ph type="sldNum" sz="quarter" idx="4"/>
          </p:nvPr>
        </p:nvSpPr>
        <p:spPr bwMode="auto">
          <a:xfrm>
            <a:off x="698748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50">
                <a:solidFill>
                  <a:srgbClr val="000000"/>
                </a:solidFill>
              </a:defRPr>
            </a:lvl1pPr>
          </a:lstStyle>
          <a:p>
            <a:pPr fontAlgn="base">
              <a:spcBef>
                <a:spcPct val="0"/>
              </a:spcBef>
              <a:spcAft>
                <a:spcPct val="0"/>
              </a:spcAft>
              <a:defRPr/>
            </a:pPr>
            <a:fld id="{2003C0BC-1B1F-4249-AF89-9AC8CCE7B7DB}" type="slidenum">
              <a:rPr lang="en-GB" altLang="en-US" smtClean="0"/>
              <a:pPr fontAlgn="base">
                <a:spcBef>
                  <a:spcPct val="0"/>
                </a:spcBef>
                <a:spcAft>
                  <a:spcPct val="0"/>
                </a:spcAft>
                <a:defRPr/>
              </a:pPr>
              <a:t>‹#›</a:t>
            </a:fld>
            <a:endParaRPr lang="en-GB" altLang="en-US"/>
          </a:p>
        </p:txBody>
      </p:sp>
      <p:grpSp>
        <p:nvGrpSpPr>
          <p:cNvPr id="2" name="Group 10"/>
          <p:cNvGrpSpPr>
            <a:grpSpLocks/>
          </p:cNvGrpSpPr>
          <p:nvPr userDrawn="1"/>
        </p:nvGrpSpPr>
        <p:grpSpPr bwMode="auto">
          <a:xfrm>
            <a:off x="0" y="2"/>
            <a:ext cx="3733800" cy="581025"/>
            <a:chOff x="2097" y="1992"/>
            <a:chExt cx="2160" cy="336"/>
          </a:xfrm>
        </p:grpSpPr>
        <p:pic>
          <p:nvPicPr>
            <p:cNvPr id="1036" name="Picture 11" descr="tuelogo_lb"/>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97" y="1992"/>
              <a:ext cx="156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2" descr="tuelogo_rb"/>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663" y="1992"/>
              <a:ext cx="59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31" name="Picture 8" descr="subid"/>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95289" y="190500"/>
            <a:ext cx="11780837"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userDrawn="1"/>
        </p:nvSpPr>
        <p:spPr>
          <a:xfrm>
            <a:off x="107951" y="63502"/>
            <a:ext cx="4392613" cy="557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sv-SE" sz="1800">
              <a:solidFill>
                <a:srgbClr val="FFFFFF"/>
              </a:solidFill>
            </a:endParaRPr>
          </a:p>
        </p:txBody>
      </p:sp>
      <p:pic>
        <p:nvPicPr>
          <p:cNvPr id="1033" name="Bildobjekt 9" descr="Chalmers Univ logo_svart.emf"/>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323850" y="171452"/>
            <a:ext cx="11049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Bildobjekt 8" descr="Logo GUeng_leftSV.jpg"/>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1835150" y="63500"/>
            <a:ext cx="2551113"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35" name="Rak 12"/>
          <p:cNvCxnSpPr>
            <a:cxnSpLocks noChangeShapeType="1"/>
          </p:cNvCxnSpPr>
          <p:nvPr userDrawn="1"/>
        </p:nvCxnSpPr>
        <p:spPr bwMode="auto">
          <a:xfrm rot="5400000">
            <a:off x="1526382" y="240507"/>
            <a:ext cx="185737" cy="0"/>
          </a:xfrm>
          <a:prstGeom prst="line">
            <a:avLst/>
          </a:prstGeom>
          <a:noFill/>
          <a:ln w="6350" algn="ctr">
            <a:solidFill>
              <a:schemeClr val="tx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498558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ctr" rtl="0" eaLnBrk="0" fontAlgn="base" hangingPunct="0">
        <a:spcBef>
          <a:spcPct val="0"/>
        </a:spcBef>
        <a:spcAft>
          <a:spcPct val="0"/>
        </a:spcAft>
        <a:defRPr sz="3000">
          <a:solidFill>
            <a:schemeClr val="tx2"/>
          </a:solidFill>
          <a:latin typeface="+mj-lt"/>
          <a:ea typeface="+mj-ea"/>
          <a:cs typeface="+mj-cs"/>
        </a:defRPr>
      </a:lvl1pPr>
      <a:lvl2pPr algn="ctr" rtl="0" eaLnBrk="0" fontAlgn="base" hangingPunct="0">
        <a:spcBef>
          <a:spcPct val="0"/>
        </a:spcBef>
        <a:spcAft>
          <a:spcPct val="0"/>
        </a:spcAft>
        <a:defRPr sz="3000">
          <a:solidFill>
            <a:schemeClr val="tx2"/>
          </a:solidFill>
          <a:latin typeface="Lucida Sans Unicode" pitchFamily="34" charset="0"/>
        </a:defRPr>
      </a:lvl2pPr>
      <a:lvl3pPr algn="ctr" rtl="0" eaLnBrk="0" fontAlgn="base" hangingPunct="0">
        <a:spcBef>
          <a:spcPct val="0"/>
        </a:spcBef>
        <a:spcAft>
          <a:spcPct val="0"/>
        </a:spcAft>
        <a:defRPr sz="3000">
          <a:solidFill>
            <a:schemeClr val="tx2"/>
          </a:solidFill>
          <a:latin typeface="Lucida Sans Unicode" pitchFamily="34" charset="0"/>
        </a:defRPr>
      </a:lvl3pPr>
      <a:lvl4pPr algn="ctr" rtl="0" eaLnBrk="0" fontAlgn="base" hangingPunct="0">
        <a:spcBef>
          <a:spcPct val="0"/>
        </a:spcBef>
        <a:spcAft>
          <a:spcPct val="0"/>
        </a:spcAft>
        <a:defRPr sz="3000">
          <a:solidFill>
            <a:schemeClr val="tx2"/>
          </a:solidFill>
          <a:latin typeface="Lucida Sans Unicode" pitchFamily="34" charset="0"/>
        </a:defRPr>
      </a:lvl4pPr>
      <a:lvl5pPr algn="ctr" rtl="0" eaLnBrk="0" fontAlgn="base" hangingPunct="0">
        <a:spcBef>
          <a:spcPct val="0"/>
        </a:spcBef>
        <a:spcAft>
          <a:spcPct val="0"/>
        </a:spcAft>
        <a:defRPr sz="3000">
          <a:solidFill>
            <a:schemeClr val="tx2"/>
          </a:solidFill>
          <a:latin typeface="Lucida Sans Unicode" pitchFamily="34" charset="0"/>
        </a:defRPr>
      </a:lvl5pPr>
      <a:lvl6pPr marL="342900" algn="ctr" rtl="0" fontAlgn="base">
        <a:spcBef>
          <a:spcPct val="0"/>
        </a:spcBef>
        <a:spcAft>
          <a:spcPct val="0"/>
        </a:spcAft>
        <a:defRPr sz="3000">
          <a:solidFill>
            <a:schemeClr val="tx2"/>
          </a:solidFill>
          <a:latin typeface="Lucida Sans Unicode" pitchFamily="34" charset="0"/>
        </a:defRPr>
      </a:lvl6pPr>
      <a:lvl7pPr marL="685800" algn="ctr" rtl="0" fontAlgn="base">
        <a:spcBef>
          <a:spcPct val="0"/>
        </a:spcBef>
        <a:spcAft>
          <a:spcPct val="0"/>
        </a:spcAft>
        <a:defRPr sz="3000">
          <a:solidFill>
            <a:schemeClr val="tx2"/>
          </a:solidFill>
          <a:latin typeface="Lucida Sans Unicode" pitchFamily="34" charset="0"/>
        </a:defRPr>
      </a:lvl7pPr>
      <a:lvl8pPr marL="1028700" algn="ctr" rtl="0" fontAlgn="base">
        <a:spcBef>
          <a:spcPct val="0"/>
        </a:spcBef>
        <a:spcAft>
          <a:spcPct val="0"/>
        </a:spcAft>
        <a:defRPr sz="3000">
          <a:solidFill>
            <a:schemeClr val="tx2"/>
          </a:solidFill>
          <a:latin typeface="Lucida Sans Unicode" pitchFamily="34" charset="0"/>
        </a:defRPr>
      </a:lvl8pPr>
      <a:lvl9pPr marL="1371600" algn="ctr" rtl="0" fontAlgn="base">
        <a:spcBef>
          <a:spcPct val="0"/>
        </a:spcBef>
        <a:spcAft>
          <a:spcPct val="0"/>
        </a:spcAft>
        <a:defRPr sz="3000">
          <a:solidFill>
            <a:schemeClr val="tx2"/>
          </a:solidFill>
          <a:latin typeface="Lucida Sans Unicode" pitchFamily="34" charset="0"/>
        </a:defRPr>
      </a:lvl9pPr>
    </p:titleStyle>
    <p:bodyStyle>
      <a:lvl1pPr marL="257175" indent="-257175" algn="l" rtl="0" eaLnBrk="0" fontAlgn="base" hangingPunct="0">
        <a:spcBef>
          <a:spcPct val="20000"/>
        </a:spcBef>
        <a:spcAft>
          <a:spcPct val="0"/>
        </a:spcAft>
        <a:buChar char="•"/>
        <a:defRPr sz="2100">
          <a:solidFill>
            <a:schemeClr val="tx1"/>
          </a:solidFill>
          <a:latin typeface="+mn-lt"/>
          <a:ea typeface="+mn-ea"/>
          <a:cs typeface="+mn-cs"/>
        </a:defRPr>
      </a:lvl1pPr>
      <a:lvl2pPr marL="557213" indent="-214313" algn="l" rtl="0" eaLnBrk="0" fontAlgn="base" hangingPunct="0">
        <a:spcBef>
          <a:spcPct val="20000"/>
        </a:spcBef>
        <a:spcAft>
          <a:spcPct val="0"/>
        </a:spcAft>
        <a:buChar char="–"/>
        <a:defRPr sz="1800">
          <a:solidFill>
            <a:schemeClr val="tx1"/>
          </a:solidFill>
          <a:latin typeface="+mn-lt"/>
        </a:defRPr>
      </a:lvl2pPr>
      <a:lvl3pPr marL="857250" indent="-171450" algn="l" rtl="0" eaLnBrk="0" fontAlgn="base" hangingPunct="0">
        <a:spcBef>
          <a:spcPct val="20000"/>
        </a:spcBef>
        <a:spcAft>
          <a:spcPct val="0"/>
        </a:spcAft>
        <a:buChar char="•"/>
        <a:defRPr sz="1500">
          <a:solidFill>
            <a:schemeClr val="tx1"/>
          </a:solidFill>
          <a:latin typeface="+mn-lt"/>
        </a:defRPr>
      </a:lvl3pPr>
      <a:lvl4pPr marL="1200150" indent="-171450" algn="l" rtl="0" eaLnBrk="0" fontAlgn="base" hangingPunct="0">
        <a:spcBef>
          <a:spcPct val="20000"/>
        </a:spcBef>
        <a:spcAft>
          <a:spcPct val="0"/>
        </a:spcAft>
        <a:buChar char="–"/>
        <a:defRPr>
          <a:solidFill>
            <a:schemeClr val="tx1"/>
          </a:solidFill>
          <a:latin typeface="+mn-lt"/>
        </a:defRPr>
      </a:lvl4pPr>
      <a:lvl5pPr marL="1543050" indent="-171450" algn="l" rtl="0" eaLnBrk="0" fontAlgn="base" hangingPunct="0">
        <a:spcBef>
          <a:spcPct val="20000"/>
        </a:spcBef>
        <a:spcAft>
          <a:spcPct val="0"/>
        </a:spcAft>
        <a:buChar char="»"/>
        <a:defRPr>
          <a:solidFill>
            <a:schemeClr val="tx1"/>
          </a:solidFill>
          <a:latin typeface="+mn-lt"/>
        </a:defRPr>
      </a:lvl5pPr>
      <a:lvl6pPr marL="1885950" indent="-171450" algn="l" rtl="0" fontAlgn="base">
        <a:spcBef>
          <a:spcPct val="20000"/>
        </a:spcBef>
        <a:spcAft>
          <a:spcPct val="0"/>
        </a:spcAft>
        <a:buChar char="»"/>
        <a:defRPr>
          <a:solidFill>
            <a:schemeClr val="tx1"/>
          </a:solidFill>
          <a:latin typeface="+mn-lt"/>
        </a:defRPr>
      </a:lvl6pPr>
      <a:lvl7pPr marL="2228850" indent="-171450" algn="l" rtl="0" fontAlgn="base">
        <a:spcBef>
          <a:spcPct val="20000"/>
        </a:spcBef>
        <a:spcAft>
          <a:spcPct val="0"/>
        </a:spcAft>
        <a:buChar char="»"/>
        <a:defRPr>
          <a:solidFill>
            <a:schemeClr val="tx1"/>
          </a:solidFill>
          <a:latin typeface="+mn-lt"/>
        </a:defRPr>
      </a:lvl7pPr>
      <a:lvl8pPr marL="2571750" indent="-171450" algn="l" rtl="0" fontAlgn="base">
        <a:spcBef>
          <a:spcPct val="20000"/>
        </a:spcBef>
        <a:spcAft>
          <a:spcPct val="0"/>
        </a:spcAft>
        <a:buChar char="»"/>
        <a:defRPr>
          <a:solidFill>
            <a:schemeClr val="tx1"/>
          </a:solidFill>
          <a:latin typeface="+mn-lt"/>
        </a:defRPr>
      </a:lvl8pPr>
      <a:lvl9pPr marL="2914650" indent="-171450" algn="l" rtl="0" fontAlgn="base">
        <a:spcBef>
          <a:spcPct val="20000"/>
        </a:spcBef>
        <a:spcAft>
          <a:spcPct val="0"/>
        </a:spcAft>
        <a:buChar char="»"/>
        <a:defRPr>
          <a:solidFill>
            <a:schemeClr val="tx1"/>
          </a:solidFill>
          <a:latin typeface="+mn-lt"/>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5E0E5"/>
        </a:solidFill>
        <a:effectLst/>
      </p:bgPr>
    </p:bg>
    <p:spTree>
      <p:nvGrpSpPr>
        <p:cNvPr id="1" name=""/>
        <p:cNvGrpSpPr/>
        <p:nvPr/>
      </p:nvGrpSpPr>
      <p:grpSpPr>
        <a:xfrm>
          <a:off x="0" y="0"/>
          <a:ext cx="0" cy="0"/>
          <a:chOff x="0" y="0"/>
          <a:chExt cx="0" cy="0"/>
        </a:xfrm>
      </p:grpSpPr>
      <p:sp>
        <p:nvSpPr>
          <p:cNvPr id="1026" name="Rectangle 13"/>
          <p:cNvSpPr>
            <a:spLocks noChangeArrowheads="1"/>
          </p:cNvSpPr>
          <p:nvPr userDrawn="1"/>
        </p:nvSpPr>
        <p:spPr bwMode="auto">
          <a:xfrm>
            <a:off x="0" y="0"/>
            <a:ext cx="9144000" cy="620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Lucida Sans Unicode" panose="020B0602030504020204" pitchFamily="34" charset="0"/>
              </a:defRPr>
            </a:lvl1pPr>
            <a:lvl2pPr marL="742950" indent="-285750" eaLnBrk="0" hangingPunct="0">
              <a:defRPr sz="2400">
                <a:solidFill>
                  <a:schemeClr val="tx1"/>
                </a:solidFill>
                <a:latin typeface="Lucida Sans Unicode" panose="020B0602030504020204" pitchFamily="34" charset="0"/>
              </a:defRPr>
            </a:lvl2pPr>
            <a:lvl3pPr marL="1143000" indent="-228600" eaLnBrk="0" hangingPunct="0">
              <a:defRPr sz="2400">
                <a:solidFill>
                  <a:schemeClr val="tx1"/>
                </a:solidFill>
                <a:latin typeface="Lucida Sans Unicode" panose="020B0602030504020204" pitchFamily="34" charset="0"/>
              </a:defRPr>
            </a:lvl3pPr>
            <a:lvl4pPr marL="1600200" indent="-228600" eaLnBrk="0" hangingPunct="0">
              <a:defRPr sz="2400">
                <a:solidFill>
                  <a:schemeClr val="tx1"/>
                </a:solidFill>
                <a:latin typeface="Lucida Sans Unicode" panose="020B0602030504020204" pitchFamily="34" charset="0"/>
              </a:defRPr>
            </a:lvl4pPr>
            <a:lvl5pPr marL="2057400" indent="-228600" eaLnBrk="0" hangingPunct="0">
              <a:defRPr sz="2400">
                <a:solidFill>
                  <a:schemeClr val="tx1"/>
                </a:solidFill>
                <a:latin typeface="Lucida Sans Unicode" panose="020B0602030504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defRPr>
            </a:lvl9pPr>
          </a:lstStyle>
          <a:p>
            <a:pPr eaLnBrk="1" fontAlgn="base" hangingPunct="1">
              <a:spcBef>
                <a:spcPct val="0"/>
              </a:spcBef>
              <a:spcAft>
                <a:spcPct val="0"/>
              </a:spcAft>
              <a:defRPr/>
            </a:pPr>
            <a:endParaRPr lang="sv-SE" altLang="en-US" smtClean="0">
              <a:solidFill>
                <a:srgbClr val="000000"/>
              </a:solidFill>
            </a:endParaRPr>
          </a:p>
        </p:txBody>
      </p:sp>
      <p:sp>
        <p:nvSpPr>
          <p:cNvPr id="1027" name="Rectangle 2"/>
          <p:cNvSpPr>
            <a:spLocks noGrp="1" noChangeArrowheads="1"/>
          </p:cNvSpPr>
          <p:nvPr>
            <p:ph type="title"/>
          </p:nvPr>
        </p:nvSpPr>
        <p:spPr bwMode="auto">
          <a:xfrm>
            <a:off x="685800" y="692150"/>
            <a:ext cx="77724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28" name="Rectangle 3"/>
          <p:cNvSpPr>
            <a:spLocks noGrp="1" noChangeArrowheads="1"/>
          </p:cNvSpPr>
          <p:nvPr>
            <p:ph type="body" idx="1"/>
          </p:nvPr>
        </p:nvSpPr>
        <p:spPr bwMode="auto">
          <a:xfrm>
            <a:off x="685800" y="1773238"/>
            <a:ext cx="7772400" cy="496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30" name="Rectangle 6"/>
          <p:cNvSpPr>
            <a:spLocks noGrp="1" noChangeArrowheads="1"/>
          </p:cNvSpPr>
          <p:nvPr>
            <p:ph type="sldNum" sz="quarter" idx="4"/>
          </p:nvPr>
        </p:nvSpPr>
        <p:spPr bwMode="auto">
          <a:xfrm>
            <a:off x="698748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fontAlgn="base">
              <a:spcBef>
                <a:spcPct val="0"/>
              </a:spcBef>
              <a:spcAft>
                <a:spcPct val="0"/>
              </a:spcAft>
              <a:defRPr/>
            </a:pPr>
            <a:fld id="{2003C0BC-1B1F-4249-AF89-9AC8CCE7B7DB}" type="slidenum">
              <a:rPr lang="en-GB" altLang="en-US" smtClean="0"/>
              <a:pPr fontAlgn="base">
                <a:spcBef>
                  <a:spcPct val="0"/>
                </a:spcBef>
                <a:spcAft>
                  <a:spcPct val="0"/>
                </a:spcAft>
                <a:defRPr/>
              </a:pPr>
              <a:t>‹#›</a:t>
            </a:fld>
            <a:endParaRPr lang="en-GB" altLang="en-US"/>
          </a:p>
        </p:txBody>
      </p:sp>
      <p:grpSp>
        <p:nvGrpSpPr>
          <p:cNvPr id="2" name="Group 10"/>
          <p:cNvGrpSpPr>
            <a:grpSpLocks/>
          </p:cNvGrpSpPr>
          <p:nvPr userDrawn="1"/>
        </p:nvGrpSpPr>
        <p:grpSpPr bwMode="auto">
          <a:xfrm>
            <a:off x="0" y="0"/>
            <a:ext cx="3733800" cy="581025"/>
            <a:chOff x="2097" y="1992"/>
            <a:chExt cx="2160" cy="336"/>
          </a:xfrm>
        </p:grpSpPr>
        <p:pic>
          <p:nvPicPr>
            <p:cNvPr id="1036" name="Picture 11" descr="tuelogo_lb"/>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97" y="1992"/>
              <a:ext cx="156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2" descr="tuelogo_rb"/>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663" y="1992"/>
              <a:ext cx="59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31" name="Picture 8" descr="subid"/>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95288" y="190500"/>
            <a:ext cx="11780837"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userDrawn="1"/>
        </p:nvSpPr>
        <p:spPr>
          <a:xfrm>
            <a:off x="107950" y="63500"/>
            <a:ext cx="4392613" cy="557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sv-SE" sz="2400">
              <a:solidFill>
                <a:srgbClr val="FFFFFF"/>
              </a:solidFill>
            </a:endParaRPr>
          </a:p>
        </p:txBody>
      </p:sp>
      <p:pic>
        <p:nvPicPr>
          <p:cNvPr id="1033" name="Bildobjekt 9" descr="Chalmers Univ logo_svart.emf"/>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323850" y="171450"/>
            <a:ext cx="11049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Bildobjekt 8" descr="Logo GUeng_leftSV.jpg"/>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1835150" y="63500"/>
            <a:ext cx="2551113"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35" name="Rak 12"/>
          <p:cNvCxnSpPr>
            <a:cxnSpLocks noChangeShapeType="1"/>
          </p:cNvCxnSpPr>
          <p:nvPr userDrawn="1"/>
        </p:nvCxnSpPr>
        <p:spPr bwMode="auto">
          <a:xfrm rot="5400000">
            <a:off x="1526381" y="240507"/>
            <a:ext cx="185737" cy="0"/>
          </a:xfrm>
          <a:prstGeom prst="line">
            <a:avLst/>
          </a:prstGeom>
          <a:noFill/>
          <a:ln w="6350" algn="ctr">
            <a:solidFill>
              <a:schemeClr val="tx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75079332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hdr="0" ftr="0" dt="0"/>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Lucida Sans Unicode" pitchFamily="34" charset="0"/>
        </a:defRPr>
      </a:lvl2pPr>
      <a:lvl3pPr algn="ctr" rtl="0" eaLnBrk="0" fontAlgn="base" hangingPunct="0">
        <a:spcBef>
          <a:spcPct val="0"/>
        </a:spcBef>
        <a:spcAft>
          <a:spcPct val="0"/>
        </a:spcAft>
        <a:defRPr sz="4000">
          <a:solidFill>
            <a:schemeClr val="tx2"/>
          </a:solidFill>
          <a:latin typeface="Lucida Sans Unicode" pitchFamily="34" charset="0"/>
        </a:defRPr>
      </a:lvl3pPr>
      <a:lvl4pPr algn="ctr" rtl="0" eaLnBrk="0" fontAlgn="base" hangingPunct="0">
        <a:spcBef>
          <a:spcPct val="0"/>
        </a:spcBef>
        <a:spcAft>
          <a:spcPct val="0"/>
        </a:spcAft>
        <a:defRPr sz="4000">
          <a:solidFill>
            <a:schemeClr val="tx2"/>
          </a:solidFill>
          <a:latin typeface="Lucida Sans Unicode" pitchFamily="34" charset="0"/>
        </a:defRPr>
      </a:lvl4pPr>
      <a:lvl5pPr algn="ctr" rtl="0" eaLnBrk="0" fontAlgn="base" hangingPunct="0">
        <a:spcBef>
          <a:spcPct val="0"/>
        </a:spcBef>
        <a:spcAft>
          <a:spcPct val="0"/>
        </a:spcAft>
        <a:defRPr sz="4000">
          <a:solidFill>
            <a:schemeClr val="tx2"/>
          </a:solidFill>
          <a:latin typeface="Lucida Sans Unicode" pitchFamily="34" charset="0"/>
        </a:defRPr>
      </a:lvl5pPr>
      <a:lvl6pPr marL="457200" algn="ctr" rtl="0" fontAlgn="base">
        <a:spcBef>
          <a:spcPct val="0"/>
        </a:spcBef>
        <a:spcAft>
          <a:spcPct val="0"/>
        </a:spcAft>
        <a:defRPr sz="4000">
          <a:solidFill>
            <a:schemeClr val="tx2"/>
          </a:solidFill>
          <a:latin typeface="Lucida Sans Unicode" pitchFamily="34" charset="0"/>
        </a:defRPr>
      </a:lvl6pPr>
      <a:lvl7pPr marL="914400" algn="ctr" rtl="0" fontAlgn="base">
        <a:spcBef>
          <a:spcPct val="0"/>
        </a:spcBef>
        <a:spcAft>
          <a:spcPct val="0"/>
        </a:spcAft>
        <a:defRPr sz="4000">
          <a:solidFill>
            <a:schemeClr val="tx2"/>
          </a:solidFill>
          <a:latin typeface="Lucida Sans Unicode" pitchFamily="34" charset="0"/>
        </a:defRPr>
      </a:lvl7pPr>
      <a:lvl8pPr marL="1371600" algn="ctr" rtl="0" fontAlgn="base">
        <a:spcBef>
          <a:spcPct val="0"/>
        </a:spcBef>
        <a:spcAft>
          <a:spcPct val="0"/>
        </a:spcAft>
        <a:defRPr sz="4000">
          <a:solidFill>
            <a:schemeClr val="tx2"/>
          </a:solidFill>
          <a:latin typeface="Lucida Sans Unicode" pitchFamily="34" charset="0"/>
        </a:defRPr>
      </a:lvl8pPr>
      <a:lvl9pPr marL="1828800" algn="ctr" rtl="0" fontAlgn="base">
        <a:spcBef>
          <a:spcPct val="0"/>
        </a:spcBef>
        <a:spcAft>
          <a:spcPct val="0"/>
        </a:spcAft>
        <a:defRPr sz="4000">
          <a:solidFill>
            <a:schemeClr val="tx2"/>
          </a:solidFill>
          <a:latin typeface="Lucida Sans Unicode"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D5E0E5"/>
        </a:solidFill>
        <a:effectLst/>
      </p:bgPr>
    </p:bg>
    <p:spTree>
      <p:nvGrpSpPr>
        <p:cNvPr id="1" name=""/>
        <p:cNvGrpSpPr/>
        <p:nvPr/>
      </p:nvGrpSpPr>
      <p:grpSpPr>
        <a:xfrm>
          <a:off x="0" y="0"/>
          <a:ext cx="0" cy="0"/>
          <a:chOff x="0" y="0"/>
          <a:chExt cx="0" cy="0"/>
        </a:xfrm>
      </p:grpSpPr>
      <p:sp>
        <p:nvSpPr>
          <p:cNvPr id="1026" name="Rectangle 13"/>
          <p:cNvSpPr>
            <a:spLocks noChangeArrowheads="1"/>
          </p:cNvSpPr>
          <p:nvPr userDrawn="1"/>
        </p:nvSpPr>
        <p:spPr bwMode="auto">
          <a:xfrm>
            <a:off x="0" y="0"/>
            <a:ext cx="9144000" cy="620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Lucida Sans Unicode" panose="020B0602030504020204" pitchFamily="34" charset="0"/>
              </a:defRPr>
            </a:lvl1pPr>
            <a:lvl2pPr marL="742950" indent="-285750" eaLnBrk="0" hangingPunct="0">
              <a:defRPr sz="2400">
                <a:solidFill>
                  <a:schemeClr val="tx1"/>
                </a:solidFill>
                <a:latin typeface="Lucida Sans Unicode" panose="020B0602030504020204" pitchFamily="34" charset="0"/>
              </a:defRPr>
            </a:lvl2pPr>
            <a:lvl3pPr marL="1143000" indent="-228600" eaLnBrk="0" hangingPunct="0">
              <a:defRPr sz="2400">
                <a:solidFill>
                  <a:schemeClr val="tx1"/>
                </a:solidFill>
                <a:latin typeface="Lucida Sans Unicode" panose="020B0602030504020204" pitchFamily="34" charset="0"/>
              </a:defRPr>
            </a:lvl3pPr>
            <a:lvl4pPr marL="1600200" indent="-228600" eaLnBrk="0" hangingPunct="0">
              <a:defRPr sz="2400">
                <a:solidFill>
                  <a:schemeClr val="tx1"/>
                </a:solidFill>
                <a:latin typeface="Lucida Sans Unicode" panose="020B0602030504020204" pitchFamily="34" charset="0"/>
              </a:defRPr>
            </a:lvl4pPr>
            <a:lvl5pPr marL="2057400" indent="-228600" eaLnBrk="0" hangingPunct="0">
              <a:defRPr sz="2400">
                <a:solidFill>
                  <a:schemeClr val="tx1"/>
                </a:solidFill>
                <a:latin typeface="Lucida Sans Unicode" panose="020B0602030504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defRPr>
            </a:lvl9pPr>
          </a:lstStyle>
          <a:p>
            <a:pPr eaLnBrk="1" fontAlgn="base" hangingPunct="1">
              <a:spcBef>
                <a:spcPct val="0"/>
              </a:spcBef>
              <a:spcAft>
                <a:spcPct val="0"/>
              </a:spcAft>
              <a:defRPr/>
            </a:pPr>
            <a:endParaRPr lang="sv-SE" altLang="en-US" smtClean="0">
              <a:solidFill>
                <a:srgbClr val="000000"/>
              </a:solidFill>
            </a:endParaRPr>
          </a:p>
        </p:txBody>
      </p:sp>
      <p:sp>
        <p:nvSpPr>
          <p:cNvPr id="1027" name="Rectangle 2"/>
          <p:cNvSpPr>
            <a:spLocks noGrp="1" noChangeArrowheads="1"/>
          </p:cNvSpPr>
          <p:nvPr>
            <p:ph type="title"/>
          </p:nvPr>
        </p:nvSpPr>
        <p:spPr bwMode="auto">
          <a:xfrm>
            <a:off x="685800" y="692150"/>
            <a:ext cx="77724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28" name="Rectangle 3"/>
          <p:cNvSpPr>
            <a:spLocks noGrp="1" noChangeArrowheads="1"/>
          </p:cNvSpPr>
          <p:nvPr>
            <p:ph type="body" idx="1"/>
          </p:nvPr>
        </p:nvSpPr>
        <p:spPr bwMode="auto">
          <a:xfrm>
            <a:off x="685800" y="1773238"/>
            <a:ext cx="7772400" cy="496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30" name="Rectangle 6"/>
          <p:cNvSpPr>
            <a:spLocks noGrp="1" noChangeArrowheads="1"/>
          </p:cNvSpPr>
          <p:nvPr>
            <p:ph type="sldNum" sz="quarter" idx="4"/>
          </p:nvPr>
        </p:nvSpPr>
        <p:spPr bwMode="auto">
          <a:xfrm>
            <a:off x="698748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fontAlgn="base">
              <a:spcBef>
                <a:spcPct val="0"/>
              </a:spcBef>
              <a:spcAft>
                <a:spcPct val="0"/>
              </a:spcAft>
              <a:defRPr/>
            </a:pPr>
            <a:fld id="{2003C0BC-1B1F-4249-AF89-9AC8CCE7B7DB}" type="slidenum">
              <a:rPr lang="en-GB" altLang="en-US" smtClean="0"/>
              <a:pPr fontAlgn="base">
                <a:spcBef>
                  <a:spcPct val="0"/>
                </a:spcBef>
                <a:spcAft>
                  <a:spcPct val="0"/>
                </a:spcAft>
                <a:defRPr/>
              </a:pPr>
              <a:t>‹#›</a:t>
            </a:fld>
            <a:endParaRPr lang="en-GB" altLang="en-US"/>
          </a:p>
        </p:txBody>
      </p:sp>
      <p:grpSp>
        <p:nvGrpSpPr>
          <p:cNvPr id="2" name="Group 10"/>
          <p:cNvGrpSpPr>
            <a:grpSpLocks/>
          </p:cNvGrpSpPr>
          <p:nvPr userDrawn="1"/>
        </p:nvGrpSpPr>
        <p:grpSpPr bwMode="auto">
          <a:xfrm>
            <a:off x="0" y="0"/>
            <a:ext cx="3733800" cy="581025"/>
            <a:chOff x="2097" y="1992"/>
            <a:chExt cx="2160" cy="336"/>
          </a:xfrm>
        </p:grpSpPr>
        <p:pic>
          <p:nvPicPr>
            <p:cNvPr id="1036" name="Picture 11" descr="tuelogo_lb"/>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97" y="1992"/>
              <a:ext cx="156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2" descr="tuelogo_rb"/>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663" y="1992"/>
              <a:ext cx="59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31" name="Picture 8" descr="subid"/>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95288" y="190500"/>
            <a:ext cx="11780837"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userDrawn="1"/>
        </p:nvSpPr>
        <p:spPr>
          <a:xfrm>
            <a:off x="107950" y="63500"/>
            <a:ext cx="4392613" cy="557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sv-SE" sz="2400">
              <a:solidFill>
                <a:srgbClr val="FFFFFF"/>
              </a:solidFill>
            </a:endParaRPr>
          </a:p>
        </p:txBody>
      </p:sp>
      <p:pic>
        <p:nvPicPr>
          <p:cNvPr id="1033" name="Bildobjekt 9" descr="Chalmers Univ logo_svart.emf"/>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323850" y="171450"/>
            <a:ext cx="11049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Bildobjekt 8" descr="Logo GUeng_leftSV.jpg"/>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1835150" y="63500"/>
            <a:ext cx="2551113"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35" name="Rak 12"/>
          <p:cNvCxnSpPr>
            <a:cxnSpLocks noChangeShapeType="1"/>
          </p:cNvCxnSpPr>
          <p:nvPr userDrawn="1"/>
        </p:nvCxnSpPr>
        <p:spPr bwMode="auto">
          <a:xfrm rot="5400000">
            <a:off x="1526381" y="240507"/>
            <a:ext cx="185737" cy="0"/>
          </a:xfrm>
          <a:prstGeom prst="line">
            <a:avLst/>
          </a:prstGeom>
          <a:noFill/>
          <a:ln w="6350" algn="ctr">
            <a:solidFill>
              <a:schemeClr val="tx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08835849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hf hdr="0" ftr="0" dt="0"/>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Lucida Sans Unicode" pitchFamily="34" charset="0"/>
        </a:defRPr>
      </a:lvl2pPr>
      <a:lvl3pPr algn="ctr" rtl="0" eaLnBrk="0" fontAlgn="base" hangingPunct="0">
        <a:spcBef>
          <a:spcPct val="0"/>
        </a:spcBef>
        <a:spcAft>
          <a:spcPct val="0"/>
        </a:spcAft>
        <a:defRPr sz="4000">
          <a:solidFill>
            <a:schemeClr val="tx2"/>
          </a:solidFill>
          <a:latin typeface="Lucida Sans Unicode" pitchFamily="34" charset="0"/>
        </a:defRPr>
      </a:lvl3pPr>
      <a:lvl4pPr algn="ctr" rtl="0" eaLnBrk="0" fontAlgn="base" hangingPunct="0">
        <a:spcBef>
          <a:spcPct val="0"/>
        </a:spcBef>
        <a:spcAft>
          <a:spcPct val="0"/>
        </a:spcAft>
        <a:defRPr sz="4000">
          <a:solidFill>
            <a:schemeClr val="tx2"/>
          </a:solidFill>
          <a:latin typeface="Lucida Sans Unicode" pitchFamily="34" charset="0"/>
        </a:defRPr>
      </a:lvl4pPr>
      <a:lvl5pPr algn="ctr" rtl="0" eaLnBrk="0" fontAlgn="base" hangingPunct="0">
        <a:spcBef>
          <a:spcPct val="0"/>
        </a:spcBef>
        <a:spcAft>
          <a:spcPct val="0"/>
        </a:spcAft>
        <a:defRPr sz="4000">
          <a:solidFill>
            <a:schemeClr val="tx2"/>
          </a:solidFill>
          <a:latin typeface="Lucida Sans Unicode" pitchFamily="34" charset="0"/>
        </a:defRPr>
      </a:lvl5pPr>
      <a:lvl6pPr marL="457200" algn="ctr" rtl="0" fontAlgn="base">
        <a:spcBef>
          <a:spcPct val="0"/>
        </a:spcBef>
        <a:spcAft>
          <a:spcPct val="0"/>
        </a:spcAft>
        <a:defRPr sz="4000">
          <a:solidFill>
            <a:schemeClr val="tx2"/>
          </a:solidFill>
          <a:latin typeface="Lucida Sans Unicode" pitchFamily="34" charset="0"/>
        </a:defRPr>
      </a:lvl6pPr>
      <a:lvl7pPr marL="914400" algn="ctr" rtl="0" fontAlgn="base">
        <a:spcBef>
          <a:spcPct val="0"/>
        </a:spcBef>
        <a:spcAft>
          <a:spcPct val="0"/>
        </a:spcAft>
        <a:defRPr sz="4000">
          <a:solidFill>
            <a:schemeClr val="tx2"/>
          </a:solidFill>
          <a:latin typeface="Lucida Sans Unicode" pitchFamily="34" charset="0"/>
        </a:defRPr>
      </a:lvl7pPr>
      <a:lvl8pPr marL="1371600" algn="ctr" rtl="0" fontAlgn="base">
        <a:spcBef>
          <a:spcPct val="0"/>
        </a:spcBef>
        <a:spcAft>
          <a:spcPct val="0"/>
        </a:spcAft>
        <a:defRPr sz="4000">
          <a:solidFill>
            <a:schemeClr val="tx2"/>
          </a:solidFill>
          <a:latin typeface="Lucida Sans Unicode" pitchFamily="34" charset="0"/>
        </a:defRPr>
      </a:lvl8pPr>
      <a:lvl9pPr marL="1828800" algn="ctr" rtl="0" fontAlgn="base">
        <a:spcBef>
          <a:spcPct val="0"/>
        </a:spcBef>
        <a:spcAft>
          <a:spcPct val="0"/>
        </a:spcAft>
        <a:defRPr sz="4000">
          <a:solidFill>
            <a:schemeClr val="tx2"/>
          </a:solidFill>
          <a:latin typeface="Lucida Sans Unicode"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D5E0E5"/>
        </a:solidFill>
        <a:effectLst/>
      </p:bgPr>
    </p:bg>
    <p:spTree>
      <p:nvGrpSpPr>
        <p:cNvPr id="1" name=""/>
        <p:cNvGrpSpPr/>
        <p:nvPr/>
      </p:nvGrpSpPr>
      <p:grpSpPr>
        <a:xfrm>
          <a:off x="0" y="0"/>
          <a:ext cx="0" cy="0"/>
          <a:chOff x="0" y="0"/>
          <a:chExt cx="0" cy="0"/>
        </a:xfrm>
      </p:grpSpPr>
      <p:sp>
        <p:nvSpPr>
          <p:cNvPr id="1026" name="Rectangle 13"/>
          <p:cNvSpPr>
            <a:spLocks noChangeArrowheads="1"/>
          </p:cNvSpPr>
          <p:nvPr userDrawn="1"/>
        </p:nvSpPr>
        <p:spPr bwMode="auto">
          <a:xfrm>
            <a:off x="0" y="0"/>
            <a:ext cx="9144000" cy="620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Lucida Sans Unicode" panose="020B0602030504020204" pitchFamily="34" charset="0"/>
              </a:defRPr>
            </a:lvl1pPr>
            <a:lvl2pPr marL="742950" indent="-285750" eaLnBrk="0" hangingPunct="0">
              <a:defRPr sz="2400">
                <a:solidFill>
                  <a:schemeClr val="tx1"/>
                </a:solidFill>
                <a:latin typeface="Lucida Sans Unicode" panose="020B0602030504020204" pitchFamily="34" charset="0"/>
              </a:defRPr>
            </a:lvl2pPr>
            <a:lvl3pPr marL="1143000" indent="-228600" eaLnBrk="0" hangingPunct="0">
              <a:defRPr sz="2400">
                <a:solidFill>
                  <a:schemeClr val="tx1"/>
                </a:solidFill>
                <a:latin typeface="Lucida Sans Unicode" panose="020B0602030504020204" pitchFamily="34" charset="0"/>
              </a:defRPr>
            </a:lvl3pPr>
            <a:lvl4pPr marL="1600200" indent="-228600" eaLnBrk="0" hangingPunct="0">
              <a:defRPr sz="2400">
                <a:solidFill>
                  <a:schemeClr val="tx1"/>
                </a:solidFill>
                <a:latin typeface="Lucida Sans Unicode" panose="020B0602030504020204" pitchFamily="34" charset="0"/>
              </a:defRPr>
            </a:lvl4pPr>
            <a:lvl5pPr marL="2057400" indent="-228600" eaLnBrk="0" hangingPunct="0">
              <a:defRPr sz="2400">
                <a:solidFill>
                  <a:schemeClr val="tx1"/>
                </a:solidFill>
                <a:latin typeface="Lucida Sans Unicode" panose="020B0602030504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defRPr>
            </a:lvl9pPr>
          </a:lstStyle>
          <a:p>
            <a:pPr eaLnBrk="1" fontAlgn="base" hangingPunct="1">
              <a:spcBef>
                <a:spcPct val="0"/>
              </a:spcBef>
              <a:spcAft>
                <a:spcPct val="0"/>
              </a:spcAft>
              <a:defRPr/>
            </a:pPr>
            <a:endParaRPr lang="sv-SE" altLang="en-US" smtClean="0">
              <a:solidFill>
                <a:srgbClr val="000000"/>
              </a:solidFill>
            </a:endParaRPr>
          </a:p>
        </p:txBody>
      </p:sp>
      <p:sp>
        <p:nvSpPr>
          <p:cNvPr id="1027" name="Rectangle 2"/>
          <p:cNvSpPr>
            <a:spLocks noGrp="1" noChangeArrowheads="1"/>
          </p:cNvSpPr>
          <p:nvPr>
            <p:ph type="title"/>
          </p:nvPr>
        </p:nvSpPr>
        <p:spPr bwMode="auto">
          <a:xfrm>
            <a:off x="685800" y="692150"/>
            <a:ext cx="77724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28" name="Rectangle 3"/>
          <p:cNvSpPr>
            <a:spLocks noGrp="1" noChangeArrowheads="1"/>
          </p:cNvSpPr>
          <p:nvPr>
            <p:ph type="body" idx="1"/>
          </p:nvPr>
        </p:nvSpPr>
        <p:spPr bwMode="auto">
          <a:xfrm>
            <a:off x="685800" y="1773238"/>
            <a:ext cx="7772400" cy="496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30" name="Rectangle 6"/>
          <p:cNvSpPr>
            <a:spLocks noGrp="1" noChangeArrowheads="1"/>
          </p:cNvSpPr>
          <p:nvPr>
            <p:ph type="sldNum" sz="quarter" idx="4"/>
          </p:nvPr>
        </p:nvSpPr>
        <p:spPr bwMode="auto">
          <a:xfrm>
            <a:off x="698748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fontAlgn="base">
              <a:spcBef>
                <a:spcPct val="0"/>
              </a:spcBef>
              <a:spcAft>
                <a:spcPct val="0"/>
              </a:spcAft>
              <a:defRPr/>
            </a:pPr>
            <a:fld id="{2003C0BC-1B1F-4249-AF89-9AC8CCE7B7DB}" type="slidenum">
              <a:rPr lang="en-GB" altLang="en-US" smtClean="0"/>
              <a:pPr fontAlgn="base">
                <a:spcBef>
                  <a:spcPct val="0"/>
                </a:spcBef>
                <a:spcAft>
                  <a:spcPct val="0"/>
                </a:spcAft>
                <a:defRPr/>
              </a:pPr>
              <a:t>‹#›</a:t>
            </a:fld>
            <a:endParaRPr lang="en-GB" altLang="en-US"/>
          </a:p>
        </p:txBody>
      </p:sp>
      <p:grpSp>
        <p:nvGrpSpPr>
          <p:cNvPr id="2" name="Group 10"/>
          <p:cNvGrpSpPr>
            <a:grpSpLocks/>
          </p:cNvGrpSpPr>
          <p:nvPr userDrawn="1"/>
        </p:nvGrpSpPr>
        <p:grpSpPr bwMode="auto">
          <a:xfrm>
            <a:off x="0" y="0"/>
            <a:ext cx="3733800" cy="581025"/>
            <a:chOff x="2097" y="1992"/>
            <a:chExt cx="2160" cy="336"/>
          </a:xfrm>
        </p:grpSpPr>
        <p:pic>
          <p:nvPicPr>
            <p:cNvPr id="1036" name="Picture 11" descr="tuelogo_lb"/>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97" y="1992"/>
              <a:ext cx="156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2" descr="tuelogo_rb"/>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663" y="1992"/>
              <a:ext cx="59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31" name="Picture 8" descr="subid"/>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95288" y="190500"/>
            <a:ext cx="11780837"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userDrawn="1"/>
        </p:nvSpPr>
        <p:spPr>
          <a:xfrm>
            <a:off x="107950" y="63500"/>
            <a:ext cx="4392613" cy="557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sv-SE" sz="2400">
              <a:solidFill>
                <a:srgbClr val="FFFFFF"/>
              </a:solidFill>
            </a:endParaRPr>
          </a:p>
        </p:txBody>
      </p:sp>
      <p:pic>
        <p:nvPicPr>
          <p:cNvPr id="1033" name="Bildobjekt 9" descr="Chalmers Univ logo_svart.emf"/>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323850" y="171450"/>
            <a:ext cx="11049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Bildobjekt 8" descr="Logo GUeng_leftSV.jpg"/>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1835150" y="63500"/>
            <a:ext cx="2551113"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35" name="Rak 12"/>
          <p:cNvCxnSpPr>
            <a:cxnSpLocks noChangeShapeType="1"/>
          </p:cNvCxnSpPr>
          <p:nvPr userDrawn="1"/>
        </p:nvCxnSpPr>
        <p:spPr bwMode="auto">
          <a:xfrm rot="5400000">
            <a:off x="1526381" y="240507"/>
            <a:ext cx="185737" cy="0"/>
          </a:xfrm>
          <a:prstGeom prst="line">
            <a:avLst/>
          </a:prstGeom>
          <a:noFill/>
          <a:ln w="6350" algn="ctr">
            <a:solidFill>
              <a:schemeClr val="tx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174183368"/>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Lst>
  <p:hf hdr="0" ftr="0" dt="0"/>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Lucida Sans Unicode" pitchFamily="34" charset="0"/>
        </a:defRPr>
      </a:lvl2pPr>
      <a:lvl3pPr algn="ctr" rtl="0" eaLnBrk="0" fontAlgn="base" hangingPunct="0">
        <a:spcBef>
          <a:spcPct val="0"/>
        </a:spcBef>
        <a:spcAft>
          <a:spcPct val="0"/>
        </a:spcAft>
        <a:defRPr sz="4000">
          <a:solidFill>
            <a:schemeClr val="tx2"/>
          </a:solidFill>
          <a:latin typeface="Lucida Sans Unicode" pitchFamily="34" charset="0"/>
        </a:defRPr>
      </a:lvl3pPr>
      <a:lvl4pPr algn="ctr" rtl="0" eaLnBrk="0" fontAlgn="base" hangingPunct="0">
        <a:spcBef>
          <a:spcPct val="0"/>
        </a:spcBef>
        <a:spcAft>
          <a:spcPct val="0"/>
        </a:spcAft>
        <a:defRPr sz="4000">
          <a:solidFill>
            <a:schemeClr val="tx2"/>
          </a:solidFill>
          <a:latin typeface="Lucida Sans Unicode" pitchFamily="34" charset="0"/>
        </a:defRPr>
      </a:lvl4pPr>
      <a:lvl5pPr algn="ctr" rtl="0" eaLnBrk="0" fontAlgn="base" hangingPunct="0">
        <a:spcBef>
          <a:spcPct val="0"/>
        </a:spcBef>
        <a:spcAft>
          <a:spcPct val="0"/>
        </a:spcAft>
        <a:defRPr sz="4000">
          <a:solidFill>
            <a:schemeClr val="tx2"/>
          </a:solidFill>
          <a:latin typeface="Lucida Sans Unicode" pitchFamily="34" charset="0"/>
        </a:defRPr>
      </a:lvl5pPr>
      <a:lvl6pPr marL="457200" algn="ctr" rtl="0" fontAlgn="base">
        <a:spcBef>
          <a:spcPct val="0"/>
        </a:spcBef>
        <a:spcAft>
          <a:spcPct val="0"/>
        </a:spcAft>
        <a:defRPr sz="4000">
          <a:solidFill>
            <a:schemeClr val="tx2"/>
          </a:solidFill>
          <a:latin typeface="Lucida Sans Unicode" pitchFamily="34" charset="0"/>
        </a:defRPr>
      </a:lvl6pPr>
      <a:lvl7pPr marL="914400" algn="ctr" rtl="0" fontAlgn="base">
        <a:spcBef>
          <a:spcPct val="0"/>
        </a:spcBef>
        <a:spcAft>
          <a:spcPct val="0"/>
        </a:spcAft>
        <a:defRPr sz="4000">
          <a:solidFill>
            <a:schemeClr val="tx2"/>
          </a:solidFill>
          <a:latin typeface="Lucida Sans Unicode" pitchFamily="34" charset="0"/>
        </a:defRPr>
      </a:lvl7pPr>
      <a:lvl8pPr marL="1371600" algn="ctr" rtl="0" fontAlgn="base">
        <a:spcBef>
          <a:spcPct val="0"/>
        </a:spcBef>
        <a:spcAft>
          <a:spcPct val="0"/>
        </a:spcAft>
        <a:defRPr sz="4000">
          <a:solidFill>
            <a:schemeClr val="tx2"/>
          </a:solidFill>
          <a:latin typeface="Lucida Sans Unicode" pitchFamily="34" charset="0"/>
        </a:defRPr>
      </a:lvl8pPr>
      <a:lvl9pPr marL="1828800" algn="ctr" rtl="0" fontAlgn="base">
        <a:spcBef>
          <a:spcPct val="0"/>
        </a:spcBef>
        <a:spcAft>
          <a:spcPct val="0"/>
        </a:spcAft>
        <a:defRPr sz="4000">
          <a:solidFill>
            <a:schemeClr val="tx2"/>
          </a:solidFill>
          <a:latin typeface="Lucida Sans Unicode"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
          <p:cNvSpPr>
            <a:spLocks noGrp="1" noChangeArrowheads="1"/>
          </p:cNvSpPr>
          <p:nvPr>
            <p:ph type="title"/>
          </p:nvPr>
        </p:nvSpPr>
        <p:spPr bwMode="auto">
          <a:xfrm>
            <a:off x="0" y="47625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smtClean="0"/>
              <a:t>Klicka här för att ändra format</a:t>
            </a:r>
          </a:p>
        </p:txBody>
      </p:sp>
      <p:sp>
        <p:nvSpPr>
          <p:cNvPr id="1027" name="Rectangle 11"/>
          <p:cNvSpPr>
            <a:spLocks noGrp="1" noChangeArrowheads="1"/>
          </p:cNvSpPr>
          <p:nvPr>
            <p:ph type="body" idx="1"/>
          </p:nvPr>
        </p:nvSpPr>
        <p:spPr bwMode="auto">
          <a:xfrm>
            <a:off x="323850" y="1358900"/>
            <a:ext cx="8496300" cy="538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smtClean="0"/>
              <a:t>Klicka här för att ändra format på bakgrundstexten</a:t>
            </a:r>
          </a:p>
          <a:p>
            <a:pPr lvl="1"/>
            <a:r>
              <a:rPr lang="sv-SE" altLang="sv-SE" smtClean="0"/>
              <a:t>Nivå två</a:t>
            </a:r>
          </a:p>
          <a:p>
            <a:pPr lvl="2"/>
            <a:r>
              <a:rPr lang="sv-SE" altLang="sv-SE" smtClean="0"/>
              <a:t>Nivå tre</a:t>
            </a:r>
          </a:p>
          <a:p>
            <a:pPr lvl="3"/>
            <a:r>
              <a:rPr lang="sv-SE" altLang="sv-SE" smtClean="0"/>
              <a:t>Nivå fyra</a:t>
            </a:r>
          </a:p>
          <a:p>
            <a:pPr lvl="4"/>
            <a:r>
              <a:rPr lang="sv-SE" altLang="sv-SE" smtClean="0"/>
              <a:t>Nivå fem</a:t>
            </a:r>
          </a:p>
        </p:txBody>
      </p:sp>
      <p:pic>
        <p:nvPicPr>
          <p:cNvPr id="1028" name="Bildobjekt 9" descr="Chalmers Univ logo_svart.emf"/>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23850" y="152400"/>
            <a:ext cx="11049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Rak 11"/>
          <p:cNvCxnSpPr/>
          <p:nvPr/>
        </p:nvCxnSpPr>
        <p:spPr bwMode="auto">
          <a:xfrm>
            <a:off x="0" y="438150"/>
            <a:ext cx="9144000" cy="1588"/>
          </a:xfrm>
          <a:prstGeom prst="line">
            <a:avLst/>
          </a:prstGeom>
          <a:solidFill>
            <a:schemeClr val="accent1"/>
          </a:solidFill>
          <a:ln w="3175" cap="flat" cmpd="sng" algn="ctr">
            <a:solidFill>
              <a:schemeClr val="bg2">
                <a:lumMod val="40000"/>
                <a:lumOff val="60000"/>
              </a:schemeClr>
            </a:solidFill>
            <a:prstDash val="solid"/>
            <a:round/>
            <a:headEnd type="none" w="med" len="med"/>
            <a:tailEnd type="none" w="med" len="med"/>
          </a:ln>
          <a:effectLst/>
        </p:spPr>
      </p:cxnSp>
      <p:pic>
        <p:nvPicPr>
          <p:cNvPr id="1030" name="Bildobjekt 8" descr="Logo GUeng_leftSV.jp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835150" y="44450"/>
            <a:ext cx="2551113"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31" name="Rak 12"/>
          <p:cNvCxnSpPr>
            <a:cxnSpLocks noChangeShapeType="1"/>
          </p:cNvCxnSpPr>
          <p:nvPr/>
        </p:nvCxnSpPr>
        <p:spPr bwMode="auto">
          <a:xfrm rot="5400000">
            <a:off x="1526381" y="221457"/>
            <a:ext cx="185737" cy="0"/>
          </a:xfrm>
          <a:prstGeom prst="line">
            <a:avLst/>
          </a:prstGeom>
          <a:noFill/>
          <a:ln w="6350" algn="ctr">
            <a:solidFill>
              <a:schemeClr val="tx1"/>
            </a:solidFill>
            <a:round/>
            <a:headEnd/>
            <a:tailEnd/>
          </a:ln>
          <a:extLst>
            <a:ext uri="{909E8E84-426E-40DD-AFC4-6F175D3DCCD1}">
              <a14:hiddenFill xmlns:a14="http://schemas.microsoft.com/office/drawing/2010/main">
                <a:noFill/>
              </a14:hiddenFill>
            </a:ext>
          </a:extLst>
        </p:spPr>
      </p:cxnSp>
      <p:sp>
        <p:nvSpPr>
          <p:cNvPr id="1032" name="TextBox 10"/>
          <p:cNvSpPr txBox="1">
            <a:spLocks noChangeArrowheads="1"/>
          </p:cNvSpPr>
          <p:nvPr userDrawn="1"/>
        </p:nvSpPr>
        <p:spPr bwMode="auto">
          <a:xfrm>
            <a:off x="7823200" y="87313"/>
            <a:ext cx="11271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defRPr/>
            </a:pPr>
            <a:r>
              <a:rPr lang="en-US" sz="1200" smtClean="0">
                <a:solidFill>
                  <a:srgbClr val="D9D9D9"/>
                </a:solidFill>
                <a:latin typeface="Calibri" pitchFamily="34" charset="0"/>
              </a:rPr>
              <a:t>MRV Chaudron</a:t>
            </a:r>
            <a:endParaRPr lang="sv-SE" sz="1200" smtClean="0">
              <a:solidFill>
                <a:srgbClr val="D9D9D9"/>
              </a:solidFill>
              <a:latin typeface="Calibri" pitchFamily="34" charset="0"/>
            </a:endParaRPr>
          </a:p>
        </p:txBody>
      </p:sp>
    </p:spTree>
    <p:extLst>
      <p:ext uri="{BB962C8B-B14F-4D97-AF65-F5344CB8AC3E}">
        <p14:creationId xmlns:p14="http://schemas.microsoft.com/office/powerpoint/2010/main" val="197663866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timing>
    <p:tnLst>
      <p:par>
        <p:cTn id="1" dur="indefinite" restart="never" nodeType="tmRoot"/>
      </p:par>
    </p:tnLst>
  </p:timing>
  <p:hf hdr="0" ftr="0" dt="0"/>
  <p:txStyles>
    <p:titleStyle>
      <a:lvl1pPr algn="ctr" rtl="0" eaLnBrk="0" fontAlgn="base" hangingPunct="0">
        <a:spcBef>
          <a:spcPct val="0"/>
        </a:spcBef>
        <a:spcAft>
          <a:spcPct val="0"/>
        </a:spcAft>
        <a:defRPr sz="4400" b="1">
          <a:solidFill>
            <a:schemeClr val="tx1"/>
          </a:solidFill>
          <a:latin typeface="Calibri" pitchFamily="34" charset="0"/>
          <a:ea typeface="MS PGothic" pitchFamily="34" charset="-128"/>
          <a:cs typeface="Calibri" pitchFamily="34" charset="0"/>
        </a:defRPr>
      </a:lvl1pPr>
      <a:lvl2pPr algn="ctr" rtl="0" eaLnBrk="0" fontAlgn="base" hangingPunct="0">
        <a:spcBef>
          <a:spcPct val="0"/>
        </a:spcBef>
        <a:spcAft>
          <a:spcPct val="0"/>
        </a:spcAft>
        <a:defRPr sz="4400" b="1">
          <a:solidFill>
            <a:schemeClr val="tx1"/>
          </a:solidFill>
          <a:latin typeface="Calibri" pitchFamily="34" charset="0"/>
          <a:ea typeface="MS PGothic" pitchFamily="34" charset="-128"/>
          <a:cs typeface="Calibri" pitchFamily="34" charset="0"/>
        </a:defRPr>
      </a:lvl2pPr>
      <a:lvl3pPr algn="ctr" rtl="0" eaLnBrk="0" fontAlgn="base" hangingPunct="0">
        <a:spcBef>
          <a:spcPct val="0"/>
        </a:spcBef>
        <a:spcAft>
          <a:spcPct val="0"/>
        </a:spcAft>
        <a:defRPr sz="4400" b="1">
          <a:solidFill>
            <a:schemeClr val="tx1"/>
          </a:solidFill>
          <a:latin typeface="Calibri" pitchFamily="34" charset="0"/>
          <a:ea typeface="MS PGothic" pitchFamily="34" charset="-128"/>
          <a:cs typeface="Calibri" pitchFamily="34" charset="0"/>
        </a:defRPr>
      </a:lvl3pPr>
      <a:lvl4pPr algn="ctr" rtl="0" eaLnBrk="0" fontAlgn="base" hangingPunct="0">
        <a:spcBef>
          <a:spcPct val="0"/>
        </a:spcBef>
        <a:spcAft>
          <a:spcPct val="0"/>
        </a:spcAft>
        <a:defRPr sz="4400" b="1">
          <a:solidFill>
            <a:schemeClr val="tx1"/>
          </a:solidFill>
          <a:latin typeface="Calibri" pitchFamily="34" charset="0"/>
          <a:ea typeface="MS PGothic" pitchFamily="34" charset="-128"/>
          <a:cs typeface="Calibri" pitchFamily="34" charset="0"/>
        </a:defRPr>
      </a:lvl4pPr>
      <a:lvl5pPr algn="ctr" rtl="0" eaLnBrk="0" fontAlgn="base" hangingPunct="0">
        <a:spcBef>
          <a:spcPct val="0"/>
        </a:spcBef>
        <a:spcAft>
          <a:spcPct val="0"/>
        </a:spcAft>
        <a:defRPr sz="4400" b="1">
          <a:solidFill>
            <a:schemeClr val="tx1"/>
          </a:solidFill>
          <a:latin typeface="Calibri" pitchFamily="34" charset="0"/>
          <a:ea typeface="MS PGothic" pitchFamily="34" charset="-128"/>
          <a:cs typeface="Calibri" pitchFamily="34" charset="0"/>
        </a:defRPr>
      </a:lvl5pPr>
      <a:lvl6pPr marL="457200" algn="ctr" rtl="0" eaLnBrk="1" fontAlgn="base" hangingPunct="1">
        <a:spcBef>
          <a:spcPct val="0"/>
        </a:spcBef>
        <a:spcAft>
          <a:spcPct val="0"/>
        </a:spcAft>
        <a:defRPr sz="4000">
          <a:solidFill>
            <a:schemeClr val="bg1"/>
          </a:solidFill>
          <a:latin typeface="Arial Black" pitchFamily="68" charset="0"/>
        </a:defRPr>
      </a:lvl6pPr>
      <a:lvl7pPr marL="914400" algn="ctr" rtl="0" eaLnBrk="1" fontAlgn="base" hangingPunct="1">
        <a:spcBef>
          <a:spcPct val="0"/>
        </a:spcBef>
        <a:spcAft>
          <a:spcPct val="0"/>
        </a:spcAft>
        <a:defRPr sz="4000">
          <a:solidFill>
            <a:schemeClr val="bg1"/>
          </a:solidFill>
          <a:latin typeface="Arial Black" pitchFamily="68" charset="0"/>
        </a:defRPr>
      </a:lvl7pPr>
      <a:lvl8pPr marL="1371600" algn="ctr" rtl="0" eaLnBrk="1" fontAlgn="base" hangingPunct="1">
        <a:spcBef>
          <a:spcPct val="0"/>
        </a:spcBef>
        <a:spcAft>
          <a:spcPct val="0"/>
        </a:spcAft>
        <a:defRPr sz="4000">
          <a:solidFill>
            <a:schemeClr val="bg1"/>
          </a:solidFill>
          <a:latin typeface="Arial Black" pitchFamily="68" charset="0"/>
        </a:defRPr>
      </a:lvl8pPr>
      <a:lvl9pPr marL="1828800" algn="ctr" rtl="0" eaLnBrk="1" fontAlgn="base" hangingPunct="1">
        <a:spcBef>
          <a:spcPct val="0"/>
        </a:spcBef>
        <a:spcAft>
          <a:spcPct val="0"/>
        </a:spcAft>
        <a:defRPr sz="4000">
          <a:solidFill>
            <a:schemeClr val="bg1"/>
          </a:solidFill>
          <a:latin typeface="Arial Black" pitchFamily="68" charset="0"/>
        </a:defRPr>
      </a:lvl9pPr>
    </p:titleStyle>
    <p:bodyStyle>
      <a:lvl1pPr marL="342900" indent="-342900" algn="l" rtl="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itchFamily="34" charset="0"/>
          <a:ea typeface="MS PGothic" pitchFamily="34" charset="-128"/>
          <a:cs typeface="Calibri" pitchFamily="34" charset="0"/>
        </a:defRPr>
      </a:lvl1pPr>
      <a:lvl2pPr marL="742950" indent="-285750" algn="l" rtl="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itchFamily="34" charset="0"/>
          <a:ea typeface="MS PGothic" pitchFamily="34" charset="-128"/>
          <a:cs typeface="Calibri" pitchFamily="34" charset="0"/>
        </a:defRPr>
      </a:lvl2pPr>
      <a:lvl3pPr marL="1143000" indent="-228600" algn="l" rtl="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itchFamily="34" charset="0"/>
          <a:ea typeface="MS PGothic" pitchFamily="34" charset="-128"/>
          <a:cs typeface="Calibri" pitchFamily="34" charset="0"/>
        </a:defRPr>
      </a:lvl3pPr>
      <a:lvl4pPr marL="1600200" indent="-228600" algn="l" rtl="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itchFamily="34" charset="0"/>
          <a:ea typeface="MS PGothic" pitchFamily="34" charset="-128"/>
          <a:cs typeface="Calibri" pitchFamily="34" charset="0"/>
        </a:defRPr>
      </a:lvl4pPr>
      <a:lvl5pPr marL="2057400" indent="-228600" algn="l" rtl="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itchFamily="34" charset="0"/>
          <a:ea typeface="MS PGothic" pitchFamily="34" charset="-128"/>
          <a:cs typeface="Calibri" pitchFamily="34" charset="0"/>
        </a:defRPr>
      </a:lvl5pPr>
      <a:lvl6pPr marL="2514600" indent="-228600" algn="l" rtl="0" eaLnBrk="1" fontAlgn="base" hangingPunct="1">
        <a:spcBef>
          <a:spcPct val="20000"/>
        </a:spcBef>
        <a:spcAft>
          <a:spcPct val="0"/>
        </a:spcAft>
        <a:buClr>
          <a:srgbClr val="FF0000"/>
        </a:buClr>
        <a:buSzPct val="150000"/>
        <a:buChar char="»"/>
        <a:defRPr sz="2000">
          <a:solidFill>
            <a:schemeClr val="tx1"/>
          </a:solidFill>
          <a:latin typeface="+mn-lt"/>
          <a:ea typeface="ＭＳ Ｐゴシック" pitchFamily="68" charset="-128"/>
        </a:defRPr>
      </a:lvl6pPr>
      <a:lvl7pPr marL="2971800" indent="-228600" algn="l" rtl="0" eaLnBrk="1" fontAlgn="base" hangingPunct="1">
        <a:spcBef>
          <a:spcPct val="20000"/>
        </a:spcBef>
        <a:spcAft>
          <a:spcPct val="0"/>
        </a:spcAft>
        <a:buClr>
          <a:srgbClr val="FF0000"/>
        </a:buClr>
        <a:buSzPct val="150000"/>
        <a:buChar char="»"/>
        <a:defRPr sz="2000">
          <a:solidFill>
            <a:schemeClr val="tx1"/>
          </a:solidFill>
          <a:latin typeface="+mn-lt"/>
          <a:ea typeface="ＭＳ Ｐゴシック" pitchFamily="68" charset="-128"/>
        </a:defRPr>
      </a:lvl7pPr>
      <a:lvl8pPr marL="3429000" indent="-228600" algn="l" rtl="0" eaLnBrk="1" fontAlgn="base" hangingPunct="1">
        <a:spcBef>
          <a:spcPct val="20000"/>
        </a:spcBef>
        <a:spcAft>
          <a:spcPct val="0"/>
        </a:spcAft>
        <a:buClr>
          <a:srgbClr val="FF0000"/>
        </a:buClr>
        <a:buSzPct val="150000"/>
        <a:buChar char="»"/>
        <a:defRPr sz="2000">
          <a:solidFill>
            <a:schemeClr val="tx1"/>
          </a:solidFill>
          <a:latin typeface="+mn-lt"/>
          <a:ea typeface="ＭＳ Ｐゴシック" pitchFamily="68" charset="-128"/>
        </a:defRPr>
      </a:lvl8pPr>
      <a:lvl9pPr marL="3886200" indent="-228600" algn="l" rtl="0" eaLnBrk="1" fontAlgn="base" hangingPunct="1">
        <a:spcBef>
          <a:spcPct val="20000"/>
        </a:spcBef>
        <a:spcAft>
          <a:spcPct val="0"/>
        </a:spcAft>
        <a:buClr>
          <a:srgbClr val="FF0000"/>
        </a:buClr>
        <a:buSzPct val="150000"/>
        <a:buChar char="»"/>
        <a:defRPr sz="2000">
          <a:solidFill>
            <a:schemeClr val="tx1"/>
          </a:solidFill>
          <a:latin typeface="+mn-lt"/>
          <a:ea typeface="ＭＳ Ｐゴシック" pitchFamily="68" charset="-128"/>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3906" name="Rectangle 2"/>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Garamond" pitchFamily="18" charset="0"/>
              </a:defRPr>
            </a:lvl1pPr>
          </a:lstStyle>
          <a:p>
            <a:pPr fontAlgn="base">
              <a:spcBef>
                <a:spcPct val="0"/>
              </a:spcBef>
              <a:spcAft>
                <a:spcPct val="0"/>
              </a:spcAft>
            </a:pPr>
            <a:fld id="{38D2F321-34AA-43B8-A54C-5EACB4DC17DB}" type="slidenum">
              <a:rPr lang="en-US">
                <a:solidFill>
                  <a:srgbClr val="000000"/>
                </a:solidFill>
              </a:rPr>
              <a:pPr fontAlgn="base">
                <a:spcBef>
                  <a:spcPct val="0"/>
                </a:spcBef>
                <a:spcAft>
                  <a:spcPct val="0"/>
                </a:spcAft>
              </a:pPr>
              <a:t>‹#›</a:t>
            </a:fld>
            <a:endParaRPr lang="en-US">
              <a:solidFill>
                <a:srgbClr val="000000"/>
              </a:solidFill>
            </a:endParaRPr>
          </a:p>
        </p:txBody>
      </p:sp>
      <p:sp>
        <p:nvSpPr>
          <p:cNvPr id="763907" name="Rectangle 3"/>
          <p:cNvSpPr>
            <a:spLocks noChangeArrowheads="1"/>
          </p:cNvSpPr>
          <p:nvPr userDrawn="1"/>
        </p:nvSpPr>
        <p:spPr bwMode="auto">
          <a:xfrm>
            <a:off x="0" y="134938"/>
            <a:ext cx="9144000" cy="274637"/>
          </a:xfrm>
          <a:prstGeom prst="rect">
            <a:avLst/>
          </a:prstGeom>
          <a:gradFill rotWithShape="0">
            <a:gsLst>
              <a:gs pos="0">
                <a:schemeClr val="bg2"/>
              </a:gs>
              <a:gs pos="100000">
                <a:schemeClr val="bg1"/>
              </a:gs>
            </a:gsLst>
            <a:lin ang="0" scaled="1"/>
          </a:gradFill>
          <a:ln w="9525">
            <a:noFill/>
            <a:miter lim="800000"/>
            <a:headEnd/>
            <a:tailEnd/>
          </a:ln>
        </p:spPr>
        <p:txBody>
          <a:bodyPr/>
          <a:lstStyle/>
          <a:p>
            <a:pPr fontAlgn="base">
              <a:spcBef>
                <a:spcPct val="0"/>
              </a:spcBef>
              <a:spcAft>
                <a:spcPct val="0"/>
              </a:spcAft>
            </a:pPr>
            <a:endParaRPr lang="en-GB" sz="2400">
              <a:solidFill>
                <a:srgbClr val="000000"/>
              </a:solidFill>
              <a:latin typeface="Times New Roman" pitchFamily="18" charset="0"/>
            </a:endParaRPr>
          </a:p>
        </p:txBody>
      </p:sp>
      <p:sp>
        <p:nvSpPr>
          <p:cNvPr id="763908" name="Rectangle 4"/>
          <p:cNvSpPr>
            <a:spLocks noGrp="1" noChangeArrowheads="1"/>
          </p:cNvSpPr>
          <p:nvPr>
            <p:ph type="title"/>
          </p:nvPr>
        </p:nvSpPr>
        <p:spPr bwMode="auto">
          <a:xfrm>
            <a:off x="342900" y="523875"/>
            <a:ext cx="8551863" cy="749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763909" name="Rectangle 5"/>
          <p:cNvSpPr>
            <a:spLocks noGrp="1" noChangeArrowheads="1"/>
          </p:cNvSpPr>
          <p:nvPr>
            <p:ph type="body" idx="1"/>
          </p:nvPr>
        </p:nvSpPr>
        <p:spPr bwMode="auto">
          <a:xfrm>
            <a:off x="342900" y="1355725"/>
            <a:ext cx="8551863" cy="4778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763911" name="Line 7"/>
          <p:cNvSpPr>
            <a:spLocks noChangeShapeType="1"/>
          </p:cNvSpPr>
          <p:nvPr userDrawn="1"/>
        </p:nvSpPr>
        <p:spPr bwMode="auto">
          <a:xfrm flipH="1">
            <a:off x="0" y="6237288"/>
            <a:ext cx="9144000" cy="0"/>
          </a:xfrm>
          <a:prstGeom prst="line">
            <a:avLst/>
          </a:prstGeom>
          <a:noFill/>
          <a:ln w="15875">
            <a:solidFill>
              <a:schemeClr val="bg2"/>
            </a:solidFill>
            <a:round/>
            <a:headEnd/>
            <a:tailEnd/>
          </a:ln>
          <a:effectLst/>
        </p:spPr>
        <p:txBody>
          <a:bodyPr/>
          <a:lstStyle/>
          <a:p>
            <a:pPr eaLnBrk="0" fontAlgn="base" hangingPunct="0">
              <a:spcBef>
                <a:spcPct val="0"/>
              </a:spcBef>
              <a:spcAft>
                <a:spcPct val="0"/>
              </a:spcAft>
            </a:pPr>
            <a:endParaRPr lang="en-GB" sz="2400">
              <a:solidFill>
                <a:srgbClr val="000000"/>
              </a:solidFill>
              <a:latin typeface="Times" pitchFamily="18" charset="0"/>
            </a:endParaRPr>
          </a:p>
        </p:txBody>
      </p:sp>
      <p:sp>
        <p:nvSpPr>
          <p:cNvPr id="763912" name="Line 8"/>
          <p:cNvSpPr>
            <a:spLocks noChangeShapeType="1"/>
          </p:cNvSpPr>
          <p:nvPr userDrawn="1"/>
        </p:nvSpPr>
        <p:spPr bwMode="auto">
          <a:xfrm flipH="1">
            <a:off x="0" y="6734175"/>
            <a:ext cx="9144000" cy="0"/>
          </a:xfrm>
          <a:prstGeom prst="line">
            <a:avLst/>
          </a:prstGeom>
          <a:noFill/>
          <a:ln w="15875">
            <a:solidFill>
              <a:schemeClr val="bg2"/>
            </a:solidFill>
            <a:round/>
            <a:headEnd/>
            <a:tailEnd/>
          </a:ln>
          <a:effectLst/>
        </p:spPr>
        <p:txBody>
          <a:bodyPr/>
          <a:lstStyle/>
          <a:p>
            <a:pPr eaLnBrk="0" fontAlgn="base" hangingPunct="0">
              <a:spcBef>
                <a:spcPct val="0"/>
              </a:spcBef>
              <a:spcAft>
                <a:spcPct val="0"/>
              </a:spcAft>
            </a:pPr>
            <a:endParaRPr lang="en-GB" sz="2400">
              <a:solidFill>
                <a:srgbClr val="000000"/>
              </a:solidFill>
              <a:latin typeface="Times" pitchFamily="18" charset="0"/>
            </a:endParaRPr>
          </a:p>
        </p:txBody>
      </p:sp>
      <p:sp>
        <p:nvSpPr>
          <p:cNvPr id="763914" name="Text Box 10"/>
          <p:cNvSpPr txBox="1">
            <a:spLocks noChangeArrowheads="1"/>
          </p:cNvSpPr>
          <p:nvPr userDrawn="1"/>
        </p:nvSpPr>
        <p:spPr bwMode="auto">
          <a:xfrm>
            <a:off x="468313" y="115888"/>
            <a:ext cx="8207375" cy="366712"/>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endParaRPr lang="en-GB">
              <a:solidFill>
                <a:srgbClr val="000000"/>
              </a:solidFill>
            </a:endParaRPr>
          </a:p>
        </p:txBody>
      </p:sp>
      <p:sp>
        <p:nvSpPr>
          <p:cNvPr id="763915" name="Text Box 11"/>
          <p:cNvSpPr txBox="1">
            <a:spLocks noChangeArrowheads="1"/>
          </p:cNvSpPr>
          <p:nvPr userDrawn="1"/>
        </p:nvSpPr>
        <p:spPr bwMode="auto">
          <a:xfrm>
            <a:off x="395288" y="115888"/>
            <a:ext cx="8353425" cy="304800"/>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sz="1400" dirty="0">
                <a:solidFill>
                  <a:srgbClr val="FFFFFF"/>
                </a:solidFill>
              </a:rPr>
              <a:t>Software Architecture</a:t>
            </a:r>
          </a:p>
        </p:txBody>
      </p:sp>
      <p:sp>
        <p:nvSpPr>
          <p:cNvPr id="763916" name="Rectangle 12"/>
          <p:cNvSpPr>
            <a:spLocks noChangeArrowheads="1"/>
          </p:cNvSpPr>
          <p:nvPr userDrawn="1"/>
        </p:nvSpPr>
        <p:spPr bwMode="auto">
          <a:xfrm>
            <a:off x="5886450" y="6629400"/>
            <a:ext cx="730250" cy="88900"/>
          </a:xfrm>
          <a:prstGeom prst="rect">
            <a:avLst/>
          </a:prstGeom>
          <a:solidFill>
            <a:schemeClr val="bg1"/>
          </a:solidFill>
          <a:ln w="9525">
            <a:noFill/>
            <a:miter lim="800000"/>
            <a:headEnd/>
            <a:tailEnd/>
          </a:ln>
          <a:effectLst/>
        </p:spPr>
        <p:txBody>
          <a:bodyPr wrap="none" anchor="ctr"/>
          <a:lstStyle/>
          <a:p>
            <a:pPr eaLnBrk="0" fontAlgn="base" hangingPunct="0">
              <a:spcBef>
                <a:spcPct val="0"/>
              </a:spcBef>
              <a:spcAft>
                <a:spcPct val="0"/>
              </a:spcAft>
            </a:pPr>
            <a:endParaRPr lang="en-GB" sz="2400">
              <a:solidFill>
                <a:srgbClr val="000000"/>
              </a:solidFill>
              <a:latin typeface="Times" pitchFamily="18" charset="0"/>
            </a:endParaRPr>
          </a:p>
        </p:txBody>
      </p:sp>
      <p:sp>
        <p:nvSpPr>
          <p:cNvPr id="763917" name="Rectangle 13"/>
          <p:cNvSpPr>
            <a:spLocks noGrp="1" noChangeArrowheads="1"/>
          </p:cNvSpPr>
          <p:nvPr>
            <p:ph type="ftr" sz="quarter" idx="3"/>
          </p:nvPr>
        </p:nvSpPr>
        <p:spPr bwMode="auto">
          <a:xfrm>
            <a:off x="881063" y="6249988"/>
            <a:ext cx="7380287" cy="4492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00" i="1">
                <a:latin typeface="+mn-lt"/>
              </a:defRPr>
            </a:lvl1pPr>
          </a:lstStyle>
          <a:p>
            <a:pPr fontAlgn="base">
              <a:spcBef>
                <a:spcPct val="0"/>
              </a:spcBef>
              <a:spcAft>
                <a:spcPct val="0"/>
              </a:spcAft>
            </a:pPr>
            <a:r>
              <a:rPr lang="en-US" sz="800">
                <a:solidFill>
                  <a:srgbClr val="000000"/>
                </a:solidFill>
              </a:rPr>
              <a:t>MRV Chaudron</a:t>
            </a:r>
          </a:p>
          <a:p>
            <a:pPr fontAlgn="base">
              <a:spcBef>
                <a:spcPct val="0"/>
              </a:spcBef>
              <a:spcAft>
                <a:spcPct val="0"/>
              </a:spcAft>
            </a:pPr>
            <a:r>
              <a:rPr lang="en-US">
                <a:solidFill>
                  <a:srgbClr val="000000"/>
                </a:solidFill>
              </a:rPr>
              <a:t>Sheet </a:t>
            </a:r>
            <a:fld id="{E587709D-CB87-4D3D-A7A8-8901C6383158}" type="slidenum">
              <a:rPr lang="en-US">
                <a:solidFill>
                  <a:srgbClr val="000000"/>
                </a:solidFill>
              </a:rPr>
              <a:pPr fontAlgn="base">
                <a:spcBef>
                  <a:spcPct val="0"/>
                </a:spcBef>
                <a:spcAft>
                  <a:spcPct val="0"/>
                </a:spcAft>
              </a:pPr>
              <a:t>‹#›</a:t>
            </a:fld>
            <a:endParaRPr lang="en-US">
              <a:solidFill>
                <a:srgbClr val="000000"/>
              </a:solidFill>
            </a:endParaRPr>
          </a:p>
        </p:txBody>
      </p:sp>
      <p:pic>
        <p:nvPicPr>
          <p:cNvPr id="14" name="Bildobjekt 9" descr="Chalmers Univ logo_svart.emf"/>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3820738" y="6361266"/>
            <a:ext cx="1440160" cy="27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Bildobjekt 8" descr="Logo GUeng_leftSV.jp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5507236" y="6309320"/>
            <a:ext cx="2551113"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150094"/>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Lst>
  <p:transition>
    <p:fade/>
  </p:transition>
  <p:timing>
    <p:tnLst>
      <p:par>
        <p:cTn id="1" dur="indefinite" restart="never" nodeType="tmRoot"/>
      </p:par>
    </p:tnLst>
  </p:timing>
  <p:hf hdr="0" dt="0"/>
  <p:txStyles>
    <p:titleStyle>
      <a:lvl1pPr algn="l" rtl="0" fontAlgn="base">
        <a:spcBef>
          <a:spcPct val="0"/>
        </a:spcBef>
        <a:spcAft>
          <a:spcPct val="0"/>
        </a:spcAft>
        <a:defRPr sz="3600">
          <a:solidFill>
            <a:schemeClr val="tx1"/>
          </a:solidFill>
          <a:latin typeface="+mj-lt"/>
          <a:ea typeface="+mj-ea"/>
          <a:cs typeface="+mj-cs"/>
        </a:defRPr>
      </a:lvl1pPr>
      <a:lvl2pPr algn="l" rtl="0" fontAlgn="base">
        <a:spcBef>
          <a:spcPct val="0"/>
        </a:spcBef>
        <a:spcAft>
          <a:spcPct val="0"/>
        </a:spcAft>
        <a:defRPr sz="4400">
          <a:solidFill>
            <a:schemeClr val="tx1"/>
          </a:solidFill>
          <a:latin typeface="Arial" pitchFamily="34" charset="0"/>
        </a:defRPr>
      </a:lvl2pPr>
      <a:lvl3pPr algn="l" rtl="0" fontAlgn="base">
        <a:spcBef>
          <a:spcPct val="0"/>
        </a:spcBef>
        <a:spcAft>
          <a:spcPct val="0"/>
        </a:spcAft>
        <a:defRPr sz="4400">
          <a:solidFill>
            <a:schemeClr val="tx1"/>
          </a:solidFill>
          <a:latin typeface="Arial" pitchFamily="34" charset="0"/>
        </a:defRPr>
      </a:lvl3pPr>
      <a:lvl4pPr algn="l" rtl="0" fontAlgn="base">
        <a:spcBef>
          <a:spcPct val="0"/>
        </a:spcBef>
        <a:spcAft>
          <a:spcPct val="0"/>
        </a:spcAft>
        <a:defRPr sz="4400">
          <a:solidFill>
            <a:schemeClr val="tx1"/>
          </a:solidFill>
          <a:latin typeface="Arial" pitchFamily="34" charset="0"/>
        </a:defRPr>
      </a:lvl4pPr>
      <a:lvl5pPr algn="l" rtl="0" fontAlgn="base">
        <a:spcBef>
          <a:spcPct val="0"/>
        </a:spcBef>
        <a:spcAft>
          <a:spcPct val="0"/>
        </a:spcAft>
        <a:defRPr sz="4400">
          <a:solidFill>
            <a:schemeClr val="tx1"/>
          </a:solidFill>
          <a:latin typeface="Arial" pitchFamily="34" charset="0"/>
        </a:defRPr>
      </a:lvl5pPr>
      <a:lvl6pPr marL="457200" algn="l" rtl="0" fontAlgn="base">
        <a:spcBef>
          <a:spcPct val="0"/>
        </a:spcBef>
        <a:spcAft>
          <a:spcPct val="0"/>
        </a:spcAft>
        <a:defRPr sz="4400">
          <a:solidFill>
            <a:schemeClr val="tx1"/>
          </a:solidFill>
          <a:latin typeface="Arial" pitchFamily="34" charset="0"/>
        </a:defRPr>
      </a:lvl6pPr>
      <a:lvl7pPr marL="914400" algn="l" rtl="0" fontAlgn="base">
        <a:spcBef>
          <a:spcPct val="0"/>
        </a:spcBef>
        <a:spcAft>
          <a:spcPct val="0"/>
        </a:spcAft>
        <a:defRPr sz="4400">
          <a:solidFill>
            <a:schemeClr val="tx1"/>
          </a:solidFill>
          <a:latin typeface="Arial" pitchFamily="34" charset="0"/>
        </a:defRPr>
      </a:lvl7pPr>
      <a:lvl8pPr marL="1371600" algn="l" rtl="0" fontAlgn="base">
        <a:spcBef>
          <a:spcPct val="0"/>
        </a:spcBef>
        <a:spcAft>
          <a:spcPct val="0"/>
        </a:spcAft>
        <a:defRPr sz="4400">
          <a:solidFill>
            <a:schemeClr val="tx1"/>
          </a:solidFill>
          <a:latin typeface="Arial" pitchFamily="34" charset="0"/>
        </a:defRPr>
      </a:lvl8pPr>
      <a:lvl9pPr marL="1828800" algn="l" rtl="0" fontAlgn="base">
        <a:spcBef>
          <a:spcPct val="0"/>
        </a:spcBef>
        <a:spcAft>
          <a:spcPct val="0"/>
        </a:spcAft>
        <a:defRPr sz="4400">
          <a:solidFill>
            <a:schemeClr val="tx1"/>
          </a:solidFill>
          <a:latin typeface="Arial" pitchFamily="34" charset="0"/>
        </a:defRPr>
      </a:lvl9pPr>
    </p:titleStyle>
    <p:bodyStyle>
      <a:lvl1pPr marL="342900" indent="-342900" algn="l" rtl="0" fontAlgn="base">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
          <a:schemeClr val="accent2"/>
        </a:buClr>
        <a:buSzPct val="80000"/>
        <a:buFont typeface="Wingdings" pitchFamily="2" charset="2"/>
        <a:buChar char="¨"/>
        <a:defRPr sz="2800">
          <a:solidFill>
            <a:schemeClr val="tx1"/>
          </a:solidFill>
          <a:latin typeface="+mn-lt"/>
        </a:defRPr>
      </a:lvl2pPr>
      <a:lvl3pPr marL="1143000" indent="-228600" algn="l" rtl="0" fontAlgn="base">
        <a:spcBef>
          <a:spcPct val="20000"/>
        </a:spcBef>
        <a:spcAft>
          <a:spcPct val="0"/>
        </a:spcAft>
        <a:buClr>
          <a:schemeClr val="bg2"/>
        </a:buClr>
        <a:buSzPct val="65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2"/>
        </a:buClr>
        <a:buSzPct val="70000"/>
        <a:buFont typeface="Wingdings" pitchFamily="2" charset="2"/>
        <a:buChar char="¨"/>
        <a:defRPr sz="2000">
          <a:solidFill>
            <a:schemeClr val="tx1"/>
          </a:solidFill>
          <a:latin typeface="+mn-lt"/>
        </a:defRPr>
      </a:lvl4pPr>
      <a:lvl5pPr marL="20574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8"/>
          <p:cNvSpPr>
            <a:spLocks noChangeArrowheads="1"/>
          </p:cNvSpPr>
          <p:nvPr userDrawn="1"/>
        </p:nvSpPr>
        <p:spPr bwMode="auto">
          <a:xfrm>
            <a:off x="0" y="303499"/>
            <a:ext cx="9144000" cy="6554501"/>
          </a:xfrm>
          <a:prstGeom prst="rect">
            <a:avLst/>
          </a:prstGeom>
          <a:solidFill>
            <a:srgbClr val="D5E0E5"/>
          </a:solidFill>
          <a:ln w="0">
            <a:solidFill>
              <a:srgbClr val="D5E0E5"/>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Lucida Sans Unicode" panose="020B0602030504020204" pitchFamily="34" charset="0"/>
              </a:defRPr>
            </a:lvl1pPr>
            <a:lvl2pPr marL="742950" indent="-285750">
              <a:defRPr sz="2400">
                <a:solidFill>
                  <a:schemeClr val="tx1"/>
                </a:solidFill>
                <a:latin typeface="Lucida Sans Unicode" panose="020B0602030504020204" pitchFamily="34" charset="0"/>
              </a:defRPr>
            </a:lvl2pPr>
            <a:lvl3pPr marL="1143000" indent="-228600">
              <a:defRPr sz="2400">
                <a:solidFill>
                  <a:schemeClr val="tx1"/>
                </a:solidFill>
                <a:latin typeface="Lucida Sans Unicode" panose="020B0602030504020204" pitchFamily="34" charset="0"/>
              </a:defRPr>
            </a:lvl3pPr>
            <a:lvl4pPr marL="1600200" indent="-228600">
              <a:defRPr sz="2400">
                <a:solidFill>
                  <a:schemeClr val="tx1"/>
                </a:solidFill>
                <a:latin typeface="Lucida Sans Unicode" panose="020B0602030504020204" pitchFamily="34" charset="0"/>
              </a:defRPr>
            </a:lvl4pPr>
            <a:lvl5pPr marL="2057400" indent="-228600">
              <a:defRPr sz="2400">
                <a:solidFill>
                  <a:schemeClr val="tx1"/>
                </a:solidFill>
                <a:latin typeface="Lucida Sans Unicode" panose="020B0602030504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defRPr>
            </a:lvl9pPr>
          </a:lstStyle>
          <a:p>
            <a:pPr algn="ctr" fontAlgn="base">
              <a:spcBef>
                <a:spcPct val="0"/>
              </a:spcBef>
              <a:spcAft>
                <a:spcPct val="0"/>
              </a:spcAft>
              <a:defRPr/>
            </a:pPr>
            <a:endParaRPr lang="en-US" altLang="en-US" smtClean="0">
              <a:solidFill>
                <a:srgbClr val="000000"/>
              </a:solidFill>
            </a:endParaRPr>
          </a:p>
        </p:txBody>
      </p:sp>
      <p:sp>
        <p:nvSpPr>
          <p:cNvPr id="1027" name="Rectangle 2"/>
          <p:cNvSpPr>
            <a:spLocks noGrp="1" noChangeArrowheads="1"/>
          </p:cNvSpPr>
          <p:nvPr>
            <p:ph type="title"/>
          </p:nvPr>
        </p:nvSpPr>
        <p:spPr bwMode="auto">
          <a:xfrm>
            <a:off x="323850" y="476672"/>
            <a:ext cx="84963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28" name="Rectangle 3"/>
          <p:cNvSpPr>
            <a:spLocks noGrp="1" noChangeArrowheads="1"/>
          </p:cNvSpPr>
          <p:nvPr>
            <p:ph type="body" idx="1"/>
          </p:nvPr>
        </p:nvSpPr>
        <p:spPr bwMode="auto">
          <a:xfrm>
            <a:off x="323850" y="1488045"/>
            <a:ext cx="8496300" cy="4749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dirty="0" smtClean="0"/>
              <a:t>Click to edit Master text styles</a:t>
            </a:r>
          </a:p>
          <a:p>
            <a:pPr lvl="1"/>
            <a:r>
              <a:rPr lang="en-GB" altLang="en-US" dirty="0" smtClean="0"/>
              <a:t>Second level</a:t>
            </a:r>
          </a:p>
          <a:p>
            <a:pPr lvl="2"/>
            <a:r>
              <a:rPr lang="en-GB" altLang="en-US" dirty="0" smtClean="0"/>
              <a:t>Third level</a:t>
            </a:r>
          </a:p>
          <a:p>
            <a:pPr lvl="3"/>
            <a:r>
              <a:rPr lang="en-GB" altLang="en-US" dirty="0" smtClean="0"/>
              <a:t>Fourth level</a:t>
            </a:r>
          </a:p>
          <a:p>
            <a:pPr lvl="4"/>
            <a:r>
              <a:rPr lang="en-GB" altLang="en-US" dirty="0" smtClean="0"/>
              <a:t>Fifth level</a:t>
            </a:r>
          </a:p>
        </p:txBody>
      </p:sp>
      <p:sp>
        <p:nvSpPr>
          <p:cNvPr id="2" name="Rectangle 4"/>
          <p:cNvSpPr>
            <a:spLocks noGrp="1" noChangeArrowheads="1"/>
          </p:cNvSpPr>
          <p:nvPr>
            <p:ph type="dt" sz="half" idx="2"/>
          </p:nvPr>
        </p:nvSpPr>
        <p:spPr bwMode="auto">
          <a:xfrm>
            <a:off x="395288" y="6400800"/>
            <a:ext cx="1905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TUE Scala" pitchFamily="18" charset="0"/>
              </a:defRPr>
            </a:lvl1pPr>
          </a:lstStyle>
          <a:p>
            <a:pPr fontAlgn="base">
              <a:spcBef>
                <a:spcPct val="0"/>
              </a:spcBef>
              <a:spcAft>
                <a:spcPct val="0"/>
              </a:spcAft>
              <a:defRPr/>
            </a:pPr>
            <a:endParaRPr lang="en-GB" altLang="en-US">
              <a:solidFill>
                <a:srgbClr val="000000"/>
              </a:solidFill>
            </a:endParaRPr>
          </a:p>
        </p:txBody>
      </p:sp>
      <p:sp>
        <p:nvSpPr>
          <p:cNvPr id="1029" name="Rectangle 5"/>
          <p:cNvSpPr>
            <a:spLocks noGrp="1" noChangeArrowheads="1"/>
          </p:cNvSpPr>
          <p:nvPr>
            <p:ph type="ftr" sz="quarter" idx="3"/>
          </p:nvPr>
        </p:nvSpPr>
        <p:spPr bwMode="auto">
          <a:xfrm>
            <a:off x="3159125" y="6400800"/>
            <a:ext cx="2895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TUE Scala" pitchFamily="18" charset="0"/>
              </a:defRPr>
            </a:lvl1pPr>
          </a:lstStyle>
          <a:p>
            <a:pPr fontAlgn="base">
              <a:spcBef>
                <a:spcPct val="0"/>
              </a:spcBef>
              <a:spcAft>
                <a:spcPct val="0"/>
              </a:spcAft>
              <a:defRPr/>
            </a:pPr>
            <a:endParaRPr lang="en-GB" altLang="en-US">
              <a:solidFill>
                <a:srgbClr val="000000"/>
              </a:solidFill>
            </a:endParaRPr>
          </a:p>
        </p:txBody>
      </p:sp>
      <p:sp>
        <p:nvSpPr>
          <p:cNvPr id="1030" name="Rectangle 6"/>
          <p:cNvSpPr>
            <a:spLocks noGrp="1" noChangeArrowheads="1"/>
          </p:cNvSpPr>
          <p:nvPr>
            <p:ph type="sldNum" sz="quarter" idx="4"/>
          </p:nvPr>
        </p:nvSpPr>
        <p:spPr bwMode="auto">
          <a:xfrm>
            <a:off x="6915150" y="6400800"/>
            <a:ext cx="1905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lvl1pPr>
          </a:lstStyle>
          <a:p>
            <a:pPr fontAlgn="base">
              <a:spcBef>
                <a:spcPct val="0"/>
              </a:spcBef>
              <a:spcAft>
                <a:spcPct val="0"/>
              </a:spcAft>
              <a:defRPr/>
            </a:pPr>
            <a:fld id="{E3351DBB-162E-484B-9B5C-9F7AB335D321}" type="slidenum">
              <a:rPr lang="en-GB" altLang="en-US">
                <a:solidFill>
                  <a:srgbClr val="000000"/>
                </a:solidFill>
              </a:rPr>
              <a:pPr fontAlgn="base">
                <a:spcBef>
                  <a:spcPct val="0"/>
                </a:spcBef>
                <a:spcAft>
                  <a:spcPct val="0"/>
                </a:spcAft>
                <a:defRPr/>
              </a:pPr>
              <a:t>‹#›</a:t>
            </a:fld>
            <a:endParaRPr lang="en-GB" altLang="en-US">
              <a:solidFill>
                <a:srgbClr val="000000"/>
              </a:solidFill>
            </a:endParaRPr>
          </a:p>
        </p:txBody>
      </p:sp>
      <p:pic>
        <p:nvPicPr>
          <p:cNvPr id="13" name="Bildobjekt 9" descr="Chalmers Univ logo_svart.emf"/>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536944" y="128047"/>
            <a:ext cx="892128" cy="129182"/>
          </a:xfrm>
          <a:prstGeom prst="rect">
            <a:avLst/>
          </a:prstGeom>
        </p:spPr>
      </p:pic>
      <p:pic>
        <p:nvPicPr>
          <p:cNvPr id="14" name="Bildobjekt 8" descr="Logo GUeng_leftSV.jpg"/>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1835696" y="47740"/>
            <a:ext cx="2055820" cy="255759"/>
          </a:xfrm>
          <a:prstGeom prst="rect">
            <a:avLst/>
          </a:prstGeom>
        </p:spPr>
      </p:pic>
      <p:cxnSp>
        <p:nvCxnSpPr>
          <p:cNvPr id="15" name="Rak 12"/>
          <p:cNvCxnSpPr/>
          <p:nvPr userDrawn="1"/>
        </p:nvCxnSpPr>
        <p:spPr bwMode="auto">
          <a:xfrm rot="5400000">
            <a:off x="1550305" y="180126"/>
            <a:ext cx="138336" cy="397"/>
          </a:xfrm>
          <a:prstGeom prst="line">
            <a:avLst/>
          </a:prstGeom>
          <a:solidFill>
            <a:schemeClr val="accent1"/>
          </a:solidFill>
          <a:ln w="635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37012903"/>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Lst>
  <p:hf hdr="0" ftr="0" dt="0"/>
  <p:txStyles>
    <p:titleStyle>
      <a:lvl1pPr algn="l" rtl="0" eaLnBrk="0" fontAlgn="base" hangingPunct="0">
        <a:spcBef>
          <a:spcPct val="0"/>
        </a:spcBef>
        <a:spcAft>
          <a:spcPct val="0"/>
        </a:spcAft>
        <a:defRPr sz="3200" kern="1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Lucida Sans Unicode" panose="020B0602030504020204" pitchFamily="34" charset="0"/>
        </a:defRPr>
      </a:lvl2pPr>
      <a:lvl3pPr algn="l" rtl="0" eaLnBrk="0" fontAlgn="base" hangingPunct="0">
        <a:spcBef>
          <a:spcPct val="0"/>
        </a:spcBef>
        <a:spcAft>
          <a:spcPct val="0"/>
        </a:spcAft>
        <a:defRPr sz="3200">
          <a:solidFill>
            <a:schemeClr val="tx2"/>
          </a:solidFill>
          <a:latin typeface="Lucida Sans Unicode" panose="020B0602030504020204" pitchFamily="34" charset="0"/>
        </a:defRPr>
      </a:lvl3pPr>
      <a:lvl4pPr algn="l" rtl="0" eaLnBrk="0" fontAlgn="base" hangingPunct="0">
        <a:spcBef>
          <a:spcPct val="0"/>
        </a:spcBef>
        <a:spcAft>
          <a:spcPct val="0"/>
        </a:spcAft>
        <a:defRPr sz="3200">
          <a:solidFill>
            <a:schemeClr val="tx2"/>
          </a:solidFill>
          <a:latin typeface="Lucida Sans Unicode" panose="020B0602030504020204" pitchFamily="34" charset="0"/>
        </a:defRPr>
      </a:lvl4pPr>
      <a:lvl5pPr algn="l" rtl="0" eaLnBrk="0" fontAlgn="base" hangingPunct="0">
        <a:spcBef>
          <a:spcPct val="0"/>
        </a:spcBef>
        <a:spcAft>
          <a:spcPct val="0"/>
        </a:spcAft>
        <a:defRPr sz="3200">
          <a:solidFill>
            <a:schemeClr val="tx2"/>
          </a:solidFill>
          <a:latin typeface="Lucida Sans Unicode" panose="020B0602030504020204" pitchFamily="34" charset="0"/>
        </a:defRPr>
      </a:lvl5pPr>
      <a:lvl6pPr marL="457200" algn="l" rtl="0" fontAlgn="base">
        <a:spcBef>
          <a:spcPct val="0"/>
        </a:spcBef>
        <a:spcAft>
          <a:spcPct val="0"/>
        </a:spcAft>
        <a:defRPr sz="3200">
          <a:solidFill>
            <a:schemeClr val="tx2"/>
          </a:solidFill>
          <a:latin typeface="Lucida Sans Unicode" panose="020B0602030504020204" pitchFamily="34" charset="0"/>
        </a:defRPr>
      </a:lvl6pPr>
      <a:lvl7pPr marL="914400" algn="l" rtl="0" fontAlgn="base">
        <a:spcBef>
          <a:spcPct val="0"/>
        </a:spcBef>
        <a:spcAft>
          <a:spcPct val="0"/>
        </a:spcAft>
        <a:defRPr sz="3200">
          <a:solidFill>
            <a:schemeClr val="tx2"/>
          </a:solidFill>
          <a:latin typeface="Lucida Sans Unicode" panose="020B0602030504020204" pitchFamily="34" charset="0"/>
        </a:defRPr>
      </a:lvl7pPr>
      <a:lvl8pPr marL="1371600" algn="l" rtl="0" fontAlgn="base">
        <a:spcBef>
          <a:spcPct val="0"/>
        </a:spcBef>
        <a:spcAft>
          <a:spcPct val="0"/>
        </a:spcAft>
        <a:defRPr sz="3200">
          <a:solidFill>
            <a:schemeClr val="tx2"/>
          </a:solidFill>
          <a:latin typeface="Lucida Sans Unicode" panose="020B0602030504020204" pitchFamily="34" charset="0"/>
        </a:defRPr>
      </a:lvl8pPr>
      <a:lvl9pPr marL="1828800" algn="l" rtl="0" fontAlgn="base">
        <a:spcBef>
          <a:spcPct val="0"/>
        </a:spcBef>
        <a:spcAft>
          <a:spcPct val="0"/>
        </a:spcAft>
        <a:defRPr sz="3200">
          <a:solidFill>
            <a:schemeClr val="tx2"/>
          </a:solidFill>
          <a:latin typeface="Lucida Sans Unicode" panose="020B0602030504020204" pitchFamily="34" charset="0"/>
        </a:defRPr>
      </a:lvl9pPr>
    </p:titleStyle>
    <p:bodyStyle>
      <a:lvl1pPr marL="342900" indent="-342900" algn="l" rtl="0" eaLnBrk="0" fontAlgn="base" hangingPunct="0">
        <a:spcBef>
          <a:spcPct val="20000"/>
        </a:spcBef>
        <a:spcAft>
          <a:spcPct val="0"/>
        </a:spcAft>
        <a:buChar char="•"/>
        <a:defRPr sz="24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15.wmf"/><Relationship Id="rId4" Type="http://schemas.openxmlformats.org/officeDocument/2006/relationships/oleObject" Target="../embeddings/oleObject1.bin"/></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vmlDrawing" Target="../drawings/vmlDrawing2.vml"/><Relationship Id="rId5" Type="http://schemas.openxmlformats.org/officeDocument/2006/relationships/image" Target="../media/image16.wmf"/><Relationship Id="rId4" Type="http://schemas.openxmlformats.org/officeDocument/2006/relationships/oleObject" Target="../embeddings/oleObject2.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vmlDrawing" Target="../drawings/vmlDrawing3.vml"/><Relationship Id="rId5" Type="http://schemas.openxmlformats.org/officeDocument/2006/relationships/image" Target="../media/image16.wmf"/><Relationship Id="rId4" Type="http://schemas.openxmlformats.org/officeDocument/2006/relationships/oleObject" Target="../embeddings/oleObject3.bin"/></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unset.usc.edu/publications/TECHRPTS/1997/usccse97-501/usccse97-501.ps"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2.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eg"/><Relationship Id="rId1" Type="http://schemas.openxmlformats.org/officeDocument/2006/relationships/slideLayout" Target="../slideLayouts/slideLayout15.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jpg"/></Relationships>
</file>

<file path=ppt/slides/_rels/slide4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0.xml"/></Relationships>
</file>

<file path=ppt/slides/_rels/slide4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1.xml"/><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2.xml"/><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5.xml"/></Relationships>
</file>

<file path=ppt/slides/_rels/slide56.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41.xml"/></Relationships>
</file>

<file path=ppt/slides/_rels/slide5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40.jpg"/><Relationship Id="rId1" Type="http://schemas.openxmlformats.org/officeDocument/2006/relationships/slideLayout" Target="../slideLayouts/slideLayout41.xml"/></Relationships>
</file>

<file path=ppt/slides/_rels/slide5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41.xml"/></Relationships>
</file>

<file path=ppt/slides/_rels/slide5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6.xml"/><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4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44.jpg"/><Relationship Id="rId1" Type="http://schemas.openxmlformats.org/officeDocument/2006/relationships/slideLayout" Target="../slideLayouts/slideLayout41.xml"/></Relationships>
</file>

<file path=ppt/slides/_rels/slide6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1.xml"/></Relationships>
</file>

<file path=ppt/slides/_rels/slide6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41.xml"/></Relationships>
</file>

<file path=ppt/slides/_rels/slide6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41.xml"/></Relationships>
</file>

<file path=ppt/slides/_rels/slide6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8.jpg"/><Relationship Id="rId1" Type="http://schemas.openxmlformats.org/officeDocument/2006/relationships/slideLayout" Target="../slideLayouts/slideLayout41.xml"/></Relationships>
</file>

<file path=ppt/slides/_rels/slide6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1.xml"/></Relationships>
</file>

<file path=ppt/slides/_rels/slide6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41.xml"/></Relationships>
</file>

<file path=ppt/slides/_rels/slide6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4.xml"/></Relationships>
</file>

<file path=ppt/slides/_rels/slide75.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notesSlide" Target="../notesSlides/notesSlide40.xml"/><Relationship Id="rId1" Type="http://schemas.openxmlformats.org/officeDocument/2006/relationships/slideLayout" Target="../slideLayouts/slideLayout66.xml"/></Relationships>
</file>

<file path=ppt/slides/_rels/slide7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79.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notesSlide" Target="../notesSlides/notesSlide42.xml"/><Relationship Id="rId7" Type="http://schemas.openxmlformats.org/officeDocument/2006/relationships/image" Target="../media/image59.jpeg"/><Relationship Id="rId12" Type="http://schemas.openxmlformats.org/officeDocument/2006/relationships/image" Target="../media/image64.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57.emf"/><Relationship Id="rId11" Type="http://schemas.openxmlformats.org/officeDocument/2006/relationships/image" Target="../media/image63.png"/><Relationship Id="rId5" Type="http://schemas.openxmlformats.org/officeDocument/2006/relationships/oleObject" Target="../embeddings/oleObject4.bin"/><Relationship Id="rId10" Type="http://schemas.openxmlformats.org/officeDocument/2006/relationships/image" Target="../media/image62.png"/><Relationship Id="rId4" Type="http://schemas.openxmlformats.org/officeDocument/2006/relationships/image" Target="../media/image58.png"/><Relationship Id="rId9" Type="http://schemas.openxmlformats.org/officeDocument/2006/relationships/image" Target="../media/image6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www.superiorlabels.com/order_item.asp?schoolid=316&amp;FN=33981" TargetMode="External"/><Relationship Id="rId2" Type="http://schemas.openxmlformats.org/officeDocument/2006/relationships/notesSlide" Target="../notesSlides/notesSlide43.xml"/><Relationship Id="rId1" Type="http://schemas.openxmlformats.org/officeDocument/2006/relationships/slideLayout" Target="../slideLayouts/slideLayout78.xml"/><Relationship Id="rId4" Type="http://schemas.openxmlformats.org/officeDocument/2006/relationships/image" Target="../media/image66.jpe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0.xml"/></Relationships>
</file>

<file path=ppt/slides/_rels/slide8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smtClean="0">
                <a:latin typeface="Franklin Gothic Medium Cond" panose="020B0606030402020204" pitchFamily="34" charset="0"/>
                <a:ea typeface="Times New Roman" panose="02020603050405020304" pitchFamily="18" charset="0"/>
              </a:rPr>
              <a:t>Advanced Software Architecture</a:t>
            </a:r>
            <a:br>
              <a:rPr lang="en-US" sz="4000" dirty="0" smtClean="0">
                <a:latin typeface="Franklin Gothic Medium Cond" panose="020B0606030402020204" pitchFamily="34" charset="0"/>
                <a:ea typeface="Times New Roman" panose="02020603050405020304" pitchFamily="18" charset="0"/>
              </a:rPr>
            </a:br>
            <a:r>
              <a:rPr lang="en-US" sz="3200" dirty="0" smtClean="0">
                <a:latin typeface="Franklin Gothic Medium Cond" panose="020B0606030402020204" pitchFamily="34" charset="0"/>
                <a:ea typeface="Times New Roman" panose="02020603050405020304" pitchFamily="18" charset="0"/>
              </a:rPr>
              <a:t>Reliability</a:t>
            </a:r>
            <a:r>
              <a:rPr lang="en-US" sz="3200" dirty="0">
                <a:latin typeface="Franklin Gothic Medium Cond" panose="020B0606030402020204" pitchFamily="34" charset="0"/>
                <a:ea typeface="Times New Roman" panose="02020603050405020304" pitchFamily="18" charset="0"/>
              </a:rPr>
              <a:t>, </a:t>
            </a:r>
            <a:r>
              <a:rPr lang="en-US" sz="3200" dirty="0" smtClean="0">
                <a:latin typeface="Franklin Gothic Medium Cond" panose="020B0606030402020204" pitchFamily="34" charset="0"/>
                <a:ea typeface="Times New Roman" panose="02020603050405020304" pitchFamily="18" charset="0"/>
              </a:rPr>
              <a:t>Availability</a:t>
            </a:r>
            <a:r>
              <a:rPr lang="en-US" sz="3200" dirty="0">
                <a:latin typeface="Franklin Gothic Medium Cond" panose="020B0606030402020204" pitchFamily="34" charset="0"/>
                <a:ea typeface="Times New Roman" panose="02020603050405020304" pitchFamily="18" charset="0"/>
              </a:rPr>
              <a:t/>
            </a:r>
            <a:br>
              <a:rPr lang="en-US" sz="3200" dirty="0">
                <a:latin typeface="Franklin Gothic Medium Cond" panose="020B0606030402020204" pitchFamily="34" charset="0"/>
                <a:ea typeface="Times New Roman" panose="02020603050405020304" pitchFamily="18" charset="0"/>
              </a:rPr>
            </a:br>
            <a:r>
              <a:rPr lang="en-US" sz="3200" dirty="0" smtClean="0">
                <a:latin typeface="Franklin Gothic Medium Cond" panose="020B0606030402020204" pitchFamily="34" charset="0"/>
                <a:ea typeface="Times New Roman" panose="02020603050405020304" pitchFamily="18" charset="0"/>
              </a:rPr>
              <a:t>Tactics</a:t>
            </a:r>
            <a:endParaRPr lang="en-GB" dirty="0"/>
          </a:p>
        </p:txBody>
      </p:sp>
      <p:sp>
        <p:nvSpPr>
          <p:cNvPr id="3" name="Subtitle 2"/>
          <p:cNvSpPr>
            <a:spLocks noGrp="1"/>
          </p:cNvSpPr>
          <p:nvPr>
            <p:ph type="subTitle" idx="1"/>
          </p:nvPr>
        </p:nvSpPr>
        <p:spPr/>
        <p:txBody>
          <a:bodyPr/>
          <a:lstStyle/>
          <a:p>
            <a:r>
              <a:rPr lang="en-US" dirty="0" smtClean="0"/>
              <a:t>M.R.V. Chaudron</a:t>
            </a:r>
          </a:p>
          <a:p>
            <a:endParaRPr lang="en-US" dirty="0"/>
          </a:p>
          <a:p>
            <a:r>
              <a:rPr lang="en-US" dirty="0" smtClean="0"/>
              <a:t>Feb 2020</a:t>
            </a:r>
            <a:endParaRPr lang="en-GB" dirty="0"/>
          </a:p>
        </p:txBody>
      </p:sp>
      <p:sp>
        <p:nvSpPr>
          <p:cNvPr id="4" name="Slide Number Placeholder 3"/>
          <p:cNvSpPr>
            <a:spLocks noGrp="1"/>
          </p:cNvSpPr>
          <p:nvPr>
            <p:ph type="sldNum" sz="quarter" idx="10"/>
          </p:nvPr>
        </p:nvSpPr>
        <p:spPr/>
        <p:txBody>
          <a:bodyPr/>
          <a:lstStyle/>
          <a:p>
            <a:pPr>
              <a:defRPr/>
            </a:pPr>
            <a:fld id="{E7DAE75F-6321-4670-994E-51C16AA4F739}" type="slidenum">
              <a:rPr lang="en-GB" altLang="en-US" smtClean="0"/>
              <a:pPr>
                <a:defRPr/>
              </a:pPr>
              <a:t>1</a:t>
            </a:fld>
            <a:endParaRPr lang="en-GB" altLang="en-US"/>
          </a:p>
        </p:txBody>
      </p:sp>
    </p:spTree>
    <p:extLst>
      <p:ext uri="{BB962C8B-B14F-4D97-AF65-F5344CB8AC3E}">
        <p14:creationId xmlns:p14="http://schemas.microsoft.com/office/powerpoint/2010/main" val="29053959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228600" y="990600"/>
            <a:ext cx="8520113" cy="1501775"/>
          </a:xfrm>
          <a:extLst>
            <a:ext uri="{909E8E84-426E-40DD-AFC4-6F175D3DCCD1}">
              <a14:hiddenFill xmlns:a14="http://schemas.microsoft.com/office/drawing/2010/main">
                <a:solidFill>
                  <a:schemeClr val="tx2"/>
                </a:solidFill>
              </a14:hiddenFill>
            </a:ext>
          </a:extLst>
        </p:spPr>
        <p:txBody>
          <a:bodyPr/>
          <a:lstStyle/>
          <a:p>
            <a:pPr eaLnBrk="1" hangingPunct="1">
              <a:defRPr/>
            </a:pPr>
            <a:r>
              <a:rPr lang="en-US" sz="4000" dirty="0" smtClean="0">
                <a:effectLst>
                  <a:outerShdw blurRad="38100" dist="38100" dir="2700000" algn="tl">
                    <a:srgbClr val="C0C0C0"/>
                  </a:outerShdw>
                </a:effectLst>
              </a:rPr>
              <a:t>Reliability Block Diagrams</a:t>
            </a:r>
            <a:br>
              <a:rPr lang="en-US" sz="4000" dirty="0" smtClean="0">
                <a:effectLst>
                  <a:outerShdw blurRad="38100" dist="38100" dir="2700000" algn="tl">
                    <a:srgbClr val="C0C0C0"/>
                  </a:outerShdw>
                </a:effectLst>
              </a:rPr>
            </a:br>
            <a:r>
              <a:rPr lang="en-US" dirty="0" smtClean="0">
                <a:effectLst>
                  <a:outerShdw blurRad="38100" dist="38100" dir="2700000" algn="tl">
                    <a:srgbClr val="C0C0C0"/>
                  </a:outerShdw>
                </a:effectLst>
              </a:rPr>
              <a:t>Analysis and Tactics</a:t>
            </a:r>
            <a:endParaRPr lang="en-GB" dirty="0" smtClean="0">
              <a:effectLst>
                <a:outerShdw blurRad="38100" dist="38100" dir="2700000" algn="tl">
                  <a:srgbClr val="C0C0C0"/>
                </a:outerShdw>
              </a:effectLst>
            </a:endParaRPr>
          </a:p>
        </p:txBody>
      </p:sp>
      <p:sp>
        <p:nvSpPr>
          <p:cNvPr id="90116" name="Slide Number Placeholder 5"/>
          <p:cNvSpPr>
            <a:spLocks noGrp="1"/>
          </p:cNvSpPr>
          <p:nvPr>
            <p:ph type="sldNum" sz="quarter" idx="4294967295"/>
          </p:nvPr>
        </p:nvSpPr>
        <p:spPr bwMode="auto">
          <a:xfrm>
            <a:off x="6915150" y="6400800"/>
            <a:ext cx="1905000"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fld id="{58DF4119-7867-4B89-85FD-427991F34D97}" type="slidenum">
              <a:rPr lang="en-GB" altLang="sv-SE" sz="1000">
                <a:latin typeface="Times New Roman" panose="02020603050405020304" pitchFamily="18" charset="0"/>
              </a:rPr>
              <a:pPr eaLnBrk="1" hangingPunct="1">
                <a:lnSpc>
                  <a:spcPct val="90000"/>
                </a:lnSpc>
                <a:spcBef>
                  <a:spcPct val="0"/>
                </a:spcBef>
                <a:buSzTx/>
                <a:buFontTx/>
                <a:buNone/>
              </a:pPr>
              <a:t>10</a:t>
            </a:fld>
            <a:endParaRPr lang="en-GB" altLang="sv-SE" sz="1000">
              <a:latin typeface="Times New Roman" panose="02020603050405020304" pitchFamily="18" charset="0"/>
            </a:endParaRPr>
          </a:p>
        </p:txBody>
      </p:sp>
      <p:sp>
        <p:nvSpPr>
          <p:cNvPr id="90117" name="Rectangle 6"/>
          <p:cNvSpPr>
            <a:spLocks noChangeArrowheads="1"/>
          </p:cNvSpPr>
          <p:nvPr/>
        </p:nvSpPr>
        <p:spPr bwMode="auto">
          <a:xfrm>
            <a:off x="3348038" y="3129869"/>
            <a:ext cx="5202237"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r" eaLnBrk="1" hangingPunct="1">
              <a:lnSpc>
                <a:spcPct val="90000"/>
              </a:lnSpc>
              <a:spcBef>
                <a:spcPct val="0"/>
              </a:spcBef>
              <a:buSzTx/>
              <a:buFontTx/>
              <a:buNone/>
            </a:pPr>
            <a:r>
              <a:rPr lang="en-GB" altLang="sv-SE" sz="2400" i="1" dirty="0">
                <a:latin typeface="Times New Roman" panose="02020603050405020304" pitchFamily="18" charset="0"/>
                <a:cs typeface="Times New Roman" panose="02020603050405020304" pitchFamily="18" charset="0"/>
              </a:rPr>
              <a:t>No model is correct, but some are useful </a:t>
            </a:r>
            <a:endParaRPr lang="en-US" altLang="sv-SE" sz="2400" i="1" dirty="0">
              <a:latin typeface="Times New Roman" panose="02020603050405020304" pitchFamily="18" charset="0"/>
              <a:cs typeface="Times New Roman" panose="02020603050405020304" pitchFamily="18" charset="0"/>
            </a:endParaRPr>
          </a:p>
          <a:p>
            <a:pPr algn="r" eaLnBrk="1" hangingPunct="1">
              <a:lnSpc>
                <a:spcPct val="90000"/>
              </a:lnSpc>
              <a:spcBef>
                <a:spcPct val="0"/>
              </a:spcBef>
              <a:buSzTx/>
              <a:buFontTx/>
              <a:buNone/>
            </a:pPr>
            <a:r>
              <a:rPr lang="en-GB" altLang="sv-SE" sz="2400" i="1" dirty="0">
                <a:latin typeface="Times New Roman" panose="02020603050405020304" pitchFamily="18" charset="0"/>
                <a:cs typeface="Times New Roman" panose="02020603050405020304" pitchFamily="18" charset="0"/>
              </a:rPr>
              <a:t>– Albert Einstein</a:t>
            </a:r>
          </a:p>
        </p:txBody>
      </p:sp>
    </p:spTree>
    <p:extLst>
      <p:ext uri="{BB962C8B-B14F-4D97-AF65-F5344CB8AC3E}">
        <p14:creationId xmlns:p14="http://schemas.microsoft.com/office/powerpoint/2010/main" val="8391978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Number Placeholder 3"/>
          <p:cNvSpPr>
            <a:spLocks noGrp="1"/>
          </p:cNvSpPr>
          <p:nvPr>
            <p:ph type="sldNum" sz="quarter" idx="4294967295"/>
          </p:nvPr>
        </p:nvSpPr>
        <p:spPr bwMode="auto">
          <a:xfrm>
            <a:off x="6673850" y="6400800"/>
            <a:ext cx="1905000"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fld id="{F1C51ABC-B90D-4030-A750-A58E4F5B4B0D}" type="slidenum">
              <a:rPr lang="en-US" altLang="sv-SE" sz="1000">
                <a:solidFill>
                  <a:srgbClr val="000000"/>
                </a:solidFill>
              </a:rPr>
              <a:pPr eaLnBrk="1" hangingPunct="1">
                <a:lnSpc>
                  <a:spcPct val="90000"/>
                </a:lnSpc>
                <a:spcBef>
                  <a:spcPct val="0"/>
                </a:spcBef>
                <a:buSzTx/>
                <a:buFontTx/>
                <a:buNone/>
              </a:pPr>
              <a:t>11</a:t>
            </a:fld>
            <a:endParaRPr lang="en-US" altLang="sv-SE" sz="1000">
              <a:solidFill>
                <a:srgbClr val="000000"/>
              </a:solidFill>
            </a:endParaRPr>
          </a:p>
        </p:txBody>
      </p:sp>
      <p:sp>
        <p:nvSpPr>
          <p:cNvPr id="31747" name="Text Box 2"/>
          <p:cNvSpPr txBox="1">
            <a:spLocks noChangeArrowheads="1"/>
          </p:cNvSpPr>
          <p:nvPr/>
        </p:nvSpPr>
        <p:spPr bwMode="auto">
          <a:xfrm>
            <a:off x="520700" y="3493525"/>
            <a:ext cx="8077200" cy="1255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6213" indent="-176213">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indent="0">
              <a:lnSpc>
                <a:spcPct val="90000"/>
              </a:lnSpc>
              <a:defRPr/>
            </a:pPr>
            <a:r>
              <a:rPr lang="en-US" sz="2800" dirty="0" smtClean="0">
                <a:solidFill>
                  <a:srgbClr val="000000"/>
                </a:solidFill>
                <a:latin typeface="Lucida Sans" panose="020B0602030504020204" pitchFamily="34" charset="0"/>
                <a:cs typeface="Calibri" panose="020F0502020204030204" pitchFamily="34" charset="0"/>
              </a:rPr>
              <a:t>Reliability is defined as the probability that an item will perform its intended function for a specified interval under stated conditions. </a:t>
            </a:r>
          </a:p>
        </p:txBody>
      </p:sp>
      <p:sp>
        <p:nvSpPr>
          <p:cNvPr id="94212" name="Text Box 3"/>
          <p:cNvSpPr txBox="1">
            <a:spLocks noChangeArrowheads="1"/>
          </p:cNvSpPr>
          <p:nvPr/>
        </p:nvSpPr>
        <p:spPr bwMode="auto">
          <a:xfrm>
            <a:off x="520700" y="5279347"/>
            <a:ext cx="8292598" cy="117262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90000"/>
              </a:lnSpc>
              <a:spcBef>
                <a:spcPct val="0"/>
              </a:spcBef>
              <a:buSzTx/>
              <a:buFontTx/>
              <a:buNone/>
            </a:pPr>
            <a:r>
              <a:rPr lang="en-US" altLang="sv-SE" sz="2600" dirty="0">
                <a:solidFill>
                  <a:srgbClr val="000000"/>
                </a:solidFill>
                <a:latin typeface="Lucida Sans" panose="020B0602030504020204" pitchFamily="34" charset="0"/>
              </a:rPr>
              <a:t>Reliability is a property over </a:t>
            </a:r>
            <a:r>
              <a:rPr lang="en-US" altLang="sv-SE" sz="2600" dirty="0" smtClean="0">
                <a:solidFill>
                  <a:srgbClr val="000000"/>
                </a:solidFill>
                <a:latin typeface="Lucida Sans" panose="020B0602030504020204" pitchFamily="34" charset="0"/>
              </a:rPr>
              <a:t>time: </a:t>
            </a:r>
            <a:endParaRPr lang="en-US" altLang="sv-SE" sz="2600" dirty="0">
              <a:solidFill>
                <a:srgbClr val="000000"/>
              </a:solidFill>
              <a:latin typeface="Lucida Sans" panose="020B0602030504020204" pitchFamily="34" charset="0"/>
            </a:endParaRPr>
          </a:p>
          <a:p>
            <a:pPr>
              <a:lnSpc>
                <a:spcPct val="90000"/>
              </a:lnSpc>
              <a:spcBef>
                <a:spcPct val="0"/>
              </a:spcBef>
              <a:buSzTx/>
              <a:buFontTx/>
              <a:buNone/>
            </a:pPr>
            <a:r>
              <a:rPr lang="en-US" altLang="sv-SE" sz="2600" dirty="0" smtClean="0">
                <a:solidFill>
                  <a:srgbClr val="000000"/>
                </a:solidFill>
                <a:latin typeface="Lucida Sans" panose="020B0602030504020204" pitchFamily="34" charset="0"/>
              </a:rPr>
              <a:t>‘</a:t>
            </a:r>
            <a:r>
              <a:rPr lang="en-US" altLang="sv-SE" sz="2600" i="1" dirty="0">
                <a:solidFill>
                  <a:srgbClr val="000000"/>
                </a:solidFill>
                <a:latin typeface="Lucida Sans" panose="020B0602030504020204" pitchFamily="34" charset="0"/>
              </a:rPr>
              <a:t>a </a:t>
            </a:r>
            <a:r>
              <a:rPr lang="en-US" altLang="sv-SE" sz="2600" b="1" i="1" dirty="0">
                <a:solidFill>
                  <a:srgbClr val="000000"/>
                </a:solidFill>
                <a:latin typeface="Lucida Sans" panose="020B0602030504020204" pitchFamily="34" charset="0"/>
              </a:rPr>
              <a:t>probability </a:t>
            </a:r>
            <a:r>
              <a:rPr lang="en-US" altLang="sv-SE" sz="2600" i="1" dirty="0">
                <a:solidFill>
                  <a:srgbClr val="000000"/>
                </a:solidFill>
                <a:latin typeface="Lucida Sans" panose="020B0602030504020204" pitchFamily="34" charset="0"/>
              </a:rPr>
              <a:t>that something will work </a:t>
            </a:r>
            <a:r>
              <a:rPr lang="en-US" altLang="sv-SE" sz="2600" i="1" dirty="0" smtClean="0">
                <a:solidFill>
                  <a:srgbClr val="000000"/>
                </a:solidFill>
                <a:latin typeface="Lucida Sans" panose="020B0602030504020204" pitchFamily="34" charset="0"/>
              </a:rPr>
              <a:t>when you </a:t>
            </a:r>
            <a:r>
              <a:rPr lang="en-US" altLang="sv-SE" sz="2600" i="1" dirty="0">
                <a:solidFill>
                  <a:srgbClr val="000000"/>
                </a:solidFill>
                <a:latin typeface="Lucida Sans" panose="020B0602030504020204" pitchFamily="34" charset="0"/>
              </a:rPr>
              <a:t>want it to.</a:t>
            </a:r>
            <a:r>
              <a:rPr lang="en-US" altLang="sv-SE" sz="2600" dirty="0">
                <a:solidFill>
                  <a:srgbClr val="000000"/>
                </a:solidFill>
                <a:latin typeface="Lucida Sans" panose="020B0602030504020204" pitchFamily="34" charset="0"/>
              </a:rPr>
              <a:t>’</a:t>
            </a:r>
          </a:p>
        </p:txBody>
      </p:sp>
      <p:sp>
        <p:nvSpPr>
          <p:cNvPr id="94213" name="Text Box 4"/>
          <p:cNvSpPr txBox="1">
            <a:spLocks noChangeArrowheads="1"/>
          </p:cNvSpPr>
          <p:nvPr/>
        </p:nvSpPr>
        <p:spPr bwMode="auto">
          <a:xfrm>
            <a:off x="629558" y="893761"/>
            <a:ext cx="5608108"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90000"/>
              </a:lnSpc>
              <a:spcBef>
                <a:spcPct val="0"/>
              </a:spcBef>
              <a:buSzTx/>
              <a:buFontTx/>
              <a:buNone/>
            </a:pPr>
            <a:r>
              <a:rPr lang="en-US" altLang="sv-SE" sz="3600" b="1" dirty="0">
                <a:solidFill>
                  <a:srgbClr val="000000"/>
                </a:solidFill>
              </a:rPr>
              <a:t>What is Reliability?</a:t>
            </a:r>
          </a:p>
        </p:txBody>
      </p:sp>
      <p:sp>
        <p:nvSpPr>
          <p:cNvPr id="6" name="Rectangle 4"/>
          <p:cNvSpPr>
            <a:spLocks noChangeArrowheads="1"/>
          </p:cNvSpPr>
          <p:nvPr/>
        </p:nvSpPr>
        <p:spPr bwMode="auto">
          <a:xfrm>
            <a:off x="520700" y="2066472"/>
            <a:ext cx="7543800" cy="86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50000"/>
              </a:spcBef>
              <a:buSzTx/>
              <a:buFontTx/>
              <a:buNone/>
            </a:pPr>
            <a:r>
              <a:rPr lang="en-GB" altLang="sv-SE" i="1" dirty="0">
                <a:latin typeface="Lucida Sans" panose="020B0602030504020204" pitchFamily="34" charset="0"/>
                <a:cs typeface="Times New Roman" panose="02020603050405020304" pitchFamily="18" charset="0"/>
              </a:rPr>
              <a:t>Reliability is a measure of the continuous delivery of correct</a:t>
            </a:r>
            <a:r>
              <a:rPr lang="en-US" altLang="sv-SE" i="1" dirty="0">
                <a:latin typeface="Lucida Sans" panose="020B0602030504020204" pitchFamily="34" charset="0"/>
                <a:cs typeface="Times New Roman" panose="02020603050405020304" pitchFamily="18" charset="0"/>
              </a:rPr>
              <a:t> </a:t>
            </a:r>
            <a:r>
              <a:rPr lang="en-GB" altLang="sv-SE" i="1" dirty="0" smtClean="0">
                <a:latin typeface="Lucida Sans" panose="020B0602030504020204" pitchFamily="34" charset="0"/>
                <a:cs typeface="Times New Roman" panose="02020603050405020304" pitchFamily="18" charset="0"/>
              </a:rPr>
              <a:t>service</a:t>
            </a:r>
            <a:r>
              <a:rPr lang="en-US" altLang="sv-SE" i="1" dirty="0" smtClean="0">
                <a:latin typeface="Lucida Sans" panose="020B0602030504020204" pitchFamily="34" charset="0"/>
                <a:cs typeface="Times New Roman" panose="02020603050405020304" pitchFamily="18" charset="0"/>
              </a:rPr>
              <a:t> (</a:t>
            </a:r>
            <a:r>
              <a:rPr lang="en-US" altLang="sv-SE" i="1" dirty="0" err="1">
                <a:latin typeface="Lucida Sans" panose="020B0602030504020204" pitchFamily="34" charset="0"/>
                <a:cs typeface="Times New Roman" panose="02020603050405020304" pitchFamily="18" charset="0"/>
              </a:rPr>
              <a:t>Laprie</a:t>
            </a:r>
            <a:r>
              <a:rPr lang="en-US" altLang="sv-SE" i="1" dirty="0">
                <a:latin typeface="Lucida Sans" panose="020B0602030504020204" pitchFamily="34" charset="0"/>
                <a:cs typeface="Times New Roman" panose="02020603050405020304" pitchFamily="18" charset="0"/>
              </a:rPr>
              <a:t>)</a:t>
            </a:r>
            <a:endParaRPr lang="en-GB" altLang="sv-SE" i="1" dirty="0">
              <a:latin typeface="Lucida Sans" panose="020B0602030504020204" pitchFamily="34"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rot="21090381">
            <a:off x="6934115" y="380316"/>
            <a:ext cx="1808929" cy="108562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9956101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Number Placeholder 3"/>
          <p:cNvSpPr>
            <a:spLocks noGrp="1"/>
          </p:cNvSpPr>
          <p:nvPr>
            <p:ph type="sldNum" sz="quarter" idx="4294967295"/>
          </p:nvPr>
        </p:nvSpPr>
        <p:spPr bwMode="auto">
          <a:xfrm>
            <a:off x="8748713" y="6553200"/>
            <a:ext cx="1905000"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fld id="{36D2FF67-C00E-4EA6-9061-9AE64BE5F161}" type="slidenum">
              <a:rPr lang="en-US" altLang="sv-SE" sz="1000">
                <a:solidFill>
                  <a:srgbClr val="000000"/>
                </a:solidFill>
              </a:rPr>
              <a:pPr eaLnBrk="1" hangingPunct="1">
                <a:lnSpc>
                  <a:spcPct val="90000"/>
                </a:lnSpc>
                <a:spcBef>
                  <a:spcPct val="0"/>
                </a:spcBef>
                <a:buSzTx/>
                <a:buFontTx/>
                <a:buNone/>
              </a:pPr>
              <a:t>12</a:t>
            </a:fld>
            <a:endParaRPr lang="en-US" altLang="sv-SE" sz="1000">
              <a:solidFill>
                <a:srgbClr val="000000"/>
              </a:solidFill>
            </a:endParaRPr>
          </a:p>
        </p:txBody>
      </p:sp>
      <p:sp>
        <p:nvSpPr>
          <p:cNvPr id="95235" name="Text Box 2"/>
          <p:cNvSpPr txBox="1">
            <a:spLocks noChangeArrowheads="1"/>
          </p:cNvSpPr>
          <p:nvPr/>
        </p:nvSpPr>
        <p:spPr bwMode="auto">
          <a:xfrm>
            <a:off x="322495" y="1595437"/>
            <a:ext cx="5889113"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90000"/>
              </a:lnSpc>
              <a:spcBef>
                <a:spcPct val="0"/>
              </a:spcBef>
              <a:buSzTx/>
              <a:buNone/>
            </a:pPr>
            <a:r>
              <a:rPr lang="en-US" altLang="en-US" sz="2400" dirty="0">
                <a:solidFill>
                  <a:srgbClr val="000000"/>
                </a:solidFill>
              </a:rPr>
              <a:t>MTBF -	Mean Time Between </a:t>
            </a:r>
            <a:r>
              <a:rPr lang="en-US" altLang="en-US" sz="2400" dirty="0" smtClean="0">
                <a:solidFill>
                  <a:srgbClr val="000000"/>
                </a:solidFill>
              </a:rPr>
              <a:t>Failures</a:t>
            </a:r>
          </a:p>
          <a:p>
            <a:pPr>
              <a:lnSpc>
                <a:spcPct val="90000"/>
              </a:lnSpc>
              <a:spcBef>
                <a:spcPct val="0"/>
              </a:spcBef>
              <a:buSzTx/>
              <a:buNone/>
            </a:pPr>
            <a:r>
              <a:rPr lang="en-US" altLang="en-US" sz="2400" dirty="0">
                <a:solidFill>
                  <a:srgbClr val="000000"/>
                </a:solidFill>
                <a:sym typeface="Symbol" panose="05050102010706020507" pitchFamily="18" charset="2"/>
              </a:rPr>
              <a:t>	</a:t>
            </a:r>
            <a:r>
              <a:rPr lang="en-US" altLang="en-US" sz="2400" dirty="0" smtClean="0">
                <a:solidFill>
                  <a:srgbClr val="000000"/>
                </a:solidFill>
                <a:sym typeface="Symbol" panose="05050102010706020507" pitchFamily="18" charset="2"/>
              </a:rPr>
              <a:t>is </a:t>
            </a:r>
            <a:r>
              <a:rPr lang="en-US" altLang="en-US" sz="2400" dirty="0">
                <a:solidFill>
                  <a:srgbClr val="000000"/>
                </a:solidFill>
                <a:sym typeface="Symbol" panose="05050102010706020507" pitchFamily="18" charset="2"/>
              </a:rPr>
              <a:t>the expected Time </a:t>
            </a:r>
            <a:r>
              <a:rPr lang="en-US" altLang="en-US" sz="2400" dirty="0" smtClean="0">
                <a:solidFill>
                  <a:srgbClr val="000000"/>
                </a:solidFill>
                <a:sym typeface="Symbol" panose="05050102010706020507" pitchFamily="18" charset="2"/>
              </a:rPr>
              <a:t>between Failures</a:t>
            </a:r>
            <a:endParaRPr lang="en-US" altLang="en-US" sz="2400" dirty="0">
              <a:solidFill>
                <a:srgbClr val="000000"/>
              </a:solidFill>
            </a:endParaRPr>
          </a:p>
          <a:p>
            <a:pPr>
              <a:lnSpc>
                <a:spcPct val="90000"/>
              </a:lnSpc>
              <a:spcBef>
                <a:spcPct val="0"/>
              </a:spcBef>
              <a:buSzTx/>
              <a:buFontTx/>
              <a:buNone/>
            </a:pPr>
            <a:endParaRPr lang="en-US" altLang="en-US" sz="2400" dirty="0">
              <a:solidFill>
                <a:srgbClr val="000000"/>
              </a:solidFill>
            </a:endParaRPr>
          </a:p>
        </p:txBody>
      </p:sp>
      <p:sp>
        <p:nvSpPr>
          <p:cNvPr id="95236" name="Text Box 3"/>
          <p:cNvSpPr txBox="1">
            <a:spLocks noChangeArrowheads="1"/>
          </p:cNvSpPr>
          <p:nvPr/>
        </p:nvSpPr>
        <p:spPr bwMode="auto">
          <a:xfrm>
            <a:off x="322495" y="733425"/>
            <a:ext cx="7070718"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90000"/>
              </a:lnSpc>
              <a:spcBef>
                <a:spcPct val="0"/>
              </a:spcBef>
              <a:buSzTx/>
              <a:buFontTx/>
              <a:buNone/>
            </a:pPr>
            <a:r>
              <a:rPr lang="en-US" altLang="sv-SE" sz="3600" b="1" dirty="0" smtClean="0">
                <a:solidFill>
                  <a:srgbClr val="000000"/>
                </a:solidFill>
              </a:rPr>
              <a:t>Expressing Reliability Quantitatively</a:t>
            </a:r>
            <a:endParaRPr lang="en-US" altLang="sv-SE" sz="3600" b="1" dirty="0">
              <a:solidFill>
                <a:srgbClr val="000000"/>
              </a:solidFill>
            </a:endParaRPr>
          </a:p>
        </p:txBody>
      </p:sp>
      <p:sp>
        <p:nvSpPr>
          <p:cNvPr id="95237" name="Rectangle 1"/>
          <p:cNvSpPr>
            <a:spLocks noChangeArrowheads="1"/>
          </p:cNvSpPr>
          <p:nvPr/>
        </p:nvSpPr>
        <p:spPr bwMode="auto">
          <a:xfrm>
            <a:off x="1260269" y="2506177"/>
            <a:ext cx="481965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r>
              <a:rPr lang="en-US" altLang="sv-SE" sz="2400" dirty="0">
                <a:solidFill>
                  <a:srgbClr val="000000"/>
                </a:solidFill>
              </a:rPr>
              <a:t>Typically used for: repairable systems</a:t>
            </a:r>
          </a:p>
        </p:txBody>
      </p:sp>
      <p:sp>
        <p:nvSpPr>
          <p:cNvPr id="95238" name="Rectangle 5"/>
          <p:cNvSpPr>
            <a:spLocks noChangeArrowheads="1"/>
          </p:cNvSpPr>
          <p:nvPr/>
        </p:nvSpPr>
        <p:spPr bwMode="auto">
          <a:xfrm>
            <a:off x="1348020" y="4724400"/>
            <a:ext cx="5043488"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r>
              <a:rPr lang="en-US" altLang="sv-SE" sz="2400" dirty="0">
                <a:solidFill>
                  <a:srgbClr val="000000"/>
                </a:solidFill>
              </a:rPr>
              <a:t>Typically used: non-repairable systems</a:t>
            </a:r>
          </a:p>
        </p:txBody>
      </p:sp>
      <p:sp>
        <p:nvSpPr>
          <p:cNvPr id="95239" name="Rectangle 2"/>
          <p:cNvSpPr>
            <a:spLocks noChangeArrowheads="1"/>
          </p:cNvSpPr>
          <p:nvPr/>
        </p:nvSpPr>
        <p:spPr bwMode="auto">
          <a:xfrm>
            <a:off x="322495" y="3827463"/>
            <a:ext cx="6245225"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90000"/>
              </a:lnSpc>
              <a:spcBef>
                <a:spcPct val="0"/>
              </a:spcBef>
              <a:buSzTx/>
              <a:buFontTx/>
              <a:buNone/>
            </a:pPr>
            <a:r>
              <a:rPr lang="en-US" altLang="en-US" sz="2400" dirty="0">
                <a:solidFill>
                  <a:srgbClr val="000000"/>
                </a:solidFill>
                <a:sym typeface="Symbol" panose="05050102010706020507" pitchFamily="18" charset="2"/>
              </a:rPr>
              <a:t>MTTF -  Mean Time to Failure</a:t>
            </a:r>
          </a:p>
          <a:p>
            <a:pPr>
              <a:lnSpc>
                <a:spcPct val="90000"/>
              </a:lnSpc>
              <a:spcBef>
                <a:spcPct val="0"/>
              </a:spcBef>
              <a:buSzTx/>
              <a:buFontTx/>
              <a:buNone/>
            </a:pPr>
            <a:r>
              <a:rPr lang="en-US" altLang="en-US" sz="2400" dirty="0">
                <a:solidFill>
                  <a:srgbClr val="000000"/>
                </a:solidFill>
                <a:sym typeface="Symbol" panose="05050102010706020507" pitchFamily="18" charset="2"/>
              </a:rPr>
              <a:t>	  is the expected Time to Failure</a:t>
            </a:r>
            <a:endParaRPr lang="en-US" altLang="en-US" sz="2400" dirty="0">
              <a:solidFill>
                <a:srgbClr val="000000"/>
              </a:solidFill>
            </a:endParaRPr>
          </a:p>
        </p:txBody>
      </p:sp>
      <p:pic>
        <p:nvPicPr>
          <p:cNvPr id="4" name="Picture 3"/>
          <p:cNvPicPr>
            <a:picLocks noChangeAspect="1"/>
          </p:cNvPicPr>
          <p:nvPr/>
        </p:nvPicPr>
        <p:blipFill>
          <a:blip r:embed="rId2"/>
          <a:stretch>
            <a:fillRect/>
          </a:stretch>
        </p:blipFill>
        <p:spPr>
          <a:xfrm>
            <a:off x="6503535" y="1458913"/>
            <a:ext cx="2576512" cy="1609725"/>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3"/>
          <a:stretch>
            <a:fillRect/>
          </a:stretch>
        </p:blipFill>
        <p:spPr>
          <a:xfrm>
            <a:off x="6523493" y="3887788"/>
            <a:ext cx="2513012" cy="1412875"/>
          </a:xfrm>
          <a:prstGeom prst="rect">
            <a:avLst/>
          </a:prstGeom>
          <a:effectLst>
            <a:outerShdw blurRad="63500" sx="102000" sy="102000" algn="ctr" rotWithShape="0">
              <a:prstClr val="black">
                <a:alpha val="40000"/>
              </a:prstClr>
            </a:outerShdw>
          </a:effectLst>
        </p:spPr>
      </p:pic>
      <p:sp>
        <p:nvSpPr>
          <p:cNvPr id="95242" name="Rectangle 6"/>
          <p:cNvSpPr>
            <a:spLocks noChangeArrowheads="1"/>
          </p:cNvSpPr>
          <p:nvPr/>
        </p:nvSpPr>
        <p:spPr bwMode="auto">
          <a:xfrm>
            <a:off x="6796088" y="3059113"/>
            <a:ext cx="2063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SzTx/>
              <a:buFontTx/>
              <a:buNone/>
            </a:pPr>
            <a:r>
              <a:rPr lang="en-US" altLang="sv-SE" sz="1800">
                <a:solidFill>
                  <a:srgbClr val="000000"/>
                </a:solidFill>
              </a:rPr>
              <a:t>Train control system</a:t>
            </a:r>
            <a:endParaRPr lang="en-GB" altLang="en-US" sz="1800"/>
          </a:p>
        </p:txBody>
      </p:sp>
      <p:sp>
        <p:nvSpPr>
          <p:cNvPr id="95243" name="Rectangle 12"/>
          <p:cNvSpPr>
            <a:spLocks noChangeArrowheads="1"/>
          </p:cNvSpPr>
          <p:nvPr/>
        </p:nvSpPr>
        <p:spPr bwMode="auto">
          <a:xfrm>
            <a:off x="7318375" y="5300663"/>
            <a:ext cx="1206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SzTx/>
              <a:buFontTx/>
              <a:buNone/>
            </a:pPr>
            <a:r>
              <a:rPr lang="en-US" altLang="sv-SE" sz="1800">
                <a:solidFill>
                  <a:srgbClr val="000000"/>
                </a:solidFill>
              </a:rPr>
              <a:t>Mars rover</a:t>
            </a:r>
            <a:endParaRPr lang="en-GB" altLang="en-US" sz="1800"/>
          </a:p>
        </p:txBody>
      </p:sp>
      <p:sp>
        <p:nvSpPr>
          <p:cNvPr id="12" name="Rectangle 2"/>
          <p:cNvSpPr>
            <a:spLocks noChangeArrowheads="1"/>
          </p:cNvSpPr>
          <p:nvPr/>
        </p:nvSpPr>
        <p:spPr bwMode="auto">
          <a:xfrm>
            <a:off x="322495" y="5948363"/>
            <a:ext cx="7302194"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90000"/>
              </a:lnSpc>
              <a:spcBef>
                <a:spcPct val="0"/>
              </a:spcBef>
              <a:buSzTx/>
              <a:buFontTx/>
              <a:buNone/>
            </a:pPr>
            <a:r>
              <a:rPr lang="en-US" altLang="en-US" sz="2400" dirty="0" smtClean="0">
                <a:solidFill>
                  <a:srgbClr val="000000"/>
                </a:solidFill>
                <a:sym typeface="Symbol" panose="05050102010706020507" pitchFamily="18" charset="2"/>
              </a:rPr>
              <a:t>MTTR </a:t>
            </a:r>
            <a:r>
              <a:rPr lang="en-US" altLang="en-US" sz="2400" dirty="0">
                <a:solidFill>
                  <a:srgbClr val="000000"/>
                </a:solidFill>
                <a:sym typeface="Symbol" panose="05050102010706020507" pitchFamily="18" charset="2"/>
              </a:rPr>
              <a:t>-  Mean Time </a:t>
            </a:r>
            <a:r>
              <a:rPr lang="en-US" altLang="en-US" sz="2400" dirty="0" smtClean="0">
                <a:solidFill>
                  <a:srgbClr val="000000"/>
                </a:solidFill>
                <a:sym typeface="Symbol" panose="05050102010706020507" pitchFamily="18" charset="2"/>
              </a:rPr>
              <a:t>to Repair</a:t>
            </a:r>
            <a:endParaRPr lang="en-US" altLang="en-US" sz="2400" dirty="0">
              <a:solidFill>
                <a:srgbClr val="000000"/>
              </a:solidFill>
              <a:sym typeface="Symbol" panose="05050102010706020507" pitchFamily="18" charset="2"/>
            </a:endParaRPr>
          </a:p>
          <a:p>
            <a:pPr>
              <a:lnSpc>
                <a:spcPct val="90000"/>
              </a:lnSpc>
              <a:spcBef>
                <a:spcPct val="0"/>
              </a:spcBef>
              <a:buSzTx/>
              <a:buFontTx/>
              <a:buNone/>
            </a:pPr>
            <a:r>
              <a:rPr lang="en-US" altLang="en-US" sz="2400" dirty="0">
                <a:solidFill>
                  <a:srgbClr val="000000"/>
                </a:solidFill>
                <a:sym typeface="Symbol" panose="05050102010706020507" pitchFamily="18" charset="2"/>
              </a:rPr>
              <a:t>	  is the expected Time </a:t>
            </a:r>
            <a:r>
              <a:rPr lang="en-US" altLang="en-US" sz="2400" dirty="0" smtClean="0">
                <a:solidFill>
                  <a:srgbClr val="000000"/>
                </a:solidFill>
                <a:sym typeface="Symbol" panose="05050102010706020507" pitchFamily="18" charset="2"/>
              </a:rPr>
              <a:t>to Repair/Recover Failure</a:t>
            </a:r>
            <a:endParaRPr lang="en-US" altLang="en-US" sz="2400" dirty="0">
              <a:solidFill>
                <a:srgbClr val="000000"/>
              </a:solidFill>
            </a:endParaRPr>
          </a:p>
        </p:txBody>
      </p:sp>
    </p:spTree>
    <p:extLst>
      <p:ext uri="{BB962C8B-B14F-4D97-AF65-F5344CB8AC3E}">
        <p14:creationId xmlns:p14="http://schemas.microsoft.com/office/powerpoint/2010/main" val="26683242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533400" y="549275"/>
            <a:ext cx="7924800" cy="838200"/>
          </a:xfrm>
        </p:spPr>
        <p:txBody>
          <a:bodyPr/>
          <a:lstStyle/>
          <a:p>
            <a:r>
              <a:rPr lang="en-US" altLang="en-US" sz="3600" smtClean="0"/>
              <a:t>Examples of XFR: Reliability</a:t>
            </a:r>
            <a:endParaRPr lang="en-GB" altLang="en-US" sz="3600" smtClean="0"/>
          </a:p>
        </p:txBody>
      </p:sp>
      <p:sp>
        <p:nvSpPr>
          <p:cNvPr id="61443" name="Rectangle 3"/>
          <p:cNvSpPr>
            <a:spLocks noChangeArrowheads="1"/>
          </p:cNvSpPr>
          <p:nvPr/>
        </p:nvSpPr>
        <p:spPr bwMode="auto">
          <a:xfrm>
            <a:off x="611188" y="1292225"/>
            <a:ext cx="8210550" cy="5160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sz="2400">
                <a:solidFill>
                  <a:schemeClr val="tx1"/>
                </a:solidFill>
                <a:latin typeface="Times New Roman" panose="02020603050405020304" pitchFamily="18" charset="0"/>
              </a:defRPr>
            </a:lvl1pPr>
            <a:lvl2pPr marL="914400" indent="-457200" eaLnBrk="0" hangingPunct="0">
              <a:defRPr sz="2400">
                <a:solidFill>
                  <a:schemeClr val="tx1"/>
                </a:solidFill>
                <a:latin typeface="Times New Roman" panose="02020603050405020304" pitchFamily="18" charset="0"/>
              </a:defRPr>
            </a:lvl2pPr>
            <a:lvl3pPr marL="1371600" indent="-4572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30000"/>
              </a:lnSpc>
            </a:pPr>
            <a:r>
              <a:rPr lang="en-US" altLang="en-US" sz="2000">
                <a:latin typeface="Lucida Sans Unicode" panose="020B0602030504020204" pitchFamily="34" charset="0"/>
              </a:rPr>
              <a:t>Typically expressed in terms of</a:t>
            </a:r>
          </a:p>
          <a:p>
            <a:pPr>
              <a:lnSpc>
                <a:spcPct val="130000"/>
              </a:lnSpc>
            </a:pPr>
            <a:endParaRPr lang="en-US" altLang="en-US" sz="2000">
              <a:latin typeface="Lucida Sans Unicode" panose="020B0602030504020204" pitchFamily="34" charset="0"/>
            </a:endParaRPr>
          </a:p>
          <a:p>
            <a:pPr>
              <a:lnSpc>
                <a:spcPct val="130000"/>
              </a:lnSpc>
              <a:buFontTx/>
              <a:buChar char="•"/>
            </a:pPr>
            <a:r>
              <a:rPr lang="en-US" altLang="en-US" sz="2000" b="1">
                <a:latin typeface="Lucida Sans Unicode" panose="020B0602030504020204" pitchFamily="34" charset="0"/>
              </a:rPr>
              <a:t>Mean Time Between Failures (MTBF)</a:t>
            </a:r>
          </a:p>
          <a:p>
            <a:pPr lvl="1">
              <a:lnSpc>
                <a:spcPct val="130000"/>
              </a:lnSpc>
              <a:buFontTx/>
              <a:buChar char="•"/>
            </a:pPr>
            <a:r>
              <a:rPr lang="en-US" altLang="en-US" sz="2000">
                <a:latin typeface="Lucida Sans Unicode" panose="020B0602030504020204" pitchFamily="34" charset="0"/>
              </a:rPr>
              <a:t>Number of hours that pass before a component fails</a:t>
            </a:r>
          </a:p>
          <a:p>
            <a:pPr lvl="1">
              <a:lnSpc>
                <a:spcPct val="130000"/>
              </a:lnSpc>
              <a:buFontTx/>
              <a:buChar char="•"/>
            </a:pPr>
            <a:r>
              <a:rPr lang="en-US" altLang="en-US" sz="2000">
                <a:latin typeface="Lucida Sans Unicode" panose="020B0602030504020204" pitchFamily="34" charset="0"/>
              </a:rPr>
              <a:t>E.g. 2 failures per million hours:</a:t>
            </a:r>
          </a:p>
          <a:p>
            <a:pPr lvl="2">
              <a:lnSpc>
                <a:spcPct val="130000"/>
              </a:lnSpc>
              <a:buFontTx/>
              <a:buChar char="•"/>
            </a:pPr>
            <a:r>
              <a:rPr lang="en-US" altLang="en-US" sz="2000">
                <a:latin typeface="Lucida Sans Unicode" panose="020B0602030504020204" pitchFamily="34" charset="0"/>
              </a:rPr>
              <a:t>MTBF = 10</a:t>
            </a:r>
            <a:r>
              <a:rPr lang="en-US" altLang="en-US" sz="2000" baseline="30000">
                <a:latin typeface="Lucida Sans Unicode" panose="020B0602030504020204" pitchFamily="34" charset="0"/>
              </a:rPr>
              <a:t>6 </a:t>
            </a:r>
            <a:r>
              <a:rPr lang="en-US" altLang="en-US" sz="2000">
                <a:latin typeface="Lucida Sans Unicode" panose="020B0602030504020204" pitchFamily="34" charset="0"/>
              </a:rPr>
              <a:t>/ 2 = 0,5 * 10</a:t>
            </a:r>
            <a:r>
              <a:rPr lang="en-US" altLang="en-US" sz="2000" baseline="30000">
                <a:latin typeface="Lucida Sans Unicode" panose="020B0602030504020204" pitchFamily="34" charset="0"/>
              </a:rPr>
              <a:t>6</a:t>
            </a:r>
            <a:r>
              <a:rPr lang="en-US" altLang="en-US" sz="2000">
                <a:latin typeface="Lucida Sans Unicode" panose="020B0602030504020204" pitchFamily="34" charset="0"/>
              </a:rPr>
              <a:t> hr</a:t>
            </a:r>
          </a:p>
          <a:p>
            <a:pPr lvl="2">
              <a:lnSpc>
                <a:spcPct val="130000"/>
              </a:lnSpc>
              <a:buFontTx/>
              <a:buChar char="•"/>
            </a:pPr>
            <a:endParaRPr lang="en-US" altLang="en-US" sz="2000">
              <a:latin typeface="Lucida Sans Unicode" panose="020B0602030504020204" pitchFamily="34" charset="0"/>
            </a:endParaRPr>
          </a:p>
          <a:p>
            <a:pPr lvl="2">
              <a:lnSpc>
                <a:spcPct val="130000"/>
              </a:lnSpc>
              <a:buFontTx/>
              <a:buChar char="•"/>
            </a:pPr>
            <a:endParaRPr lang="en-US" altLang="en-US" sz="2000" baseline="30000">
              <a:latin typeface="Lucida Sans Unicode" panose="020B0602030504020204" pitchFamily="34" charset="0"/>
            </a:endParaRPr>
          </a:p>
          <a:p>
            <a:pPr>
              <a:lnSpc>
                <a:spcPct val="130000"/>
              </a:lnSpc>
              <a:buFontTx/>
              <a:buChar char="•"/>
            </a:pPr>
            <a:r>
              <a:rPr lang="en-US" altLang="en-US" sz="2000" b="1">
                <a:latin typeface="Lucida Sans Unicode" panose="020B0602030504020204" pitchFamily="34" charset="0"/>
              </a:rPr>
              <a:t>Mean Time To Failure (MTTF)</a:t>
            </a:r>
          </a:p>
          <a:p>
            <a:pPr lvl="1">
              <a:lnSpc>
                <a:spcPct val="130000"/>
              </a:lnSpc>
              <a:buFontTx/>
              <a:buChar char="•"/>
            </a:pPr>
            <a:r>
              <a:rPr lang="en-US" altLang="en-US" sz="2000">
                <a:latin typeface="Lucida Sans Unicode" panose="020B0602030504020204" pitchFamily="34" charset="0"/>
              </a:rPr>
              <a:t>Mean time expectec until the first failure of a system</a:t>
            </a:r>
          </a:p>
          <a:p>
            <a:pPr lvl="1">
              <a:lnSpc>
                <a:spcPct val="130000"/>
              </a:lnSpc>
              <a:buFontTx/>
              <a:buChar char="•"/>
            </a:pPr>
            <a:r>
              <a:rPr lang="en-US" altLang="en-US" sz="2000">
                <a:latin typeface="Lucida Sans Unicode" panose="020B0602030504020204" pitchFamily="34" charset="0"/>
              </a:rPr>
              <a:t>Is a statistical value over a long period of time</a:t>
            </a:r>
          </a:p>
          <a:p>
            <a:pPr lvl="1">
              <a:lnSpc>
                <a:spcPct val="130000"/>
              </a:lnSpc>
              <a:buFontTx/>
              <a:buChar char="•"/>
            </a:pPr>
            <a:endParaRPr lang="en-US" altLang="en-US" sz="2000">
              <a:latin typeface="Lucida Sans Unicode" panose="020B0602030504020204" pitchFamily="34" charset="0"/>
            </a:endParaRPr>
          </a:p>
          <a:p>
            <a:pPr>
              <a:lnSpc>
                <a:spcPct val="130000"/>
              </a:lnSpc>
              <a:buFontTx/>
              <a:buChar char="•"/>
            </a:pPr>
            <a:r>
              <a:rPr lang="en-US" altLang="en-US" sz="2000" b="1">
                <a:latin typeface="Lucida Sans Unicode" panose="020B0602030504020204" pitchFamily="34" charset="0"/>
              </a:rPr>
              <a:t>Mean Time To Repair (MTTR)</a:t>
            </a:r>
          </a:p>
        </p:txBody>
      </p:sp>
      <p:sp>
        <p:nvSpPr>
          <p:cNvPr id="61444" name="Text Box 4"/>
          <p:cNvSpPr txBox="1">
            <a:spLocks noChangeArrowheads="1"/>
          </p:cNvSpPr>
          <p:nvPr/>
        </p:nvSpPr>
        <p:spPr bwMode="auto">
          <a:xfrm>
            <a:off x="5724525" y="1916113"/>
            <a:ext cx="23828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600">
                <a:latin typeface="Lucida Sans Unicode" panose="020B0602030504020204" pitchFamily="34" charset="0"/>
              </a:rPr>
              <a:t>for repairable systems</a:t>
            </a:r>
            <a:endParaRPr lang="en-GB" altLang="en-US" sz="1600">
              <a:latin typeface="Lucida Sans Unicode" panose="020B0602030504020204" pitchFamily="34" charset="0"/>
            </a:endParaRPr>
          </a:p>
        </p:txBody>
      </p:sp>
      <p:sp>
        <p:nvSpPr>
          <p:cNvPr id="61445" name="Text Box 5"/>
          <p:cNvSpPr txBox="1">
            <a:spLocks noChangeArrowheads="1"/>
          </p:cNvSpPr>
          <p:nvPr/>
        </p:nvSpPr>
        <p:spPr bwMode="auto">
          <a:xfrm>
            <a:off x="5292725" y="4076700"/>
            <a:ext cx="29114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600">
                <a:latin typeface="Lucida Sans Unicode" panose="020B0602030504020204" pitchFamily="34" charset="0"/>
              </a:rPr>
              <a:t>For non-repairable systems</a:t>
            </a:r>
            <a:endParaRPr lang="en-GB" altLang="en-US" sz="1600">
              <a:latin typeface="Lucida Sans Unicode" panose="020B0602030504020204" pitchFamily="34" charset="0"/>
            </a:endParaRPr>
          </a:p>
        </p:txBody>
      </p:sp>
      <p:sp>
        <p:nvSpPr>
          <p:cNvPr id="61446" name="Rectangle 6"/>
          <p:cNvSpPr>
            <a:spLocks noChangeArrowheads="1"/>
          </p:cNvSpPr>
          <p:nvPr/>
        </p:nvSpPr>
        <p:spPr bwMode="auto">
          <a:xfrm>
            <a:off x="6659563" y="6092825"/>
            <a:ext cx="1397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GB" altLang="en-US" sz="1800">
                <a:latin typeface="Lucida Sans Unicode" panose="020B0602030504020204" pitchFamily="34" charset="0"/>
              </a:rPr>
              <a:t>Availability</a:t>
            </a:r>
          </a:p>
        </p:txBody>
      </p:sp>
      <p:sp>
        <p:nvSpPr>
          <p:cNvPr id="61447" name="Slide Number Placeholder 1"/>
          <p:cNvSpPr>
            <a:spLocks noGrp="1"/>
          </p:cNvSpPr>
          <p:nvPr>
            <p:ph type="sldNum" sz="quarter" idx="4294967295"/>
          </p:nvPr>
        </p:nvSpPr>
        <p:spPr bwMode="auto">
          <a:xfrm>
            <a:off x="8532813" y="6308725"/>
            <a:ext cx="503237"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2343C0E3-B7D6-4D0B-A695-50A6756B104D}" type="slidenum">
              <a:rPr lang="en-GB" altLang="en-US" sz="1600">
                <a:latin typeface="Calibri" panose="020F0502020204030204" pitchFamily="34" charset="0"/>
              </a:rPr>
              <a:pPr eaLnBrk="1" hangingPunct="1"/>
              <a:t>13</a:t>
            </a:fld>
            <a:endParaRPr lang="en-GB" altLang="en-US" sz="1600">
              <a:latin typeface="Calibri" panose="020F0502020204030204" pitchFamily="34" charset="0"/>
            </a:endParaRPr>
          </a:p>
        </p:txBody>
      </p:sp>
    </p:spTree>
    <p:extLst>
      <p:ext uri="{BB962C8B-B14F-4D97-AF65-F5344CB8AC3E}">
        <p14:creationId xmlns:p14="http://schemas.microsoft.com/office/powerpoint/2010/main" val="2137913829"/>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0354" name="Title 5"/>
          <p:cNvSpPr>
            <a:spLocks noGrp="1"/>
          </p:cNvSpPr>
          <p:nvPr>
            <p:ph type="title"/>
          </p:nvPr>
        </p:nvSpPr>
        <p:spPr>
          <a:xfrm>
            <a:off x="762000" y="301625"/>
            <a:ext cx="7696200" cy="1146175"/>
          </a:xfrm>
        </p:spPr>
        <p:txBody>
          <a:bodyPr/>
          <a:lstStyle/>
          <a:p>
            <a:pPr eaLnBrk="1" hangingPunct="1"/>
            <a:r>
              <a:rPr lang="en-US" altLang="sv-SE" sz="3600" smtClean="0">
                <a:solidFill>
                  <a:srgbClr val="FF0000"/>
                </a:solidFill>
                <a:latin typeface="Times New Roman" panose="02020603050405020304" pitchFamily="18" charset="0"/>
                <a:cs typeface="Times New Roman" panose="02020603050405020304" pitchFamily="18" charset="0"/>
              </a:rPr>
              <a:t>MTBF</a:t>
            </a:r>
          </a:p>
        </p:txBody>
      </p:sp>
      <p:sp>
        <p:nvSpPr>
          <p:cNvPr id="100355" name="Rectangle 6"/>
          <p:cNvSpPr>
            <a:spLocks noChangeArrowheads="1"/>
          </p:cNvSpPr>
          <p:nvPr/>
        </p:nvSpPr>
        <p:spPr bwMode="auto">
          <a:xfrm>
            <a:off x="685800" y="1568450"/>
            <a:ext cx="74676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90000"/>
              </a:lnSpc>
              <a:spcBef>
                <a:spcPct val="0"/>
              </a:spcBef>
              <a:buSzTx/>
              <a:buFontTx/>
              <a:buNone/>
            </a:pPr>
            <a:r>
              <a:rPr lang="en-US" altLang="sv-SE" sz="3200">
                <a:cs typeface="Times New Roman" panose="02020603050405020304" pitchFamily="18" charset="0"/>
              </a:rPr>
              <a:t>The  MTBF  is widely used as the measurement of equipment's reliability and performance. This value is often calculated by dividing the total operating time of the units by the total number of failures encountered. This metric is valid </a:t>
            </a:r>
            <a:r>
              <a:rPr lang="en-US" altLang="sv-SE" sz="3200">
                <a:solidFill>
                  <a:srgbClr val="FF0000"/>
                </a:solidFill>
                <a:cs typeface="Times New Roman" panose="02020603050405020304" pitchFamily="18" charset="0"/>
              </a:rPr>
              <a:t>only</a:t>
            </a:r>
            <a:r>
              <a:rPr lang="en-US" altLang="sv-SE" sz="3200">
                <a:cs typeface="Times New Roman" panose="02020603050405020304" pitchFamily="18" charset="0"/>
              </a:rPr>
              <a:t> when the data is exponentially distributed. This is a poor assumption which implies that the </a:t>
            </a:r>
            <a:r>
              <a:rPr lang="en-US" altLang="sv-SE" sz="3200">
                <a:solidFill>
                  <a:srgbClr val="FF0000"/>
                </a:solidFill>
                <a:cs typeface="Times New Roman" panose="02020603050405020304" pitchFamily="18" charset="0"/>
              </a:rPr>
              <a:t>failure rate is constant </a:t>
            </a:r>
            <a:r>
              <a:rPr lang="en-US" altLang="sv-SE" sz="3200">
                <a:cs typeface="Times New Roman" panose="02020603050405020304" pitchFamily="18" charset="0"/>
              </a:rPr>
              <a:t>if it is used as the sole measure of equipment's reliability.</a:t>
            </a:r>
          </a:p>
        </p:txBody>
      </p:sp>
    </p:spTree>
    <p:extLst>
      <p:ext uri="{BB962C8B-B14F-4D97-AF65-F5344CB8AC3E}">
        <p14:creationId xmlns:p14="http://schemas.microsoft.com/office/powerpoint/2010/main" val="2486560518"/>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609600" y="762000"/>
            <a:ext cx="8077200" cy="762000"/>
          </a:xfrm>
        </p:spPr>
        <p:txBody>
          <a:bodyPr/>
          <a:lstStyle/>
          <a:p>
            <a:pPr algn="l" eaLnBrk="1" hangingPunct="1"/>
            <a:r>
              <a:rPr lang="en-US" altLang="sv-SE" b="1" dirty="0" smtClean="0">
                <a:latin typeface="Lucida Sans" panose="020B0602030504020204" pitchFamily="34" charset="0"/>
              </a:rPr>
              <a:t>Reliability Block Diagrams (RBD)</a:t>
            </a:r>
            <a:endParaRPr lang="en-GB" altLang="sv-SE" b="1" dirty="0" smtClean="0">
              <a:latin typeface="Lucida Sans" panose="020B0602030504020204" pitchFamily="34" charset="0"/>
            </a:endParaRPr>
          </a:p>
        </p:txBody>
      </p:sp>
      <p:sp>
        <p:nvSpPr>
          <p:cNvPr id="96259" name="Slide Number Placeholder 5"/>
          <p:cNvSpPr>
            <a:spLocks noGrp="1"/>
          </p:cNvSpPr>
          <p:nvPr>
            <p:ph type="sldNum" sz="quarter" idx="4294967295"/>
          </p:nvPr>
        </p:nvSpPr>
        <p:spPr bwMode="auto">
          <a:xfrm>
            <a:off x="8459788" y="6437313"/>
            <a:ext cx="504825"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fld id="{D4DBD7E8-8544-41D7-A05E-6F08412A0BAF}" type="slidenum">
              <a:rPr lang="en-GB" altLang="sv-SE" sz="1000">
                <a:latin typeface="Lucida Sans" panose="020B0602030504020204" pitchFamily="34" charset="0"/>
              </a:rPr>
              <a:pPr eaLnBrk="1" hangingPunct="1">
                <a:lnSpc>
                  <a:spcPct val="90000"/>
                </a:lnSpc>
                <a:spcBef>
                  <a:spcPct val="0"/>
                </a:spcBef>
                <a:buSzTx/>
                <a:buFontTx/>
                <a:buNone/>
              </a:pPr>
              <a:t>15</a:t>
            </a:fld>
            <a:endParaRPr lang="en-GB" altLang="sv-SE" sz="1000">
              <a:latin typeface="Lucida Sans" panose="020B0602030504020204" pitchFamily="34" charset="0"/>
            </a:endParaRPr>
          </a:p>
        </p:txBody>
      </p:sp>
      <p:sp>
        <p:nvSpPr>
          <p:cNvPr id="96260" name="Rectangle 4"/>
          <p:cNvSpPr>
            <a:spLocks noChangeArrowheads="1"/>
          </p:cNvSpPr>
          <p:nvPr/>
        </p:nvSpPr>
        <p:spPr bwMode="auto">
          <a:xfrm>
            <a:off x="5181600" y="3744685"/>
            <a:ext cx="609600" cy="469900"/>
          </a:xfrm>
          <a:prstGeom prst="rect">
            <a:avLst/>
          </a:prstGeom>
          <a:solidFill>
            <a:srgbClr val="8ABDDA">
              <a:alpha val="50195"/>
            </a:srgb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Bef>
                <a:spcPct val="0"/>
              </a:spcBef>
              <a:buSzTx/>
              <a:buFontTx/>
              <a:buNone/>
            </a:pPr>
            <a:r>
              <a:rPr lang="en-US" altLang="sv-SE" sz="1800">
                <a:latin typeface="Lucida Sans" panose="020B0602030504020204" pitchFamily="34" charset="0"/>
                <a:cs typeface="Times New Roman" panose="02020603050405020304" pitchFamily="18" charset="0"/>
              </a:rPr>
              <a:t>93%</a:t>
            </a:r>
            <a:endParaRPr lang="en-GB" altLang="sv-SE" sz="1800" baseline="-25000">
              <a:latin typeface="Lucida Sans" panose="020B0602030504020204" pitchFamily="34" charset="0"/>
              <a:cs typeface="Times New Roman" panose="02020603050405020304" pitchFamily="18" charset="0"/>
            </a:endParaRPr>
          </a:p>
        </p:txBody>
      </p:sp>
      <p:grpSp>
        <p:nvGrpSpPr>
          <p:cNvPr id="96261" name="Group 5"/>
          <p:cNvGrpSpPr>
            <a:grpSpLocks/>
          </p:cNvGrpSpPr>
          <p:nvPr/>
        </p:nvGrpSpPr>
        <p:grpSpPr bwMode="auto">
          <a:xfrm>
            <a:off x="3886200" y="3325585"/>
            <a:ext cx="609600" cy="1308100"/>
            <a:chOff x="2448" y="1872"/>
            <a:chExt cx="384" cy="824"/>
          </a:xfrm>
        </p:grpSpPr>
        <p:sp>
          <p:nvSpPr>
            <p:cNvPr id="96271" name="Rectangle 6"/>
            <p:cNvSpPr>
              <a:spLocks noChangeArrowheads="1"/>
            </p:cNvSpPr>
            <p:nvPr/>
          </p:nvSpPr>
          <p:spPr bwMode="auto">
            <a:xfrm>
              <a:off x="2448" y="1872"/>
              <a:ext cx="384" cy="296"/>
            </a:xfrm>
            <a:prstGeom prst="rect">
              <a:avLst/>
            </a:prstGeom>
            <a:solidFill>
              <a:srgbClr val="8ABDDA">
                <a:alpha val="50195"/>
              </a:srgb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Bef>
                  <a:spcPct val="0"/>
                </a:spcBef>
                <a:buSzTx/>
                <a:buFontTx/>
                <a:buNone/>
              </a:pPr>
              <a:r>
                <a:rPr lang="en-US" altLang="sv-SE" sz="1800">
                  <a:latin typeface="Lucida Sans" panose="020B0602030504020204" pitchFamily="34" charset="0"/>
                  <a:cs typeface="Times New Roman" panose="02020603050405020304" pitchFamily="18" charset="0"/>
                </a:rPr>
                <a:t>90%</a:t>
              </a:r>
              <a:endParaRPr lang="en-GB" altLang="sv-SE" sz="1800" baseline="-25000">
                <a:latin typeface="Lucida Sans" panose="020B0602030504020204" pitchFamily="34" charset="0"/>
                <a:cs typeface="Times New Roman" panose="02020603050405020304" pitchFamily="18" charset="0"/>
              </a:endParaRPr>
            </a:p>
          </p:txBody>
        </p:sp>
        <p:sp>
          <p:nvSpPr>
            <p:cNvPr id="96272" name="Rectangle 7"/>
            <p:cNvSpPr>
              <a:spLocks noChangeArrowheads="1"/>
            </p:cNvSpPr>
            <p:nvPr/>
          </p:nvSpPr>
          <p:spPr bwMode="auto">
            <a:xfrm>
              <a:off x="2448" y="2400"/>
              <a:ext cx="384" cy="296"/>
            </a:xfrm>
            <a:prstGeom prst="rect">
              <a:avLst/>
            </a:prstGeom>
            <a:solidFill>
              <a:srgbClr val="8ABDDA">
                <a:alpha val="50195"/>
              </a:srgb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Bef>
                  <a:spcPct val="0"/>
                </a:spcBef>
                <a:buSzTx/>
                <a:buFontTx/>
                <a:buNone/>
              </a:pPr>
              <a:r>
                <a:rPr lang="en-US" altLang="sv-SE" sz="1800">
                  <a:latin typeface="Lucida Sans" panose="020B0602030504020204" pitchFamily="34" charset="0"/>
                  <a:cs typeface="Times New Roman" panose="02020603050405020304" pitchFamily="18" charset="0"/>
                </a:rPr>
                <a:t>80%</a:t>
              </a:r>
              <a:endParaRPr lang="en-GB" altLang="sv-SE" sz="1800" baseline="-25000">
                <a:latin typeface="Lucida Sans" panose="020B0602030504020204" pitchFamily="34" charset="0"/>
                <a:cs typeface="Times New Roman" panose="02020603050405020304" pitchFamily="18" charset="0"/>
              </a:endParaRPr>
            </a:p>
          </p:txBody>
        </p:sp>
      </p:grpSp>
      <p:sp>
        <p:nvSpPr>
          <p:cNvPr id="96262" name="Rectangle 8"/>
          <p:cNvSpPr>
            <a:spLocks noChangeArrowheads="1"/>
          </p:cNvSpPr>
          <p:nvPr/>
        </p:nvSpPr>
        <p:spPr bwMode="auto">
          <a:xfrm>
            <a:off x="2590800" y="3744685"/>
            <a:ext cx="609600" cy="469900"/>
          </a:xfrm>
          <a:prstGeom prst="rect">
            <a:avLst/>
          </a:prstGeom>
          <a:solidFill>
            <a:srgbClr val="8ABDDA">
              <a:alpha val="50195"/>
            </a:srgb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Bef>
                <a:spcPct val="0"/>
              </a:spcBef>
              <a:buSzTx/>
              <a:buFontTx/>
              <a:buNone/>
            </a:pPr>
            <a:r>
              <a:rPr lang="en-US" altLang="sv-SE" sz="1800">
                <a:latin typeface="Lucida Sans" panose="020B0602030504020204" pitchFamily="34" charset="0"/>
                <a:cs typeface="Times New Roman" panose="02020603050405020304" pitchFamily="18" charset="0"/>
              </a:rPr>
              <a:t>97%</a:t>
            </a:r>
            <a:endParaRPr lang="en-GB" altLang="sv-SE" sz="1800" baseline="-25000">
              <a:latin typeface="Lucida Sans" panose="020B0602030504020204" pitchFamily="34" charset="0"/>
              <a:cs typeface="Times New Roman" panose="02020603050405020304" pitchFamily="18" charset="0"/>
            </a:endParaRPr>
          </a:p>
        </p:txBody>
      </p:sp>
      <p:cxnSp>
        <p:nvCxnSpPr>
          <p:cNvPr id="96263" name="AutoShape 9"/>
          <p:cNvCxnSpPr>
            <a:cxnSpLocks noChangeShapeType="1"/>
            <a:stCxn id="96262" idx="3"/>
            <a:endCxn id="96271" idx="1"/>
          </p:cNvCxnSpPr>
          <p:nvPr/>
        </p:nvCxnSpPr>
        <p:spPr bwMode="auto">
          <a:xfrm flipV="1">
            <a:off x="3209925" y="3560535"/>
            <a:ext cx="666750" cy="419100"/>
          </a:xfrm>
          <a:prstGeom prst="bentConnector3">
            <a:avLst>
              <a:gd name="adj1" fmla="val 50000"/>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6264" name="AutoShape 10"/>
          <p:cNvCxnSpPr>
            <a:cxnSpLocks noChangeShapeType="1"/>
            <a:stCxn id="96262" idx="3"/>
            <a:endCxn id="96272" idx="1"/>
          </p:cNvCxnSpPr>
          <p:nvPr/>
        </p:nvCxnSpPr>
        <p:spPr bwMode="auto">
          <a:xfrm>
            <a:off x="3209925" y="3979635"/>
            <a:ext cx="666750" cy="419100"/>
          </a:xfrm>
          <a:prstGeom prst="bentConnector3">
            <a:avLst>
              <a:gd name="adj1" fmla="val 50000"/>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6265" name="AutoShape 11"/>
          <p:cNvCxnSpPr>
            <a:cxnSpLocks noChangeShapeType="1"/>
            <a:stCxn id="96271" idx="3"/>
            <a:endCxn id="96260" idx="1"/>
          </p:cNvCxnSpPr>
          <p:nvPr/>
        </p:nvCxnSpPr>
        <p:spPr bwMode="auto">
          <a:xfrm>
            <a:off x="4505325" y="3560535"/>
            <a:ext cx="666750" cy="419100"/>
          </a:xfrm>
          <a:prstGeom prst="bentConnector3">
            <a:avLst>
              <a:gd name="adj1" fmla="val 50000"/>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6266" name="AutoShape 12"/>
          <p:cNvCxnSpPr>
            <a:cxnSpLocks noChangeShapeType="1"/>
            <a:stCxn id="96272" idx="3"/>
            <a:endCxn id="96260" idx="1"/>
          </p:cNvCxnSpPr>
          <p:nvPr/>
        </p:nvCxnSpPr>
        <p:spPr bwMode="auto">
          <a:xfrm flipV="1">
            <a:off x="4505325" y="3979635"/>
            <a:ext cx="666750" cy="419100"/>
          </a:xfrm>
          <a:prstGeom prst="bentConnector3">
            <a:avLst>
              <a:gd name="adj1" fmla="val 50000"/>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6267" name="Line 13"/>
          <p:cNvSpPr>
            <a:spLocks noChangeShapeType="1"/>
          </p:cNvSpPr>
          <p:nvPr/>
        </p:nvSpPr>
        <p:spPr bwMode="auto">
          <a:xfrm>
            <a:off x="2133600" y="3979635"/>
            <a:ext cx="45720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latin typeface="Lucida Sans" panose="020B0602030504020204" pitchFamily="34" charset="0"/>
            </a:endParaRPr>
          </a:p>
        </p:txBody>
      </p:sp>
      <p:sp>
        <p:nvSpPr>
          <p:cNvPr id="96268" name="Line 14"/>
          <p:cNvSpPr>
            <a:spLocks noChangeShapeType="1"/>
          </p:cNvSpPr>
          <p:nvPr/>
        </p:nvSpPr>
        <p:spPr bwMode="auto">
          <a:xfrm>
            <a:off x="5791200" y="3979635"/>
            <a:ext cx="45720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latin typeface="Lucida Sans" panose="020B0602030504020204" pitchFamily="34" charset="0"/>
            </a:endParaRPr>
          </a:p>
        </p:txBody>
      </p:sp>
      <p:sp>
        <p:nvSpPr>
          <p:cNvPr id="96269" name="Rectangle 15"/>
          <p:cNvSpPr>
            <a:spLocks noChangeArrowheads="1"/>
          </p:cNvSpPr>
          <p:nvPr/>
        </p:nvSpPr>
        <p:spPr bwMode="auto">
          <a:xfrm>
            <a:off x="609600" y="1704975"/>
            <a:ext cx="8153400" cy="1163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60000"/>
              </a:lnSpc>
              <a:spcBef>
                <a:spcPct val="50000"/>
              </a:spcBef>
              <a:buSzTx/>
              <a:buFontTx/>
              <a:buNone/>
            </a:pPr>
            <a:r>
              <a:rPr lang="en-US" altLang="sv-SE" sz="2400" dirty="0">
                <a:latin typeface="Lucida Sans" panose="020B0602030504020204" pitchFamily="34" charset="0"/>
                <a:cs typeface="Times New Roman" panose="02020603050405020304" pitchFamily="18" charset="0"/>
              </a:rPr>
              <a:t>A RBD is a graphical depiction of the system’s </a:t>
            </a:r>
          </a:p>
          <a:p>
            <a:pPr eaLnBrk="1" hangingPunct="1">
              <a:lnSpc>
                <a:spcPct val="60000"/>
              </a:lnSpc>
              <a:spcBef>
                <a:spcPct val="50000"/>
              </a:spcBef>
              <a:buSzTx/>
              <a:buFontTx/>
              <a:buNone/>
            </a:pPr>
            <a:r>
              <a:rPr lang="en-US" altLang="sv-SE" sz="2400" b="1" dirty="0">
                <a:latin typeface="Lucida Sans" panose="020B0602030504020204" pitchFamily="34" charset="0"/>
                <a:cs typeface="Times New Roman" panose="02020603050405020304" pitchFamily="18" charset="0"/>
              </a:rPr>
              <a:t>components</a:t>
            </a:r>
            <a:r>
              <a:rPr lang="en-US" altLang="sv-SE" sz="2400" dirty="0">
                <a:latin typeface="Lucida Sans" panose="020B0602030504020204" pitchFamily="34" charset="0"/>
                <a:cs typeface="Times New Roman" panose="02020603050405020304" pitchFamily="18" charset="0"/>
              </a:rPr>
              <a:t> and </a:t>
            </a:r>
            <a:r>
              <a:rPr lang="en-US" altLang="sv-SE" sz="2400" b="1" dirty="0">
                <a:latin typeface="Lucida Sans" panose="020B0602030504020204" pitchFamily="34" charset="0"/>
                <a:cs typeface="Times New Roman" panose="02020603050405020304" pitchFamily="18" charset="0"/>
              </a:rPr>
              <a:t>connectors</a:t>
            </a:r>
            <a:r>
              <a:rPr lang="en-US" altLang="sv-SE" sz="2400" dirty="0">
                <a:latin typeface="Lucida Sans" panose="020B0602030504020204" pitchFamily="34" charset="0"/>
                <a:cs typeface="Times New Roman" panose="02020603050405020304" pitchFamily="18" charset="0"/>
              </a:rPr>
              <a:t> which can be used to</a:t>
            </a:r>
          </a:p>
          <a:p>
            <a:pPr eaLnBrk="1" hangingPunct="1">
              <a:lnSpc>
                <a:spcPct val="60000"/>
              </a:lnSpc>
              <a:spcBef>
                <a:spcPct val="50000"/>
              </a:spcBef>
              <a:buSzTx/>
              <a:buFontTx/>
              <a:buNone/>
            </a:pPr>
            <a:r>
              <a:rPr lang="en-US" altLang="sv-SE" sz="2400" dirty="0">
                <a:latin typeface="Lucida Sans" panose="020B0602030504020204" pitchFamily="34" charset="0"/>
                <a:cs typeface="Times New Roman" panose="02020603050405020304" pitchFamily="18" charset="0"/>
              </a:rPr>
              <a:t>determine the overall system reliability</a:t>
            </a:r>
          </a:p>
        </p:txBody>
      </p:sp>
      <p:sp>
        <p:nvSpPr>
          <p:cNvPr id="96270" name="Rectangle 16"/>
          <p:cNvSpPr>
            <a:spLocks noChangeArrowheads="1"/>
          </p:cNvSpPr>
          <p:nvPr/>
        </p:nvSpPr>
        <p:spPr bwMode="auto">
          <a:xfrm>
            <a:off x="539750" y="5754235"/>
            <a:ext cx="7734810" cy="757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r>
              <a:rPr lang="en-US" altLang="sv-SE" sz="2400" dirty="0">
                <a:latin typeface="Lucida Sans" panose="020B0602030504020204" pitchFamily="34" charset="0"/>
                <a:cs typeface="Times New Roman" panose="02020603050405020304" pitchFamily="18" charset="0"/>
              </a:rPr>
              <a:t>If any path through the system is successful, then </a:t>
            </a:r>
          </a:p>
          <a:p>
            <a:pPr eaLnBrk="1" hangingPunct="1">
              <a:lnSpc>
                <a:spcPct val="90000"/>
              </a:lnSpc>
              <a:spcBef>
                <a:spcPct val="0"/>
              </a:spcBef>
              <a:buSzTx/>
              <a:buFontTx/>
              <a:buNone/>
            </a:pPr>
            <a:r>
              <a:rPr lang="en-US" altLang="sv-SE" sz="2400" dirty="0">
                <a:latin typeface="Lucida Sans" panose="020B0602030504020204" pitchFamily="34" charset="0"/>
                <a:cs typeface="Times New Roman" panose="02020603050405020304" pitchFamily="18" charset="0"/>
              </a:rPr>
              <a:t>the system succeeds, otherwise it fails.</a:t>
            </a:r>
            <a:endParaRPr lang="en-GB" altLang="sv-SE" sz="2400" dirty="0">
              <a:latin typeface="Lucida Sans" panose="020B0602030504020204" pitchFamily="34" charset="0"/>
              <a:cs typeface="Times New Roman" panose="02020603050405020304" pitchFamily="18" charset="0"/>
            </a:endParaRPr>
          </a:p>
        </p:txBody>
      </p:sp>
      <p:sp>
        <p:nvSpPr>
          <p:cNvPr id="2" name="Rounded Rectangular Callout 1"/>
          <p:cNvSpPr/>
          <p:nvPr/>
        </p:nvSpPr>
        <p:spPr>
          <a:xfrm>
            <a:off x="6444343" y="4301670"/>
            <a:ext cx="2394856" cy="1083129"/>
          </a:xfrm>
          <a:prstGeom prst="wedgeRoundRectCallout">
            <a:avLst>
              <a:gd name="adj1" fmla="val -71376"/>
              <a:gd name="adj2" fmla="val -48723"/>
              <a:gd name="adj3" fmla="val 16667"/>
            </a:avLst>
          </a:prstGeom>
          <a:solidFill>
            <a:srgbClr val="AFCFDF"/>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lumMod val="50000"/>
                  </a:schemeClr>
                </a:solidFill>
              </a:rPr>
              <a:t>Numbers indicate probability of successfully passing through the box</a:t>
            </a:r>
            <a:endParaRPr lang="en-GB" sz="1600" dirty="0">
              <a:solidFill>
                <a:schemeClr val="bg1">
                  <a:lumMod val="50000"/>
                </a:schemeClr>
              </a:solidFill>
            </a:endParaRPr>
          </a:p>
        </p:txBody>
      </p:sp>
    </p:spTree>
    <p:extLst>
      <p:ext uri="{BB962C8B-B14F-4D97-AF65-F5344CB8AC3E}">
        <p14:creationId xmlns:p14="http://schemas.microsoft.com/office/powerpoint/2010/main" val="16382546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395288" y="708929"/>
            <a:ext cx="8748712" cy="762000"/>
          </a:xfrm>
        </p:spPr>
        <p:txBody>
          <a:bodyPr/>
          <a:lstStyle/>
          <a:p>
            <a:pPr algn="l" eaLnBrk="1" hangingPunct="1"/>
            <a:r>
              <a:rPr lang="en-US" altLang="sv-SE" b="1" dirty="0" smtClean="0"/>
              <a:t>RBD 2: Assumptions</a:t>
            </a:r>
            <a:endParaRPr lang="en-GB" altLang="sv-SE" b="1" dirty="0" smtClean="0"/>
          </a:p>
        </p:txBody>
      </p:sp>
      <p:sp>
        <p:nvSpPr>
          <p:cNvPr id="91139" name="Rectangle 3"/>
          <p:cNvSpPr>
            <a:spLocks noGrp="1" noChangeArrowheads="1"/>
          </p:cNvSpPr>
          <p:nvPr>
            <p:ph idx="1"/>
          </p:nvPr>
        </p:nvSpPr>
        <p:spPr>
          <a:xfrm>
            <a:off x="395288" y="1412875"/>
            <a:ext cx="8424862" cy="5256213"/>
          </a:xfrm>
        </p:spPr>
        <p:txBody>
          <a:bodyPr/>
          <a:lstStyle/>
          <a:p>
            <a:pPr eaLnBrk="1" hangingPunct="1">
              <a:defRPr/>
            </a:pPr>
            <a:r>
              <a:rPr lang="en-US" altLang="sv-SE" sz="2400" dirty="0" smtClean="0">
                <a:latin typeface="Lucida Sans" panose="020B0602030504020204" pitchFamily="34" charset="0"/>
              </a:rPr>
              <a:t>Lines have reliability 1</a:t>
            </a:r>
          </a:p>
          <a:p>
            <a:pPr eaLnBrk="1" hangingPunct="1">
              <a:defRPr/>
            </a:pPr>
            <a:r>
              <a:rPr lang="en-US" altLang="sv-SE" sz="2400" dirty="0" smtClean="0">
                <a:latin typeface="Lucida Sans" panose="020B0602030504020204" pitchFamily="34" charset="0"/>
              </a:rPr>
              <a:t>Failures of blocks are statistically independent</a:t>
            </a:r>
          </a:p>
          <a:p>
            <a:pPr eaLnBrk="1" hangingPunct="1">
              <a:defRPr/>
            </a:pPr>
            <a:r>
              <a:rPr lang="en-US" altLang="sv-SE" sz="2400" dirty="0" smtClean="0">
                <a:latin typeface="Lucida Sans" panose="020B0602030504020204" pitchFamily="34" charset="0"/>
              </a:rPr>
              <a:t>Blocks are bi-modal:</a:t>
            </a:r>
          </a:p>
          <a:p>
            <a:pPr marL="0" indent="0" eaLnBrk="1" hangingPunct="1">
              <a:buFont typeface="Arial" panose="020B0604020202020204" pitchFamily="34" charset="0"/>
              <a:buNone/>
              <a:defRPr/>
            </a:pPr>
            <a:r>
              <a:rPr lang="en-US" altLang="sv-SE" sz="2400" dirty="0">
                <a:latin typeface="Lucida Sans" panose="020B0602030504020204" pitchFamily="34" charset="0"/>
              </a:rPr>
              <a:t>	</a:t>
            </a:r>
            <a:r>
              <a:rPr lang="en-US" altLang="sv-SE" sz="2400" dirty="0" smtClean="0">
                <a:latin typeface="Lucida Sans" panose="020B0602030504020204" pitchFamily="34" charset="0"/>
              </a:rPr>
              <a:t>either their operate correctly or</a:t>
            </a:r>
            <a:br>
              <a:rPr lang="en-US" altLang="sv-SE" sz="2400" dirty="0" smtClean="0">
                <a:latin typeface="Lucida Sans" panose="020B0602030504020204" pitchFamily="34" charset="0"/>
              </a:rPr>
            </a:br>
            <a:r>
              <a:rPr lang="en-US" altLang="sv-SE" sz="2400" dirty="0" smtClean="0">
                <a:latin typeface="Lucida Sans" panose="020B0602030504020204" pitchFamily="34" charset="0"/>
              </a:rPr>
              <a:t>	they fail and do nothing</a:t>
            </a:r>
            <a:endParaRPr lang="en-GB" altLang="sv-SE" sz="2400" dirty="0" smtClean="0">
              <a:latin typeface="Lucida Sans" panose="020B0602030504020204" pitchFamily="34" charset="0"/>
            </a:endParaRPr>
          </a:p>
        </p:txBody>
      </p:sp>
      <p:sp>
        <p:nvSpPr>
          <p:cNvPr id="98308" name="Slide Number Placeholder 5"/>
          <p:cNvSpPr>
            <a:spLocks noGrp="1"/>
          </p:cNvSpPr>
          <p:nvPr>
            <p:ph type="sldNum" sz="quarter" idx="4294967295"/>
          </p:nvPr>
        </p:nvSpPr>
        <p:spPr bwMode="auto">
          <a:xfrm>
            <a:off x="6915150" y="6400800"/>
            <a:ext cx="1905000"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fld id="{2F50A5A7-8029-41C4-B71B-1FAEB7DA1B86}" type="slidenum">
              <a:rPr lang="en-GB" altLang="sv-SE" sz="1000">
                <a:latin typeface="Times New Roman" panose="02020603050405020304" pitchFamily="18" charset="0"/>
              </a:rPr>
              <a:pPr eaLnBrk="1" hangingPunct="1">
                <a:lnSpc>
                  <a:spcPct val="90000"/>
                </a:lnSpc>
                <a:spcBef>
                  <a:spcPct val="0"/>
                </a:spcBef>
                <a:buSzTx/>
                <a:buFontTx/>
                <a:buNone/>
              </a:pPr>
              <a:t>16</a:t>
            </a:fld>
            <a:endParaRPr lang="en-GB" altLang="sv-SE" sz="1000">
              <a:latin typeface="Times New Roman" panose="02020603050405020304" pitchFamily="18" charset="0"/>
            </a:endParaRPr>
          </a:p>
        </p:txBody>
      </p:sp>
    </p:spTree>
    <p:extLst>
      <p:ext uri="{BB962C8B-B14F-4D97-AF65-F5344CB8AC3E}">
        <p14:creationId xmlns:p14="http://schemas.microsoft.com/office/powerpoint/2010/main" val="40620402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685800" y="533852"/>
            <a:ext cx="7500257" cy="1462088"/>
          </a:xfrm>
        </p:spPr>
        <p:txBody>
          <a:bodyPr/>
          <a:lstStyle/>
          <a:p>
            <a:pPr eaLnBrk="1" hangingPunct="1"/>
            <a:r>
              <a:rPr lang="en-US" altLang="sv-SE" sz="3200" dirty="0" smtClean="0">
                <a:solidFill>
                  <a:srgbClr val="FF0000"/>
                </a:solidFill>
                <a:latin typeface="Lucida Sans" panose="020B0602030504020204" pitchFamily="34" charset="0"/>
                <a:cs typeface="Times New Roman" panose="02020603050405020304" pitchFamily="18" charset="0"/>
              </a:rPr>
              <a:t>Non-Constant Failure Rate Curve:</a:t>
            </a:r>
            <a:br>
              <a:rPr lang="en-US" altLang="sv-SE" sz="3200" dirty="0" smtClean="0">
                <a:solidFill>
                  <a:srgbClr val="FF0000"/>
                </a:solidFill>
                <a:latin typeface="Lucida Sans" panose="020B0602030504020204" pitchFamily="34" charset="0"/>
                <a:cs typeface="Times New Roman" panose="02020603050405020304" pitchFamily="18" charset="0"/>
              </a:rPr>
            </a:br>
            <a:r>
              <a:rPr lang="en-US" altLang="sv-SE" sz="3200" dirty="0" smtClean="0">
                <a:solidFill>
                  <a:srgbClr val="FF0000"/>
                </a:solidFill>
                <a:latin typeface="Lucida Sans" panose="020B0602030504020204" pitchFamily="34" charset="0"/>
                <a:cs typeface="Times New Roman" panose="02020603050405020304" pitchFamily="18" charset="0"/>
              </a:rPr>
              <a:t>	  The “Bathtub” Curve </a:t>
            </a:r>
          </a:p>
        </p:txBody>
      </p:sp>
      <p:sp>
        <p:nvSpPr>
          <p:cNvPr id="101379" name="Line 3"/>
          <p:cNvSpPr>
            <a:spLocks noChangeShapeType="1"/>
          </p:cNvSpPr>
          <p:nvPr/>
        </p:nvSpPr>
        <p:spPr bwMode="auto">
          <a:xfrm>
            <a:off x="1327150" y="6280831"/>
            <a:ext cx="6477000" cy="0"/>
          </a:xfrm>
          <a:prstGeom prst="line">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GB" sz="1600">
              <a:latin typeface="Lucida Sans" panose="020B0602030504020204" pitchFamily="34" charset="0"/>
            </a:endParaRPr>
          </a:p>
        </p:txBody>
      </p:sp>
      <p:sp>
        <p:nvSpPr>
          <p:cNvPr id="101380" name="Line 4"/>
          <p:cNvSpPr>
            <a:spLocks noChangeShapeType="1"/>
          </p:cNvSpPr>
          <p:nvPr/>
        </p:nvSpPr>
        <p:spPr bwMode="auto">
          <a:xfrm flipV="1">
            <a:off x="1327150" y="2013631"/>
            <a:ext cx="0" cy="4267200"/>
          </a:xfrm>
          <a:prstGeom prst="line">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GB" sz="1600">
              <a:latin typeface="Lucida Sans" panose="020B0602030504020204" pitchFamily="34" charset="0"/>
            </a:endParaRPr>
          </a:p>
        </p:txBody>
      </p:sp>
      <p:sp>
        <p:nvSpPr>
          <p:cNvPr id="158725" name="Line 5"/>
          <p:cNvSpPr>
            <a:spLocks noChangeShapeType="1"/>
          </p:cNvSpPr>
          <p:nvPr/>
        </p:nvSpPr>
        <p:spPr bwMode="auto">
          <a:xfrm>
            <a:off x="2698750" y="2242231"/>
            <a:ext cx="0" cy="4038600"/>
          </a:xfrm>
          <a:prstGeom prst="line">
            <a:avLst/>
          </a:prstGeom>
          <a:noFill/>
          <a:ln w="19050">
            <a:solidFill>
              <a:srgbClr val="66FF33"/>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GB" sz="1600">
              <a:latin typeface="Lucida Sans" panose="020B0602030504020204" pitchFamily="34" charset="0"/>
            </a:endParaRPr>
          </a:p>
        </p:txBody>
      </p:sp>
      <p:sp>
        <p:nvSpPr>
          <p:cNvPr id="158726" name="Line 6"/>
          <p:cNvSpPr>
            <a:spLocks noChangeShapeType="1"/>
          </p:cNvSpPr>
          <p:nvPr/>
        </p:nvSpPr>
        <p:spPr bwMode="auto">
          <a:xfrm>
            <a:off x="6280150" y="2242231"/>
            <a:ext cx="0" cy="4038600"/>
          </a:xfrm>
          <a:prstGeom prst="line">
            <a:avLst/>
          </a:prstGeom>
          <a:noFill/>
          <a:ln w="1905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GB" sz="1600">
              <a:latin typeface="Lucida Sans" panose="020B0602030504020204" pitchFamily="34" charset="0"/>
            </a:endParaRPr>
          </a:p>
        </p:txBody>
      </p:sp>
      <p:sp>
        <p:nvSpPr>
          <p:cNvPr id="101383" name="Text Box 7"/>
          <p:cNvSpPr txBox="1">
            <a:spLocks noChangeArrowheads="1"/>
          </p:cNvSpPr>
          <p:nvPr/>
        </p:nvSpPr>
        <p:spPr bwMode="auto">
          <a:xfrm>
            <a:off x="7254875" y="6393543"/>
            <a:ext cx="10294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90000"/>
              </a:lnSpc>
              <a:spcBef>
                <a:spcPct val="0"/>
              </a:spcBef>
              <a:buSzTx/>
              <a:buFontTx/>
              <a:buNone/>
            </a:pPr>
            <a:r>
              <a:rPr lang="en-US" altLang="sv-SE" sz="2000" b="1">
                <a:latin typeface="Lucida Sans" panose="020B0602030504020204" pitchFamily="34" charset="0"/>
                <a:cs typeface="Times New Roman" panose="02020603050405020304" pitchFamily="18" charset="0"/>
              </a:rPr>
              <a:t>Time t</a:t>
            </a:r>
          </a:p>
        </p:txBody>
      </p:sp>
      <p:grpSp>
        <p:nvGrpSpPr>
          <p:cNvPr id="2" name="Group 8"/>
          <p:cNvGrpSpPr>
            <a:grpSpLocks/>
          </p:cNvGrpSpPr>
          <p:nvPr/>
        </p:nvGrpSpPr>
        <p:grpSpPr bwMode="auto">
          <a:xfrm>
            <a:off x="1274765" y="2507343"/>
            <a:ext cx="1490663" cy="3278188"/>
            <a:chOff x="958" y="1056"/>
            <a:chExt cx="939" cy="2065"/>
          </a:xfrm>
        </p:grpSpPr>
        <p:sp>
          <p:nvSpPr>
            <p:cNvPr id="101395" name="Freeform 9"/>
            <p:cNvSpPr>
              <a:spLocks/>
            </p:cNvSpPr>
            <p:nvPr/>
          </p:nvSpPr>
          <p:spPr bwMode="auto">
            <a:xfrm>
              <a:off x="1135" y="1248"/>
              <a:ext cx="720" cy="1440"/>
            </a:xfrm>
            <a:custGeom>
              <a:avLst/>
              <a:gdLst>
                <a:gd name="T0" fmla="*/ 0 w 720"/>
                <a:gd name="T1" fmla="*/ 0 h 1440"/>
                <a:gd name="T2" fmla="*/ 288 w 720"/>
                <a:gd name="T3" fmla="*/ 1152 h 1440"/>
                <a:gd name="T4" fmla="*/ 720 w 720"/>
                <a:gd name="T5" fmla="*/ 1440 h 1440"/>
                <a:gd name="T6" fmla="*/ 0 60000 65536"/>
                <a:gd name="T7" fmla="*/ 0 60000 65536"/>
                <a:gd name="T8" fmla="*/ 0 60000 65536"/>
                <a:gd name="T9" fmla="*/ 0 w 720"/>
                <a:gd name="T10" fmla="*/ 0 h 1440"/>
                <a:gd name="T11" fmla="*/ 720 w 720"/>
                <a:gd name="T12" fmla="*/ 1440 h 1440"/>
              </a:gdLst>
              <a:ahLst/>
              <a:cxnLst>
                <a:cxn ang="T6">
                  <a:pos x="T0" y="T1"/>
                </a:cxn>
                <a:cxn ang="T7">
                  <a:pos x="T2" y="T3"/>
                </a:cxn>
                <a:cxn ang="T8">
                  <a:pos x="T4" y="T5"/>
                </a:cxn>
              </a:cxnLst>
              <a:rect l="T9" t="T10" r="T11" b="T12"/>
              <a:pathLst>
                <a:path w="720" h="1440">
                  <a:moveTo>
                    <a:pt x="0" y="0"/>
                  </a:moveTo>
                  <a:cubicBezTo>
                    <a:pt x="84" y="456"/>
                    <a:pt x="168" y="912"/>
                    <a:pt x="288" y="1152"/>
                  </a:cubicBezTo>
                  <a:cubicBezTo>
                    <a:pt x="408" y="1392"/>
                    <a:pt x="564" y="1416"/>
                    <a:pt x="720" y="1440"/>
                  </a:cubicBezTo>
                </a:path>
              </a:pathLst>
            </a:cu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sz="1600">
                <a:latin typeface="Lucida Sans" panose="020B0602030504020204" pitchFamily="34" charset="0"/>
              </a:endParaRPr>
            </a:p>
          </p:txBody>
        </p:sp>
        <p:sp>
          <p:nvSpPr>
            <p:cNvPr id="101396" name="Oval 10"/>
            <p:cNvSpPr>
              <a:spLocks noChangeArrowheads="1"/>
            </p:cNvSpPr>
            <p:nvPr/>
          </p:nvSpPr>
          <p:spPr bwMode="auto">
            <a:xfrm>
              <a:off x="1279" y="1056"/>
              <a:ext cx="432" cy="432"/>
            </a:xfrm>
            <a:prstGeom prst="ellipse">
              <a:avLst/>
            </a:prstGeom>
            <a:solidFill>
              <a:srgbClr val="002060"/>
            </a:solidFill>
            <a:ln w="9525">
              <a:solidFill>
                <a:srgbClr val="0070C0"/>
              </a:solidFill>
              <a:round/>
              <a:headEnd/>
              <a:tailEnd/>
            </a:ln>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a:lnSpc>
                  <a:spcPct val="90000"/>
                </a:lnSpc>
                <a:spcBef>
                  <a:spcPct val="0"/>
                </a:spcBef>
                <a:buSzTx/>
                <a:buFontTx/>
                <a:buNone/>
              </a:pPr>
              <a:r>
                <a:rPr lang="en-US" altLang="sv-SE" sz="2000" b="1">
                  <a:solidFill>
                    <a:schemeClr val="bg1"/>
                  </a:solidFill>
                  <a:latin typeface="Lucida Sans" panose="020B0602030504020204" pitchFamily="34" charset="0"/>
                  <a:cs typeface="Times New Roman" panose="02020603050405020304" pitchFamily="18" charset="0"/>
                </a:rPr>
                <a:t>1</a:t>
              </a:r>
            </a:p>
          </p:txBody>
        </p:sp>
        <p:sp>
          <p:nvSpPr>
            <p:cNvPr id="101397" name="Text Box 11"/>
            <p:cNvSpPr txBox="1">
              <a:spLocks noChangeArrowheads="1"/>
            </p:cNvSpPr>
            <p:nvPr/>
          </p:nvSpPr>
          <p:spPr bwMode="auto">
            <a:xfrm>
              <a:off x="958" y="2714"/>
              <a:ext cx="939"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a:lnSpc>
                  <a:spcPct val="90000"/>
                </a:lnSpc>
                <a:spcBef>
                  <a:spcPct val="0"/>
                </a:spcBef>
                <a:buSzTx/>
                <a:buFontTx/>
                <a:buNone/>
              </a:pPr>
              <a:r>
                <a:rPr lang="en-US" altLang="sv-SE" sz="2000" b="1" dirty="0">
                  <a:latin typeface="Lucida Sans" panose="020B0602030504020204" pitchFamily="34" charset="0"/>
                  <a:cs typeface="Times New Roman" panose="02020603050405020304" pitchFamily="18" charset="0"/>
                </a:rPr>
                <a:t>Early Life </a:t>
              </a:r>
            </a:p>
            <a:p>
              <a:pPr algn="ctr">
                <a:lnSpc>
                  <a:spcPct val="90000"/>
                </a:lnSpc>
                <a:spcBef>
                  <a:spcPct val="0"/>
                </a:spcBef>
                <a:buSzTx/>
                <a:buFontTx/>
                <a:buNone/>
              </a:pPr>
              <a:r>
                <a:rPr lang="en-US" altLang="sv-SE" sz="2000" b="1" dirty="0">
                  <a:latin typeface="Lucida Sans" panose="020B0602030504020204" pitchFamily="34" charset="0"/>
                  <a:cs typeface="Times New Roman" panose="02020603050405020304" pitchFamily="18" charset="0"/>
                </a:rPr>
                <a:t>Region</a:t>
              </a:r>
            </a:p>
          </p:txBody>
        </p:sp>
      </p:grpSp>
      <p:grpSp>
        <p:nvGrpSpPr>
          <p:cNvPr id="3" name="Group 12"/>
          <p:cNvGrpSpPr>
            <a:grpSpLocks/>
          </p:cNvGrpSpPr>
          <p:nvPr/>
        </p:nvGrpSpPr>
        <p:grpSpPr bwMode="auto">
          <a:xfrm>
            <a:off x="2667000" y="4107544"/>
            <a:ext cx="3581400" cy="1941513"/>
            <a:chOff x="1855" y="2064"/>
            <a:chExt cx="2256" cy="1223"/>
          </a:xfrm>
        </p:grpSpPr>
        <p:sp>
          <p:nvSpPr>
            <p:cNvPr id="101392" name="Line 13"/>
            <p:cNvSpPr>
              <a:spLocks noChangeShapeType="1"/>
            </p:cNvSpPr>
            <p:nvPr/>
          </p:nvSpPr>
          <p:spPr bwMode="auto">
            <a:xfrm>
              <a:off x="1855" y="2688"/>
              <a:ext cx="2256" cy="0"/>
            </a:xfrm>
            <a:prstGeom prst="line">
              <a:avLst/>
            </a:prstGeom>
            <a:noFill/>
            <a:ln w="28575">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GB" sz="1600">
                <a:latin typeface="Lucida Sans" panose="020B0602030504020204" pitchFamily="34" charset="0"/>
              </a:endParaRPr>
            </a:p>
          </p:txBody>
        </p:sp>
        <p:sp>
          <p:nvSpPr>
            <p:cNvPr id="101393" name="Oval 14"/>
            <p:cNvSpPr>
              <a:spLocks noChangeArrowheads="1"/>
            </p:cNvSpPr>
            <p:nvPr/>
          </p:nvSpPr>
          <p:spPr bwMode="auto">
            <a:xfrm>
              <a:off x="2767" y="2064"/>
              <a:ext cx="432" cy="432"/>
            </a:xfrm>
            <a:prstGeom prst="ellipse">
              <a:avLst/>
            </a:prstGeom>
            <a:solidFill>
              <a:srgbClr val="66FF33"/>
            </a:solidFill>
            <a:ln w="9525">
              <a:solidFill>
                <a:schemeClr val="hlink"/>
              </a:solidFill>
              <a:round/>
              <a:headEnd/>
              <a:tailEnd/>
            </a:ln>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a:lnSpc>
                  <a:spcPct val="90000"/>
                </a:lnSpc>
                <a:spcBef>
                  <a:spcPct val="0"/>
                </a:spcBef>
                <a:buSzTx/>
                <a:buFontTx/>
                <a:buNone/>
              </a:pPr>
              <a:r>
                <a:rPr lang="en-US" altLang="sv-SE" sz="2000" b="1">
                  <a:solidFill>
                    <a:schemeClr val="bg2"/>
                  </a:solidFill>
                  <a:latin typeface="Lucida Sans" panose="020B0602030504020204" pitchFamily="34" charset="0"/>
                  <a:cs typeface="Times New Roman" panose="02020603050405020304" pitchFamily="18" charset="0"/>
                </a:rPr>
                <a:t>2</a:t>
              </a:r>
            </a:p>
          </p:txBody>
        </p:sp>
        <p:sp>
          <p:nvSpPr>
            <p:cNvPr id="101394" name="Text Box 15"/>
            <p:cNvSpPr txBox="1">
              <a:spLocks noChangeArrowheads="1"/>
            </p:cNvSpPr>
            <p:nvPr/>
          </p:nvSpPr>
          <p:spPr bwMode="auto">
            <a:xfrm>
              <a:off x="2047" y="2880"/>
              <a:ext cx="1872"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a:lnSpc>
                  <a:spcPct val="90000"/>
                </a:lnSpc>
                <a:spcBef>
                  <a:spcPct val="0"/>
                </a:spcBef>
                <a:buSzTx/>
                <a:buFontTx/>
                <a:buNone/>
              </a:pPr>
              <a:r>
                <a:rPr lang="en-US" altLang="sv-SE" sz="2000" b="1">
                  <a:latin typeface="Lucida Sans" panose="020B0602030504020204" pitchFamily="34" charset="0"/>
                  <a:cs typeface="Times New Roman" panose="02020603050405020304" pitchFamily="18" charset="0"/>
                </a:rPr>
                <a:t>Constant Failure Rate Region</a:t>
              </a:r>
            </a:p>
          </p:txBody>
        </p:sp>
      </p:grpSp>
      <p:grpSp>
        <p:nvGrpSpPr>
          <p:cNvPr id="4" name="Group 16"/>
          <p:cNvGrpSpPr>
            <a:grpSpLocks/>
          </p:cNvGrpSpPr>
          <p:nvPr/>
        </p:nvGrpSpPr>
        <p:grpSpPr bwMode="auto">
          <a:xfrm>
            <a:off x="6248403" y="2507343"/>
            <a:ext cx="1497013" cy="3287713"/>
            <a:chOff x="4111" y="1056"/>
            <a:chExt cx="943" cy="2071"/>
          </a:xfrm>
        </p:grpSpPr>
        <p:sp>
          <p:nvSpPr>
            <p:cNvPr id="101389" name="Freeform 17"/>
            <p:cNvSpPr>
              <a:spLocks/>
            </p:cNvSpPr>
            <p:nvPr/>
          </p:nvSpPr>
          <p:spPr bwMode="auto">
            <a:xfrm flipH="1">
              <a:off x="4111" y="1056"/>
              <a:ext cx="912" cy="1632"/>
            </a:xfrm>
            <a:custGeom>
              <a:avLst/>
              <a:gdLst>
                <a:gd name="T0" fmla="*/ 0 w 720"/>
                <a:gd name="T1" fmla="*/ 0 h 1440"/>
                <a:gd name="T2" fmla="*/ 3879 w 720"/>
                <a:gd name="T3" fmla="*/ 4564 h 1440"/>
                <a:gd name="T4" fmla="*/ 9694 w 720"/>
                <a:gd name="T5" fmla="*/ 5709 h 1440"/>
                <a:gd name="T6" fmla="*/ 0 60000 65536"/>
                <a:gd name="T7" fmla="*/ 0 60000 65536"/>
                <a:gd name="T8" fmla="*/ 0 60000 65536"/>
                <a:gd name="T9" fmla="*/ 0 w 720"/>
                <a:gd name="T10" fmla="*/ 0 h 1440"/>
                <a:gd name="T11" fmla="*/ 720 w 720"/>
                <a:gd name="T12" fmla="*/ 1440 h 1440"/>
              </a:gdLst>
              <a:ahLst/>
              <a:cxnLst>
                <a:cxn ang="T6">
                  <a:pos x="T0" y="T1"/>
                </a:cxn>
                <a:cxn ang="T7">
                  <a:pos x="T2" y="T3"/>
                </a:cxn>
                <a:cxn ang="T8">
                  <a:pos x="T4" y="T5"/>
                </a:cxn>
              </a:cxnLst>
              <a:rect l="T9" t="T10" r="T11" b="T12"/>
              <a:pathLst>
                <a:path w="720" h="1440">
                  <a:moveTo>
                    <a:pt x="0" y="0"/>
                  </a:moveTo>
                  <a:cubicBezTo>
                    <a:pt x="84" y="456"/>
                    <a:pt x="168" y="912"/>
                    <a:pt x="288" y="1152"/>
                  </a:cubicBezTo>
                  <a:cubicBezTo>
                    <a:pt x="408" y="1392"/>
                    <a:pt x="564" y="1416"/>
                    <a:pt x="720" y="1440"/>
                  </a:cubicBezTo>
                </a:path>
              </a:pathLst>
            </a:cu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sz="1600">
                <a:latin typeface="Lucida Sans" panose="020B0602030504020204" pitchFamily="34" charset="0"/>
              </a:endParaRPr>
            </a:p>
          </p:txBody>
        </p:sp>
        <p:sp>
          <p:nvSpPr>
            <p:cNvPr id="101390" name="Oval 18"/>
            <p:cNvSpPr>
              <a:spLocks noChangeArrowheads="1"/>
            </p:cNvSpPr>
            <p:nvPr/>
          </p:nvSpPr>
          <p:spPr bwMode="auto">
            <a:xfrm>
              <a:off x="4255" y="1104"/>
              <a:ext cx="432" cy="432"/>
            </a:xfrm>
            <a:prstGeom prst="ellipse">
              <a:avLst/>
            </a:prstGeom>
            <a:solidFill>
              <a:schemeClr val="accent2"/>
            </a:solidFill>
            <a:ln w="9525">
              <a:solidFill>
                <a:schemeClr val="hlink"/>
              </a:solidFill>
              <a:round/>
              <a:headEnd/>
              <a:tailEnd/>
            </a:ln>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a:lnSpc>
                  <a:spcPct val="90000"/>
                </a:lnSpc>
                <a:spcBef>
                  <a:spcPct val="0"/>
                </a:spcBef>
                <a:buSzTx/>
                <a:buFontTx/>
                <a:buNone/>
              </a:pPr>
              <a:r>
                <a:rPr lang="en-US" altLang="sv-SE" sz="2000" b="1">
                  <a:solidFill>
                    <a:schemeClr val="bg1"/>
                  </a:solidFill>
                  <a:latin typeface="Lucida Sans" panose="020B0602030504020204" pitchFamily="34" charset="0"/>
                  <a:cs typeface="Times New Roman" panose="02020603050405020304" pitchFamily="18" charset="0"/>
                </a:rPr>
                <a:t>3</a:t>
              </a:r>
            </a:p>
          </p:txBody>
        </p:sp>
        <p:sp>
          <p:nvSpPr>
            <p:cNvPr id="101391" name="Text Box 19"/>
            <p:cNvSpPr txBox="1">
              <a:spLocks noChangeArrowheads="1"/>
            </p:cNvSpPr>
            <p:nvPr/>
          </p:nvSpPr>
          <p:spPr bwMode="auto">
            <a:xfrm>
              <a:off x="4123" y="2720"/>
              <a:ext cx="931"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a:lnSpc>
                  <a:spcPct val="90000"/>
                </a:lnSpc>
                <a:spcBef>
                  <a:spcPct val="0"/>
                </a:spcBef>
                <a:buSzTx/>
                <a:buFontTx/>
                <a:buNone/>
              </a:pPr>
              <a:r>
                <a:rPr lang="en-US" altLang="sv-SE" sz="2000" b="1">
                  <a:latin typeface="Lucida Sans" panose="020B0602030504020204" pitchFamily="34" charset="0"/>
                  <a:cs typeface="Times New Roman" panose="02020603050405020304" pitchFamily="18" charset="0"/>
                </a:rPr>
                <a:t>Wear-Out </a:t>
              </a:r>
            </a:p>
            <a:p>
              <a:pPr algn="ctr">
                <a:lnSpc>
                  <a:spcPct val="90000"/>
                </a:lnSpc>
                <a:spcBef>
                  <a:spcPct val="0"/>
                </a:spcBef>
                <a:buSzTx/>
                <a:buFontTx/>
                <a:buNone/>
              </a:pPr>
              <a:r>
                <a:rPr lang="en-US" altLang="sv-SE" sz="2000" b="1">
                  <a:latin typeface="Lucida Sans" panose="020B0602030504020204" pitchFamily="34" charset="0"/>
                  <a:cs typeface="Times New Roman" panose="02020603050405020304" pitchFamily="18" charset="0"/>
                </a:rPr>
                <a:t>Region</a:t>
              </a:r>
            </a:p>
          </p:txBody>
        </p:sp>
      </p:grpSp>
      <p:sp>
        <p:nvSpPr>
          <p:cNvPr id="101387" name="Text Box 20"/>
          <p:cNvSpPr txBox="1">
            <a:spLocks noChangeArrowheads="1"/>
          </p:cNvSpPr>
          <p:nvPr/>
        </p:nvSpPr>
        <p:spPr bwMode="auto">
          <a:xfrm rot="-5400000">
            <a:off x="174740" y="3359315"/>
            <a:ext cx="17491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90000"/>
              </a:lnSpc>
              <a:spcBef>
                <a:spcPct val="0"/>
              </a:spcBef>
              <a:buSzTx/>
              <a:buFontTx/>
              <a:buNone/>
            </a:pPr>
            <a:r>
              <a:rPr lang="en-US" altLang="sv-SE" sz="2000" b="1">
                <a:latin typeface="Lucida Sans" panose="020B0602030504020204" pitchFamily="34" charset="0"/>
                <a:cs typeface="Times New Roman" panose="02020603050405020304" pitchFamily="18" charset="0"/>
              </a:rPr>
              <a:t>Failure Rate</a:t>
            </a:r>
          </a:p>
        </p:txBody>
      </p:sp>
      <p:sp>
        <p:nvSpPr>
          <p:cNvPr id="101388" name="Text Box 21"/>
          <p:cNvSpPr txBox="1">
            <a:spLocks noChangeArrowheads="1"/>
          </p:cNvSpPr>
          <p:nvPr/>
        </p:nvSpPr>
        <p:spPr bwMode="auto">
          <a:xfrm>
            <a:off x="1089025" y="6393543"/>
            <a:ext cx="3481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90000"/>
              </a:lnSpc>
              <a:spcBef>
                <a:spcPct val="0"/>
              </a:spcBef>
              <a:buSzTx/>
              <a:buFontTx/>
              <a:buNone/>
            </a:pPr>
            <a:r>
              <a:rPr lang="en-US" altLang="sv-SE" sz="2000" b="1">
                <a:latin typeface="Lucida Sans" panose="020B0602030504020204" pitchFamily="34" charset="0"/>
                <a:cs typeface="Times New Roman" panose="02020603050405020304" pitchFamily="18" charset="0"/>
              </a:rPr>
              <a:t>0</a:t>
            </a:r>
          </a:p>
        </p:txBody>
      </p:sp>
    </p:spTree>
    <p:extLst>
      <p:ext uri="{BB962C8B-B14F-4D97-AF65-F5344CB8AC3E}">
        <p14:creationId xmlns:p14="http://schemas.microsoft.com/office/powerpoint/2010/main" val="1913013752"/>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1000"/>
                                        <p:tgtEl>
                                          <p:spTgt spid="2"/>
                                        </p:tgtEl>
                                      </p:cBhvr>
                                    </p:animEffect>
                                  </p:childTnLst>
                                </p:cTn>
                              </p:par>
                            </p:childTnLst>
                          </p:cTn>
                        </p:par>
                        <p:par>
                          <p:cTn id="8" fill="hold" nodeType="afterGroup">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158725"/>
                                        </p:tgtEl>
                                        <p:attrNameLst>
                                          <p:attrName>style.visibility</p:attrName>
                                        </p:attrNameLst>
                                      </p:cBhvr>
                                      <p:to>
                                        <p:strVal val="visible"/>
                                      </p:to>
                                    </p:set>
                                    <p:animEffect transition="in" filter="wipe(down)">
                                      <p:cBhvr>
                                        <p:cTn id="11" dur="500"/>
                                        <p:tgtEl>
                                          <p:spTgt spid="15872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8" presetClass="entr" presetSubtype="6"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strips(downRight)">
                                      <p:cBhvr>
                                        <p:cTn id="16" dur="1000"/>
                                        <p:tgtEl>
                                          <p:spTgt spid="3"/>
                                        </p:tgtEl>
                                      </p:cBhvr>
                                    </p:animEffect>
                                  </p:childTnLst>
                                </p:cTn>
                              </p:par>
                            </p:childTnLst>
                          </p:cTn>
                        </p:par>
                        <p:par>
                          <p:cTn id="17" fill="hold" nodeType="afterGroup">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158726"/>
                                        </p:tgtEl>
                                        <p:attrNameLst>
                                          <p:attrName>style.visibility</p:attrName>
                                        </p:attrNameLst>
                                      </p:cBhvr>
                                      <p:to>
                                        <p:strVal val="visible"/>
                                      </p:to>
                                    </p:set>
                                    <p:animEffect transition="in" filter="wipe(down)">
                                      <p:cBhvr>
                                        <p:cTn id="20" dur="500"/>
                                        <p:tgtEl>
                                          <p:spTgt spid="15872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8" presetClass="entr" presetSubtype="3"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strips(upRight)">
                                      <p:cBhvr>
                                        <p:cTn id="2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5" grpId="0" animBg="1"/>
      <p:bldP spid="158726"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445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196975"/>
            <a:ext cx="24003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Rectangle 1"/>
          <p:cNvSpPr>
            <a:spLocks noChangeArrowheads="1"/>
          </p:cNvSpPr>
          <p:nvPr/>
        </p:nvSpPr>
        <p:spPr bwMode="auto">
          <a:xfrm>
            <a:off x="3419475" y="2274888"/>
            <a:ext cx="50403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latinLnBrk="1" hangingPunct="1">
              <a:lnSpc>
                <a:spcPct val="90000"/>
              </a:lnSpc>
              <a:spcBef>
                <a:spcPct val="0"/>
              </a:spcBef>
              <a:buClr>
                <a:schemeClr val="hlink"/>
              </a:buClr>
              <a:buSzTx/>
              <a:buFontTx/>
              <a:buNone/>
            </a:pPr>
            <a:r>
              <a:rPr kumimoji="1" lang="en-US" altLang="ko-KR" sz="2400" b="1">
                <a:latin typeface="Times New Roman" panose="02020603050405020304" pitchFamily="18" charset="0"/>
                <a:ea typeface="Gulim" pitchFamily="34" charset="-127"/>
                <a:cs typeface="Times New Roman" panose="02020603050405020304" pitchFamily="18" charset="0"/>
              </a:rPr>
              <a:t>Waloddi Weibull, </a:t>
            </a:r>
            <a:r>
              <a:rPr kumimoji="1" lang="en-US" altLang="ko-KR" sz="2400">
                <a:latin typeface="Times New Roman" panose="02020603050405020304" pitchFamily="18" charset="0"/>
                <a:ea typeface="Gulim" pitchFamily="34" charset="-127"/>
                <a:cs typeface="Times New Roman" panose="02020603050405020304" pitchFamily="18" charset="0"/>
              </a:rPr>
              <a:t>a Swedish inventor and engineer invented the</a:t>
            </a:r>
            <a:r>
              <a:rPr kumimoji="1" lang="en-US" altLang="ko-KR" sz="2400" b="1">
                <a:latin typeface="Times New Roman" panose="02020603050405020304" pitchFamily="18" charset="0"/>
                <a:ea typeface="Gulim" pitchFamily="34" charset="-127"/>
                <a:cs typeface="Times New Roman" panose="02020603050405020304" pitchFamily="18" charset="0"/>
              </a:rPr>
              <a:t> </a:t>
            </a:r>
            <a:r>
              <a:rPr kumimoji="1" lang="en-US" altLang="ko-KR" sz="2400">
                <a:latin typeface="Times New Roman" panose="02020603050405020304" pitchFamily="18" charset="0"/>
                <a:ea typeface="Gulim" pitchFamily="34" charset="-127"/>
                <a:cs typeface="Times New Roman" panose="02020603050405020304" pitchFamily="18" charset="0"/>
              </a:rPr>
              <a:t>Weibull distribution in 1937. </a:t>
            </a:r>
          </a:p>
          <a:p>
            <a:pPr eaLnBrk="1" latinLnBrk="1" hangingPunct="1">
              <a:lnSpc>
                <a:spcPct val="90000"/>
              </a:lnSpc>
              <a:spcBef>
                <a:spcPct val="0"/>
              </a:spcBef>
              <a:buClr>
                <a:schemeClr val="hlink"/>
              </a:buClr>
              <a:buSzTx/>
              <a:buFontTx/>
              <a:buChar char="•"/>
            </a:pPr>
            <a:endParaRPr kumimoji="1" lang="en-US" altLang="ko-KR" sz="2400">
              <a:latin typeface="Times New Roman" panose="02020603050405020304" pitchFamily="18" charset="0"/>
              <a:ea typeface="Gulim" pitchFamily="34" charset="-127"/>
              <a:cs typeface="Times New Roman" panose="02020603050405020304" pitchFamily="18" charset="0"/>
            </a:endParaRPr>
          </a:p>
          <a:p>
            <a:pPr eaLnBrk="1" latinLnBrk="1" hangingPunct="1">
              <a:lnSpc>
                <a:spcPct val="90000"/>
              </a:lnSpc>
              <a:spcBef>
                <a:spcPct val="0"/>
              </a:spcBef>
              <a:buClr>
                <a:schemeClr val="hlink"/>
              </a:buClr>
              <a:buSzTx/>
              <a:buFontTx/>
              <a:buNone/>
            </a:pPr>
            <a:r>
              <a:rPr kumimoji="1" lang="en-US" altLang="ko-KR" sz="2400">
                <a:latin typeface="Times New Roman" panose="02020603050405020304" pitchFamily="18" charset="0"/>
                <a:ea typeface="Gulim" pitchFamily="34" charset="-127"/>
                <a:cs typeface="Times New Roman" panose="02020603050405020304" pitchFamily="18" charset="0"/>
              </a:rPr>
              <a:t>The Weibull distribution is much used in the statistics of reliability.</a:t>
            </a:r>
          </a:p>
        </p:txBody>
      </p:sp>
    </p:spTree>
    <p:extLst>
      <p:ext uri="{BB962C8B-B14F-4D97-AF65-F5344CB8AC3E}">
        <p14:creationId xmlns:p14="http://schemas.microsoft.com/office/powerpoint/2010/main" val="1871167585"/>
      </p:ext>
    </p:extLst>
  </p:cSld>
  <p:clrMapOvr>
    <a:masterClrMapping/>
  </p:clrMapOvr>
  <p:transition advClick="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366485" y="707798"/>
            <a:ext cx="8153400" cy="762000"/>
          </a:xfrm>
        </p:spPr>
        <p:txBody>
          <a:bodyPr/>
          <a:lstStyle/>
          <a:p>
            <a:pPr algn="l" eaLnBrk="1" hangingPunct="1"/>
            <a:r>
              <a:rPr lang="en-US" altLang="sv-SE" sz="3600" b="1" dirty="0" smtClean="0"/>
              <a:t>RBD 3: How to express reliability?</a:t>
            </a:r>
            <a:endParaRPr lang="en-GB" altLang="sv-SE" sz="3600" b="1" dirty="0" smtClean="0"/>
          </a:p>
        </p:txBody>
      </p:sp>
      <p:sp>
        <p:nvSpPr>
          <p:cNvPr id="99331" name="Rectangle 3"/>
          <p:cNvSpPr>
            <a:spLocks noGrp="1" noChangeArrowheads="1"/>
          </p:cNvSpPr>
          <p:nvPr>
            <p:ph idx="1"/>
          </p:nvPr>
        </p:nvSpPr>
        <p:spPr>
          <a:xfrm>
            <a:off x="391887" y="1703161"/>
            <a:ext cx="8428264" cy="5256213"/>
          </a:xfrm>
        </p:spPr>
        <p:txBody>
          <a:bodyPr/>
          <a:lstStyle/>
          <a:p>
            <a:pPr eaLnBrk="1" hangingPunct="1">
              <a:buFontTx/>
              <a:buNone/>
              <a:defRPr/>
            </a:pPr>
            <a:r>
              <a:rPr lang="en-US" altLang="sv-SE" sz="2800" dirty="0" smtClean="0"/>
              <a:t>Assuming a homogeneous failure rate,</a:t>
            </a:r>
          </a:p>
          <a:p>
            <a:pPr eaLnBrk="1" hangingPunct="1">
              <a:buFontTx/>
              <a:buNone/>
              <a:defRPr/>
            </a:pPr>
            <a:r>
              <a:rPr lang="en-US" altLang="sv-SE" sz="2800" dirty="0" smtClean="0"/>
              <a:t>a failure rate of </a:t>
            </a:r>
            <a:r>
              <a:rPr lang="en-US" altLang="sv-SE" sz="2800" dirty="0" smtClean="0">
                <a:sym typeface="Symbol" panose="05050102010706020507" pitchFamily="18" charset="2"/>
              </a:rPr>
              <a:t> (per unit of time </a:t>
            </a:r>
            <a:r>
              <a:rPr lang="en-US" altLang="sv-SE" sz="2800" i="1" dirty="0" smtClean="0">
                <a:sym typeface="Symbol" panose="05050102010706020507" pitchFamily="18" charset="2"/>
              </a:rPr>
              <a:t>t </a:t>
            </a:r>
            <a:r>
              <a:rPr lang="en-US" altLang="sv-SE" sz="2800" dirty="0" smtClean="0">
                <a:sym typeface="Symbol" panose="05050102010706020507" pitchFamily="18" charset="2"/>
              </a:rPr>
              <a:t>)</a:t>
            </a:r>
          </a:p>
          <a:p>
            <a:pPr eaLnBrk="1" hangingPunct="1">
              <a:buFontTx/>
              <a:buNone/>
              <a:defRPr/>
            </a:pPr>
            <a:r>
              <a:rPr lang="en-US" altLang="sv-SE" sz="2800" dirty="0" smtClean="0">
                <a:sym typeface="Symbol" panose="05050102010706020507" pitchFamily="18" charset="2"/>
              </a:rPr>
              <a:t>constitutes a reliability over a period </a:t>
            </a:r>
            <a:r>
              <a:rPr lang="en-US" altLang="sv-SE" sz="2800" i="1" dirty="0" smtClean="0">
                <a:sym typeface="Symbol" panose="05050102010706020507" pitchFamily="18" charset="2"/>
              </a:rPr>
              <a:t>T</a:t>
            </a:r>
            <a:r>
              <a:rPr lang="en-US" altLang="sv-SE" sz="2800" dirty="0" smtClean="0">
                <a:sym typeface="Symbol" panose="05050102010706020507" pitchFamily="18" charset="2"/>
              </a:rPr>
              <a:t> of </a:t>
            </a:r>
          </a:p>
          <a:p>
            <a:pPr eaLnBrk="1" hangingPunct="1">
              <a:buFontTx/>
              <a:buNone/>
              <a:defRPr/>
            </a:pPr>
            <a:r>
              <a:rPr lang="en-US" altLang="sv-SE" sz="2800" dirty="0" smtClean="0">
                <a:sym typeface="Symbol" panose="05050102010706020507" pitchFamily="18" charset="2"/>
              </a:rPr>
              <a:t>			    </a:t>
            </a:r>
            <a:r>
              <a:rPr lang="en-US" altLang="sv-SE" sz="2800" i="1" dirty="0" smtClean="0"/>
              <a:t>R</a:t>
            </a:r>
            <a:r>
              <a:rPr lang="en-US" altLang="sv-SE" sz="2800" dirty="0" smtClean="0"/>
              <a:t> = e </a:t>
            </a:r>
            <a:r>
              <a:rPr lang="en-US" altLang="sv-SE" sz="2800" baseline="30000" dirty="0" smtClean="0"/>
              <a:t>- </a:t>
            </a:r>
            <a:r>
              <a:rPr lang="en-US" altLang="sv-SE" sz="2800" baseline="30000" dirty="0" smtClean="0">
                <a:sym typeface="Symbol" panose="05050102010706020507" pitchFamily="18" charset="2"/>
              </a:rPr>
              <a:t>T/t</a:t>
            </a:r>
            <a:endParaRPr lang="en-GB" altLang="sv-SE" sz="2800" baseline="30000" dirty="0" smtClean="0">
              <a:sym typeface="Symbol" panose="05050102010706020507" pitchFamily="18" charset="2"/>
            </a:endParaRPr>
          </a:p>
          <a:p>
            <a:pPr eaLnBrk="1" hangingPunct="1">
              <a:buFontTx/>
              <a:buNone/>
              <a:defRPr/>
            </a:pPr>
            <a:endParaRPr lang="en-US" altLang="sv-SE" sz="2800" dirty="0" smtClean="0"/>
          </a:p>
          <a:p>
            <a:pPr marL="0" indent="0" eaLnBrk="1" hangingPunct="1">
              <a:buFont typeface="Arial" panose="020B0604020202020204" pitchFamily="34" charset="0"/>
              <a:buNone/>
              <a:defRPr/>
            </a:pPr>
            <a:r>
              <a:rPr lang="en-US" altLang="sv-SE" sz="2800" dirty="0" smtClean="0"/>
              <a:t>If a component has a failure rate of 10 failures per 1000 hours, then its reliability over a 24 hour period is </a:t>
            </a:r>
            <a:r>
              <a:rPr lang="en-US" altLang="sv-SE" sz="2800" dirty="0" smtClean="0"/>
              <a:t>(approx.). </a:t>
            </a:r>
            <a:r>
              <a:rPr lang="en-US" altLang="sv-SE" sz="2800" dirty="0" smtClean="0"/>
              <a:t>79%.</a:t>
            </a:r>
          </a:p>
          <a:p>
            <a:pPr eaLnBrk="1" hangingPunct="1">
              <a:defRPr/>
            </a:pPr>
            <a:endParaRPr lang="en-GB" altLang="sv-SE" sz="2800" dirty="0" smtClean="0"/>
          </a:p>
        </p:txBody>
      </p:sp>
      <p:sp>
        <p:nvSpPr>
          <p:cNvPr id="106500" name="Slide Number Placeholder 5"/>
          <p:cNvSpPr>
            <a:spLocks noGrp="1"/>
          </p:cNvSpPr>
          <p:nvPr>
            <p:ph type="sldNum" sz="quarter" idx="4294967295"/>
          </p:nvPr>
        </p:nvSpPr>
        <p:spPr bwMode="auto">
          <a:xfrm>
            <a:off x="6915150" y="6400800"/>
            <a:ext cx="1905000"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fld id="{C22E3AF2-2C10-43EF-852A-49EFE0F1273B}" type="slidenum">
              <a:rPr lang="en-GB" altLang="sv-SE" sz="1000">
                <a:latin typeface="Times New Roman" panose="02020603050405020304" pitchFamily="18" charset="0"/>
              </a:rPr>
              <a:pPr eaLnBrk="1" hangingPunct="1">
                <a:lnSpc>
                  <a:spcPct val="90000"/>
                </a:lnSpc>
                <a:spcBef>
                  <a:spcPct val="0"/>
                </a:spcBef>
                <a:buSzTx/>
                <a:buFontTx/>
                <a:buNone/>
              </a:pPr>
              <a:t>19</a:t>
            </a:fld>
            <a:endParaRPr lang="en-GB" altLang="sv-SE" sz="1000">
              <a:latin typeface="Times New Roman" panose="02020603050405020304" pitchFamily="18" charset="0"/>
            </a:endParaRPr>
          </a:p>
        </p:txBody>
      </p:sp>
    </p:spTree>
    <p:extLst>
      <p:ext uri="{BB962C8B-B14F-4D97-AF65-F5344CB8AC3E}">
        <p14:creationId xmlns:p14="http://schemas.microsoft.com/office/powerpoint/2010/main" val="32437511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633977"/>
            <a:ext cx="6858000" cy="378042"/>
          </a:xfrm>
        </p:spPr>
        <p:txBody>
          <a:bodyPr/>
          <a:lstStyle/>
          <a:p>
            <a:r>
              <a:rPr lang="sv-SE" dirty="0" smtClean="0">
                <a:latin typeface="Franklin Gothic Medium Cond" panose="020B0606030402020204" pitchFamily="34" charset="0"/>
              </a:rPr>
              <a:t>Schedule</a:t>
            </a:r>
            <a:endParaRPr lang="sv-SE" dirty="0">
              <a:latin typeface="Franklin Gothic Medium Cond" panose="020B06060304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772460662"/>
              </p:ext>
            </p:extLst>
          </p:nvPr>
        </p:nvGraphicFramePr>
        <p:xfrm>
          <a:off x="342899" y="1245875"/>
          <a:ext cx="8183880" cy="5509256"/>
        </p:xfrm>
        <a:graphic>
          <a:graphicData uri="http://schemas.openxmlformats.org/drawingml/2006/table">
            <a:tbl>
              <a:tblPr firstRow="1" firstCol="1" bandRow="1">
                <a:tableStyleId>{5C22544A-7EE6-4342-B048-85BDC9FD1C3A}</a:tableStyleId>
              </a:tblPr>
              <a:tblGrid>
                <a:gridCol w="528366"/>
                <a:gridCol w="600445"/>
                <a:gridCol w="776058"/>
                <a:gridCol w="1269913"/>
                <a:gridCol w="3264992"/>
                <a:gridCol w="939134"/>
                <a:gridCol w="804972"/>
              </a:tblGrid>
              <a:tr h="220661">
                <a:tc>
                  <a:txBody>
                    <a:bodyPr/>
                    <a:lstStyle/>
                    <a:p>
                      <a:pPr marL="0" marR="0" algn="ctr">
                        <a:spcBef>
                          <a:spcPts val="0"/>
                        </a:spcBef>
                        <a:spcAft>
                          <a:spcPts val="0"/>
                        </a:spcAft>
                        <a:tabLst>
                          <a:tab pos="2880360" algn="ctr"/>
                          <a:tab pos="5760720" algn="r"/>
                          <a:tab pos="457200" algn="l"/>
                        </a:tabLst>
                      </a:pPr>
                      <a:r>
                        <a:rPr lang="en-GB" sz="1100" dirty="0">
                          <a:effectLst/>
                          <a:latin typeface="Franklin Gothic Medium Cond" panose="020B0606030402020204" pitchFamily="34" charset="0"/>
                        </a:rPr>
                        <a:t>Week</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solidFill>
                      <a:schemeClr val="bg1">
                        <a:lumMod val="50000"/>
                      </a:schemeClr>
                    </a:solidFill>
                  </a:tcPr>
                </a:tc>
                <a:tc>
                  <a:txBody>
                    <a:bodyPr/>
                    <a:lstStyle/>
                    <a:p>
                      <a:pPr marL="0" marR="0" algn="ctr">
                        <a:spcBef>
                          <a:spcPts val="0"/>
                        </a:spcBef>
                        <a:spcAft>
                          <a:spcPts val="0"/>
                        </a:spcAft>
                      </a:pPr>
                      <a:r>
                        <a:rPr lang="en-GB" sz="1100" dirty="0">
                          <a:effectLst/>
                          <a:latin typeface="Franklin Gothic Medium Cond" panose="020B0606030402020204" pitchFamily="34" charset="0"/>
                        </a:rPr>
                        <a:t> </a:t>
                      </a:r>
                      <a:endParaRPr lang="en-GB" sz="1100" dirty="0">
                        <a:solidFill>
                          <a:srgbClr val="000000"/>
                        </a:solidFill>
                        <a:effectLst/>
                        <a:latin typeface="Franklin Gothic Medium Cond" panose="020B0606030402020204" pitchFamily="34" charset="0"/>
                        <a:ea typeface="Times New Roman" panose="02020603050405020304" pitchFamily="18" charset="0"/>
                      </a:endParaRPr>
                    </a:p>
                  </a:txBody>
                  <a:tcPr marL="48971" marR="48971" marT="0" marB="0">
                    <a:solidFill>
                      <a:schemeClr val="bg1">
                        <a:lumMod val="50000"/>
                      </a:schemeClr>
                    </a:solidFill>
                  </a:tcPr>
                </a:tc>
                <a:tc>
                  <a:txBody>
                    <a:bodyPr/>
                    <a:lstStyle/>
                    <a:p>
                      <a:pPr marL="0" marR="0" algn="ctr">
                        <a:spcBef>
                          <a:spcPts val="0"/>
                        </a:spcBef>
                        <a:spcAft>
                          <a:spcPts val="0"/>
                        </a:spcAft>
                      </a:pPr>
                      <a:r>
                        <a:rPr lang="en-GB" sz="1100" dirty="0">
                          <a:effectLst/>
                          <a:latin typeface="Franklin Gothic Medium Cond" panose="020B0606030402020204" pitchFamily="34" charset="0"/>
                        </a:rPr>
                        <a:t>Date</a:t>
                      </a:r>
                      <a:endParaRPr lang="en-GB" sz="1100" dirty="0">
                        <a:solidFill>
                          <a:srgbClr val="000000"/>
                        </a:solidFill>
                        <a:effectLst/>
                        <a:latin typeface="Franklin Gothic Medium Cond" panose="020B0606030402020204" pitchFamily="34" charset="0"/>
                        <a:ea typeface="Times New Roman" panose="02020603050405020304" pitchFamily="18" charset="0"/>
                      </a:endParaRPr>
                    </a:p>
                  </a:txBody>
                  <a:tcPr marL="48971" marR="48971" marT="0" marB="0">
                    <a:solidFill>
                      <a:schemeClr val="bg1">
                        <a:lumMod val="50000"/>
                      </a:schemeClr>
                    </a:solidFill>
                  </a:tcPr>
                </a:tc>
                <a:tc>
                  <a:txBody>
                    <a:bodyPr/>
                    <a:lstStyle/>
                    <a:p>
                      <a:pPr marL="0" marR="0" algn="ctr">
                        <a:spcBef>
                          <a:spcPts val="0"/>
                        </a:spcBef>
                        <a:spcAft>
                          <a:spcPts val="0"/>
                        </a:spcAft>
                      </a:pPr>
                      <a:r>
                        <a:rPr lang="en-GB" sz="1100" dirty="0">
                          <a:effectLst/>
                          <a:latin typeface="Franklin Gothic Medium Cond" panose="020B0606030402020204" pitchFamily="34" charset="0"/>
                        </a:rPr>
                        <a:t>Time</a:t>
                      </a:r>
                      <a:endParaRPr lang="en-GB" sz="1100" dirty="0">
                        <a:solidFill>
                          <a:srgbClr val="000000"/>
                        </a:solidFill>
                        <a:effectLst/>
                        <a:latin typeface="Franklin Gothic Medium Cond" panose="020B0606030402020204" pitchFamily="34" charset="0"/>
                        <a:ea typeface="Times New Roman" panose="02020603050405020304" pitchFamily="18" charset="0"/>
                      </a:endParaRPr>
                    </a:p>
                  </a:txBody>
                  <a:tcPr marL="48971" marR="48971" marT="0" marB="0">
                    <a:solidFill>
                      <a:schemeClr val="bg1">
                        <a:lumMod val="50000"/>
                      </a:schemeClr>
                    </a:solidFill>
                  </a:tcPr>
                </a:tc>
                <a:tc>
                  <a:txBody>
                    <a:bodyPr/>
                    <a:lstStyle/>
                    <a:p>
                      <a:pPr marL="0" marR="0" algn="ctr">
                        <a:spcBef>
                          <a:spcPts val="0"/>
                        </a:spcBef>
                        <a:spcAft>
                          <a:spcPts val="0"/>
                        </a:spcAft>
                      </a:pPr>
                      <a:r>
                        <a:rPr lang="en-GB" sz="1100" dirty="0">
                          <a:effectLst/>
                          <a:latin typeface="Franklin Gothic Medium Cond" panose="020B0606030402020204" pitchFamily="34" charset="0"/>
                        </a:rPr>
                        <a:t>Lecture</a:t>
                      </a:r>
                      <a:endParaRPr lang="en-GB" sz="1100" dirty="0">
                        <a:solidFill>
                          <a:srgbClr val="000000"/>
                        </a:solidFill>
                        <a:effectLst/>
                        <a:latin typeface="Franklin Gothic Medium Cond" panose="020B0606030402020204" pitchFamily="34" charset="0"/>
                        <a:ea typeface="Times New Roman" panose="02020603050405020304" pitchFamily="18" charset="0"/>
                      </a:endParaRPr>
                    </a:p>
                  </a:txBody>
                  <a:tcPr marL="48971" marR="48971" marT="0" marB="0">
                    <a:solidFill>
                      <a:schemeClr val="bg1">
                        <a:lumMod val="50000"/>
                      </a:schemeClr>
                    </a:solidFill>
                  </a:tcPr>
                </a:tc>
                <a:tc>
                  <a:txBody>
                    <a:bodyPr/>
                    <a:lstStyle/>
                    <a:p>
                      <a:pPr marL="0" marR="0" algn="ctr">
                        <a:spcBef>
                          <a:spcPts val="0"/>
                        </a:spcBef>
                        <a:spcAft>
                          <a:spcPts val="0"/>
                        </a:spcAft>
                        <a:tabLst>
                          <a:tab pos="2880360" algn="ctr"/>
                          <a:tab pos="5760720" algn="r"/>
                          <a:tab pos="457200" algn="l"/>
                        </a:tabLst>
                      </a:pPr>
                      <a:r>
                        <a:rPr lang="en-GB" sz="1100" dirty="0">
                          <a:effectLst/>
                          <a:latin typeface="Franklin Gothic Medium Cond" panose="020B0606030402020204" pitchFamily="34" charset="0"/>
                        </a:rPr>
                        <a:t>Reading</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solidFill>
                      <a:schemeClr val="bg1">
                        <a:lumMod val="50000"/>
                      </a:schemeClr>
                    </a:solidFill>
                  </a:tcPr>
                </a:tc>
                <a:tc>
                  <a:txBody>
                    <a:bodyPr/>
                    <a:lstStyle/>
                    <a:p>
                      <a:pPr marL="0" marR="0" algn="ctr">
                        <a:spcBef>
                          <a:spcPts val="0"/>
                        </a:spcBef>
                        <a:spcAft>
                          <a:spcPts val="0"/>
                        </a:spcAft>
                        <a:tabLst>
                          <a:tab pos="2880360" algn="ctr"/>
                          <a:tab pos="5760720" algn="r"/>
                          <a:tab pos="457200" algn="l"/>
                        </a:tabLst>
                      </a:pPr>
                      <a:r>
                        <a:rPr lang="en-GB" sz="1100" dirty="0">
                          <a:effectLst/>
                          <a:latin typeface="Franklin Gothic Medium Cond" panose="020B0606030402020204" pitchFamily="34" charset="0"/>
                        </a:rPr>
                        <a:t>Note</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solidFill>
                      <a:schemeClr val="bg1">
                        <a:lumMod val="50000"/>
                      </a:schemeClr>
                    </a:solidFill>
                  </a:tcPr>
                </a:tc>
              </a:tr>
              <a:tr h="220661">
                <a:tc>
                  <a:txBody>
                    <a:bodyPr/>
                    <a:lstStyle/>
                    <a:p>
                      <a:pPr marL="0" marR="0" algn="ctr">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Verdana" panose="020B0604030504040204" pitchFamily="34" charset="0"/>
                        </a:rPr>
                        <a:t>4</a:t>
                      </a:r>
                      <a:endParaRPr lang="en-GB" sz="1100" dirty="0">
                        <a:effectLst/>
                        <a:latin typeface="Franklin Gothic Medium Cond" panose="020B0606030402020204" pitchFamily="34" charset="0"/>
                        <a:ea typeface="Verdana" panose="020B0604030504040204" pitchFamily="34" charset="0"/>
                      </a:endParaRPr>
                    </a:p>
                  </a:txBody>
                  <a:tcPr marL="48971" marR="48971" marT="0" marB="0" anchor="ctr">
                    <a:solidFill>
                      <a:schemeClr val="bg1">
                        <a:lumMod val="65000"/>
                      </a:schemeClr>
                    </a:solidFill>
                  </a:tcPr>
                </a:tc>
                <a:tc>
                  <a:txBody>
                    <a:bodyPr/>
                    <a:lstStyle/>
                    <a:p>
                      <a:pPr marL="0" marR="0">
                        <a:spcBef>
                          <a:spcPts val="0"/>
                        </a:spcBef>
                        <a:spcAft>
                          <a:spcPts val="0"/>
                        </a:spcAft>
                        <a:tabLst>
                          <a:tab pos="2880360" algn="ctr"/>
                          <a:tab pos="5760720" algn="r"/>
                          <a:tab pos="457200" algn="l"/>
                        </a:tabLst>
                      </a:pPr>
                      <a:r>
                        <a:rPr lang="en-GB" sz="1100" dirty="0" smtClean="0">
                          <a:effectLst/>
                          <a:latin typeface="Franklin Gothic Medium Cond" panose="020B0606030402020204" pitchFamily="34" charset="0"/>
                        </a:rPr>
                        <a:t>L1/S1</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tabLst>
                          <a:tab pos="2880360" algn="ctr"/>
                          <a:tab pos="5760720" algn="r"/>
                          <a:tab pos="457200" algn="l"/>
                        </a:tabLst>
                      </a:pPr>
                      <a:r>
                        <a:rPr lang="en-GB" sz="1100" dirty="0" smtClean="0">
                          <a:effectLst/>
                          <a:latin typeface="Franklin Gothic Medium Cond" panose="020B0606030402020204" pitchFamily="34" charset="0"/>
                        </a:rPr>
                        <a:t> 22 JAN</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tabLst>
                          <a:tab pos="2880360" algn="ctr"/>
                          <a:tab pos="5760720" algn="r"/>
                          <a:tab pos="457200" algn="l"/>
                        </a:tabLst>
                      </a:pPr>
                      <a:r>
                        <a:rPr lang="en-GB" sz="1100" dirty="0" smtClean="0">
                          <a:effectLst/>
                          <a:latin typeface="Franklin Gothic Medium Cond" panose="020B0606030402020204" pitchFamily="34" charset="0"/>
                        </a:rPr>
                        <a:t>10:15 </a:t>
                      </a:r>
                      <a:r>
                        <a:rPr lang="en-GB" sz="1100" dirty="0">
                          <a:effectLst/>
                          <a:latin typeface="Franklin Gothic Medium Cond" panose="020B0606030402020204" pitchFamily="34" charset="0"/>
                        </a:rPr>
                        <a:t>– </a:t>
                      </a:r>
                      <a:r>
                        <a:rPr lang="en-GB" sz="1100" dirty="0" smtClean="0">
                          <a:effectLst/>
                          <a:latin typeface="Franklin Gothic Medium Cond" panose="020B0606030402020204" pitchFamily="34" charset="0"/>
                        </a:rPr>
                        <a:t>12:00</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spcBef>
                          <a:spcPts val="0"/>
                        </a:spcBef>
                        <a:spcAft>
                          <a:spcPts val="0"/>
                        </a:spcAft>
                        <a:tabLst>
                          <a:tab pos="2880360" algn="ctr"/>
                          <a:tab pos="5760720" algn="r"/>
                          <a:tab pos="457200" algn="l"/>
                        </a:tabLst>
                      </a:pPr>
                      <a:r>
                        <a:rPr lang="en-GB" sz="1100" dirty="0" smtClean="0">
                          <a:effectLst/>
                          <a:latin typeface="Franklin Gothic Medium Cond" panose="020B0606030402020204" pitchFamily="34" charset="0"/>
                        </a:rPr>
                        <a:t>Introduction,</a:t>
                      </a:r>
                      <a:r>
                        <a:rPr lang="en-GB" sz="1100" baseline="0" dirty="0" smtClean="0">
                          <a:effectLst/>
                          <a:latin typeface="Franklin Gothic Medium Cond" panose="020B0606030402020204" pitchFamily="34" charset="0"/>
                        </a:rPr>
                        <a:t>  Objectives </a:t>
                      </a:r>
                      <a:r>
                        <a:rPr lang="en-GB" sz="1100" dirty="0" smtClean="0">
                          <a:effectLst/>
                          <a:latin typeface="Franklin Gothic Medium Cond" panose="020B0606030402020204" pitchFamily="34" charset="0"/>
                        </a:rPr>
                        <a:t>&amp; </a:t>
                      </a:r>
                      <a:r>
                        <a:rPr lang="en-GB" sz="1100" dirty="0">
                          <a:effectLst/>
                          <a:latin typeface="Franklin Gothic Medium Cond" panose="020B0606030402020204" pitchFamily="34" charset="0"/>
                        </a:rPr>
                        <a:t>Organization</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tabLst>
                          <a:tab pos="2880360" algn="ctr"/>
                          <a:tab pos="5760720" algn="r"/>
                          <a:tab pos="457200" algn="l"/>
                        </a:tabLst>
                      </a:pPr>
                      <a:r>
                        <a:rPr lang="en-GB" sz="1100">
                          <a:effectLst/>
                          <a:latin typeface="Franklin Gothic Medium Cond" panose="020B0606030402020204" pitchFamily="34" charset="0"/>
                        </a:rPr>
                        <a:t> </a:t>
                      </a:r>
                      <a:endParaRPr lang="en-GB" sz="110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spcBef>
                          <a:spcPts val="0"/>
                        </a:spcBef>
                        <a:spcAft>
                          <a:spcPts val="0"/>
                        </a:spcAft>
                        <a:tabLst>
                          <a:tab pos="2880360" algn="ctr"/>
                          <a:tab pos="5760720" algn="r"/>
                          <a:tab pos="457200" algn="l"/>
                        </a:tabLst>
                      </a:pPr>
                      <a:r>
                        <a:rPr lang="en-GB" sz="1100">
                          <a:effectLst/>
                          <a:latin typeface="Franklin Gothic Medium Cond" panose="020B0606030402020204" pitchFamily="34" charset="0"/>
                        </a:rPr>
                        <a:t> </a:t>
                      </a:r>
                      <a:endParaRPr lang="en-GB" sz="1100">
                        <a:effectLst/>
                        <a:latin typeface="Franklin Gothic Medium Cond" panose="020B0606030402020204" pitchFamily="34" charset="0"/>
                        <a:ea typeface="Times New Roman" panose="02020603050405020304" pitchFamily="18" charset="0"/>
                      </a:endParaRPr>
                    </a:p>
                  </a:txBody>
                  <a:tcPr marL="48971" marR="48971" marT="0" marB="0"/>
                </a:tc>
              </a:tr>
              <a:tr h="282878">
                <a:tc>
                  <a:txBody>
                    <a:bodyPr/>
                    <a:lstStyle/>
                    <a:p>
                      <a:pPr marL="0" marR="0" algn="ctr">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Verdana" panose="020B0604030504040204" pitchFamily="34" charset="0"/>
                        </a:rPr>
                        <a:t>4</a:t>
                      </a:r>
                      <a:endParaRPr lang="en-GB" sz="1100" dirty="0">
                        <a:effectLst/>
                        <a:latin typeface="Franklin Gothic Medium Cond" panose="020B0606030402020204" pitchFamily="34" charset="0"/>
                        <a:ea typeface="Verdana" panose="020B0604030504040204" pitchFamily="34" charset="0"/>
                      </a:endParaRPr>
                    </a:p>
                  </a:txBody>
                  <a:tcPr marL="48971" marR="48971" marT="0" marB="0" anchor="ctr">
                    <a:solidFill>
                      <a:schemeClr val="bg1">
                        <a:lumMod val="65000"/>
                      </a:schemeClr>
                    </a:solidFill>
                  </a:tcPr>
                </a:tc>
                <a:tc>
                  <a:txBody>
                    <a:bodyPr/>
                    <a:lstStyle/>
                    <a:p>
                      <a:pPr marL="0" marR="0">
                        <a:spcBef>
                          <a:spcPts val="0"/>
                        </a:spcBef>
                        <a:spcAft>
                          <a:spcPts val="0"/>
                        </a:spcAft>
                        <a:tabLst>
                          <a:tab pos="2880360" algn="ctr"/>
                          <a:tab pos="5760720" algn="r"/>
                          <a:tab pos="457200" algn="l"/>
                        </a:tabLst>
                      </a:pPr>
                      <a:r>
                        <a:rPr lang="en-GB" sz="1100" dirty="0">
                          <a:effectLst/>
                          <a:latin typeface="Franklin Gothic Medium Cond" panose="020B0606030402020204" pitchFamily="34" charset="0"/>
                        </a:rPr>
                        <a:t>L2</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tabLst>
                          <a:tab pos="2880360" algn="ctr"/>
                          <a:tab pos="5760720" algn="r"/>
                          <a:tab pos="457200" algn="l"/>
                        </a:tabLst>
                      </a:pPr>
                      <a:r>
                        <a:rPr lang="en-GB" sz="1100" dirty="0" smtClean="0">
                          <a:effectLst/>
                          <a:latin typeface="Franklin Gothic Medium Cond" panose="020B0606030402020204" pitchFamily="34" charset="0"/>
                        </a:rPr>
                        <a:t> 23 JAN</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tabLst>
                          <a:tab pos="2880360" algn="ctr"/>
                          <a:tab pos="5760720" algn="r"/>
                          <a:tab pos="457200" algn="l"/>
                        </a:tabLst>
                      </a:pPr>
                      <a:r>
                        <a:rPr lang="en-GB" sz="1100" dirty="0" smtClean="0">
                          <a:effectLst/>
                          <a:latin typeface="Franklin Gothic Medium Cond" panose="020B0606030402020204" pitchFamily="34" charset="0"/>
                        </a:rPr>
                        <a:t>13:15 </a:t>
                      </a:r>
                      <a:r>
                        <a:rPr lang="en-GB" sz="1100" dirty="0">
                          <a:effectLst/>
                          <a:latin typeface="Franklin Gothic Medium Cond" panose="020B0606030402020204" pitchFamily="34" charset="0"/>
                        </a:rPr>
                        <a:t>– </a:t>
                      </a:r>
                      <a:r>
                        <a:rPr lang="en-GB" sz="1100" dirty="0" smtClean="0">
                          <a:effectLst/>
                          <a:latin typeface="Franklin Gothic Medium Cond" panose="020B0606030402020204" pitchFamily="34" charset="0"/>
                        </a:rPr>
                        <a:t>15:-00</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spcBef>
                          <a:spcPts val="0"/>
                        </a:spcBef>
                        <a:spcAft>
                          <a:spcPts val="0"/>
                        </a:spcAft>
                        <a:tabLst>
                          <a:tab pos="2880360" algn="ctr"/>
                          <a:tab pos="5760720" algn="r"/>
                        </a:tabLst>
                      </a:pPr>
                      <a:r>
                        <a:rPr lang="en-US" sz="1100" dirty="0">
                          <a:effectLst/>
                          <a:latin typeface="Franklin Gothic Medium Cond" panose="020B0606030402020204" pitchFamily="34" charset="0"/>
                        </a:rPr>
                        <a:t>Architecting Process &amp; </a:t>
                      </a:r>
                      <a:r>
                        <a:rPr lang="en-US" sz="1100" dirty="0" smtClean="0">
                          <a:effectLst/>
                          <a:latin typeface="Franklin Gothic Medium Cond" panose="020B0606030402020204" pitchFamily="34" charset="0"/>
                        </a:rPr>
                        <a:t>Architecture Views</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tabLst>
                          <a:tab pos="2880360" algn="ctr"/>
                          <a:tab pos="5760720" algn="r"/>
                          <a:tab pos="457200" algn="l"/>
                        </a:tabLst>
                      </a:pPr>
                      <a:r>
                        <a:rPr lang="en-GB" sz="1100" dirty="0" err="1">
                          <a:effectLst/>
                          <a:latin typeface="Franklin Gothic Medium Cond" panose="020B0606030402020204" pitchFamily="34" charset="0"/>
                        </a:rPr>
                        <a:t>Ch</a:t>
                      </a:r>
                      <a:r>
                        <a:rPr lang="en-GB" sz="1100" dirty="0">
                          <a:effectLst/>
                          <a:latin typeface="Franklin Gothic Medium Cond" panose="020B0606030402020204" pitchFamily="34" charset="0"/>
                        </a:rPr>
                        <a:t> 1 &amp; 2</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spcBef>
                          <a:spcPts val="0"/>
                        </a:spcBef>
                        <a:spcAft>
                          <a:spcPts val="0"/>
                        </a:spcAft>
                        <a:tabLst>
                          <a:tab pos="2880360" algn="ctr"/>
                          <a:tab pos="5760720" algn="r"/>
                          <a:tab pos="457200" algn="l"/>
                        </a:tabLst>
                      </a:pPr>
                      <a:r>
                        <a:rPr lang="en-GB" sz="1100">
                          <a:effectLst/>
                          <a:latin typeface="Franklin Gothic Medium Cond" panose="020B0606030402020204" pitchFamily="34" charset="0"/>
                        </a:rPr>
                        <a:t> </a:t>
                      </a:r>
                      <a:endParaRPr lang="en-GB" sz="1100">
                        <a:effectLst/>
                        <a:latin typeface="Franklin Gothic Medium Cond" panose="020B0606030402020204" pitchFamily="34" charset="0"/>
                        <a:ea typeface="Times New Roman" panose="02020603050405020304" pitchFamily="18" charset="0"/>
                      </a:endParaRPr>
                    </a:p>
                  </a:txBody>
                  <a:tcPr marL="48971" marR="48971" marT="0" marB="0"/>
                </a:tc>
              </a:tr>
              <a:tr h="220661">
                <a:tc>
                  <a:txBody>
                    <a:bodyPr/>
                    <a:lstStyle/>
                    <a:p>
                      <a:pPr marL="0" marR="0" algn="ctr">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Verdana" panose="020B0604030504040204" pitchFamily="34" charset="0"/>
                        </a:rPr>
                        <a:t>5</a:t>
                      </a:r>
                      <a:endParaRPr lang="en-GB" sz="1100" dirty="0">
                        <a:effectLst/>
                        <a:latin typeface="Franklin Gothic Medium Cond" panose="020B0606030402020204" pitchFamily="34" charset="0"/>
                        <a:ea typeface="Verdana" panose="020B0604030504040204" pitchFamily="34" charset="0"/>
                      </a:endParaRPr>
                    </a:p>
                  </a:txBody>
                  <a:tcPr marL="48971" marR="48971" marT="0" marB="0" anchor="ctr">
                    <a:solidFill>
                      <a:schemeClr val="bg1">
                        <a:lumMod val="50000"/>
                      </a:schemeClr>
                    </a:solidFill>
                  </a:tcPr>
                </a:tc>
                <a:tc>
                  <a:txBody>
                    <a:bodyPr/>
                    <a:lstStyle/>
                    <a:p>
                      <a:pPr marL="0" marR="0" algn="l">
                        <a:spcBef>
                          <a:spcPts val="0"/>
                        </a:spcBef>
                        <a:spcAft>
                          <a:spcPts val="0"/>
                        </a:spcAft>
                        <a:tabLst>
                          <a:tab pos="2880360" algn="ctr"/>
                          <a:tab pos="5760720" algn="r"/>
                          <a:tab pos="457200" algn="l"/>
                        </a:tabLst>
                      </a:pP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tabLst>
                          <a:tab pos="2880360" algn="ctr"/>
                          <a:tab pos="5760720" algn="r"/>
                          <a:tab pos="457200" algn="l"/>
                        </a:tabLst>
                      </a:pPr>
                      <a:r>
                        <a:rPr lang="en-GB" sz="1100" dirty="0" smtClean="0">
                          <a:effectLst/>
                          <a:latin typeface="Franklin Gothic Medium Cond" panose="020B0606030402020204" pitchFamily="34" charset="0"/>
                        </a:rPr>
                        <a:t> 28 JAN</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tabLst>
                          <a:tab pos="2880360" algn="ctr"/>
                          <a:tab pos="5760720" algn="r"/>
                          <a:tab pos="457200" algn="l"/>
                        </a:tabLst>
                      </a:pPr>
                      <a:r>
                        <a:rPr lang="en-GB" sz="1100" dirty="0" smtClean="0">
                          <a:effectLst/>
                          <a:latin typeface="Franklin Gothic Medium Cond" panose="020B0606030402020204" pitchFamily="34" charset="0"/>
                        </a:rPr>
                        <a:t>10:15 – 12:00</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r>
                        <a:rPr lang="en-US" sz="1100" b="1" i="0" u="sng" dirty="0" smtClean="0">
                          <a:effectLst/>
                          <a:latin typeface="Franklin Gothic Medium Cond" panose="020B0606030402020204" pitchFamily="34" charset="0"/>
                          <a:ea typeface="Times New Roman" panose="02020603050405020304" pitchFamily="18" charset="0"/>
                        </a:rPr>
                        <a:t>Skip</a:t>
                      </a:r>
                      <a:endParaRPr lang="en-GB" sz="1100" b="1" i="0" u="sng"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tabLst>
                          <a:tab pos="2880360" algn="ctr"/>
                          <a:tab pos="5760720" algn="r"/>
                          <a:tab pos="457200" algn="l"/>
                        </a:tabLst>
                      </a:pPr>
                      <a:r>
                        <a:rPr lang="en-GB" sz="1100" dirty="0">
                          <a:effectLst/>
                          <a:latin typeface="Franklin Gothic Medium Cond" panose="020B0606030402020204" pitchFamily="34" charset="0"/>
                        </a:rPr>
                        <a:t> </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spcBef>
                          <a:spcPts val="0"/>
                        </a:spcBef>
                        <a:spcAft>
                          <a:spcPts val="0"/>
                        </a:spcAft>
                        <a:tabLst>
                          <a:tab pos="2880360" algn="ctr"/>
                          <a:tab pos="5760720" algn="r"/>
                          <a:tab pos="457200" algn="l"/>
                        </a:tabLst>
                      </a:pPr>
                      <a:r>
                        <a:rPr lang="en-GB" sz="1100" dirty="0">
                          <a:effectLst/>
                          <a:latin typeface="Franklin Gothic Medium Cond" panose="020B0606030402020204" pitchFamily="34" charset="0"/>
                        </a:rPr>
                        <a:t> </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r>
              <a:tr h="268982">
                <a:tc>
                  <a:txBody>
                    <a:bodyPr/>
                    <a:lstStyle/>
                    <a:p>
                      <a:pPr marL="0" marR="0" algn="ctr">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Verdana" panose="020B0604030504040204" pitchFamily="34" charset="0"/>
                        </a:rPr>
                        <a:t>5</a:t>
                      </a:r>
                      <a:endParaRPr lang="en-GB" sz="1100" dirty="0">
                        <a:effectLst/>
                        <a:latin typeface="Franklin Gothic Medium Cond" panose="020B0606030402020204" pitchFamily="34" charset="0"/>
                        <a:ea typeface="Verdana" panose="020B0604030504040204" pitchFamily="34" charset="0"/>
                      </a:endParaRPr>
                    </a:p>
                  </a:txBody>
                  <a:tcPr marL="48971" marR="48971" marT="0" marB="0" anchor="ctr">
                    <a:solidFill>
                      <a:schemeClr val="bg1">
                        <a:lumMod val="50000"/>
                      </a:schemeClr>
                    </a:solidFill>
                  </a:tcPr>
                </a:tc>
                <a:tc>
                  <a:txBody>
                    <a:bodyPr/>
                    <a:lstStyle/>
                    <a:p>
                      <a:pPr marL="0" marR="0" algn="r" defTabSz="457200" rtl="0" eaLnBrk="1" latinLnBrk="0" hangingPunct="1">
                        <a:spcBef>
                          <a:spcPts val="0"/>
                        </a:spcBef>
                        <a:spcAft>
                          <a:spcPts val="0"/>
                        </a:spcAft>
                        <a:tabLst>
                          <a:tab pos="2880360" algn="ctr"/>
                          <a:tab pos="5760720" algn="r"/>
                          <a:tab pos="457200" algn="l"/>
                        </a:tabLst>
                      </a:pPr>
                      <a:r>
                        <a:rPr lang="en-US" sz="1100" kern="1200" dirty="0" smtClean="0">
                          <a:solidFill>
                            <a:schemeClr val="dk1"/>
                          </a:solidFill>
                          <a:effectLst/>
                          <a:latin typeface="Franklin Gothic Medium Cond" panose="020B0606030402020204" pitchFamily="34" charset="0"/>
                          <a:ea typeface="+mn-ea"/>
                          <a:cs typeface="+mn-cs"/>
                        </a:rPr>
                        <a:t>S2</a:t>
                      </a:r>
                      <a:endParaRPr lang="en-GB" sz="1100" kern="1200" dirty="0">
                        <a:solidFill>
                          <a:schemeClr val="dk1"/>
                        </a:solidFill>
                        <a:effectLst/>
                        <a:latin typeface="Franklin Gothic Medium Cond" panose="020B0606030402020204" pitchFamily="34" charset="0"/>
                        <a:ea typeface="+mn-ea"/>
                        <a:cs typeface="+mn-cs"/>
                      </a:endParaRPr>
                    </a:p>
                  </a:txBody>
                  <a:tcPr marL="48971" marR="48971" marT="0" marB="0">
                    <a:solidFill>
                      <a:srgbClr val="F3F9FA"/>
                    </a:solidFill>
                  </a:tcPr>
                </a:tc>
                <a:tc>
                  <a:txBody>
                    <a:bodyPr/>
                    <a:lstStyle/>
                    <a:p>
                      <a:pPr marL="0" marR="0" algn="ctr" defTabSz="457200" rtl="0" eaLnBrk="1" latinLnBrk="0" hangingPunct="1">
                        <a:spcBef>
                          <a:spcPts val="0"/>
                        </a:spcBef>
                        <a:spcAft>
                          <a:spcPts val="0"/>
                        </a:spcAft>
                        <a:tabLst>
                          <a:tab pos="2880360" algn="ctr"/>
                          <a:tab pos="5760720" algn="r"/>
                          <a:tab pos="457200" algn="l"/>
                        </a:tabLst>
                      </a:pPr>
                      <a:r>
                        <a:rPr lang="en-US" sz="1100" kern="1200" dirty="0" smtClean="0">
                          <a:solidFill>
                            <a:schemeClr val="dk1"/>
                          </a:solidFill>
                          <a:effectLst/>
                          <a:latin typeface="Franklin Gothic Medium Cond" panose="020B0606030402020204" pitchFamily="34" charset="0"/>
                          <a:ea typeface="+mn-ea"/>
                          <a:cs typeface="+mn-cs"/>
                        </a:rPr>
                        <a:t> 29 JAN</a:t>
                      </a:r>
                      <a:endParaRPr lang="en-GB" sz="1100" kern="1200" dirty="0">
                        <a:solidFill>
                          <a:schemeClr val="dk1"/>
                        </a:solidFill>
                        <a:effectLst/>
                        <a:latin typeface="Franklin Gothic Medium Cond" panose="020B0606030402020204" pitchFamily="34" charset="0"/>
                        <a:ea typeface="+mn-ea"/>
                        <a:cs typeface="+mn-cs"/>
                      </a:endParaRPr>
                    </a:p>
                  </a:txBody>
                  <a:tcPr marL="48971" marR="48971" marT="0" marB="0">
                    <a:solidFill>
                      <a:srgbClr val="F3F9FA"/>
                    </a:solidFill>
                  </a:tcPr>
                </a:tc>
                <a:tc>
                  <a:txBody>
                    <a:bodyPr/>
                    <a:lstStyle/>
                    <a:p>
                      <a:pPr marL="0" marR="0" algn="ctr" defTabSz="457200" rtl="0" eaLnBrk="1" latinLnBrk="0" hangingPunct="1">
                        <a:spcBef>
                          <a:spcPts val="0"/>
                        </a:spcBef>
                        <a:spcAft>
                          <a:spcPts val="0"/>
                        </a:spcAft>
                        <a:tabLst>
                          <a:tab pos="2880360" algn="ctr"/>
                          <a:tab pos="5760720" algn="r"/>
                          <a:tab pos="457200" algn="l"/>
                        </a:tabLst>
                      </a:pPr>
                      <a:r>
                        <a:rPr lang="en-GB" sz="1100" kern="1200" dirty="0" smtClean="0">
                          <a:solidFill>
                            <a:schemeClr val="dk1"/>
                          </a:solidFill>
                          <a:effectLst/>
                          <a:latin typeface="Franklin Gothic Medium Cond" panose="020B0606030402020204" pitchFamily="34" charset="0"/>
                          <a:ea typeface="+mn-ea"/>
                          <a:cs typeface="+mn-cs"/>
                        </a:rPr>
                        <a:t>10:15 - 12:00</a:t>
                      </a:r>
                      <a:endParaRPr lang="en-GB" sz="1100" kern="1200" dirty="0">
                        <a:solidFill>
                          <a:schemeClr val="dk1"/>
                        </a:solidFill>
                        <a:effectLst/>
                        <a:latin typeface="Franklin Gothic Medium Cond" panose="020B0606030402020204" pitchFamily="34" charset="0"/>
                        <a:ea typeface="+mn-ea"/>
                        <a:cs typeface="+mn-cs"/>
                      </a:endParaRPr>
                    </a:p>
                  </a:txBody>
                  <a:tcPr marL="48971" marR="48971" marT="0" marB="0">
                    <a:solidFill>
                      <a:srgbClr val="F3F9FA"/>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r>
                        <a:rPr lang="en-US" sz="1100" kern="1200" baseline="0" dirty="0" smtClean="0">
                          <a:solidFill>
                            <a:schemeClr val="dk1"/>
                          </a:solidFill>
                          <a:effectLst/>
                          <a:latin typeface="Franklin Gothic Medium Cond" panose="020B0606030402020204" pitchFamily="34" charset="0"/>
                          <a:ea typeface="+mn-ea"/>
                          <a:cs typeface="+mn-cs"/>
                        </a:rPr>
                        <a:t>&lt;&lt; Supervision: Launch Assignment 1&gt;&gt;</a:t>
                      </a:r>
                      <a:endParaRPr lang="en-GB" sz="1100" kern="1200" dirty="0">
                        <a:solidFill>
                          <a:schemeClr val="dk1"/>
                        </a:solidFill>
                        <a:effectLst/>
                        <a:latin typeface="Franklin Gothic Medium Cond" panose="020B0606030402020204" pitchFamily="34" charset="0"/>
                        <a:ea typeface="+mn-ea"/>
                        <a:cs typeface="+mn-cs"/>
                      </a:endParaRPr>
                    </a:p>
                  </a:txBody>
                  <a:tcPr marL="48971" marR="48971" marT="0" marB="0">
                    <a:solidFill>
                      <a:srgbClr val="F3F9FA"/>
                    </a:solidFill>
                  </a:tcPr>
                </a:tc>
                <a:tc>
                  <a:txBody>
                    <a:bodyPr/>
                    <a:lstStyle/>
                    <a:p>
                      <a:pPr marL="0" marR="0" algn="ctr" defTabSz="457200" rtl="0" eaLnBrk="1" latinLnBrk="0" hangingPunct="1">
                        <a:spcBef>
                          <a:spcPts val="0"/>
                        </a:spcBef>
                        <a:spcAft>
                          <a:spcPts val="0"/>
                        </a:spcAft>
                        <a:tabLst>
                          <a:tab pos="2880360" algn="ctr"/>
                          <a:tab pos="5760720" algn="r"/>
                          <a:tab pos="457200" algn="l"/>
                        </a:tabLst>
                      </a:pPr>
                      <a:r>
                        <a:rPr lang="en-GB" sz="1100" kern="1200" dirty="0" err="1">
                          <a:solidFill>
                            <a:schemeClr val="dk1"/>
                          </a:solidFill>
                          <a:effectLst/>
                          <a:latin typeface="Franklin Gothic Medium Cond" panose="020B0606030402020204" pitchFamily="34" charset="0"/>
                          <a:ea typeface="+mn-ea"/>
                          <a:cs typeface="+mn-cs"/>
                        </a:rPr>
                        <a:t>Ch</a:t>
                      </a:r>
                      <a:r>
                        <a:rPr lang="en-GB" sz="1100" kern="1200" dirty="0">
                          <a:solidFill>
                            <a:schemeClr val="dk1"/>
                          </a:solidFill>
                          <a:effectLst/>
                          <a:latin typeface="Franklin Gothic Medium Cond" panose="020B0606030402020204" pitchFamily="34" charset="0"/>
                          <a:ea typeface="+mn-ea"/>
                          <a:cs typeface="+mn-cs"/>
                        </a:rPr>
                        <a:t> 3 &amp; 4</a:t>
                      </a:r>
                    </a:p>
                  </a:txBody>
                  <a:tcPr marL="48971" marR="48971" marT="0" marB="0">
                    <a:solidFill>
                      <a:srgbClr val="F3F9FA"/>
                    </a:solidFill>
                  </a:tcPr>
                </a:tc>
                <a:tc>
                  <a:txBody>
                    <a:bodyPr/>
                    <a:lstStyle/>
                    <a:p>
                      <a:pPr marL="0" marR="0">
                        <a:spcBef>
                          <a:spcPts val="0"/>
                        </a:spcBef>
                        <a:spcAft>
                          <a:spcPts val="0"/>
                        </a:spcAft>
                        <a:tabLst>
                          <a:tab pos="2880360" algn="ctr"/>
                          <a:tab pos="5760720" algn="r"/>
                          <a:tab pos="457200" algn="l"/>
                        </a:tabLst>
                      </a:pPr>
                      <a:r>
                        <a:rPr lang="en-GB" sz="1100">
                          <a:effectLst/>
                          <a:latin typeface="Franklin Gothic Medium Cond" panose="020B0606030402020204" pitchFamily="34" charset="0"/>
                        </a:rPr>
                        <a:t> </a:t>
                      </a:r>
                      <a:endParaRPr lang="en-GB" sz="1100">
                        <a:effectLst/>
                        <a:latin typeface="Franklin Gothic Medium Cond" panose="020B0606030402020204" pitchFamily="34" charset="0"/>
                        <a:ea typeface="Times New Roman" panose="02020603050405020304" pitchFamily="18" charset="0"/>
                      </a:endParaRPr>
                    </a:p>
                  </a:txBody>
                  <a:tcPr marL="48971" marR="48971" marT="0" marB="0"/>
                </a:tc>
              </a:tr>
              <a:tr h="263335">
                <a:tc>
                  <a:txBody>
                    <a:bodyPr/>
                    <a:lstStyle/>
                    <a:p>
                      <a:pPr marL="0" marR="0" algn="ctr">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Verdana" panose="020B0604030504040204" pitchFamily="34" charset="0"/>
                        </a:rPr>
                        <a:t>5</a:t>
                      </a:r>
                      <a:endParaRPr lang="en-GB" sz="1100" dirty="0">
                        <a:effectLst/>
                        <a:latin typeface="Franklin Gothic Medium Cond" panose="020B0606030402020204" pitchFamily="34" charset="0"/>
                        <a:ea typeface="Verdana" panose="020B0604030504040204" pitchFamily="34" charset="0"/>
                      </a:endParaRPr>
                    </a:p>
                  </a:txBody>
                  <a:tcPr marL="48971" marR="48971" marT="0" marB="0" anchor="ctr">
                    <a:solidFill>
                      <a:schemeClr val="bg1">
                        <a:lumMod val="50000"/>
                      </a:schemeClr>
                    </a:solidFill>
                  </a:tcPr>
                </a:tc>
                <a:tc>
                  <a:txBody>
                    <a:bodyPr/>
                    <a:lstStyle/>
                    <a:p>
                      <a:pPr marL="0" marR="0" algn="l">
                        <a:spcBef>
                          <a:spcPts val="0"/>
                        </a:spcBef>
                        <a:spcAft>
                          <a:spcPts val="0"/>
                        </a:spcAft>
                        <a:tabLst>
                          <a:tab pos="2880360" algn="ctr"/>
                          <a:tab pos="5760720" algn="r"/>
                          <a:tab pos="457200" algn="l"/>
                        </a:tabLst>
                      </a:pP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defTabSz="457200" rtl="0" eaLnBrk="1" latinLnBrk="0" hangingPunct="1">
                        <a:spcBef>
                          <a:spcPts val="0"/>
                        </a:spcBef>
                        <a:spcAft>
                          <a:spcPts val="0"/>
                        </a:spcAft>
                        <a:tabLst>
                          <a:tab pos="2880360" algn="ctr"/>
                          <a:tab pos="5760720" algn="r"/>
                        </a:tabLst>
                      </a:pPr>
                      <a:r>
                        <a:rPr lang="en-US" sz="1100" kern="1200" dirty="0" smtClean="0">
                          <a:solidFill>
                            <a:schemeClr val="dk1"/>
                          </a:solidFill>
                          <a:effectLst/>
                          <a:latin typeface="Franklin Gothic Medium Cond" panose="020B0606030402020204" pitchFamily="34" charset="0"/>
                          <a:ea typeface="+mn-ea"/>
                          <a:cs typeface="+mn-cs"/>
                        </a:rPr>
                        <a:t> 30</a:t>
                      </a:r>
                      <a:r>
                        <a:rPr lang="en-US" sz="1100" kern="1200" baseline="0" dirty="0" smtClean="0">
                          <a:solidFill>
                            <a:schemeClr val="dk1"/>
                          </a:solidFill>
                          <a:effectLst/>
                          <a:latin typeface="Franklin Gothic Medium Cond" panose="020B0606030402020204" pitchFamily="34" charset="0"/>
                          <a:ea typeface="+mn-ea"/>
                          <a:cs typeface="+mn-cs"/>
                        </a:rPr>
                        <a:t> JAN</a:t>
                      </a:r>
                      <a:endParaRPr lang="en-GB" sz="1100" kern="1200" dirty="0">
                        <a:solidFill>
                          <a:schemeClr val="dk1"/>
                        </a:solidFill>
                        <a:effectLst/>
                        <a:latin typeface="Franklin Gothic Medium Cond" panose="020B0606030402020204" pitchFamily="34" charset="0"/>
                        <a:ea typeface="+mn-ea"/>
                        <a:cs typeface="+mn-cs"/>
                      </a:endParaRPr>
                    </a:p>
                  </a:txBody>
                  <a:tcPr marL="48971" marR="48971" marT="0" marB="0">
                    <a:solidFill>
                      <a:srgbClr val="E7F3F4"/>
                    </a:solidFill>
                  </a:tcPr>
                </a:tc>
                <a:tc>
                  <a:txBody>
                    <a:bodyPr/>
                    <a:lstStyle/>
                    <a:p>
                      <a:pPr marL="0" marR="0" algn="ctr" defTabSz="457200" rtl="0" eaLnBrk="1" latinLnBrk="0" hangingPunct="1">
                        <a:spcBef>
                          <a:spcPts val="0"/>
                        </a:spcBef>
                        <a:spcAft>
                          <a:spcPts val="0"/>
                        </a:spcAft>
                        <a:tabLst>
                          <a:tab pos="2880360" algn="ctr"/>
                          <a:tab pos="5760720" algn="r"/>
                        </a:tabLst>
                      </a:pPr>
                      <a:r>
                        <a:rPr lang="en-GB" sz="1100" kern="1200" dirty="0">
                          <a:solidFill>
                            <a:schemeClr val="dk1"/>
                          </a:solidFill>
                          <a:effectLst/>
                          <a:latin typeface="Franklin Gothic Medium Cond" panose="020B0606030402020204" pitchFamily="34" charset="0"/>
                          <a:ea typeface="+mn-ea"/>
                          <a:cs typeface="+mn-cs"/>
                        </a:rPr>
                        <a:t>13:00 – 15:00 </a:t>
                      </a:r>
                    </a:p>
                  </a:txBody>
                  <a:tcPr marL="48971" marR="48971" marT="0" marB="0">
                    <a:solidFill>
                      <a:srgbClr val="E7F3F4"/>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tab pos="2880360" algn="ctr"/>
                          <a:tab pos="5760720" algn="r"/>
                        </a:tabLst>
                        <a:defRPr/>
                      </a:pPr>
                      <a:r>
                        <a:rPr lang="en-GB" sz="1100" b="1" u="sng" dirty="0" smtClean="0">
                          <a:effectLst/>
                          <a:latin typeface="Franklin Gothic Medium Cond" panose="020B0606030402020204" pitchFamily="34" charset="0"/>
                        </a:rPr>
                        <a:t>Skip</a:t>
                      </a:r>
                      <a:endParaRPr lang="en-GB" sz="1100" b="1" u="sng" dirty="0" smtClean="0">
                        <a:effectLst/>
                        <a:latin typeface="Franklin Gothic Medium Cond" panose="020B0606030402020204" pitchFamily="34" charset="0"/>
                        <a:ea typeface="Times New Roman" panose="02020603050405020304" pitchFamily="18" charset="0"/>
                      </a:endParaRPr>
                    </a:p>
                  </a:txBody>
                  <a:tcPr marL="48971" marR="48971" marT="0" marB="0">
                    <a:solidFill>
                      <a:srgbClr val="E7F3F4"/>
                    </a:solidFill>
                  </a:tcPr>
                </a:tc>
                <a:tc>
                  <a:txBody>
                    <a:bodyPr/>
                    <a:lstStyle/>
                    <a:p>
                      <a:pPr marL="0" marR="0" algn="ctr">
                        <a:spcBef>
                          <a:spcPts val="0"/>
                        </a:spcBef>
                        <a:spcAft>
                          <a:spcPts val="0"/>
                        </a:spcAft>
                        <a:tabLst>
                          <a:tab pos="2880360" algn="ctr"/>
                          <a:tab pos="5760720" algn="r"/>
                          <a:tab pos="457200" algn="l"/>
                        </a:tabLst>
                      </a:pPr>
                      <a:r>
                        <a:rPr lang="en-GB" sz="1100">
                          <a:effectLst/>
                          <a:latin typeface="Franklin Gothic Medium Cond" panose="020B0606030402020204" pitchFamily="34" charset="0"/>
                        </a:rPr>
                        <a:t> </a:t>
                      </a:r>
                      <a:endParaRPr lang="en-GB" sz="110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spcBef>
                          <a:spcPts val="0"/>
                        </a:spcBef>
                        <a:spcAft>
                          <a:spcPts val="0"/>
                        </a:spcAft>
                        <a:tabLst>
                          <a:tab pos="2880360" algn="ctr"/>
                          <a:tab pos="5760720" algn="r"/>
                          <a:tab pos="457200" algn="l"/>
                        </a:tabLst>
                      </a:pPr>
                      <a:r>
                        <a:rPr lang="en-GB" sz="1100">
                          <a:effectLst/>
                          <a:latin typeface="Franklin Gothic Medium Cond" panose="020B0606030402020204" pitchFamily="34" charset="0"/>
                        </a:rPr>
                        <a:t> </a:t>
                      </a:r>
                      <a:endParaRPr lang="en-GB" sz="1100">
                        <a:effectLst/>
                        <a:latin typeface="Franklin Gothic Medium Cond" panose="020B0606030402020204" pitchFamily="34" charset="0"/>
                        <a:ea typeface="Times New Roman" panose="02020603050405020304" pitchFamily="18" charset="0"/>
                      </a:endParaRPr>
                    </a:p>
                  </a:txBody>
                  <a:tcPr marL="48971" marR="48971" marT="0" marB="0"/>
                </a:tc>
              </a:tr>
              <a:tr h="220661">
                <a:tc>
                  <a:txBody>
                    <a:bodyPr/>
                    <a:lstStyle/>
                    <a:p>
                      <a:pPr marL="0" marR="0" algn="ctr">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Verdana" panose="020B0604030504040204" pitchFamily="34" charset="0"/>
                        </a:rPr>
                        <a:t>6</a:t>
                      </a:r>
                      <a:endParaRPr lang="en-GB" sz="1100" dirty="0">
                        <a:effectLst/>
                        <a:latin typeface="Franklin Gothic Medium Cond" panose="020B0606030402020204" pitchFamily="34" charset="0"/>
                        <a:ea typeface="Verdana" panose="020B0604030504040204" pitchFamily="34" charset="0"/>
                      </a:endParaRPr>
                    </a:p>
                  </a:txBody>
                  <a:tcPr marL="48971" marR="48971" marT="0" marB="0" anchor="ctr">
                    <a:solidFill>
                      <a:schemeClr val="bg1">
                        <a:lumMod val="65000"/>
                      </a:schemeClr>
                    </a:solidFill>
                  </a:tcPr>
                </a:tc>
                <a:tc>
                  <a:txBody>
                    <a:bodyPr/>
                    <a:lstStyle/>
                    <a:p>
                      <a:pPr marL="0" marR="0">
                        <a:spcBef>
                          <a:spcPts val="0"/>
                        </a:spcBef>
                        <a:spcAft>
                          <a:spcPts val="0"/>
                        </a:spcAft>
                        <a:tabLst>
                          <a:tab pos="2880360" algn="ctr"/>
                          <a:tab pos="5760720" algn="r"/>
                          <a:tab pos="457200" algn="l"/>
                        </a:tabLst>
                      </a:pPr>
                      <a:r>
                        <a:rPr lang="en-GB" sz="1100" dirty="0" smtClean="0">
                          <a:effectLst/>
                          <a:latin typeface="Franklin Gothic Medium Cond" panose="020B0606030402020204" pitchFamily="34" charset="0"/>
                        </a:rPr>
                        <a:t>L3</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Times New Roman" panose="02020603050405020304" pitchFamily="18" charset="0"/>
                        </a:rPr>
                        <a:t>  3 FEB</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tabLst>
                          <a:tab pos="2880360" algn="ctr"/>
                          <a:tab pos="5760720" algn="r"/>
                          <a:tab pos="457200" algn="l"/>
                        </a:tabLst>
                      </a:pPr>
                      <a:r>
                        <a:rPr lang="en-GB" sz="1100">
                          <a:effectLst/>
                          <a:latin typeface="Franklin Gothic Medium Cond" panose="020B0606030402020204" pitchFamily="34" charset="0"/>
                        </a:rPr>
                        <a:t>13:15 – 15:00</a:t>
                      </a:r>
                      <a:endParaRPr lang="en-GB" sz="110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tab pos="2880360" algn="ctr"/>
                          <a:tab pos="5760720" algn="r"/>
                        </a:tabLst>
                        <a:defRPr/>
                      </a:pPr>
                      <a:r>
                        <a:rPr lang="en-US" sz="1100" dirty="0" smtClean="0">
                          <a:effectLst/>
                          <a:latin typeface="Franklin Gothic Medium Cond" panose="020B0606030402020204" pitchFamily="34" charset="0"/>
                        </a:rPr>
                        <a:t>Design Principles (Maintainability, Modifiability)</a:t>
                      </a:r>
                      <a:endParaRPr lang="en-GB" sz="1100" dirty="0" smtClean="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tabLst>
                          <a:tab pos="2880360" algn="ctr"/>
                          <a:tab pos="5760720" algn="r"/>
                          <a:tab pos="457200" algn="l"/>
                        </a:tabLst>
                      </a:pPr>
                      <a:r>
                        <a:rPr lang="en-GB" sz="1100" dirty="0" err="1">
                          <a:effectLst/>
                          <a:latin typeface="Franklin Gothic Medium Cond" panose="020B0606030402020204" pitchFamily="34" charset="0"/>
                        </a:rPr>
                        <a:t>Ch</a:t>
                      </a:r>
                      <a:r>
                        <a:rPr lang="en-GB" sz="1100" dirty="0">
                          <a:effectLst/>
                          <a:latin typeface="Franklin Gothic Medium Cond" panose="020B0606030402020204" pitchFamily="34" charset="0"/>
                        </a:rPr>
                        <a:t> </a:t>
                      </a:r>
                      <a:r>
                        <a:rPr lang="en-GB" sz="1100" dirty="0" smtClean="0">
                          <a:effectLst/>
                          <a:latin typeface="Franklin Gothic Medium Cond" panose="020B0606030402020204" pitchFamily="34" charset="0"/>
                        </a:rPr>
                        <a:t>7</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spcBef>
                          <a:spcPts val="0"/>
                        </a:spcBef>
                        <a:spcAft>
                          <a:spcPts val="0"/>
                        </a:spcAft>
                        <a:tabLst>
                          <a:tab pos="2880360" algn="ctr"/>
                          <a:tab pos="5760720" algn="r"/>
                          <a:tab pos="457200" algn="l"/>
                        </a:tabLst>
                      </a:pPr>
                      <a:r>
                        <a:rPr lang="en-GB" sz="1100" dirty="0">
                          <a:effectLst/>
                          <a:latin typeface="Franklin Gothic Medium Cond" panose="020B0606030402020204" pitchFamily="34" charset="0"/>
                        </a:rPr>
                        <a:t> </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r>
              <a:tr h="220661">
                <a:tc>
                  <a:txBody>
                    <a:bodyPr/>
                    <a:lstStyle/>
                    <a:p>
                      <a:pPr marL="0" marR="0" algn="ctr">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Verdana" panose="020B0604030504040204" pitchFamily="34" charset="0"/>
                        </a:rPr>
                        <a:t>6</a:t>
                      </a:r>
                      <a:endParaRPr lang="en-GB" sz="1100" dirty="0">
                        <a:effectLst/>
                        <a:latin typeface="Franklin Gothic Medium Cond" panose="020B0606030402020204" pitchFamily="34" charset="0"/>
                        <a:ea typeface="Verdana" panose="020B0604030504040204" pitchFamily="34" charset="0"/>
                      </a:endParaRPr>
                    </a:p>
                  </a:txBody>
                  <a:tcPr marL="48971" marR="48971" marT="0" marB="0" anchor="ctr">
                    <a:solidFill>
                      <a:schemeClr val="bg1">
                        <a:lumMod val="65000"/>
                      </a:schemeClr>
                    </a:solidFill>
                  </a:tcPr>
                </a:tc>
                <a:tc>
                  <a:txBody>
                    <a:bodyPr/>
                    <a:lstStyle/>
                    <a:p>
                      <a:pPr marL="0" marR="0" algn="r">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mn-ea"/>
                        </a:rPr>
                        <a:t>S3 </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tabLst>
                          <a:tab pos="2880360" algn="ctr"/>
                          <a:tab pos="5760720" algn="r"/>
                          <a:tab pos="457200" algn="l"/>
                        </a:tabLst>
                      </a:pPr>
                      <a:r>
                        <a:rPr lang="en-GB" sz="1100" dirty="0" smtClean="0">
                          <a:effectLst/>
                          <a:latin typeface="Franklin Gothic Medium Cond" panose="020B0606030402020204" pitchFamily="34" charset="0"/>
                        </a:rPr>
                        <a:t>  5 FEB</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solidFill>
                      <a:srgbClr val="E7F3F4"/>
                    </a:solidFill>
                  </a:tcPr>
                </a:tc>
                <a:tc>
                  <a:txBody>
                    <a:bodyPr/>
                    <a:lstStyle/>
                    <a:p>
                      <a:pPr marL="0" marR="0" algn="ctr">
                        <a:spcBef>
                          <a:spcPts val="0"/>
                        </a:spcBef>
                        <a:spcAft>
                          <a:spcPts val="0"/>
                        </a:spcAft>
                        <a:tabLst>
                          <a:tab pos="2880360" algn="ctr"/>
                          <a:tab pos="5760720" algn="r"/>
                          <a:tab pos="457200" algn="l"/>
                        </a:tabLst>
                      </a:pPr>
                      <a:r>
                        <a:rPr lang="en-GB" sz="1100" dirty="0" smtClean="0">
                          <a:effectLst/>
                          <a:latin typeface="Franklin Gothic Medium Cond" panose="020B0606030402020204" pitchFamily="34" charset="0"/>
                        </a:rPr>
                        <a:t>10:15 </a:t>
                      </a:r>
                      <a:r>
                        <a:rPr lang="en-GB" sz="1100" dirty="0">
                          <a:effectLst/>
                          <a:latin typeface="Franklin Gothic Medium Cond" panose="020B0606030402020204" pitchFamily="34" charset="0"/>
                        </a:rPr>
                        <a:t>– </a:t>
                      </a:r>
                      <a:r>
                        <a:rPr lang="en-GB" sz="1100" dirty="0" smtClean="0">
                          <a:effectLst/>
                          <a:latin typeface="Franklin Gothic Medium Cond" panose="020B0606030402020204" pitchFamily="34" charset="0"/>
                        </a:rPr>
                        <a:t>12:00</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solidFill>
                      <a:srgbClr val="E7F3F4"/>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r>
                        <a:rPr lang="en-GB" sz="1100" dirty="0" smtClean="0">
                          <a:effectLst/>
                          <a:latin typeface="Franklin Gothic Medium Cond" panose="020B0606030402020204" pitchFamily="34" charset="0"/>
                        </a:rPr>
                        <a:t>&lt;&lt; Supervision/Assignment&gt;&gt;</a:t>
                      </a:r>
                      <a:endParaRPr lang="en-GB" sz="1100" dirty="0" smtClean="0">
                        <a:effectLst/>
                        <a:latin typeface="Franklin Gothic Medium Cond" panose="020B0606030402020204" pitchFamily="34" charset="0"/>
                        <a:ea typeface="Times New Roman" panose="02020603050405020304" pitchFamily="18" charset="0"/>
                      </a:endParaRPr>
                    </a:p>
                  </a:txBody>
                  <a:tcPr marL="48971" marR="48971" marT="0" marB="0">
                    <a:solidFill>
                      <a:srgbClr val="E7F3F4"/>
                    </a:solidFill>
                  </a:tcPr>
                </a:tc>
                <a:tc>
                  <a:txBody>
                    <a:bodyPr/>
                    <a:lstStyle/>
                    <a:p>
                      <a:pPr marL="0" marR="0" algn="ctr">
                        <a:spcBef>
                          <a:spcPts val="0"/>
                        </a:spcBef>
                        <a:spcAft>
                          <a:spcPts val="0"/>
                        </a:spcAft>
                        <a:tabLst>
                          <a:tab pos="2880360" algn="ctr"/>
                          <a:tab pos="5760720" algn="r"/>
                          <a:tab pos="457200" algn="l"/>
                        </a:tabLst>
                      </a:pP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solidFill>
                      <a:srgbClr val="E7F3F4"/>
                    </a:solidFill>
                  </a:tcPr>
                </a:tc>
                <a:tc>
                  <a:txBody>
                    <a:bodyPr/>
                    <a:lstStyle/>
                    <a:p>
                      <a:pPr marL="0" marR="0">
                        <a:spcBef>
                          <a:spcPts val="0"/>
                        </a:spcBef>
                        <a:spcAft>
                          <a:spcPts val="0"/>
                        </a:spcAft>
                        <a:tabLst>
                          <a:tab pos="2880360" algn="ctr"/>
                          <a:tab pos="5760720" algn="r"/>
                          <a:tab pos="457200" algn="l"/>
                        </a:tabLst>
                      </a:pPr>
                      <a:r>
                        <a:rPr lang="en-GB" sz="1100" dirty="0">
                          <a:effectLst/>
                          <a:latin typeface="Franklin Gothic Medium Cond" panose="020B0606030402020204" pitchFamily="34" charset="0"/>
                        </a:rPr>
                        <a:t> </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solidFill>
                      <a:srgbClr val="E7F3F4"/>
                    </a:solidFill>
                  </a:tcPr>
                </a:tc>
              </a:tr>
              <a:tr h="220661">
                <a:tc>
                  <a:txBody>
                    <a:bodyPr/>
                    <a:lstStyle/>
                    <a:p>
                      <a:pPr marL="0" marR="0" algn="ctr">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Verdana" panose="020B0604030504040204" pitchFamily="34" charset="0"/>
                        </a:rPr>
                        <a:t>6</a:t>
                      </a:r>
                      <a:endParaRPr lang="en-GB" sz="1100" dirty="0">
                        <a:effectLst/>
                        <a:latin typeface="Franklin Gothic Medium Cond" panose="020B0606030402020204" pitchFamily="34" charset="0"/>
                        <a:ea typeface="Verdana" panose="020B0604030504040204" pitchFamily="34" charset="0"/>
                      </a:endParaRPr>
                    </a:p>
                  </a:txBody>
                  <a:tcPr marL="48971" marR="48971" marT="0" marB="0" anchor="ctr">
                    <a:solidFill>
                      <a:schemeClr val="bg1">
                        <a:lumMod val="65000"/>
                      </a:schemeClr>
                    </a:solidFill>
                  </a:tcPr>
                </a:tc>
                <a:tc>
                  <a:txBody>
                    <a:bodyPr/>
                    <a:lstStyle/>
                    <a:p>
                      <a:pPr marL="0" marR="0" algn="l">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Times New Roman" panose="02020603050405020304" pitchFamily="18" charset="0"/>
                        </a:rPr>
                        <a:t>L4</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tabLst>
                          <a:tab pos="2880360" algn="ctr"/>
                          <a:tab pos="5760720" algn="r"/>
                          <a:tab pos="457200" algn="l"/>
                        </a:tabLst>
                      </a:pPr>
                      <a:r>
                        <a:rPr lang="en-GB" sz="1100" dirty="0" smtClean="0">
                          <a:effectLst/>
                          <a:latin typeface="Franklin Gothic Medium Cond" panose="020B0606030402020204" pitchFamily="34" charset="0"/>
                        </a:rPr>
                        <a:t>  6 FEB</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solidFill>
                      <a:srgbClr val="F3F9FA"/>
                    </a:solidFill>
                  </a:tcPr>
                </a:tc>
                <a:tc>
                  <a:txBody>
                    <a:bodyPr/>
                    <a:lstStyle/>
                    <a:p>
                      <a:pPr marL="0" marR="0" algn="ctr">
                        <a:spcBef>
                          <a:spcPts val="0"/>
                        </a:spcBef>
                        <a:spcAft>
                          <a:spcPts val="0"/>
                        </a:spcAft>
                        <a:tabLst>
                          <a:tab pos="2880360" algn="ctr"/>
                          <a:tab pos="5760720" algn="r"/>
                          <a:tab pos="457200" algn="l"/>
                        </a:tabLst>
                      </a:pPr>
                      <a:r>
                        <a:rPr lang="en-GB" sz="1100" dirty="0" smtClean="0">
                          <a:effectLst/>
                          <a:latin typeface="Franklin Gothic Medium Cond" panose="020B0606030402020204" pitchFamily="34" charset="0"/>
                        </a:rPr>
                        <a:t>13:15 </a:t>
                      </a:r>
                      <a:r>
                        <a:rPr lang="en-GB" sz="1100" dirty="0">
                          <a:effectLst/>
                          <a:latin typeface="Franklin Gothic Medium Cond" panose="020B0606030402020204" pitchFamily="34" charset="0"/>
                        </a:rPr>
                        <a:t>– </a:t>
                      </a:r>
                      <a:r>
                        <a:rPr lang="en-GB" sz="1100" dirty="0" smtClean="0">
                          <a:effectLst/>
                          <a:latin typeface="Franklin Gothic Medium Cond" panose="020B0606030402020204" pitchFamily="34" charset="0"/>
                        </a:rPr>
                        <a:t>15:00</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solidFill>
                      <a:srgbClr val="F3F9FA"/>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r>
                        <a:rPr lang="en-GB" sz="1100" dirty="0" smtClean="0">
                          <a:effectLst/>
                          <a:latin typeface="Franklin Gothic Medium Cond" panose="020B0606030402020204" pitchFamily="34" charset="0"/>
                        </a:rPr>
                        <a:t>Architectural Styles 1: Client-Server</a:t>
                      </a:r>
                      <a:endParaRPr lang="en-GB" sz="1100" dirty="0" smtClean="0">
                        <a:effectLst/>
                        <a:latin typeface="Franklin Gothic Medium Cond" panose="020B0606030402020204" pitchFamily="34" charset="0"/>
                        <a:ea typeface="Times New Roman" panose="02020603050405020304" pitchFamily="18" charset="0"/>
                      </a:endParaRPr>
                    </a:p>
                  </a:txBody>
                  <a:tcPr marL="48971" marR="48971" marT="0" marB="0">
                    <a:solidFill>
                      <a:srgbClr val="F3F9FA"/>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r>
                        <a:rPr lang="en-GB" sz="1100" dirty="0">
                          <a:effectLst/>
                          <a:latin typeface="Franklin Gothic Medium Cond" panose="020B0606030402020204" pitchFamily="34" charset="0"/>
                        </a:rPr>
                        <a:t> </a:t>
                      </a:r>
                      <a:r>
                        <a:rPr lang="en-GB" sz="1100" dirty="0" err="1" smtClean="0">
                          <a:effectLst/>
                          <a:latin typeface="Franklin Gothic Medium Cond" panose="020B0606030402020204" pitchFamily="34" charset="0"/>
                        </a:rPr>
                        <a:t>Ch</a:t>
                      </a:r>
                      <a:r>
                        <a:rPr lang="en-GB" sz="1100" dirty="0" smtClean="0">
                          <a:effectLst/>
                          <a:latin typeface="Franklin Gothic Medium Cond" panose="020B0606030402020204" pitchFamily="34" charset="0"/>
                        </a:rPr>
                        <a:t> 13</a:t>
                      </a:r>
                      <a:endParaRPr lang="en-GB" sz="1100" dirty="0" smtClean="0">
                        <a:effectLst/>
                        <a:latin typeface="Franklin Gothic Medium Cond" panose="020B0606030402020204" pitchFamily="34" charset="0"/>
                        <a:ea typeface="Times New Roman" panose="02020603050405020304" pitchFamily="18" charset="0"/>
                      </a:endParaRPr>
                    </a:p>
                  </a:txBody>
                  <a:tcPr marL="48971" marR="48971" marT="0" marB="0">
                    <a:solidFill>
                      <a:srgbClr val="F3F9FA"/>
                    </a:solidFill>
                  </a:tcPr>
                </a:tc>
                <a:tc>
                  <a:txBody>
                    <a:bodyPr/>
                    <a:lstStyle/>
                    <a:p>
                      <a:pPr marL="0" marR="0">
                        <a:spcBef>
                          <a:spcPts val="0"/>
                        </a:spcBef>
                        <a:spcAft>
                          <a:spcPts val="0"/>
                        </a:spcAft>
                        <a:tabLst>
                          <a:tab pos="2880360" algn="ctr"/>
                          <a:tab pos="5760720" algn="r"/>
                          <a:tab pos="457200" algn="l"/>
                        </a:tabLst>
                      </a:pPr>
                      <a:r>
                        <a:rPr lang="en-GB" sz="1100" dirty="0">
                          <a:effectLst/>
                          <a:latin typeface="Franklin Gothic Medium Cond" panose="020B0606030402020204" pitchFamily="34" charset="0"/>
                        </a:rPr>
                        <a:t> </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solidFill>
                      <a:srgbClr val="F3F9FA"/>
                    </a:solidFill>
                  </a:tcPr>
                </a:tc>
              </a:tr>
              <a:tr h="220661">
                <a:tc>
                  <a:txBody>
                    <a:bodyPr/>
                    <a:lstStyle/>
                    <a:p>
                      <a:pPr marL="0" marR="0" algn="ctr">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Verdana" panose="020B0604030504040204" pitchFamily="34" charset="0"/>
                        </a:rPr>
                        <a:t>7</a:t>
                      </a:r>
                      <a:endParaRPr lang="en-GB" sz="1100" dirty="0">
                        <a:effectLst/>
                        <a:latin typeface="Franklin Gothic Medium Cond" panose="020B0606030402020204" pitchFamily="34" charset="0"/>
                        <a:ea typeface="Verdana" panose="020B0604030504040204" pitchFamily="34" charset="0"/>
                      </a:endParaRPr>
                    </a:p>
                  </a:txBody>
                  <a:tcPr marL="48971" marR="48971" marT="0" marB="0" anchor="ctr">
                    <a:solidFill>
                      <a:schemeClr val="bg1">
                        <a:lumMod val="50000"/>
                      </a:schemeClr>
                    </a:solidFill>
                  </a:tcPr>
                </a:tc>
                <a:tc>
                  <a:txBody>
                    <a:bodyPr/>
                    <a:lstStyle/>
                    <a:p>
                      <a:pPr marL="0" marR="0">
                        <a:spcBef>
                          <a:spcPts val="0"/>
                        </a:spcBef>
                        <a:spcAft>
                          <a:spcPts val="0"/>
                        </a:spcAft>
                        <a:tabLst>
                          <a:tab pos="2880360" algn="ctr"/>
                          <a:tab pos="5760720" algn="r"/>
                          <a:tab pos="457200" algn="l"/>
                        </a:tabLst>
                      </a:pPr>
                      <a:r>
                        <a:rPr lang="en-GB" sz="1100" dirty="0" smtClean="0">
                          <a:effectLst/>
                          <a:latin typeface="Franklin Gothic Medium Cond" panose="020B0606030402020204" pitchFamily="34" charset="0"/>
                        </a:rPr>
                        <a:t>L5</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Times New Roman" panose="02020603050405020304" pitchFamily="18" charset="0"/>
                        </a:rPr>
                        <a:t>10 FEB</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tabLst>
                          <a:tab pos="2880360" algn="ctr"/>
                          <a:tab pos="5760720" algn="r"/>
                          <a:tab pos="457200" algn="l"/>
                        </a:tabLst>
                      </a:pPr>
                      <a:r>
                        <a:rPr lang="en-GB" sz="1100">
                          <a:effectLst/>
                          <a:latin typeface="Franklin Gothic Medium Cond" panose="020B0606030402020204" pitchFamily="34" charset="0"/>
                        </a:rPr>
                        <a:t>13:15 – 15:00</a:t>
                      </a:r>
                      <a:endParaRPr lang="en-GB" sz="110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r>
                        <a:rPr lang="en-GB" sz="1100" dirty="0" smtClean="0">
                          <a:effectLst/>
                          <a:latin typeface="Franklin Gothic Medium Cond" panose="020B0606030402020204" pitchFamily="34" charset="0"/>
                        </a:rPr>
                        <a:t>Technical Debt</a:t>
                      </a:r>
                      <a:endParaRPr lang="en-GB" sz="1100" b="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tabLst>
                          <a:tab pos="2880360" algn="ctr"/>
                          <a:tab pos="5760720" algn="r"/>
                          <a:tab pos="457200" algn="l"/>
                        </a:tabLst>
                      </a:pP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spcBef>
                          <a:spcPts val="0"/>
                        </a:spcBef>
                        <a:spcAft>
                          <a:spcPts val="0"/>
                        </a:spcAft>
                        <a:tabLst>
                          <a:tab pos="2880360" algn="ctr"/>
                          <a:tab pos="5760720" algn="r"/>
                          <a:tab pos="457200" algn="l"/>
                        </a:tabLst>
                      </a:pPr>
                      <a:r>
                        <a:rPr lang="en-US" sz="1100" dirty="0" err="1" smtClean="0">
                          <a:effectLst/>
                          <a:latin typeface="Franklin Gothic Medium Cond" panose="020B0606030402020204" pitchFamily="34" charset="0"/>
                          <a:ea typeface="Times New Roman" panose="02020603050405020304" pitchFamily="18" charset="0"/>
                        </a:rPr>
                        <a:t>Terese</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r>
              <a:tr h="220661">
                <a:tc>
                  <a:txBody>
                    <a:bodyPr/>
                    <a:lstStyle/>
                    <a:p>
                      <a:pPr marL="0" marR="0" algn="ctr">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Verdana" panose="020B0604030504040204" pitchFamily="34" charset="0"/>
                        </a:rPr>
                        <a:t>7</a:t>
                      </a:r>
                      <a:endParaRPr lang="en-GB" sz="1100" dirty="0">
                        <a:effectLst/>
                        <a:latin typeface="Franklin Gothic Medium Cond" panose="020B0606030402020204" pitchFamily="34" charset="0"/>
                        <a:ea typeface="Verdana" panose="020B0604030504040204" pitchFamily="34" charset="0"/>
                      </a:endParaRPr>
                    </a:p>
                  </a:txBody>
                  <a:tcPr marL="48971" marR="48971" marT="0" marB="0" anchor="ctr">
                    <a:solidFill>
                      <a:schemeClr val="bg1">
                        <a:lumMod val="50000"/>
                      </a:schemeClr>
                    </a:solidFill>
                  </a:tcPr>
                </a:tc>
                <a:tc>
                  <a:txBody>
                    <a:bodyPr/>
                    <a:lstStyle/>
                    <a:p>
                      <a:pPr marL="0" marR="0" algn="r">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mn-ea"/>
                        </a:rPr>
                        <a:t>S4</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Times New Roman" panose="02020603050405020304" pitchFamily="18" charset="0"/>
                        </a:rPr>
                        <a:t>12 FEB</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pPr>
                      <a:r>
                        <a:rPr lang="en-GB" sz="1100" dirty="0" smtClean="0">
                          <a:effectLst/>
                          <a:latin typeface="Franklin Gothic Medium Cond" panose="020B0606030402020204" pitchFamily="34" charset="0"/>
                        </a:rPr>
                        <a:t>10:15 </a:t>
                      </a:r>
                      <a:r>
                        <a:rPr lang="en-GB" sz="1100" dirty="0">
                          <a:effectLst/>
                          <a:latin typeface="Franklin Gothic Medium Cond" panose="020B0606030402020204" pitchFamily="34" charset="0"/>
                        </a:rPr>
                        <a:t>– </a:t>
                      </a:r>
                      <a:r>
                        <a:rPr lang="en-GB" sz="1100" dirty="0" smtClean="0">
                          <a:effectLst/>
                          <a:latin typeface="Franklin Gothic Medium Cond" panose="020B0606030402020204" pitchFamily="34" charset="0"/>
                        </a:rPr>
                        <a:t>12:00</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lvl="0" indent="0" algn="r"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r>
                        <a:rPr lang="en-GB" sz="1100" dirty="0" smtClean="0">
                          <a:effectLst/>
                          <a:latin typeface="Franklin Gothic Medium Cond" panose="020B0606030402020204" pitchFamily="34" charset="0"/>
                        </a:rPr>
                        <a:t>&lt;&lt; Supervision/Assignment&gt;&gt;</a:t>
                      </a:r>
                      <a:endParaRPr lang="en-GB" sz="1100" dirty="0" smtClean="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tabLst>
                          <a:tab pos="2880360" algn="ctr"/>
                          <a:tab pos="5760720" algn="r"/>
                          <a:tab pos="457200" algn="l"/>
                        </a:tabLst>
                      </a:pP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spcBef>
                          <a:spcPts val="0"/>
                        </a:spcBef>
                        <a:spcAft>
                          <a:spcPts val="0"/>
                        </a:spcAft>
                        <a:tabLst>
                          <a:tab pos="2880360" algn="ctr"/>
                          <a:tab pos="5760720" algn="r"/>
                          <a:tab pos="457200" algn="l"/>
                        </a:tabLst>
                      </a:pP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r>
              <a:tr h="441322">
                <a:tc>
                  <a:txBody>
                    <a:bodyPr/>
                    <a:lstStyle/>
                    <a:p>
                      <a:pPr marL="0" marR="0" algn="ctr">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Verdana" panose="020B0604030504040204" pitchFamily="34" charset="0"/>
                        </a:rPr>
                        <a:t>7</a:t>
                      </a:r>
                      <a:endParaRPr lang="en-GB" sz="1100" dirty="0">
                        <a:effectLst/>
                        <a:latin typeface="Franklin Gothic Medium Cond" panose="020B0606030402020204" pitchFamily="34" charset="0"/>
                        <a:ea typeface="Verdana" panose="020B0604030504040204" pitchFamily="34" charset="0"/>
                      </a:endParaRPr>
                    </a:p>
                  </a:txBody>
                  <a:tcPr marL="48971" marR="48971" marT="0" marB="0" anchor="ctr">
                    <a:solidFill>
                      <a:schemeClr val="bg1">
                        <a:lumMod val="50000"/>
                      </a:schemeClr>
                    </a:solidFill>
                  </a:tcPr>
                </a:tc>
                <a:tc>
                  <a:txBody>
                    <a:bodyPr/>
                    <a:lstStyle/>
                    <a:p>
                      <a:pPr marL="0" marR="0" algn="l">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mn-ea"/>
                        </a:rPr>
                        <a:t>L6</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Times New Roman" panose="02020603050405020304" pitchFamily="18" charset="0"/>
                        </a:rPr>
                        <a:t>13 FEB</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pPr>
                      <a:r>
                        <a:rPr lang="en-GB" sz="1100" dirty="0">
                          <a:effectLst/>
                          <a:latin typeface="Franklin Gothic Medium Cond" panose="020B0606030402020204" pitchFamily="34" charset="0"/>
                        </a:rPr>
                        <a:t>10:15 – </a:t>
                      </a:r>
                      <a:r>
                        <a:rPr lang="en-GB" sz="1100" dirty="0" smtClean="0">
                          <a:effectLst/>
                          <a:latin typeface="Franklin Gothic Medium Cond" panose="020B0606030402020204" pitchFamily="34" charset="0"/>
                        </a:rPr>
                        <a:t>12:00</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r>
                        <a:rPr lang="en-GB" sz="1100" dirty="0" smtClean="0">
                          <a:effectLst/>
                          <a:latin typeface="Franklin Gothic Medium Cond" panose="020B0606030402020204" pitchFamily="34" charset="0"/>
                        </a:rPr>
                        <a:t>Architectural Styles 2: </a:t>
                      </a:r>
                      <a:r>
                        <a:rPr lang="en-GB" sz="1100" dirty="0" err="1" smtClean="0">
                          <a:effectLst/>
                          <a:latin typeface="Franklin Gothic Medium Cond" panose="020B0606030402020204" pitchFamily="34" charset="0"/>
                        </a:rPr>
                        <a:t>Pipe&amp;Filter</a:t>
                      </a:r>
                      <a:r>
                        <a:rPr lang="en-GB" sz="1100" baseline="0" dirty="0" smtClean="0">
                          <a:effectLst/>
                          <a:latin typeface="Franklin Gothic Medium Cond" panose="020B0606030402020204" pitchFamily="34" charset="0"/>
                        </a:rPr>
                        <a:t> and </a:t>
                      </a:r>
                      <a:r>
                        <a:rPr lang="en-GB" sz="1100" baseline="0" dirty="0" err="1" smtClean="0">
                          <a:effectLst/>
                          <a:latin typeface="Franklin Gothic Medium Cond" panose="020B0606030402020204" pitchFamily="34" charset="0"/>
                        </a:rPr>
                        <a:t>Publ-Subscr</a:t>
                      </a:r>
                      <a:endParaRPr lang="en-GB" sz="1100" dirty="0" smtClean="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lvl="0" indent="0" algn="ctr"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r>
                        <a:rPr lang="en-GB" sz="1100" dirty="0">
                          <a:effectLst/>
                          <a:latin typeface="Franklin Gothic Medium Cond" panose="020B0606030402020204" pitchFamily="34" charset="0"/>
                        </a:rPr>
                        <a:t> </a:t>
                      </a:r>
                      <a:r>
                        <a:rPr lang="en-GB" sz="1100" dirty="0" err="1" smtClean="0">
                          <a:effectLst/>
                          <a:latin typeface="Franklin Gothic Medium Cond" panose="020B0606030402020204" pitchFamily="34" charset="0"/>
                        </a:rPr>
                        <a:t>Ch</a:t>
                      </a:r>
                      <a:r>
                        <a:rPr lang="en-GB" sz="1100" dirty="0" smtClean="0">
                          <a:effectLst/>
                          <a:latin typeface="Franklin Gothic Medium Cond" panose="020B0606030402020204" pitchFamily="34" charset="0"/>
                        </a:rPr>
                        <a:t> 13</a:t>
                      </a:r>
                      <a:endParaRPr lang="en-GB" sz="1100" dirty="0" smtClean="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spcBef>
                          <a:spcPts val="0"/>
                        </a:spcBef>
                        <a:spcAft>
                          <a:spcPts val="0"/>
                        </a:spcAft>
                        <a:tabLst>
                          <a:tab pos="2880360" algn="ctr"/>
                          <a:tab pos="5760720" algn="r"/>
                          <a:tab pos="457200" algn="l"/>
                        </a:tabLst>
                      </a:pP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r>
              <a:tr h="441322">
                <a:tc>
                  <a:txBody>
                    <a:bodyPr/>
                    <a:lstStyle/>
                    <a:p>
                      <a:pPr marL="0" marR="0" algn="ctr">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Verdana" panose="020B0604030504040204" pitchFamily="34" charset="0"/>
                        </a:rPr>
                        <a:t>8</a:t>
                      </a:r>
                      <a:endParaRPr lang="en-GB" sz="1100" dirty="0">
                        <a:effectLst/>
                        <a:latin typeface="Franklin Gothic Medium Cond" panose="020B0606030402020204" pitchFamily="34" charset="0"/>
                        <a:ea typeface="Verdana" panose="020B0604030504040204" pitchFamily="34" charset="0"/>
                      </a:endParaRPr>
                    </a:p>
                  </a:txBody>
                  <a:tcPr marL="48971" marR="48971" marT="0" marB="0" anchor="ctr">
                    <a:solidFill>
                      <a:schemeClr val="bg1">
                        <a:lumMod val="65000"/>
                      </a:schemeClr>
                    </a:solidFill>
                  </a:tcPr>
                </a:tc>
                <a:tc>
                  <a:txBody>
                    <a:bodyPr/>
                    <a:lstStyle/>
                    <a:p>
                      <a:r>
                        <a:rPr lang="en-US" sz="1100" dirty="0" smtClean="0">
                          <a:latin typeface="Franklin Gothic Medium Cond" panose="020B0606030402020204" pitchFamily="34" charset="0"/>
                        </a:rPr>
                        <a:t>L7</a:t>
                      </a:r>
                      <a:endParaRPr lang="en-GB" sz="1100" dirty="0">
                        <a:latin typeface="Franklin Gothic Medium Cond" panose="020B0606030402020204" pitchFamily="34" charset="0"/>
                      </a:endParaRPr>
                    </a:p>
                  </a:txBody>
                  <a:tcPr marL="48971" marR="48971" marT="0" marB="0"/>
                </a:tc>
                <a:tc>
                  <a:txBody>
                    <a:bodyPr/>
                    <a:lstStyle/>
                    <a:p>
                      <a:pPr marL="0" marR="0" lvl="0" indent="0" algn="ctr"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r>
                        <a:rPr lang="en-US" sz="1100" dirty="0" smtClean="0">
                          <a:latin typeface="Franklin Gothic Medium Cond" panose="020B0606030402020204" pitchFamily="34" charset="0"/>
                        </a:rPr>
                        <a:t>17 FEB</a:t>
                      </a:r>
                      <a:endParaRPr lang="en-GB" sz="1100" dirty="0">
                        <a:latin typeface="Franklin Gothic Medium Cond" panose="020B0606030402020204" pitchFamily="34" charset="0"/>
                      </a:endParaRPr>
                    </a:p>
                  </a:txBody>
                  <a:tcPr marL="48971" marR="48971" marT="0" marB="0"/>
                </a:tc>
                <a:tc>
                  <a:txBody>
                    <a:bodyPr/>
                    <a:lstStyle/>
                    <a:p>
                      <a:pPr algn="ctr"/>
                      <a:r>
                        <a:rPr lang="en-US" sz="1100" dirty="0" smtClean="0">
                          <a:latin typeface="Franklin Gothic Medium Cond" panose="020B0606030402020204" pitchFamily="34" charset="0"/>
                        </a:rPr>
                        <a:t>13:15</a:t>
                      </a:r>
                      <a:r>
                        <a:rPr lang="en-US" sz="1100" baseline="0" dirty="0" smtClean="0">
                          <a:latin typeface="Franklin Gothic Medium Cond" panose="020B0606030402020204" pitchFamily="34" charset="0"/>
                        </a:rPr>
                        <a:t> – 15:00</a:t>
                      </a:r>
                      <a:endParaRPr lang="en-GB" sz="1100" dirty="0">
                        <a:latin typeface="Franklin Gothic Medium Cond" panose="020B0606030402020204" pitchFamily="34" charset="0"/>
                      </a:endParaRPr>
                    </a:p>
                  </a:txBody>
                  <a:tcPr marL="48971" marR="48971" marT="0" marB="0"/>
                </a:tc>
                <a:tc>
                  <a:txBody>
                    <a:bodyPr/>
                    <a:lstStyle/>
                    <a:p>
                      <a:pPr marL="0" marR="0" algn="l">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Times New Roman" panose="02020603050405020304" pitchFamily="18" charset="0"/>
                        </a:rPr>
                        <a:t>Architectural</a:t>
                      </a:r>
                      <a:r>
                        <a:rPr lang="en-US" sz="1100" baseline="0" dirty="0" smtClean="0">
                          <a:effectLst/>
                          <a:latin typeface="Franklin Gothic Medium Cond" panose="020B0606030402020204" pitchFamily="34" charset="0"/>
                          <a:ea typeface="Times New Roman" panose="02020603050405020304" pitchFamily="18" charset="0"/>
                        </a:rPr>
                        <a:t> </a:t>
                      </a:r>
                      <a:r>
                        <a:rPr lang="en-US" sz="1100" dirty="0" smtClean="0">
                          <a:effectLst/>
                          <a:latin typeface="Franklin Gothic Medium Cond" panose="020B0606030402020204" pitchFamily="34" charset="0"/>
                          <a:ea typeface="Times New Roman" panose="02020603050405020304" pitchFamily="18" charset="0"/>
                        </a:rPr>
                        <a:t>Styles 3:</a:t>
                      </a:r>
                      <a:r>
                        <a:rPr lang="en-US" sz="1100" baseline="0" dirty="0" smtClean="0">
                          <a:effectLst/>
                          <a:latin typeface="Franklin Gothic Medium Cond" panose="020B0606030402020204" pitchFamily="34" charset="0"/>
                          <a:ea typeface="Times New Roman" panose="02020603050405020304" pitchFamily="18" charset="0"/>
                        </a:rPr>
                        <a:t> Blackboard</a:t>
                      </a:r>
                      <a:br>
                        <a:rPr lang="en-US" sz="1100" baseline="0" dirty="0" smtClean="0">
                          <a:effectLst/>
                          <a:latin typeface="Franklin Gothic Medium Cond" panose="020B0606030402020204" pitchFamily="34" charset="0"/>
                          <a:ea typeface="Times New Roman" panose="02020603050405020304" pitchFamily="18" charset="0"/>
                        </a:rPr>
                      </a:br>
                      <a:r>
                        <a:rPr lang="en-US" sz="1100" baseline="0" dirty="0" smtClean="0">
                          <a:effectLst/>
                          <a:latin typeface="Franklin Gothic Medium Cond" panose="020B0606030402020204" pitchFamily="34" charset="0"/>
                          <a:ea typeface="Times New Roman" panose="02020603050405020304" pitchFamily="18" charset="0"/>
                        </a:rPr>
                        <a:t>&amp; </a:t>
                      </a:r>
                      <a:r>
                        <a:rPr lang="en-US" sz="1100" dirty="0" smtClean="0">
                          <a:effectLst/>
                          <a:latin typeface="Franklin Gothic Medium Cond" panose="020B0606030402020204" pitchFamily="34" charset="0"/>
                          <a:ea typeface="Times New Roman" panose="02020603050405020304" pitchFamily="18" charset="0"/>
                        </a:rPr>
                        <a:t>Performance – Analysis &amp; Tactics</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tabLst>
                          <a:tab pos="2880360" algn="ctr"/>
                          <a:tab pos="5760720" algn="r"/>
                          <a:tab pos="457200" algn="l"/>
                        </a:tabLst>
                      </a:pPr>
                      <a:r>
                        <a:rPr lang="en-GB" sz="1100" dirty="0">
                          <a:effectLst/>
                          <a:latin typeface="Franklin Gothic Medium Cond" panose="020B0606030402020204" pitchFamily="34" charset="0"/>
                        </a:rPr>
                        <a:t> </a:t>
                      </a:r>
                      <a:r>
                        <a:rPr lang="en-GB" sz="1100" dirty="0" err="1" smtClean="0">
                          <a:effectLst/>
                          <a:latin typeface="Franklin Gothic Medium Cond" panose="020B0606030402020204" pitchFamily="34" charset="0"/>
                        </a:rPr>
                        <a:t>Ch</a:t>
                      </a:r>
                      <a:r>
                        <a:rPr lang="en-GB" sz="1100" dirty="0" smtClean="0">
                          <a:effectLst/>
                          <a:latin typeface="Franklin Gothic Medium Cond" panose="020B0606030402020204" pitchFamily="34" charset="0"/>
                        </a:rPr>
                        <a:t> 8 + paper</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endParaRPr lang="en-GB" sz="1100" dirty="0">
                        <a:latin typeface="Franklin Gothic Medium Cond" panose="020B0606030402020204" pitchFamily="34" charset="0"/>
                      </a:endParaRPr>
                    </a:p>
                  </a:txBody>
                  <a:tcPr marL="48971" marR="48971" marT="0" marB="0"/>
                </a:tc>
              </a:tr>
              <a:tr h="220661">
                <a:tc>
                  <a:txBody>
                    <a:bodyPr/>
                    <a:lstStyle/>
                    <a:p>
                      <a:pPr marL="0" marR="0" algn="ctr">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Verdana" panose="020B0604030504040204" pitchFamily="34" charset="0"/>
                        </a:rPr>
                        <a:t>8</a:t>
                      </a:r>
                      <a:endParaRPr lang="en-GB" sz="1100" dirty="0">
                        <a:effectLst/>
                        <a:latin typeface="Franklin Gothic Medium Cond" panose="020B0606030402020204" pitchFamily="34" charset="0"/>
                        <a:ea typeface="Verdana" panose="020B0604030504040204" pitchFamily="34" charset="0"/>
                      </a:endParaRPr>
                    </a:p>
                  </a:txBody>
                  <a:tcPr marL="48971" marR="48971" marT="0" marB="0" anchor="ctr">
                    <a:solidFill>
                      <a:schemeClr val="bg1">
                        <a:lumMod val="65000"/>
                      </a:schemeClr>
                    </a:solidFill>
                  </a:tcPr>
                </a:tc>
                <a:tc>
                  <a:txBody>
                    <a:bodyPr/>
                    <a:lstStyle/>
                    <a:p>
                      <a:pPr marL="0" marR="0" algn="r">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mn-ea"/>
                        </a:rPr>
                        <a:t>S5</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Times New Roman" panose="02020603050405020304" pitchFamily="18" charset="0"/>
                        </a:rPr>
                        <a:t>19 FEB</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pPr>
                      <a:r>
                        <a:rPr lang="en-GB" sz="1100" dirty="0" smtClean="0">
                          <a:effectLst/>
                          <a:latin typeface="Franklin Gothic Medium Cond" panose="020B0606030402020204" pitchFamily="34" charset="0"/>
                        </a:rPr>
                        <a:t>10:15 </a:t>
                      </a:r>
                      <a:r>
                        <a:rPr lang="en-GB" sz="1100" dirty="0">
                          <a:effectLst/>
                          <a:latin typeface="Franklin Gothic Medium Cond" panose="020B0606030402020204" pitchFamily="34" charset="0"/>
                        </a:rPr>
                        <a:t>– </a:t>
                      </a:r>
                      <a:r>
                        <a:rPr lang="en-GB" sz="1100" dirty="0" smtClean="0">
                          <a:effectLst/>
                          <a:latin typeface="Franklin Gothic Medium Cond" panose="020B0606030402020204" pitchFamily="34" charset="0"/>
                        </a:rPr>
                        <a:t>12:00</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lvl="0" indent="0" algn="r" defTabSz="457200" rtl="0" eaLnBrk="1" fontAlgn="auto" latinLnBrk="0" hangingPunct="1">
                        <a:lnSpc>
                          <a:spcPct val="100000"/>
                        </a:lnSpc>
                        <a:spcBef>
                          <a:spcPts val="0"/>
                        </a:spcBef>
                        <a:spcAft>
                          <a:spcPts val="0"/>
                        </a:spcAft>
                        <a:buClrTx/>
                        <a:buSzTx/>
                        <a:buFontTx/>
                        <a:buNone/>
                        <a:tabLst>
                          <a:tab pos="2880360" algn="ctr"/>
                          <a:tab pos="5760720" algn="r"/>
                        </a:tabLst>
                        <a:defRPr/>
                      </a:pPr>
                      <a:r>
                        <a:rPr lang="en-GB" sz="1100" dirty="0" smtClean="0">
                          <a:effectLst/>
                          <a:latin typeface="Franklin Gothic Medium Cond" panose="020B0606030402020204" pitchFamily="34" charset="0"/>
                        </a:rPr>
                        <a:t>&lt;&lt; Supervision/Assignment&gt;&gt;</a:t>
                      </a:r>
                      <a:endParaRPr lang="en-GB" sz="1100" dirty="0" smtClean="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tabLst>
                          <a:tab pos="2880360" algn="ctr"/>
                          <a:tab pos="5760720" algn="r"/>
                          <a:tab pos="457200" algn="l"/>
                        </a:tabLst>
                      </a:pP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spcBef>
                          <a:spcPts val="0"/>
                        </a:spcBef>
                        <a:spcAft>
                          <a:spcPts val="0"/>
                        </a:spcAft>
                        <a:tabLst>
                          <a:tab pos="2880360" algn="ctr"/>
                          <a:tab pos="5760720" algn="r"/>
                          <a:tab pos="457200" algn="l"/>
                        </a:tabLst>
                      </a:pP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r>
              <a:tr h="441322">
                <a:tc>
                  <a:txBody>
                    <a:bodyPr/>
                    <a:lstStyle/>
                    <a:p>
                      <a:pPr marL="0" marR="0" algn="ctr">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Verdana" panose="020B0604030504040204" pitchFamily="34" charset="0"/>
                        </a:rPr>
                        <a:t>8</a:t>
                      </a:r>
                      <a:endParaRPr lang="en-GB" sz="1100" dirty="0">
                        <a:effectLst/>
                        <a:latin typeface="Franklin Gothic Medium Cond" panose="020B0606030402020204" pitchFamily="34" charset="0"/>
                        <a:ea typeface="Verdana" panose="020B0604030504040204" pitchFamily="34" charset="0"/>
                      </a:endParaRPr>
                    </a:p>
                  </a:txBody>
                  <a:tcPr marL="48971" marR="48971" marT="0" marB="0" anchor="ctr">
                    <a:solidFill>
                      <a:schemeClr val="bg1">
                        <a:lumMod val="65000"/>
                      </a:schemeClr>
                    </a:solidFill>
                  </a:tcPr>
                </a:tc>
                <a:tc>
                  <a:txBody>
                    <a:bodyPr/>
                    <a:lstStyle/>
                    <a:p>
                      <a:pPr marL="0" marR="0" algn="l">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mn-ea"/>
                        </a:rPr>
                        <a:t>L8</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Times New Roman" panose="02020603050405020304" pitchFamily="18" charset="0"/>
                        </a:rPr>
                        <a:t>20 FEB</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pPr>
                      <a:r>
                        <a:rPr lang="en-GB" sz="1100" dirty="0">
                          <a:effectLst/>
                          <a:latin typeface="Franklin Gothic Medium Cond" panose="020B0606030402020204" pitchFamily="34" charset="0"/>
                        </a:rPr>
                        <a:t>10:15 – 12:00</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l">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Times New Roman" panose="02020603050405020304" pitchFamily="18" charset="0"/>
                        </a:rPr>
                        <a:t>Reliability</a:t>
                      </a:r>
                      <a:r>
                        <a:rPr lang="en-US" sz="1100" baseline="0" dirty="0" smtClean="0">
                          <a:effectLst/>
                          <a:latin typeface="Franklin Gothic Medium Cond" panose="020B0606030402020204" pitchFamily="34" charset="0"/>
                          <a:ea typeface="Times New Roman" panose="02020603050405020304" pitchFamily="18" charset="0"/>
                        </a:rPr>
                        <a:t>, Availability, Fault Tolerance</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tabLst>
                          <a:tab pos="2880360" algn="ctr"/>
                          <a:tab pos="5760720" algn="r"/>
                          <a:tab pos="457200" algn="l"/>
                        </a:tabLst>
                      </a:pPr>
                      <a:r>
                        <a:rPr lang="en-GB" sz="1100" dirty="0" err="1" smtClean="0">
                          <a:effectLst/>
                          <a:latin typeface="Franklin Gothic Medium Cond" panose="020B0606030402020204" pitchFamily="34" charset="0"/>
                        </a:rPr>
                        <a:t>Ch</a:t>
                      </a:r>
                      <a:r>
                        <a:rPr lang="en-GB" sz="1100" dirty="0" smtClean="0">
                          <a:effectLst/>
                          <a:latin typeface="Franklin Gothic Medium Cond" panose="020B0606030402020204" pitchFamily="34" charset="0"/>
                        </a:rPr>
                        <a:t> 5, 14 + paper</a:t>
                      </a:r>
                      <a:r>
                        <a:rPr lang="en-GB" sz="1100" dirty="0">
                          <a:effectLst/>
                          <a:latin typeface="Franklin Gothic Medium Cond" panose="020B0606030402020204" pitchFamily="34" charset="0"/>
                        </a:rPr>
                        <a:t> </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endParaRPr lang="en-GB" sz="1100">
                        <a:latin typeface="Franklin Gothic Medium Cond" panose="020B0606030402020204" pitchFamily="34" charset="0"/>
                      </a:endParaRPr>
                    </a:p>
                  </a:txBody>
                  <a:tcPr marL="48971" marR="48971" marT="0" marB="0"/>
                </a:tc>
              </a:tr>
              <a:tr h="280841">
                <a:tc>
                  <a:txBody>
                    <a:bodyPr/>
                    <a:lstStyle/>
                    <a:p>
                      <a:pPr marL="0" marR="0" algn="ctr">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Verdana" panose="020B0604030504040204" pitchFamily="34" charset="0"/>
                        </a:rPr>
                        <a:t>9</a:t>
                      </a:r>
                      <a:endParaRPr lang="en-GB" sz="1100" dirty="0">
                        <a:effectLst/>
                        <a:latin typeface="Franklin Gothic Medium Cond" panose="020B0606030402020204" pitchFamily="34" charset="0"/>
                        <a:ea typeface="Verdana" panose="020B0604030504040204" pitchFamily="34" charset="0"/>
                      </a:endParaRPr>
                    </a:p>
                  </a:txBody>
                  <a:tcPr marL="48971" marR="48971" marT="0" marB="0" anchor="ctr">
                    <a:solidFill>
                      <a:schemeClr val="bg1">
                        <a:lumMod val="50000"/>
                      </a:schemeClr>
                    </a:solidFill>
                  </a:tcPr>
                </a:tc>
                <a:tc>
                  <a:txBody>
                    <a:bodyPr/>
                    <a:lstStyle/>
                    <a:p>
                      <a:pPr marL="0" marR="0">
                        <a:spcBef>
                          <a:spcPts val="0"/>
                        </a:spcBef>
                        <a:spcAft>
                          <a:spcPts val="0"/>
                        </a:spcAft>
                        <a:tabLst>
                          <a:tab pos="2880360" algn="ctr"/>
                          <a:tab pos="5760720" algn="r"/>
                          <a:tab pos="457200" algn="l"/>
                        </a:tabLst>
                      </a:pPr>
                      <a:r>
                        <a:rPr lang="en-GB" sz="1100" dirty="0" smtClean="0">
                          <a:effectLst/>
                          <a:latin typeface="Franklin Gothic Medium Cond" panose="020B0606030402020204" pitchFamily="34" charset="0"/>
                        </a:rPr>
                        <a:t>L9</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Times New Roman" panose="02020603050405020304" pitchFamily="18" charset="0"/>
                        </a:rPr>
                        <a:t>24 FEB</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pPr>
                      <a:r>
                        <a:rPr lang="en-GB" sz="1100" dirty="0">
                          <a:effectLst/>
                          <a:latin typeface="Franklin Gothic Medium Cond" panose="020B0606030402020204" pitchFamily="34" charset="0"/>
                        </a:rPr>
                        <a:t>13:15 – 15:00</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r>
                        <a:rPr lang="en-US" sz="1100" dirty="0" smtClean="0">
                          <a:latin typeface="Franklin Gothic Medium Cond" panose="020B0606030402020204" pitchFamily="34" charset="0"/>
                        </a:rPr>
                        <a:t>Anders </a:t>
                      </a:r>
                      <a:r>
                        <a:rPr lang="en-US" sz="1100" dirty="0" err="1" smtClean="0">
                          <a:latin typeface="Franklin Gothic Medium Cond" panose="020B0606030402020204" pitchFamily="34" charset="0"/>
                        </a:rPr>
                        <a:t>Alminger</a:t>
                      </a:r>
                      <a:r>
                        <a:rPr lang="en-US" sz="1100" dirty="0" smtClean="0">
                          <a:latin typeface="Franklin Gothic Medium Cond" panose="020B0606030402020204" pitchFamily="34" charset="0"/>
                        </a:rPr>
                        <a:t> </a:t>
                      </a:r>
                      <a:r>
                        <a:rPr lang="en-US" sz="1100" smtClean="0">
                          <a:latin typeface="Franklin Gothic Medium Cond" panose="020B0606030402020204" pitchFamily="34" charset="0"/>
                        </a:rPr>
                        <a:t>- Volvo</a:t>
                      </a:r>
                      <a:endParaRPr lang="en-GB" sz="1100" dirty="0">
                        <a:latin typeface="Franklin Gothic Medium Cond" panose="020B0606030402020204" pitchFamily="34" charset="0"/>
                      </a:endParaRPr>
                    </a:p>
                  </a:txBody>
                  <a:tcPr marL="48971" marR="48971" marT="0" marB="0"/>
                </a:tc>
                <a:tc>
                  <a:txBody>
                    <a:bodyPr/>
                    <a:lstStyle/>
                    <a:p>
                      <a:endParaRPr lang="en-GB" sz="1400" dirty="0"/>
                    </a:p>
                  </a:txBody>
                  <a:tcPr marL="48971" marR="48971" marT="0" marB="0"/>
                </a:tc>
                <a:tc>
                  <a:txBody>
                    <a:bodyPr/>
                    <a:lstStyle/>
                    <a:p>
                      <a:pPr marL="0" marR="0">
                        <a:spcBef>
                          <a:spcPts val="0"/>
                        </a:spcBef>
                        <a:spcAft>
                          <a:spcPts val="0"/>
                        </a:spcAft>
                        <a:tabLst>
                          <a:tab pos="2880360" algn="ctr"/>
                          <a:tab pos="5760720" algn="r"/>
                          <a:tab pos="457200" algn="l"/>
                        </a:tabLst>
                      </a:pPr>
                      <a:r>
                        <a:rPr lang="en-GB" sz="1100">
                          <a:effectLst/>
                          <a:latin typeface="Franklin Gothic Medium Cond" panose="020B0606030402020204" pitchFamily="34" charset="0"/>
                        </a:rPr>
                        <a:t> </a:t>
                      </a:r>
                      <a:endParaRPr lang="en-GB" sz="1100">
                        <a:effectLst/>
                        <a:latin typeface="Franklin Gothic Medium Cond" panose="020B0606030402020204" pitchFamily="34" charset="0"/>
                        <a:ea typeface="Times New Roman" panose="02020603050405020304" pitchFamily="18" charset="0"/>
                      </a:endParaRPr>
                    </a:p>
                  </a:txBody>
                  <a:tcPr marL="48971" marR="48971" marT="0" marB="0"/>
                </a:tc>
              </a:tr>
              <a:tr h="220661">
                <a:tc>
                  <a:txBody>
                    <a:bodyPr/>
                    <a:lstStyle/>
                    <a:p>
                      <a:pPr marL="0" marR="0" algn="ctr">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Verdana" panose="020B0604030504040204" pitchFamily="34" charset="0"/>
                        </a:rPr>
                        <a:t>9</a:t>
                      </a:r>
                      <a:endParaRPr lang="en-GB" sz="1100" dirty="0">
                        <a:effectLst/>
                        <a:latin typeface="Franklin Gothic Medium Cond" panose="020B0606030402020204" pitchFamily="34" charset="0"/>
                        <a:ea typeface="Verdana" panose="020B0604030504040204" pitchFamily="34" charset="0"/>
                      </a:endParaRPr>
                    </a:p>
                  </a:txBody>
                  <a:tcPr marL="48971" marR="48971" marT="0" marB="0" anchor="ctr">
                    <a:solidFill>
                      <a:schemeClr val="bg1">
                        <a:lumMod val="50000"/>
                      </a:schemeClr>
                    </a:solidFill>
                  </a:tcPr>
                </a:tc>
                <a:tc>
                  <a:txBody>
                    <a:bodyPr/>
                    <a:lstStyle/>
                    <a:p>
                      <a:pPr marL="0" marR="0" algn="r">
                        <a:spcBef>
                          <a:spcPts val="0"/>
                        </a:spcBef>
                        <a:spcAft>
                          <a:spcPts val="0"/>
                        </a:spcAft>
                        <a:tabLst>
                          <a:tab pos="2880360" algn="ctr"/>
                          <a:tab pos="5760720" algn="r"/>
                          <a:tab pos="457200" algn="l"/>
                        </a:tabLst>
                      </a:pPr>
                      <a:r>
                        <a:rPr lang="en-GB" sz="1100" dirty="0">
                          <a:effectLst/>
                          <a:latin typeface="Franklin Gothic Medium Cond" panose="020B0606030402020204" pitchFamily="34" charset="0"/>
                        </a:rPr>
                        <a:t>S6</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Times New Roman" panose="02020603050405020304" pitchFamily="18" charset="0"/>
                        </a:rPr>
                        <a:t>26 FEB</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tabLst>
                          <a:tab pos="2880360" algn="ctr"/>
                          <a:tab pos="5760720" algn="r"/>
                          <a:tab pos="457200" algn="l"/>
                        </a:tabLst>
                      </a:pPr>
                      <a:r>
                        <a:rPr lang="en-GB" sz="1100" dirty="0">
                          <a:effectLst/>
                          <a:latin typeface="Franklin Gothic Medium Cond" panose="020B0606030402020204" pitchFamily="34" charset="0"/>
                        </a:rPr>
                        <a:t>10:15 – 12:00</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r">
                        <a:spcBef>
                          <a:spcPts val="0"/>
                        </a:spcBef>
                        <a:spcAft>
                          <a:spcPts val="0"/>
                        </a:spcAft>
                        <a:tabLst>
                          <a:tab pos="2880360" algn="ctr"/>
                          <a:tab pos="5760720" algn="r"/>
                          <a:tab pos="457200" algn="l"/>
                        </a:tabLst>
                      </a:pPr>
                      <a:r>
                        <a:rPr lang="en-GB" sz="1100" dirty="0">
                          <a:effectLst/>
                          <a:latin typeface="Franklin Gothic Medium Cond" panose="020B0606030402020204" pitchFamily="34" charset="0"/>
                        </a:rPr>
                        <a:t>&lt;&lt; Supervision/Assignment&gt;&gt;</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spcBef>
                          <a:spcPts val="0"/>
                        </a:spcBef>
                        <a:spcAft>
                          <a:spcPts val="0"/>
                        </a:spcAft>
                        <a:tabLst>
                          <a:tab pos="2880360" algn="ctr"/>
                          <a:tab pos="5760720" algn="r"/>
                          <a:tab pos="457200" algn="l"/>
                        </a:tabLst>
                      </a:pPr>
                      <a:r>
                        <a:rPr lang="en-GB" sz="1100" dirty="0">
                          <a:effectLst/>
                          <a:latin typeface="Franklin Gothic Medium Cond" panose="020B0606030402020204" pitchFamily="34" charset="0"/>
                        </a:rPr>
                        <a:t> </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spcBef>
                          <a:spcPts val="0"/>
                        </a:spcBef>
                        <a:spcAft>
                          <a:spcPts val="0"/>
                        </a:spcAft>
                        <a:tabLst>
                          <a:tab pos="2880360" algn="ctr"/>
                          <a:tab pos="5760720" algn="r"/>
                          <a:tab pos="457200" algn="l"/>
                        </a:tabLst>
                      </a:pP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r>
              <a:tr h="220661">
                <a:tc>
                  <a:txBody>
                    <a:bodyPr/>
                    <a:lstStyle/>
                    <a:p>
                      <a:pPr marL="0" marR="0" algn="ctr">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Verdana" panose="020B0604030504040204" pitchFamily="34" charset="0"/>
                        </a:rPr>
                        <a:t>9</a:t>
                      </a:r>
                      <a:endParaRPr lang="en-GB" sz="1100" dirty="0">
                        <a:effectLst/>
                        <a:latin typeface="Franklin Gothic Medium Cond" panose="020B0606030402020204" pitchFamily="34" charset="0"/>
                        <a:ea typeface="Verdana" panose="020B0604030504040204" pitchFamily="34" charset="0"/>
                      </a:endParaRPr>
                    </a:p>
                  </a:txBody>
                  <a:tcPr marL="48971" marR="48971" marT="0" marB="0" anchor="ctr">
                    <a:solidFill>
                      <a:schemeClr val="bg1">
                        <a:lumMod val="50000"/>
                      </a:schemeClr>
                    </a:solidFill>
                  </a:tcPr>
                </a:tc>
                <a:tc>
                  <a:txBody>
                    <a:bodyPr/>
                    <a:lstStyle/>
                    <a:p>
                      <a:pPr marL="0" marR="0">
                        <a:spcBef>
                          <a:spcPts val="0"/>
                        </a:spcBef>
                        <a:spcAft>
                          <a:spcPts val="0"/>
                        </a:spcAft>
                        <a:tabLst>
                          <a:tab pos="2880360" algn="ctr"/>
                          <a:tab pos="5760720" algn="r"/>
                          <a:tab pos="457200" algn="l"/>
                        </a:tabLst>
                      </a:pPr>
                      <a:r>
                        <a:rPr lang="en-GB" sz="1100" dirty="0" smtClean="0">
                          <a:effectLst/>
                          <a:latin typeface="Franklin Gothic Medium Cond" panose="020B0606030402020204" pitchFamily="34" charset="0"/>
                        </a:rPr>
                        <a:t>L10</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Times New Roman" panose="02020603050405020304" pitchFamily="18" charset="0"/>
                        </a:rPr>
                        <a:t>27 FEB</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pPr>
                      <a:r>
                        <a:rPr lang="en-GB" sz="1100" dirty="0">
                          <a:effectLst/>
                          <a:latin typeface="Franklin Gothic Medium Cond" panose="020B0606030402020204" pitchFamily="34" charset="0"/>
                        </a:rPr>
                        <a:t>13:15 – 15:00</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r>
                        <a:rPr lang="en-US" sz="1100" dirty="0" smtClean="0">
                          <a:effectLst/>
                          <a:latin typeface="Franklin Gothic Medium Cond" panose="020B0606030402020204" pitchFamily="34" charset="0"/>
                        </a:rPr>
                        <a:t>Architecture </a:t>
                      </a:r>
                      <a:r>
                        <a:rPr lang="en-US" sz="1100" dirty="0" smtClean="0">
                          <a:effectLst/>
                          <a:latin typeface="Franklin Gothic Medium Cond" panose="020B0606030402020204" pitchFamily="34" charset="0"/>
                        </a:rPr>
                        <a:t>Evaluation / Security</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tabLst>
                          <a:tab pos="2880360" algn="ctr"/>
                          <a:tab pos="5760720" algn="r"/>
                          <a:tab pos="457200" algn="l"/>
                        </a:tabLst>
                      </a:pPr>
                      <a:r>
                        <a:rPr lang="en-US" sz="1100" dirty="0" err="1" smtClean="0">
                          <a:effectLst/>
                          <a:latin typeface="Franklin Gothic Medium Cond" panose="020B0606030402020204" pitchFamily="34" charset="0"/>
                          <a:ea typeface="Times New Roman" panose="02020603050405020304" pitchFamily="18" charset="0"/>
                        </a:rPr>
                        <a:t>Ch</a:t>
                      </a:r>
                      <a:r>
                        <a:rPr lang="en-US" sz="1100" dirty="0" smtClean="0">
                          <a:effectLst/>
                          <a:latin typeface="Franklin Gothic Medium Cond" panose="020B0606030402020204" pitchFamily="34" charset="0"/>
                          <a:ea typeface="Times New Roman" panose="02020603050405020304" pitchFamily="18" charset="0"/>
                        </a:rPr>
                        <a:t> 21</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spcBef>
                          <a:spcPts val="0"/>
                        </a:spcBef>
                        <a:spcAft>
                          <a:spcPts val="0"/>
                        </a:spcAft>
                        <a:tabLst>
                          <a:tab pos="2880360" algn="ctr"/>
                          <a:tab pos="5760720" algn="r"/>
                          <a:tab pos="457200" algn="l"/>
                        </a:tabLst>
                      </a:pP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r>
              <a:tr h="220661">
                <a:tc>
                  <a:txBody>
                    <a:bodyPr/>
                    <a:lstStyle/>
                    <a:p>
                      <a:pPr marL="0" marR="0" algn="ctr">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Verdana" panose="020B0604030504040204" pitchFamily="34" charset="0"/>
                        </a:rPr>
                        <a:t>10</a:t>
                      </a:r>
                      <a:endParaRPr lang="en-GB" sz="1100" dirty="0">
                        <a:effectLst/>
                        <a:latin typeface="Franklin Gothic Medium Cond" panose="020B0606030402020204" pitchFamily="34" charset="0"/>
                        <a:ea typeface="Verdana" panose="020B0604030504040204" pitchFamily="34" charset="0"/>
                      </a:endParaRPr>
                    </a:p>
                  </a:txBody>
                  <a:tcPr marL="48971" marR="48971" marT="0" marB="0" anchor="ctr">
                    <a:solidFill>
                      <a:schemeClr val="bg1">
                        <a:lumMod val="65000"/>
                      </a:schemeClr>
                    </a:solidFill>
                  </a:tcPr>
                </a:tc>
                <a:tc>
                  <a:txBody>
                    <a:bodyPr/>
                    <a:lstStyle/>
                    <a:p>
                      <a:pPr marL="0" marR="0">
                        <a:spcBef>
                          <a:spcPts val="0"/>
                        </a:spcBef>
                        <a:spcAft>
                          <a:spcPts val="0"/>
                        </a:spcAft>
                        <a:tabLst>
                          <a:tab pos="2880360" algn="ctr"/>
                          <a:tab pos="5760720" algn="r"/>
                          <a:tab pos="457200" algn="l"/>
                        </a:tabLst>
                      </a:pPr>
                      <a:r>
                        <a:rPr lang="en-GB" sz="1100" dirty="0" smtClean="0">
                          <a:effectLst/>
                          <a:latin typeface="Franklin Gothic Medium Cond" panose="020B0606030402020204" pitchFamily="34" charset="0"/>
                        </a:rPr>
                        <a:t>L11</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Times New Roman" panose="02020603050405020304" pitchFamily="18" charset="0"/>
                        </a:rPr>
                        <a:t>2 MAR</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pPr>
                      <a:r>
                        <a:rPr lang="en-GB" sz="1100">
                          <a:effectLst/>
                          <a:latin typeface="Franklin Gothic Medium Cond" panose="020B0606030402020204" pitchFamily="34" charset="0"/>
                        </a:rPr>
                        <a:t>13:15 – 15:00</a:t>
                      </a:r>
                      <a:endParaRPr lang="en-GB" sz="110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r>
                        <a:rPr lang="en-US" sz="1100" b="1" dirty="0" smtClean="0">
                          <a:effectLst/>
                          <a:latin typeface="Franklin Gothic Medium Cond" panose="020B0606030402020204" pitchFamily="34" charset="0"/>
                          <a:ea typeface="Times New Roman" panose="02020603050405020304" pitchFamily="18" charset="0"/>
                        </a:rPr>
                        <a:t>Session with TA’s or Skip</a:t>
                      </a:r>
                      <a:endParaRPr lang="en-GB" sz="1100" b="1" dirty="0" smtClean="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lvl="0" indent="0" algn="ctr"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lvl="0" indent="0" algn="l" defTabSz="685800" rtl="0" eaLnBrk="1" fontAlgn="auto" latinLnBrk="0" hangingPunct="1">
                        <a:lnSpc>
                          <a:spcPct val="100000"/>
                        </a:lnSpc>
                        <a:spcBef>
                          <a:spcPts val="0"/>
                        </a:spcBef>
                        <a:spcAft>
                          <a:spcPts val="0"/>
                        </a:spcAft>
                        <a:buClrTx/>
                        <a:buSzTx/>
                        <a:buFontTx/>
                        <a:buNone/>
                        <a:tabLst>
                          <a:tab pos="2880360" algn="ctr"/>
                          <a:tab pos="5760720" algn="r"/>
                          <a:tab pos="457200" algn="l"/>
                        </a:tabLst>
                        <a:defRPr/>
                      </a:pPr>
                      <a:r>
                        <a:rPr lang="en-US" sz="1100" dirty="0" err="1" smtClean="0">
                          <a:effectLst/>
                          <a:latin typeface="Franklin Gothic Medium Cond" panose="020B0606030402020204" pitchFamily="34" charset="0"/>
                          <a:ea typeface="Times New Roman" panose="02020603050405020304" pitchFamily="18" charset="0"/>
                        </a:rPr>
                        <a:t>Rodi</a:t>
                      </a:r>
                      <a:r>
                        <a:rPr lang="en-US" sz="1100" baseline="0" dirty="0" smtClean="0">
                          <a:effectLst/>
                          <a:latin typeface="Franklin Gothic Medium Cond" panose="020B0606030402020204" pitchFamily="34" charset="0"/>
                          <a:ea typeface="Times New Roman" panose="02020603050405020304" pitchFamily="18" charset="0"/>
                        </a:rPr>
                        <a:t> PhD</a:t>
                      </a:r>
                      <a:endParaRPr lang="en-GB" sz="1100" dirty="0" smtClean="0">
                        <a:effectLst/>
                        <a:latin typeface="Franklin Gothic Medium Cond" panose="020B0606030402020204" pitchFamily="34" charset="0"/>
                        <a:ea typeface="Times New Roman" panose="02020603050405020304" pitchFamily="18" charset="0"/>
                      </a:endParaRPr>
                    </a:p>
                  </a:txBody>
                  <a:tcPr marL="48971" marR="48971" marT="0" marB="0"/>
                </a:tc>
              </a:tr>
              <a:tr h="220661">
                <a:tc>
                  <a:txBody>
                    <a:bodyPr/>
                    <a:lstStyle/>
                    <a:p>
                      <a:pPr marL="0" marR="0" algn="ctr">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Verdana" panose="020B0604030504040204" pitchFamily="34" charset="0"/>
                        </a:rPr>
                        <a:t>10</a:t>
                      </a:r>
                      <a:endParaRPr lang="en-GB" sz="1100" dirty="0">
                        <a:effectLst/>
                        <a:latin typeface="Franklin Gothic Medium Cond" panose="020B0606030402020204" pitchFamily="34" charset="0"/>
                        <a:ea typeface="Verdana" panose="020B0604030504040204" pitchFamily="34" charset="0"/>
                      </a:endParaRPr>
                    </a:p>
                  </a:txBody>
                  <a:tcPr marL="48971" marR="48971" marT="0" marB="0" anchor="ctr">
                    <a:solidFill>
                      <a:schemeClr val="bg1">
                        <a:lumMod val="65000"/>
                      </a:schemeClr>
                    </a:solidFill>
                  </a:tcPr>
                </a:tc>
                <a:tc>
                  <a:txBody>
                    <a:bodyPr/>
                    <a:lstStyle/>
                    <a:p>
                      <a:pPr marL="0" marR="0" algn="r">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mn-ea"/>
                        </a:rPr>
                        <a:t>S7</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Times New Roman" panose="02020603050405020304" pitchFamily="18" charset="0"/>
                        </a:rPr>
                        <a:t>4 MAR</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pPr>
                      <a:r>
                        <a:rPr lang="en-GB" sz="1100" dirty="0" smtClean="0">
                          <a:effectLst/>
                          <a:latin typeface="Franklin Gothic Medium Cond" panose="020B0606030402020204" pitchFamily="34" charset="0"/>
                        </a:rPr>
                        <a:t>10:15 </a:t>
                      </a:r>
                      <a:r>
                        <a:rPr lang="en-GB" sz="1100" dirty="0">
                          <a:effectLst/>
                          <a:latin typeface="Franklin Gothic Medium Cond" panose="020B0606030402020204" pitchFamily="34" charset="0"/>
                        </a:rPr>
                        <a:t>– </a:t>
                      </a:r>
                      <a:r>
                        <a:rPr lang="en-GB" sz="1100" dirty="0" smtClean="0">
                          <a:effectLst/>
                          <a:latin typeface="Franklin Gothic Medium Cond" panose="020B0606030402020204" pitchFamily="34" charset="0"/>
                        </a:rPr>
                        <a:t>12:00</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lvl="0" indent="0" algn="r"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r>
                        <a:rPr lang="en-GB" sz="1100" dirty="0" smtClean="0">
                          <a:effectLst/>
                          <a:latin typeface="Franklin Gothic Medium Cond" panose="020B0606030402020204" pitchFamily="34" charset="0"/>
                        </a:rPr>
                        <a:t>&lt;&lt; Supervision/Assignment&gt;&gt;</a:t>
                      </a:r>
                      <a:endParaRPr lang="en-GB" sz="1100" dirty="0" smtClean="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lgn="ctr">
                        <a:spcBef>
                          <a:spcPts val="0"/>
                        </a:spcBef>
                        <a:spcAft>
                          <a:spcPts val="0"/>
                        </a:spcAft>
                        <a:tabLst>
                          <a:tab pos="2880360" algn="ctr"/>
                          <a:tab pos="5760720" algn="r"/>
                          <a:tab pos="457200" algn="l"/>
                        </a:tabLst>
                      </a:pP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a:spcBef>
                          <a:spcPts val="0"/>
                        </a:spcBef>
                        <a:spcAft>
                          <a:spcPts val="0"/>
                        </a:spcAft>
                        <a:tabLst>
                          <a:tab pos="2880360" algn="ctr"/>
                          <a:tab pos="5760720" algn="r"/>
                          <a:tab pos="457200" algn="l"/>
                        </a:tabLst>
                      </a:pPr>
                      <a:r>
                        <a:rPr lang="en-GB" sz="1100" dirty="0">
                          <a:effectLst/>
                          <a:latin typeface="Franklin Gothic Medium Cond" panose="020B0606030402020204" pitchFamily="34" charset="0"/>
                        </a:rPr>
                        <a:t> </a:t>
                      </a:r>
                      <a:endParaRPr lang="en-GB" sz="1100" dirty="0">
                        <a:effectLst/>
                        <a:latin typeface="Franklin Gothic Medium Cond" panose="020B0606030402020204" pitchFamily="34" charset="0"/>
                        <a:ea typeface="Times New Roman" panose="02020603050405020304" pitchFamily="18" charset="0"/>
                      </a:endParaRPr>
                    </a:p>
                  </a:txBody>
                  <a:tcPr marL="48971" marR="48971" marT="0" marB="0"/>
                </a:tc>
              </a:tr>
              <a:tr h="220661">
                <a:tc>
                  <a:txBody>
                    <a:bodyPr/>
                    <a:lstStyle/>
                    <a:p>
                      <a:pPr marL="0" marR="0" algn="ctr">
                        <a:spcBef>
                          <a:spcPts val="0"/>
                        </a:spcBef>
                        <a:spcAft>
                          <a:spcPts val="0"/>
                        </a:spcAft>
                        <a:tabLst>
                          <a:tab pos="2880360" algn="ctr"/>
                          <a:tab pos="5760720" algn="r"/>
                          <a:tab pos="457200" algn="l"/>
                        </a:tabLst>
                      </a:pPr>
                      <a:r>
                        <a:rPr lang="en-US" sz="1100" dirty="0" smtClean="0">
                          <a:effectLst/>
                          <a:latin typeface="Franklin Gothic Medium Cond" panose="020B0606030402020204" pitchFamily="34" charset="0"/>
                          <a:ea typeface="Verdana" panose="020B0604030504040204" pitchFamily="34" charset="0"/>
                        </a:rPr>
                        <a:t>10</a:t>
                      </a:r>
                      <a:endParaRPr lang="en-GB" sz="1100" dirty="0">
                        <a:effectLst/>
                        <a:latin typeface="Franklin Gothic Medium Cond" panose="020B0606030402020204" pitchFamily="34" charset="0"/>
                        <a:ea typeface="Verdana" panose="020B0604030504040204" pitchFamily="34" charset="0"/>
                      </a:endParaRPr>
                    </a:p>
                  </a:txBody>
                  <a:tcPr marL="48971" marR="48971" marT="0" marB="0" anchor="ctr">
                    <a:solidFill>
                      <a:schemeClr val="bg1">
                        <a:lumMod val="65000"/>
                      </a:schemeClr>
                    </a:solidFill>
                  </a:tcPr>
                </a:tc>
                <a:tc>
                  <a:txBody>
                    <a:bodyPr/>
                    <a:lstStyle/>
                    <a:p>
                      <a:r>
                        <a:rPr lang="en-US" sz="1100" dirty="0" smtClean="0">
                          <a:latin typeface="Franklin Gothic Medium Cond" panose="020B0606030402020204" pitchFamily="34" charset="0"/>
                        </a:rPr>
                        <a:t>L12</a:t>
                      </a:r>
                      <a:endParaRPr lang="en-GB" sz="1100" dirty="0">
                        <a:latin typeface="Franklin Gothic Medium Cond" panose="020B0606030402020204" pitchFamily="34" charset="0"/>
                      </a:endParaRPr>
                    </a:p>
                  </a:txBody>
                  <a:tcPr marL="48971" marR="48971" marT="0" marB="0"/>
                </a:tc>
                <a:tc>
                  <a:txBody>
                    <a:bodyPr/>
                    <a:lstStyle/>
                    <a:p>
                      <a:pPr algn="ctr"/>
                      <a:r>
                        <a:rPr lang="en-US" sz="1100" dirty="0" smtClean="0">
                          <a:latin typeface="Franklin Gothic Medium Cond" panose="020B0606030402020204" pitchFamily="34" charset="0"/>
                        </a:rPr>
                        <a:t>5 MAR</a:t>
                      </a:r>
                      <a:endParaRPr lang="en-GB" sz="1100" dirty="0">
                        <a:latin typeface="Franklin Gothic Medium Cond" panose="020B0606030402020204" pitchFamily="34" charset="0"/>
                      </a:endParaRPr>
                    </a:p>
                  </a:txBody>
                  <a:tcPr marL="48971" marR="48971" marT="0" marB="0"/>
                </a:tc>
                <a:tc>
                  <a:txBody>
                    <a:bodyPr/>
                    <a:lstStyle/>
                    <a:p>
                      <a:pPr algn="ctr"/>
                      <a:r>
                        <a:rPr lang="en-US" sz="1100" dirty="0" smtClean="0">
                          <a:latin typeface="Franklin Gothic Medium Cond" panose="020B0606030402020204" pitchFamily="34" charset="0"/>
                        </a:rPr>
                        <a:t> 13:15 – 15:00</a:t>
                      </a:r>
                      <a:endParaRPr lang="en-GB" sz="1100" dirty="0">
                        <a:latin typeface="Franklin Gothic Medium Cond" panose="020B0606030402020204" pitchFamily="34" charset="0"/>
                      </a:endParaRPr>
                    </a:p>
                  </a:txBody>
                  <a:tcPr marL="48971" marR="48971"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r>
                        <a:rPr lang="en-GB" sz="1100" dirty="0" smtClean="0">
                          <a:effectLst/>
                          <a:latin typeface="Franklin Gothic Medium Cond" panose="020B0606030402020204" pitchFamily="34" charset="0"/>
                        </a:rPr>
                        <a:t>Reverse Engineering &amp; Correspondence</a:t>
                      </a:r>
                      <a:endParaRPr lang="en-GB" sz="1100" dirty="0" smtClean="0">
                        <a:effectLst/>
                        <a:latin typeface="Franklin Gothic Medium Cond" panose="020B0606030402020204" pitchFamily="34" charset="0"/>
                        <a:ea typeface="Times New Roman" panose="02020603050405020304" pitchFamily="18" charset="0"/>
                      </a:endParaRPr>
                    </a:p>
                  </a:txBody>
                  <a:tcPr marL="48971" marR="48971" marT="0" marB="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100" dirty="0" err="1" smtClean="0">
                          <a:effectLst/>
                          <a:latin typeface="Franklin Gothic Medium Cond" panose="020B0606030402020204" pitchFamily="34" charset="0"/>
                        </a:rPr>
                        <a:t>Ch</a:t>
                      </a:r>
                      <a:r>
                        <a:rPr lang="en-GB" sz="1100" dirty="0" smtClean="0">
                          <a:effectLst/>
                          <a:latin typeface="Franklin Gothic Medium Cond" panose="020B0606030402020204" pitchFamily="34" charset="0"/>
                        </a:rPr>
                        <a:t> 20 </a:t>
                      </a:r>
                      <a:endParaRPr lang="en-GB" sz="1100" dirty="0">
                        <a:latin typeface="Franklin Gothic Medium Cond" panose="020B0606030402020204" pitchFamily="34" charset="0"/>
                      </a:endParaRPr>
                    </a:p>
                  </a:txBody>
                  <a:tcPr marL="48971" marR="48971" marT="0" marB="0"/>
                </a:tc>
                <a:tc>
                  <a:txBody>
                    <a:bodyPr/>
                    <a:lstStyle/>
                    <a:p>
                      <a:endParaRPr lang="en-GB" sz="1100" dirty="0">
                        <a:latin typeface="Franklin Gothic Medium Cond" panose="020B0606030402020204" pitchFamily="34" charset="0"/>
                      </a:endParaRPr>
                    </a:p>
                  </a:txBody>
                  <a:tcPr marL="48971" marR="48971" marT="0" marB="0"/>
                </a:tc>
              </a:tr>
            </a:tbl>
          </a:graphicData>
        </a:graphic>
      </p:graphicFrame>
      <p:sp>
        <p:nvSpPr>
          <p:cNvPr id="4" name="Notched Right Arrow 3"/>
          <p:cNvSpPr/>
          <p:nvPr/>
        </p:nvSpPr>
        <p:spPr>
          <a:xfrm flipH="1">
            <a:off x="8421331" y="5892390"/>
            <a:ext cx="737419" cy="619433"/>
          </a:xfrm>
          <a:prstGeom prst="notch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595973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0" y="549275"/>
            <a:ext cx="9144000" cy="762000"/>
          </a:xfrm>
        </p:spPr>
        <p:txBody>
          <a:bodyPr/>
          <a:lstStyle/>
          <a:p>
            <a:pPr eaLnBrk="1" hangingPunct="1"/>
            <a:r>
              <a:rPr lang="en-US" altLang="sv-SE" sz="2800" smtClean="0"/>
              <a:t>Relation between MTBF and the Failure rate</a:t>
            </a:r>
          </a:p>
        </p:txBody>
      </p:sp>
      <p:sp>
        <p:nvSpPr>
          <p:cNvPr id="152579" name="Rectangle 3"/>
          <p:cNvSpPr>
            <a:spLocks noGrp="1" noChangeArrowheads="1"/>
          </p:cNvSpPr>
          <p:nvPr>
            <p:ph idx="1"/>
          </p:nvPr>
        </p:nvSpPr>
        <p:spPr>
          <a:xfrm>
            <a:off x="395288" y="1412875"/>
            <a:ext cx="8424862" cy="5256213"/>
          </a:xfrm>
        </p:spPr>
        <p:txBody>
          <a:bodyPr/>
          <a:lstStyle/>
          <a:p>
            <a:pPr eaLnBrk="1" hangingPunct="1"/>
            <a:r>
              <a:rPr lang="en-US" altLang="sv-SE" smtClean="0"/>
              <a:t>MTBF is the average time a system will run between failures and is given by:</a:t>
            </a:r>
          </a:p>
          <a:p>
            <a:pPr lvl="1" eaLnBrk="1" hangingPunct="1"/>
            <a:endParaRPr lang="en-US" altLang="sv-SE" smtClean="0"/>
          </a:p>
          <a:p>
            <a:pPr lvl="1" eaLnBrk="1" hangingPunct="1"/>
            <a:r>
              <a:rPr lang="en-US" altLang="sv-SE" sz="2400" smtClean="0"/>
              <a:t>MTBF = </a:t>
            </a:r>
            <a:r>
              <a:rPr lang="en-US" altLang="sv-SE" sz="2400" smtClean="0">
                <a:cs typeface="Times New Roman" panose="02020603050405020304" pitchFamily="18" charset="0"/>
              </a:rPr>
              <a:t>∫</a:t>
            </a:r>
            <a:r>
              <a:rPr lang="en-US" altLang="sv-SE" sz="2400" baseline="-25000" smtClean="0">
                <a:cs typeface="Times New Roman" panose="02020603050405020304" pitchFamily="18" charset="0"/>
              </a:rPr>
              <a:t>0 </a:t>
            </a:r>
            <a:r>
              <a:rPr lang="en-US" altLang="sv-SE" sz="2400" smtClean="0">
                <a:cs typeface="Times New Roman" panose="02020603050405020304" pitchFamily="18" charset="0"/>
              </a:rPr>
              <a:t>R(t) dt = ∫</a:t>
            </a:r>
            <a:r>
              <a:rPr lang="en-US" altLang="sv-SE" sz="2400" baseline="-25000" smtClean="0">
                <a:cs typeface="Times New Roman" panose="02020603050405020304" pitchFamily="18" charset="0"/>
              </a:rPr>
              <a:t>0 </a:t>
            </a:r>
            <a:r>
              <a:rPr lang="en-US" altLang="sv-SE" sz="2400" smtClean="0">
                <a:cs typeface="Times New Roman" panose="02020603050405020304" pitchFamily="18" charset="0"/>
              </a:rPr>
              <a:t>exp(-</a:t>
            </a:r>
            <a:r>
              <a:rPr lang="el-GR" altLang="sv-SE" sz="2400" smtClean="0">
                <a:cs typeface="Times New Roman" panose="02020603050405020304" pitchFamily="18" charset="0"/>
              </a:rPr>
              <a:t>λ</a:t>
            </a:r>
            <a:r>
              <a:rPr lang="en-US" altLang="sv-SE" sz="2400" smtClean="0">
                <a:cs typeface="Times New Roman" panose="02020603050405020304" pitchFamily="18" charset="0"/>
              </a:rPr>
              <a:t>t) dt = 1 / </a:t>
            </a:r>
            <a:r>
              <a:rPr lang="el-GR" altLang="sv-SE" sz="2400" smtClean="0">
                <a:cs typeface="Times New Roman" panose="02020603050405020304" pitchFamily="18" charset="0"/>
              </a:rPr>
              <a:t>λ</a:t>
            </a:r>
            <a:r>
              <a:rPr lang="en-US" altLang="sv-SE" sz="2400" smtClean="0">
                <a:cs typeface="Times New Roman" panose="02020603050405020304" pitchFamily="18" charset="0"/>
              </a:rPr>
              <a:t> </a:t>
            </a:r>
          </a:p>
          <a:p>
            <a:pPr lvl="1" eaLnBrk="1" hangingPunct="1"/>
            <a:endParaRPr lang="en-US" altLang="sv-SE" sz="2400" smtClean="0">
              <a:cs typeface="Times New Roman" panose="02020603050405020304" pitchFamily="18" charset="0"/>
            </a:endParaRPr>
          </a:p>
          <a:p>
            <a:pPr lvl="1" eaLnBrk="1" hangingPunct="1"/>
            <a:r>
              <a:rPr lang="en-US" altLang="sv-SE" sz="2400" smtClean="0">
                <a:cs typeface="Times New Roman" panose="02020603050405020304" pitchFamily="18" charset="0"/>
              </a:rPr>
              <a:t>In other words, the MTBF of a system is the reciprocal of the failure rate.</a:t>
            </a:r>
          </a:p>
          <a:p>
            <a:pPr lvl="1" eaLnBrk="1" hangingPunct="1"/>
            <a:endParaRPr lang="en-US" altLang="sv-SE" sz="2400" smtClean="0">
              <a:cs typeface="Times New Roman" panose="02020603050405020304" pitchFamily="18" charset="0"/>
            </a:endParaRPr>
          </a:p>
          <a:p>
            <a:pPr lvl="1" eaLnBrk="1" hangingPunct="1"/>
            <a:r>
              <a:rPr lang="en-US" altLang="sv-SE" sz="2400" smtClean="0">
                <a:cs typeface="Times New Roman" panose="02020603050405020304" pitchFamily="18" charset="0"/>
              </a:rPr>
              <a:t>If  “</a:t>
            </a:r>
            <a:r>
              <a:rPr lang="el-GR" altLang="sv-SE" sz="2400" smtClean="0">
                <a:cs typeface="Times New Roman" panose="02020603050405020304" pitchFamily="18" charset="0"/>
              </a:rPr>
              <a:t>λ</a:t>
            </a:r>
            <a:r>
              <a:rPr lang="en-US" altLang="sv-SE" sz="2400" smtClean="0">
                <a:cs typeface="Times New Roman" panose="02020603050405020304" pitchFamily="18" charset="0"/>
              </a:rPr>
              <a:t>” is the number of failures per hour, the MTBF is expressed in hours.</a:t>
            </a:r>
          </a:p>
          <a:p>
            <a:pPr lvl="1" eaLnBrk="1" hangingPunct="1">
              <a:buFontTx/>
              <a:buNone/>
            </a:pPr>
            <a:endParaRPr lang="en-US" altLang="sv-SE" sz="2400" smtClean="0">
              <a:cs typeface="Times New Roman" panose="02020603050405020304" pitchFamily="18" charset="0"/>
            </a:endParaRPr>
          </a:p>
        </p:txBody>
      </p:sp>
      <p:sp>
        <p:nvSpPr>
          <p:cNvPr id="152580" name="Footer Placeholder 4"/>
          <p:cNvSpPr>
            <a:spLocks noGrp="1"/>
          </p:cNvSpPr>
          <p:nvPr>
            <p:ph type="ftr" sz="quarter" idx="4294967295"/>
          </p:nvPr>
        </p:nvSpPr>
        <p:spPr bwMode="auto">
          <a:xfrm>
            <a:off x="1619250" y="6400800"/>
            <a:ext cx="4435475" cy="3413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r>
              <a:rPr lang="en-US" altLang="sv-SE" sz="1400">
                <a:latin typeface="TUE Scala"/>
              </a:rPr>
              <a:t>Fault Tolerant Systems (G. Manimaran)</a:t>
            </a:r>
          </a:p>
        </p:txBody>
      </p:sp>
      <p:sp>
        <p:nvSpPr>
          <p:cNvPr id="152581" name="Slide Number Placeholder 5"/>
          <p:cNvSpPr>
            <a:spLocks noGrp="1"/>
          </p:cNvSpPr>
          <p:nvPr>
            <p:ph type="sldNum" sz="quarter" idx="4294967295"/>
          </p:nvPr>
        </p:nvSpPr>
        <p:spPr bwMode="auto">
          <a:xfrm>
            <a:off x="6915150" y="6400800"/>
            <a:ext cx="1905000"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fld id="{A9EEE90C-0E1F-418B-8FCA-5183DC3210C2}" type="slidenum">
              <a:rPr lang="en-US" altLang="sv-SE" sz="1000">
                <a:latin typeface="Times New Roman" panose="02020603050405020304" pitchFamily="18" charset="0"/>
              </a:rPr>
              <a:pPr eaLnBrk="1" hangingPunct="1">
                <a:lnSpc>
                  <a:spcPct val="90000"/>
                </a:lnSpc>
                <a:spcBef>
                  <a:spcPct val="0"/>
                </a:spcBef>
                <a:buSzTx/>
                <a:buFontTx/>
                <a:buNone/>
              </a:pPr>
              <a:t>20</a:t>
            </a:fld>
            <a:endParaRPr lang="en-US" altLang="sv-SE" sz="1000">
              <a:latin typeface="Times New Roman" panose="02020603050405020304" pitchFamily="18" charset="0"/>
            </a:endParaRPr>
          </a:p>
        </p:txBody>
      </p:sp>
      <p:sp>
        <p:nvSpPr>
          <p:cNvPr id="152582" name="Text Box 4"/>
          <p:cNvSpPr txBox="1">
            <a:spLocks noChangeArrowheads="1"/>
          </p:cNvSpPr>
          <p:nvPr/>
        </p:nvSpPr>
        <p:spPr bwMode="auto">
          <a:xfrm>
            <a:off x="2411413" y="2805113"/>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50000"/>
              </a:spcBef>
              <a:buSzTx/>
              <a:buFontTx/>
              <a:buNone/>
            </a:pPr>
            <a:r>
              <a:rPr lang="en-US" altLang="sv-SE" sz="1600">
                <a:latin typeface="Times New Roman" panose="02020603050405020304" pitchFamily="18" charset="0"/>
                <a:cs typeface="Times New Roman" panose="02020603050405020304" pitchFamily="18" charset="0"/>
              </a:rPr>
              <a:t>∞</a:t>
            </a:r>
          </a:p>
        </p:txBody>
      </p:sp>
      <p:sp>
        <p:nvSpPr>
          <p:cNvPr id="152583" name="Text Box 5"/>
          <p:cNvSpPr txBox="1">
            <a:spLocks noChangeArrowheads="1"/>
          </p:cNvSpPr>
          <p:nvPr/>
        </p:nvSpPr>
        <p:spPr bwMode="auto">
          <a:xfrm>
            <a:off x="4140200" y="2805113"/>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50000"/>
              </a:spcBef>
              <a:buSzTx/>
              <a:buFontTx/>
              <a:buNone/>
            </a:pPr>
            <a:r>
              <a:rPr lang="en-US" altLang="sv-SE" sz="160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40964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Number Placeholder 5"/>
          <p:cNvSpPr>
            <a:spLocks noGrp="1"/>
          </p:cNvSpPr>
          <p:nvPr>
            <p:ph type="sldNum" sz="quarter" idx="4294967295"/>
          </p:nvPr>
        </p:nvSpPr>
        <p:spPr bwMode="auto">
          <a:xfrm>
            <a:off x="7543800" y="6400800"/>
            <a:ext cx="990600"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90000"/>
              </a:lnSpc>
              <a:spcBef>
                <a:spcPct val="0"/>
              </a:spcBef>
              <a:buSzTx/>
              <a:buFontTx/>
              <a:buNone/>
            </a:pPr>
            <a:fld id="{C8CA9506-0427-4FB5-BDE0-EBBCCCBBD96F}" type="slidenum">
              <a:rPr lang="en-US" altLang="sv-SE" sz="2400">
                <a:solidFill>
                  <a:srgbClr val="EAEAEA"/>
                </a:solidFill>
                <a:latin typeface="Arial" panose="020B0604020202020204" pitchFamily="34" charset="0"/>
              </a:rPr>
              <a:pPr>
                <a:lnSpc>
                  <a:spcPct val="90000"/>
                </a:lnSpc>
                <a:spcBef>
                  <a:spcPct val="0"/>
                </a:spcBef>
                <a:buSzTx/>
                <a:buFontTx/>
                <a:buNone/>
              </a:pPr>
              <a:t>21</a:t>
            </a:fld>
            <a:endParaRPr lang="en-US" altLang="sv-SE" sz="2400">
              <a:solidFill>
                <a:srgbClr val="EAEAEA"/>
              </a:solidFill>
              <a:latin typeface="Arial" panose="020B0604020202020204" pitchFamily="34" charset="0"/>
            </a:endParaRPr>
          </a:p>
        </p:txBody>
      </p:sp>
      <p:sp>
        <p:nvSpPr>
          <p:cNvPr id="150531" name="Rectangle 2"/>
          <p:cNvSpPr>
            <a:spLocks noGrp="1" noChangeArrowheads="1"/>
          </p:cNvSpPr>
          <p:nvPr>
            <p:ph type="title"/>
          </p:nvPr>
        </p:nvSpPr>
        <p:spPr>
          <a:xfrm>
            <a:off x="0" y="549275"/>
            <a:ext cx="9144000" cy="762000"/>
          </a:xfrm>
        </p:spPr>
        <p:txBody>
          <a:bodyPr/>
          <a:lstStyle/>
          <a:p>
            <a:r>
              <a:rPr lang="en-US" altLang="sv-SE" sz="2800" smtClean="0"/>
              <a:t>A simple example</a:t>
            </a:r>
          </a:p>
        </p:txBody>
      </p:sp>
      <p:sp>
        <p:nvSpPr>
          <p:cNvPr id="150532" name="Rectangle 3"/>
          <p:cNvSpPr>
            <a:spLocks noGrp="1" noChangeArrowheads="1"/>
          </p:cNvSpPr>
          <p:nvPr>
            <p:ph type="body" idx="1"/>
          </p:nvPr>
        </p:nvSpPr>
        <p:spPr>
          <a:xfrm>
            <a:off x="395288" y="1412875"/>
            <a:ext cx="8424862" cy="5256213"/>
          </a:xfrm>
        </p:spPr>
        <p:txBody>
          <a:bodyPr/>
          <a:lstStyle/>
          <a:p>
            <a:r>
              <a:rPr lang="en-US" altLang="sv-SE" sz="2400" smtClean="0"/>
              <a:t>A system has 4000 components with a failure rate of 0.02% per 1000 hours. Calculate </a:t>
            </a:r>
            <a:r>
              <a:rPr lang="el-GR" altLang="sv-SE" sz="2400" smtClean="0">
                <a:cs typeface="Times New Roman" panose="02020603050405020304" pitchFamily="18" charset="0"/>
              </a:rPr>
              <a:t>λ</a:t>
            </a:r>
            <a:r>
              <a:rPr lang="en-US" altLang="sv-SE" sz="2400" smtClean="0">
                <a:cs typeface="Times New Roman" panose="02020603050405020304" pitchFamily="18" charset="0"/>
              </a:rPr>
              <a:t> and MTBF.</a:t>
            </a:r>
          </a:p>
          <a:p>
            <a:endParaRPr lang="en-US" altLang="sv-SE" sz="2400" smtClean="0">
              <a:cs typeface="Times New Roman" panose="02020603050405020304" pitchFamily="18" charset="0"/>
            </a:endParaRPr>
          </a:p>
          <a:p>
            <a:r>
              <a:rPr lang="el-GR" altLang="sv-SE" sz="2400" smtClean="0">
                <a:cs typeface="Times New Roman" panose="02020603050405020304" pitchFamily="18" charset="0"/>
              </a:rPr>
              <a:t>λ</a:t>
            </a:r>
            <a:r>
              <a:rPr lang="en-US" altLang="sv-SE" sz="2400" smtClean="0">
                <a:cs typeface="Times New Roman" panose="02020603050405020304" pitchFamily="18" charset="0"/>
              </a:rPr>
              <a:t> = (0.02 / 100) * (1 / 1000) * 4000 = 8 * 10</a:t>
            </a:r>
            <a:r>
              <a:rPr lang="en-US" altLang="sv-SE" sz="2400" baseline="30000" smtClean="0">
                <a:cs typeface="Times New Roman" panose="02020603050405020304" pitchFamily="18" charset="0"/>
              </a:rPr>
              <a:t>-4</a:t>
            </a:r>
            <a:r>
              <a:rPr lang="en-US" altLang="sv-SE" sz="2400" smtClean="0">
                <a:cs typeface="Times New Roman" panose="02020603050405020304" pitchFamily="18" charset="0"/>
              </a:rPr>
              <a:t> failures/hour </a:t>
            </a:r>
          </a:p>
          <a:p>
            <a:endParaRPr lang="en-US" altLang="sv-SE" sz="2400" smtClean="0">
              <a:cs typeface="Times New Roman" panose="02020603050405020304" pitchFamily="18" charset="0"/>
            </a:endParaRPr>
          </a:p>
          <a:p>
            <a:r>
              <a:rPr lang="en-US" altLang="sv-SE" sz="2400" smtClean="0">
                <a:cs typeface="Times New Roman" panose="02020603050405020304" pitchFamily="18" charset="0"/>
              </a:rPr>
              <a:t>MTBF = 1 / (8 * 10</a:t>
            </a:r>
            <a:r>
              <a:rPr lang="en-US" altLang="sv-SE" sz="2400" baseline="30000" smtClean="0">
                <a:cs typeface="Times New Roman" panose="02020603050405020304" pitchFamily="18" charset="0"/>
              </a:rPr>
              <a:t>-4</a:t>
            </a:r>
            <a:r>
              <a:rPr lang="en-US" altLang="sv-SE" sz="2400" smtClean="0">
                <a:cs typeface="Times New Roman" panose="02020603050405020304" pitchFamily="18" charset="0"/>
              </a:rPr>
              <a:t> ) = 1250 hours </a:t>
            </a:r>
          </a:p>
        </p:txBody>
      </p:sp>
    </p:spTree>
    <p:extLst>
      <p:ext uri="{BB962C8B-B14F-4D97-AF65-F5344CB8AC3E}">
        <p14:creationId xmlns:p14="http://schemas.microsoft.com/office/powerpoint/2010/main" val="33701776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609600" y="685800"/>
            <a:ext cx="7848600" cy="1219200"/>
          </a:xfrm>
        </p:spPr>
        <p:txBody>
          <a:bodyPr/>
          <a:lstStyle/>
          <a:p>
            <a:pPr eaLnBrk="1" hangingPunct="1"/>
            <a:r>
              <a:rPr lang="en-US" altLang="sv-SE" dirty="0" smtClean="0"/>
              <a:t>Common RBD Patterns: </a:t>
            </a:r>
            <a:br>
              <a:rPr lang="en-US" altLang="sv-SE" dirty="0" smtClean="0"/>
            </a:br>
            <a:r>
              <a:rPr lang="en-US" altLang="sv-SE" dirty="0" smtClean="0"/>
              <a:t>Chain of Components</a:t>
            </a:r>
            <a:endParaRPr lang="en-GB" altLang="sv-SE" dirty="0" smtClean="0"/>
          </a:p>
        </p:txBody>
      </p:sp>
      <p:sp>
        <p:nvSpPr>
          <p:cNvPr id="108547" name="Slide Number Placeholder 6"/>
          <p:cNvSpPr>
            <a:spLocks noGrp="1"/>
          </p:cNvSpPr>
          <p:nvPr>
            <p:ph type="sldNum" sz="quarter" idx="4294967295"/>
          </p:nvPr>
        </p:nvSpPr>
        <p:spPr bwMode="auto">
          <a:xfrm>
            <a:off x="6915150" y="6400800"/>
            <a:ext cx="1905000"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fld id="{B8B253A9-5460-4666-84EB-653CD138B7A6}" type="slidenum">
              <a:rPr lang="en-GB" altLang="sv-SE" sz="1000">
                <a:latin typeface="Times New Roman" panose="02020603050405020304" pitchFamily="18" charset="0"/>
              </a:rPr>
              <a:pPr eaLnBrk="1" hangingPunct="1">
                <a:lnSpc>
                  <a:spcPct val="90000"/>
                </a:lnSpc>
                <a:spcBef>
                  <a:spcPct val="0"/>
                </a:spcBef>
                <a:buSzTx/>
                <a:buFontTx/>
                <a:buNone/>
              </a:pPr>
              <a:t>22</a:t>
            </a:fld>
            <a:endParaRPr lang="en-GB" altLang="sv-SE" sz="1000">
              <a:latin typeface="Times New Roman" panose="02020603050405020304" pitchFamily="18" charset="0"/>
            </a:endParaRPr>
          </a:p>
        </p:txBody>
      </p:sp>
      <p:graphicFrame>
        <p:nvGraphicFramePr>
          <p:cNvPr id="108548" name="Object 3"/>
          <p:cNvGraphicFramePr>
            <a:graphicFrameLocks noChangeAspect="1"/>
          </p:cNvGraphicFramePr>
          <p:nvPr/>
        </p:nvGraphicFramePr>
        <p:xfrm>
          <a:off x="5665788" y="2614613"/>
          <a:ext cx="2335212" cy="1219200"/>
        </p:xfrm>
        <a:graphic>
          <a:graphicData uri="http://schemas.openxmlformats.org/presentationml/2006/ole">
            <mc:AlternateContent xmlns:mc="http://schemas.openxmlformats.org/markup-compatibility/2006">
              <mc:Choice xmlns:v="urn:schemas-microsoft-com:vml" Requires="v">
                <p:oleObj spid="_x0000_s1048" name="Equation" r:id="rId4" imgW="647700" imgH="431800" progId="Equation.3">
                  <p:embed/>
                </p:oleObj>
              </mc:Choice>
              <mc:Fallback>
                <p:oleObj name="Equation" r:id="rId4" imgW="647700" imgH="431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5788" y="2614613"/>
                        <a:ext cx="2335212" cy="121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8549" name="Rectangle 4"/>
          <p:cNvSpPr>
            <a:spLocks noChangeArrowheads="1"/>
          </p:cNvSpPr>
          <p:nvPr/>
        </p:nvSpPr>
        <p:spPr bwMode="auto">
          <a:xfrm>
            <a:off x="685800" y="2205257"/>
            <a:ext cx="4495800" cy="1600200"/>
          </a:xfrm>
          <a:prstGeom prst="rect">
            <a:avLst/>
          </a:prstGeom>
          <a:solidFill>
            <a:srgbClr val="E9E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endParaRPr lang="sv-SE" altLang="sv-SE" sz="2400">
              <a:latin typeface="Times New Roman" panose="02020603050405020304" pitchFamily="18" charset="0"/>
            </a:endParaRPr>
          </a:p>
        </p:txBody>
      </p:sp>
      <p:sp>
        <p:nvSpPr>
          <p:cNvPr id="108550" name="Rectangle 5"/>
          <p:cNvSpPr>
            <a:spLocks noChangeArrowheads="1"/>
          </p:cNvSpPr>
          <p:nvPr/>
        </p:nvSpPr>
        <p:spPr bwMode="auto">
          <a:xfrm>
            <a:off x="914400" y="2752725"/>
            <a:ext cx="685800" cy="838200"/>
          </a:xfrm>
          <a:prstGeom prst="rect">
            <a:avLst/>
          </a:prstGeom>
          <a:solidFill>
            <a:srgbClr val="8ABDDA">
              <a:alpha val="50195"/>
            </a:srgb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Bef>
                <a:spcPct val="0"/>
              </a:spcBef>
              <a:buSzTx/>
              <a:buFontTx/>
              <a:buNone/>
            </a:pPr>
            <a:r>
              <a:rPr lang="en-US" altLang="sv-SE" sz="1800">
                <a:latin typeface="Lucida Sans Unicode" panose="020B0602030504020204" pitchFamily="34" charset="0"/>
                <a:cs typeface="Times New Roman" panose="02020603050405020304" pitchFamily="18" charset="0"/>
              </a:rPr>
              <a:t>R</a:t>
            </a:r>
            <a:r>
              <a:rPr lang="en-US" altLang="sv-SE" sz="1800" baseline="-25000">
                <a:latin typeface="Lucida Sans Unicode" panose="020B0602030504020204" pitchFamily="34" charset="0"/>
                <a:cs typeface="Times New Roman" panose="02020603050405020304" pitchFamily="18" charset="0"/>
              </a:rPr>
              <a:t>1</a:t>
            </a:r>
            <a:endParaRPr lang="en-GB" altLang="sv-SE" sz="1800" baseline="-25000">
              <a:latin typeface="Lucida Sans Unicode" panose="020B0602030504020204" pitchFamily="34" charset="0"/>
              <a:cs typeface="Times New Roman" panose="02020603050405020304" pitchFamily="18" charset="0"/>
            </a:endParaRPr>
          </a:p>
        </p:txBody>
      </p:sp>
      <p:sp>
        <p:nvSpPr>
          <p:cNvPr id="108551" name="Rectangle 6"/>
          <p:cNvSpPr>
            <a:spLocks noChangeArrowheads="1"/>
          </p:cNvSpPr>
          <p:nvPr/>
        </p:nvSpPr>
        <p:spPr bwMode="auto">
          <a:xfrm>
            <a:off x="1981200" y="2752725"/>
            <a:ext cx="685800" cy="838200"/>
          </a:xfrm>
          <a:prstGeom prst="rect">
            <a:avLst/>
          </a:prstGeom>
          <a:solidFill>
            <a:srgbClr val="8ABDDA">
              <a:alpha val="50195"/>
            </a:srgb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Bef>
                <a:spcPct val="0"/>
              </a:spcBef>
              <a:buSzTx/>
              <a:buFontTx/>
              <a:buNone/>
            </a:pPr>
            <a:r>
              <a:rPr lang="en-US" altLang="sv-SE" sz="1800">
                <a:latin typeface="Lucida Sans Unicode" panose="020B0602030504020204" pitchFamily="34" charset="0"/>
                <a:cs typeface="Times New Roman" panose="02020603050405020304" pitchFamily="18" charset="0"/>
              </a:rPr>
              <a:t>R</a:t>
            </a:r>
            <a:r>
              <a:rPr lang="en-US" altLang="sv-SE" sz="1800" baseline="-25000">
                <a:latin typeface="Lucida Sans Unicode" panose="020B0602030504020204" pitchFamily="34" charset="0"/>
                <a:cs typeface="Times New Roman" panose="02020603050405020304" pitchFamily="18" charset="0"/>
              </a:rPr>
              <a:t>2</a:t>
            </a:r>
            <a:endParaRPr lang="en-GB" altLang="sv-SE" sz="1800" baseline="-25000">
              <a:latin typeface="Lucida Sans Unicode" panose="020B0602030504020204" pitchFamily="34" charset="0"/>
              <a:cs typeface="Times New Roman" panose="02020603050405020304" pitchFamily="18" charset="0"/>
            </a:endParaRPr>
          </a:p>
        </p:txBody>
      </p:sp>
      <p:sp>
        <p:nvSpPr>
          <p:cNvPr id="108552" name="Rectangle 7"/>
          <p:cNvSpPr>
            <a:spLocks noChangeArrowheads="1"/>
          </p:cNvSpPr>
          <p:nvPr/>
        </p:nvSpPr>
        <p:spPr bwMode="auto">
          <a:xfrm>
            <a:off x="4262438" y="2752725"/>
            <a:ext cx="685800" cy="838200"/>
          </a:xfrm>
          <a:prstGeom prst="rect">
            <a:avLst/>
          </a:prstGeom>
          <a:solidFill>
            <a:srgbClr val="8ABDDA">
              <a:alpha val="50195"/>
            </a:srgb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Bef>
                <a:spcPct val="0"/>
              </a:spcBef>
              <a:buSzTx/>
              <a:buFontTx/>
              <a:buNone/>
            </a:pPr>
            <a:r>
              <a:rPr lang="en-US" altLang="sv-SE" sz="1800">
                <a:latin typeface="Lucida Sans Unicode" panose="020B0602030504020204" pitchFamily="34" charset="0"/>
                <a:cs typeface="Times New Roman" panose="02020603050405020304" pitchFamily="18" charset="0"/>
              </a:rPr>
              <a:t>R</a:t>
            </a:r>
            <a:r>
              <a:rPr lang="en-US" altLang="sv-SE" sz="1800" baseline="-25000">
                <a:latin typeface="Lucida Sans Unicode" panose="020B0602030504020204" pitchFamily="34" charset="0"/>
                <a:cs typeface="Times New Roman" panose="02020603050405020304" pitchFamily="18" charset="0"/>
              </a:rPr>
              <a:t>3</a:t>
            </a:r>
            <a:endParaRPr lang="en-GB" altLang="sv-SE" sz="1800" baseline="-25000">
              <a:latin typeface="Lucida Sans Unicode" panose="020B0602030504020204" pitchFamily="34" charset="0"/>
              <a:cs typeface="Times New Roman" panose="02020603050405020304" pitchFamily="18" charset="0"/>
            </a:endParaRPr>
          </a:p>
        </p:txBody>
      </p:sp>
      <p:cxnSp>
        <p:nvCxnSpPr>
          <p:cNvPr id="108553" name="AutoShape 8"/>
          <p:cNvCxnSpPr>
            <a:cxnSpLocks noChangeShapeType="1"/>
            <a:stCxn id="108550" idx="3"/>
            <a:endCxn id="108551" idx="1"/>
          </p:cNvCxnSpPr>
          <p:nvPr/>
        </p:nvCxnSpPr>
        <p:spPr bwMode="auto">
          <a:xfrm>
            <a:off x="1609725" y="3171825"/>
            <a:ext cx="361950" cy="0"/>
          </a:xfrm>
          <a:prstGeom prst="straightConnector1">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8554" name="AutoShape 9"/>
          <p:cNvCxnSpPr>
            <a:cxnSpLocks noChangeShapeType="1"/>
            <a:stCxn id="108552" idx="3"/>
          </p:cNvCxnSpPr>
          <p:nvPr/>
        </p:nvCxnSpPr>
        <p:spPr bwMode="auto">
          <a:xfrm>
            <a:off x="4957763" y="3171825"/>
            <a:ext cx="457200" cy="0"/>
          </a:xfrm>
          <a:prstGeom prst="straightConnector1">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8555" name="AutoShape 10"/>
          <p:cNvCxnSpPr>
            <a:cxnSpLocks noChangeShapeType="1"/>
            <a:endCxn id="108550" idx="1"/>
          </p:cNvCxnSpPr>
          <p:nvPr/>
        </p:nvCxnSpPr>
        <p:spPr bwMode="auto">
          <a:xfrm>
            <a:off x="523875" y="3171825"/>
            <a:ext cx="381000" cy="0"/>
          </a:xfrm>
          <a:prstGeom prst="straightConnector1">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8556" name="Rectangle 11"/>
          <p:cNvSpPr>
            <a:spLocks noChangeArrowheads="1"/>
          </p:cNvSpPr>
          <p:nvPr/>
        </p:nvSpPr>
        <p:spPr bwMode="auto">
          <a:xfrm>
            <a:off x="2880705" y="2252933"/>
            <a:ext cx="4206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r>
              <a:rPr lang="en-US" altLang="sv-SE" b="1" i="1" dirty="0">
                <a:latin typeface="Times New Roman" panose="02020603050405020304" pitchFamily="18" charset="0"/>
                <a:cs typeface="Times New Roman" panose="02020603050405020304" pitchFamily="18" charset="0"/>
              </a:rPr>
              <a:t>R</a:t>
            </a:r>
            <a:endParaRPr lang="en-GB" altLang="sv-SE" b="1" i="1" dirty="0">
              <a:latin typeface="Times New Roman" panose="02020603050405020304" pitchFamily="18" charset="0"/>
              <a:cs typeface="Times New Roman" panose="02020603050405020304" pitchFamily="18" charset="0"/>
            </a:endParaRPr>
          </a:p>
        </p:txBody>
      </p:sp>
      <p:cxnSp>
        <p:nvCxnSpPr>
          <p:cNvPr id="108557" name="AutoShape 12"/>
          <p:cNvCxnSpPr>
            <a:cxnSpLocks noChangeShapeType="1"/>
          </p:cNvCxnSpPr>
          <p:nvPr/>
        </p:nvCxnSpPr>
        <p:spPr bwMode="auto">
          <a:xfrm>
            <a:off x="2657475" y="3171825"/>
            <a:ext cx="457200" cy="0"/>
          </a:xfrm>
          <a:prstGeom prst="straightConnector1">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8558" name="AutoShape 13"/>
          <p:cNvCxnSpPr>
            <a:cxnSpLocks noChangeShapeType="1"/>
          </p:cNvCxnSpPr>
          <p:nvPr/>
        </p:nvCxnSpPr>
        <p:spPr bwMode="auto">
          <a:xfrm>
            <a:off x="3810000" y="3171825"/>
            <a:ext cx="457200" cy="0"/>
          </a:xfrm>
          <a:prstGeom prst="straightConnector1">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8559" name="Line 14"/>
          <p:cNvSpPr>
            <a:spLocks noChangeShapeType="1"/>
          </p:cNvSpPr>
          <p:nvPr/>
        </p:nvSpPr>
        <p:spPr bwMode="auto">
          <a:xfrm>
            <a:off x="3295650" y="3167063"/>
            <a:ext cx="3048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8560" name="Rectangle 15"/>
          <p:cNvSpPr>
            <a:spLocks noChangeArrowheads="1"/>
          </p:cNvSpPr>
          <p:nvPr/>
        </p:nvSpPr>
        <p:spPr bwMode="auto">
          <a:xfrm>
            <a:off x="1260475" y="4902200"/>
            <a:ext cx="3276600" cy="1270000"/>
          </a:xfrm>
          <a:prstGeom prst="rect">
            <a:avLst/>
          </a:prstGeom>
          <a:solidFill>
            <a:srgbClr val="E9E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endParaRPr lang="sv-SE" altLang="sv-SE" sz="2400">
              <a:latin typeface="Times New Roman" panose="02020603050405020304" pitchFamily="18" charset="0"/>
            </a:endParaRPr>
          </a:p>
        </p:txBody>
      </p:sp>
      <p:sp>
        <p:nvSpPr>
          <p:cNvPr id="108561" name="Rectangle 16"/>
          <p:cNvSpPr>
            <a:spLocks noChangeArrowheads="1"/>
          </p:cNvSpPr>
          <p:nvPr/>
        </p:nvSpPr>
        <p:spPr bwMode="auto">
          <a:xfrm>
            <a:off x="1489075" y="5105400"/>
            <a:ext cx="685800" cy="838200"/>
          </a:xfrm>
          <a:prstGeom prst="rect">
            <a:avLst/>
          </a:prstGeom>
          <a:solidFill>
            <a:srgbClr val="8ABDDA">
              <a:alpha val="50195"/>
            </a:srgb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Bef>
                <a:spcPct val="0"/>
              </a:spcBef>
              <a:buSzTx/>
              <a:buFontTx/>
              <a:buNone/>
            </a:pPr>
            <a:r>
              <a:rPr lang="en-US" altLang="sv-SE" sz="1800">
                <a:latin typeface="Lucida Sans Unicode" panose="020B0602030504020204" pitchFamily="34" charset="0"/>
                <a:cs typeface="Times New Roman" panose="02020603050405020304" pitchFamily="18" charset="0"/>
              </a:rPr>
              <a:t>0.95</a:t>
            </a:r>
            <a:endParaRPr lang="en-GB" altLang="sv-SE" sz="1800">
              <a:latin typeface="Lucida Sans Unicode" panose="020B0602030504020204" pitchFamily="34" charset="0"/>
              <a:cs typeface="Times New Roman" panose="02020603050405020304" pitchFamily="18" charset="0"/>
            </a:endParaRPr>
          </a:p>
        </p:txBody>
      </p:sp>
      <p:sp>
        <p:nvSpPr>
          <p:cNvPr id="108562" name="Rectangle 17"/>
          <p:cNvSpPr>
            <a:spLocks noChangeArrowheads="1"/>
          </p:cNvSpPr>
          <p:nvPr/>
        </p:nvSpPr>
        <p:spPr bwMode="auto">
          <a:xfrm>
            <a:off x="2555875" y="5105400"/>
            <a:ext cx="685800" cy="838200"/>
          </a:xfrm>
          <a:prstGeom prst="rect">
            <a:avLst/>
          </a:prstGeom>
          <a:solidFill>
            <a:srgbClr val="8ABDDA">
              <a:alpha val="50195"/>
            </a:srgb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Bef>
                <a:spcPct val="0"/>
              </a:spcBef>
              <a:buSzTx/>
              <a:buFontTx/>
              <a:buNone/>
            </a:pPr>
            <a:r>
              <a:rPr lang="en-US" altLang="sv-SE" sz="1800">
                <a:latin typeface="Lucida Sans Unicode" panose="020B0602030504020204" pitchFamily="34" charset="0"/>
                <a:cs typeface="Times New Roman" panose="02020603050405020304" pitchFamily="18" charset="0"/>
              </a:rPr>
              <a:t>0.99</a:t>
            </a:r>
            <a:endParaRPr lang="en-GB" altLang="sv-SE" sz="1800">
              <a:latin typeface="Lucida Sans Unicode" panose="020B0602030504020204" pitchFamily="34" charset="0"/>
              <a:cs typeface="Times New Roman" panose="02020603050405020304" pitchFamily="18" charset="0"/>
            </a:endParaRPr>
          </a:p>
        </p:txBody>
      </p:sp>
      <p:sp>
        <p:nvSpPr>
          <p:cNvPr id="108563" name="Rectangle 18"/>
          <p:cNvSpPr>
            <a:spLocks noChangeArrowheads="1"/>
          </p:cNvSpPr>
          <p:nvPr/>
        </p:nvSpPr>
        <p:spPr bwMode="auto">
          <a:xfrm>
            <a:off x="3686175" y="5105400"/>
            <a:ext cx="685800" cy="838200"/>
          </a:xfrm>
          <a:prstGeom prst="rect">
            <a:avLst/>
          </a:prstGeom>
          <a:solidFill>
            <a:srgbClr val="8ABDDA">
              <a:alpha val="50195"/>
            </a:srgb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Bef>
                <a:spcPct val="0"/>
              </a:spcBef>
              <a:buSzTx/>
              <a:buFontTx/>
              <a:buNone/>
            </a:pPr>
            <a:r>
              <a:rPr lang="en-US" altLang="sv-SE" sz="1800">
                <a:latin typeface="Lucida Sans Unicode" panose="020B0602030504020204" pitchFamily="34" charset="0"/>
                <a:cs typeface="Times New Roman" panose="02020603050405020304" pitchFamily="18" charset="0"/>
              </a:rPr>
              <a:t>0.89</a:t>
            </a:r>
            <a:endParaRPr lang="en-GB" altLang="sv-SE" sz="1800">
              <a:latin typeface="Lucida Sans Unicode" panose="020B0602030504020204" pitchFamily="34" charset="0"/>
              <a:cs typeface="Times New Roman" panose="02020603050405020304" pitchFamily="18" charset="0"/>
            </a:endParaRPr>
          </a:p>
        </p:txBody>
      </p:sp>
      <p:cxnSp>
        <p:nvCxnSpPr>
          <p:cNvPr id="108564" name="AutoShape 19"/>
          <p:cNvCxnSpPr>
            <a:cxnSpLocks noChangeShapeType="1"/>
            <a:stCxn id="108561" idx="3"/>
            <a:endCxn id="108562" idx="1"/>
          </p:cNvCxnSpPr>
          <p:nvPr/>
        </p:nvCxnSpPr>
        <p:spPr bwMode="auto">
          <a:xfrm>
            <a:off x="2184400" y="5524500"/>
            <a:ext cx="361950" cy="0"/>
          </a:xfrm>
          <a:prstGeom prst="straightConnector1">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8565" name="AutoShape 20"/>
          <p:cNvCxnSpPr>
            <a:cxnSpLocks noChangeShapeType="1"/>
            <a:stCxn id="108563" idx="3"/>
          </p:cNvCxnSpPr>
          <p:nvPr/>
        </p:nvCxnSpPr>
        <p:spPr bwMode="auto">
          <a:xfrm>
            <a:off x="4381500" y="5524500"/>
            <a:ext cx="457200" cy="0"/>
          </a:xfrm>
          <a:prstGeom prst="straightConnector1">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8566" name="AutoShape 21"/>
          <p:cNvCxnSpPr>
            <a:cxnSpLocks noChangeShapeType="1"/>
            <a:endCxn id="108561" idx="1"/>
          </p:cNvCxnSpPr>
          <p:nvPr/>
        </p:nvCxnSpPr>
        <p:spPr bwMode="auto">
          <a:xfrm>
            <a:off x="1098550" y="5524500"/>
            <a:ext cx="381000" cy="0"/>
          </a:xfrm>
          <a:prstGeom prst="straightConnector1">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8567" name="AutoShape 22"/>
          <p:cNvCxnSpPr>
            <a:cxnSpLocks noChangeShapeType="1"/>
          </p:cNvCxnSpPr>
          <p:nvPr/>
        </p:nvCxnSpPr>
        <p:spPr bwMode="auto">
          <a:xfrm>
            <a:off x="3232150" y="5524500"/>
            <a:ext cx="457200" cy="0"/>
          </a:xfrm>
          <a:prstGeom prst="straightConnector1">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8568" name="Rectangle 23"/>
          <p:cNvSpPr>
            <a:spLocks noChangeArrowheads="1"/>
          </p:cNvSpPr>
          <p:nvPr/>
        </p:nvSpPr>
        <p:spPr bwMode="auto">
          <a:xfrm>
            <a:off x="5665788" y="5064125"/>
            <a:ext cx="3021012"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r>
              <a:rPr lang="en-US" altLang="sv-SE" b="1" i="1">
                <a:latin typeface="Times New Roman" panose="02020603050405020304" pitchFamily="18" charset="0"/>
                <a:cs typeface="Times New Roman" panose="02020603050405020304" pitchFamily="18" charset="0"/>
              </a:rPr>
              <a:t>R </a:t>
            </a:r>
            <a:r>
              <a:rPr lang="en-US" altLang="sv-SE">
                <a:latin typeface="Times New Roman" panose="02020603050405020304" pitchFamily="18" charset="0"/>
                <a:cs typeface="Times New Roman" panose="02020603050405020304" pitchFamily="18" charset="0"/>
              </a:rPr>
              <a:t>= 0.95*0.99*0.89</a:t>
            </a:r>
          </a:p>
          <a:p>
            <a:pPr eaLnBrk="1" hangingPunct="1">
              <a:lnSpc>
                <a:spcPct val="90000"/>
              </a:lnSpc>
              <a:spcBef>
                <a:spcPct val="0"/>
              </a:spcBef>
              <a:buSzTx/>
              <a:buFontTx/>
              <a:buNone/>
            </a:pPr>
            <a:r>
              <a:rPr lang="en-US" altLang="sv-SE">
                <a:latin typeface="Times New Roman" panose="02020603050405020304" pitchFamily="18" charset="0"/>
                <a:cs typeface="Times New Roman" panose="02020603050405020304" pitchFamily="18" charset="0"/>
              </a:rPr>
              <a:t>    = 0.84</a:t>
            </a:r>
            <a:endParaRPr lang="en-GB" altLang="sv-SE" b="1" i="1">
              <a:latin typeface="Times New Roman" panose="02020603050405020304" pitchFamily="18" charset="0"/>
              <a:cs typeface="Times New Roman" panose="02020603050405020304" pitchFamily="18" charset="0"/>
            </a:endParaRPr>
          </a:p>
        </p:txBody>
      </p:sp>
      <p:sp>
        <p:nvSpPr>
          <p:cNvPr id="108569" name="Text Box 24"/>
          <p:cNvSpPr txBox="1">
            <a:spLocks noChangeArrowheads="1"/>
          </p:cNvSpPr>
          <p:nvPr/>
        </p:nvSpPr>
        <p:spPr bwMode="auto">
          <a:xfrm>
            <a:off x="669925" y="4321175"/>
            <a:ext cx="23225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r>
              <a:rPr lang="en-US" altLang="sv-SE">
                <a:latin typeface="Lucida Sans Unicode" panose="020B0602030504020204" pitchFamily="34" charset="0"/>
                <a:cs typeface="Times New Roman" panose="02020603050405020304" pitchFamily="18" charset="0"/>
              </a:rPr>
              <a:t>For example</a:t>
            </a:r>
            <a:endParaRPr lang="en-GB" altLang="sv-SE">
              <a:latin typeface="Lucida Sans Unicode" panose="020B0602030504020204" pitchFamily="34" charset="0"/>
              <a:cs typeface="Times New Roman" panose="02020603050405020304" pitchFamily="18" charset="0"/>
            </a:endParaRPr>
          </a:p>
        </p:txBody>
      </p:sp>
      <p:sp>
        <p:nvSpPr>
          <p:cNvPr id="2" name="TextBox 1"/>
          <p:cNvSpPr txBox="1"/>
          <p:nvPr/>
        </p:nvSpPr>
        <p:spPr>
          <a:xfrm>
            <a:off x="1935615" y="6313715"/>
            <a:ext cx="833883" cy="369332"/>
          </a:xfrm>
          <a:prstGeom prst="rect">
            <a:avLst/>
          </a:prstGeom>
          <a:noFill/>
        </p:spPr>
        <p:txBody>
          <a:bodyPr wrap="none" rtlCol="0">
            <a:spAutoFit/>
          </a:bodyPr>
          <a:lstStyle/>
          <a:p>
            <a:r>
              <a:rPr lang="en-US" dirty="0" smtClean="0">
                <a:latin typeface="Lucida Sans" panose="020B0602030504020204" pitchFamily="34" charset="0"/>
              </a:rPr>
              <a:t>‘AND’</a:t>
            </a:r>
            <a:endParaRPr lang="en-GB" dirty="0">
              <a:latin typeface="Lucida Sans" panose="020B0602030504020204" pitchFamily="34" charset="0"/>
            </a:endParaRPr>
          </a:p>
        </p:txBody>
      </p:sp>
      <p:sp>
        <p:nvSpPr>
          <p:cNvPr id="27" name="TextBox 26"/>
          <p:cNvSpPr txBox="1"/>
          <p:nvPr/>
        </p:nvSpPr>
        <p:spPr>
          <a:xfrm>
            <a:off x="3114675" y="6313715"/>
            <a:ext cx="833883" cy="369332"/>
          </a:xfrm>
          <a:prstGeom prst="rect">
            <a:avLst/>
          </a:prstGeom>
          <a:noFill/>
        </p:spPr>
        <p:txBody>
          <a:bodyPr wrap="none" rtlCol="0">
            <a:spAutoFit/>
          </a:bodyPr>
          <a:lstStyle/>
          <a:p>
            <a:r>
              <a:rPr lang="en-US" dirty="0" smtClean="0">
                <a:latin typeface="Lucida Sans" panose="020B0602030504020204" pitchFamily="34" charset="0"/>
              </a:rPr>
              <a:t>‘AND’</a:t>
            </a:r>
            <a:endParaRPr lang="en-GB" dirty="0">
              <a:latin typeface="Lucida Sans" panose="020B0602030504020204" pitchFamily="34" charset="0"/>
            </a:endParaRPr>
          </a:p>
        </p:txBody>
      </p:sp>
    </p:spTree>
    <p:extLst>
      <p:ext uri="{BB962C8B-B14F-4D97-AF65-F5344CB8AC3E}">
        <p14:creationId xmlns:p14="http://schemas.microsoft.com/office/powerpoint/2010/main" val="208377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685800" y="694417"/>
            <a:ext cx="7772400" cy="1295400"/>
          </a:xfrm>
        </p:spPr>
        <p:txBody>
          <a:bodyPr/>
          <a:lstStyle/>
          <a:p>
            <a:pPr eaLnBrk="1" hangingPunct="1"/>
            <a:r>
              <a:rPr lang="en-US" altLang="sv-SE" sz="3600" smtClean="0"/>
              <a:t>Common RBD Patterns:</a:t>
            </a:r>
            <a:br>
              <a:rPr lang="en-US" altLang="sv-SE" sz="3600" smtClean="0"/>
            </a:br>
            <a:r>
              <a:rPr lang="en-US" altLang="sv-SE" sz="3600" smtClean="0"/>
              <a:t>Alternative (Parallel) Components</a:t>
            </a:r>
            <a:endParaRPr lang="en-GB" altLang="sv-SE" sz="3600" smtClean="0"/>
          </a:p>
        </p:txBody>
      </p:sp>
      <p:sp>
        <p:nvSpPr>
          <p:cNvPr id="110595" name="Slide Number Placeholder 6"/>
          <p:cNvSpPr>
            <a:spLocks noGrp="1"/>
          </p:cNvSpPr>
          <p:nvPr>
            <p:ph type="sldNum" sz="quarter" idx="4294967295"/>
          </p:nvPr>
        </p:nvSpPr>
        <p:spPr bwMode="auto">
          <a:xfrm>
            <a:off x="6915150" y="6545942"/>
            <a:ext cx="1905000"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fld id="{4683143F-8958-42CC-B6ED-C403B4723BC2}" type="slidenum">
              <a:rPr lang="en-GB" altLang="sv-SE" sz="1000">
                <a:latin typeface="Times New Roman" panose="02020603050405020304" pitchFamily="18" charset="0"/>
              </a:rPr>
              <a:pPr eaLnBrk="1" hangingPunct="1">
                <a:lnSpc>
                  <a:spcPct val="90000"/>
                </a:lnSpc>
                <a:spcBef>
                  <a:spcPct val="0"/>
                </a:spcBef>
                <a:buSzTx/>
                <a:buFontTx/>
                <a:buNone/>
              </a:pPr>
              <a:t>23</a:t>
            </a:fld>
            <a:endParaRPr lang="en-GB" altLang="sv-SE" sz="1000">
              <a:latin typeface="Times New Roman" panose="02020603050405020304" pitchFamily="18" charset="0"/>
            </a:endParaRPr>
          </a:p>
        </p:txBody>
      </p:sp>
      <p:graphicFrame>
        <p:nvGraphicFramePr>
          <p:cNvPr id="110596" name="Object 3"/>
          <p:cNvGraphicFramePr>
            <a:graphicFrameLocks noChangeAspect="1"/>
          </p:cNvGraphicFramePr>
          <p:nvPr>
            <p:extLst>
              <p:ext uri="{D42A27DB-BD31-4B8C-83A1-F6EECF244321}">
                <p14:modId xmlns:p14="http://schemas.microsoft.com/office/powerpoint/2010/main" val="2334998518"/>
              </p:ext>
            </p:extLst>
          </p:nvPr>
        </p:nvGraphicFramePr>
        <p:xfrm>
          <a:off x="4107542" y="3285631"/>
          <a:ext cx="4125232" cy="1575066"/>
        </p:xfrm>
        <a:graphic>
          <a:graphicData uri="http://schemas.openxmlformats.org/presentationml/2006/ole">
            <mc:AlternateContent xmlns:mc="http://schemas.openxmlformats.org/markup-compatibility/2006">
              <mc:Choice xmlns:v="urn:schemas-microsoft-com:vml" Requires="v">
                <p:oleObj spid="_x0000_s2072" name="Equation" r:id="rId4" imgW="1129810" imgH="431613" progId="Equation.3">
                  <p:embed/>
                </p:oleObj>
              </mc:Choice>
              <mc:Fallback>
                <p:oleObj name="Equation" r:id="rId4" imgW="1129810" imgH="431613"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07542" y="3285631"/>
                        <a:ext cx="4125232" cy="1575066"/>
                      </a:xfrm>
                      <a:prstGeom prst="rect">
                        <a:avLst/>
                      </a:prstGeom>
                      <a:noFill/>
                      <a:ln>
                        <a:noFill/>
                      </a:ln>
                      <a:effectLst/>
                    </p:spPr>
                  </p:pic>
                </p:oleObj>
              </mc:Fallback>
            </mc:AlternateContent>
          </a:graphicData>
        </a:graphic>
      </p:graphicFrame>
      <p:sp>
        <p:nvSpPr>
          <p:cNvPr id="110597" name="Rectangle 4"/>
          <p:cNvSpPr>
            <a:spLocks noChangeArrowheads="1"/>
          </p:cNvSpPr>
          <p:nvPr/>
        </p:nvSpPr>
        <p:spPr bwMode="auto">
          <a:xfrm>
            <a:off x="1066800" y="2202542"/>
            <a:ext cx="2209800" cy="4191000"/>
          </a:xfrm>
          <a:prstGeom prst="rect">
            <a:avLst/>
          </a:prstGeom>
          <a:solidFill>
            <a:srgbClr val="E9E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endParaRPr lang="sv-SE" altLang="sv-SE" sz="2400">
              <a:latin typeface="Times New Roman" panose="02020603050405020304" pitchFamily="18" charset="0"/>
            </a:endParaRPr>
          </a:p>
        </p:txBody>
      </p:sp>
      <p:sp>
        <p:nvSpPr>
          <p:cNvPr id="110598" name="Rectangle 5"/>
          <p:cNvSpPr>
            <a:spLocks noChangeArrowheads="1"/>
          </p:cNvSpPr>
          <p:nvPr/>
        </p:nvSpPr>
        <p:spPr bwMode="auto">
          <a:xfrm>
            <a:off x="2794906" y="2238826"/>
            <a:ext cx="4206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r>
              <a:rPr lang="en-US" altLang="sv-SE" b="1" i="1" dirty="0">
                <a:latin typeface="Times New Roman" panose="02020603050405020304" pitchFamily="18" charset="0"/>
                <a:cs typeface="Times New Roman" panose="02020603050405020304" pitchFamily="18" charset="0"/>
              </a:rPr>
              <a:t>R</a:t>
            </a:r>
            <a:endParaRPr lang="en-GB" altLang="sv-SE" b="1" i="1" dirty="0">
              <a:latin typeface="Times New Roman" panose="02020603050405020304" pitchFamily="18" charset="0"/>
              <a:cs typeface="Times New Roman" panose="02020603050405020304" pitchFamily="18" charset="0"/>
            </a:endParaRPr>
          </a:p>
        </p:txBody>
      </p:sp>
      <p:sp>
        <p:nvSpPr>
          <p:cNvPr id="110599" name="Line 6"/>
          <p:cNvSpPr>
            <a:spLocks noChangeShapeType="1"/>
          </p:cNvSpPr>
          <p:nvPr/>
        </p:nvSpPr>
        <p:spPr bwMode="auto">
          <a:xfrm rot="5400000">
            <a:off x="1971675" y="4806042"/>
            <a:ext cx="304800" cy="0"/>
          </a:xfrm>
          <a:prstGeom prst="line">
            <a:avLst/>
          </a:prstGeom>
          <a:noFill/>
          <a:ln w="381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cxnSp>
        <p:nvCxnSpPr>
          <p:cNvPr id="110600" name="AutoShape 7"/>
          <p:cNvCxnSpPr>
            <a:cxnSpLocks noChangeShapeType="1"/>
          </p:cNvCxnSpPr>
          <p:nvPr/>
        </p:nvCxnSpPr>
        <p:spPr bwMode="auto">
          <a:xfrm flipV="1">
            <a:off x="838200" y="2850242"/>
            <a:ext cx="990600" cy="1295400"/>
          </a:xfrm>
          <a:prstGeom prst="bentConnector3">
            <a:avLst>
              <a:gd name="adj1" fmla="val 50000"/>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0601" name="AutoShape 8"/>
          <p:cNvCxnSpPr>
            <a:cxnSpLocks noChangeShapeType="1"/>
          </p:cNvCxnSpPr>
          <p:nvPr/>
        </p:nvCxnSpPr>
        <p:spPr bwMode="auto">
          <a:xfrm flipV="1">
            <a:off x="838200" y="3840842"/>
            <a:ext cx="990600" cy="304800"/>
          </a:xfrm>
          <a:prstGeom prst="bentConnector3">
            <a:avLst>
              <a:gd name="adj1" fmla="val 50000"/>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0602" name="AutoShape 10"/>
          <p:cNvCxnSpPr>
            <a:cxnSpLocks noChangeShapeType="1"/>
          </p:cNvCxnSpPr>
          <p:nvPr/>
        </p:nvCxnSpPr>
        <p:spPr bwMode="auto">
          <a:xfrm>
            <a:off x="838200" y="4145642"/>
            <a:ext cx="990600" cy="1600200"/>
          </a:xfrm>
          <a:prstGeom prst="bentConnector3">
            <a:avLst>
              <a:gd name="adj1" fmla="val 50000"/>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0603" name="AutoShape 11"/>
          <p:cNvCxnSpPr>
            <a:cxnSpLocks noChangeShapeType="1"/>
          </p:cNvCxnSpPr>
          <p:nvPr/>
        </p:nvCxnSpPr>
        <p:spPr bwMode="auto">
          <a:xfrm>
            <a:off x="2514600" y="2850242"/>
            <a:ext cx="914400" cy="1295400"/>
          </a:xfrm>
          <a:prstGeom prst="bentConnector3">
            <a:avLst>
              <a:gd name="adj1" fmla="val 50000"/>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0604" name="AutoShape 12"/>
          <p:cNvCxnSpPr>
            <a:cxnSpLocks noChangeShapeType="1"/>
          </p:cNvCxnSpPr>
          <p:nvPr/>
        </p:nvCxnSpPr>
        <p:spPr bwMode="auto">
          <a:xfrm>
            <a:off x="2514600" y="3840842"/>
            <a:ext cx="914400" cy="304800"/>
          </a:xfrm>
          <a:prstGeom prst="bentConnector3">
            <a:avLst>
              <a:gd name="adj1" fmla="val 50000"/>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0605" name="AutoShape 13"/>
          <p:cNvCxnSpPr>
            <a:cxnSpLocks noChangeShapeType="1"/>
          </p:cNvCxnSpPr>
          <p:nvPr/>
        </p:nvCxnSpPr>
        <p:spPr bwMode="auto">
          <a:xfrm flipV="1">
            <a:off x="2514600" y="4145642"/>
            <a:ext cx="914400" cy="1600200"/>
          </a:xfrm>
          <a:prstGeom prst="bentConnector3">
            <a:avLst>
              <a:gd name="adj1" fmla="val 50000"/>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0606" name="Rectangle 15"/>
          <p:cNvSpPr>
            <a:spLocks noChangeArrowheads="1"/>
          </p:cNvSpPr>
          <p:nvPr/>
        </p:nvSpPr>
        <p:spPr bwMode="auto">
          <a:xfrm>
            <a:off x="1828800" y="2431142"/>
            <a:ext cx="685800" cy="838200"/>
          </a:xfrm>
          <a:prstGeom prst="rect">
            <a:avLst/>
          </a:prstGeom>
          <a:solidFill>
            <a:srgbClr val="8ABDDA">
              <a:alpha val="50195"/>
            </a:srgb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Bef>
                <a:spcPct val="0"/>
              </a:spcBef>
              <a:buSzTx/>
              <a:buFontTx/>
              <a:buNone/>
            </a:pPr>
            <a:r>
              <a:rPr lang="en-US" altLang="sv-SE">
                <a:latin typeface="Lucida Sans Unicode" panose="020B0602030504020204" pitchFamily="34" charset="0"/>
                <a:cs typeface="Times New Roman" panose="02020603050405020304" pitchFamily="18" charset="0"/>
              </a:rPr>
              <a:t>R</a:t>
            </a:r>
            <a:r>
              <a:rPr lang="en-US" altLang="sv-SE" baseline="-25000">
                <a:latin typeface="Lucida Sans Unicode" panose="020B0602030504020204" pitchFamily="34" charset="0"/>
                <a:cs typeface="Times New Roman" panose="02020603050405020304" pitchFamily="18" charset="0"/>
              </a:rPr>
              <a:t>1</a:t>
            </a:r>
            <a:endParaRPr lang="en-GB" altLang="sv-SE" baseline="-25000">
              <a:latin typeface="Lucida Sans Unicode" panose="020B0602030504020204" pitchFamily="34" charset="0"/>
              <a:cs typeface="Times New Roman" panose="02020603050405020304" pitchFamily="18" charset="0"/>
            </a:endParaRPr>
          </a:p>
        </p:txBody>
      </p:sp>
      <p:sp>
        <p:nvSpPr>
          <p:cNvPr id="110607" name="Rectangle 16"/>
          <p:cNvSpPr>
            <a:spLocks noChangeArrowheads="1"/>
          </p:cNvSpPr>
          <p:nvPr/>
        </p:nvSpPr>
        <p:spPr bwMode="auto">
          <a:xfrm>
            <a:off x="1828800" y="3429680"/>
            <a:ext cx="685800" cy="838200"/>
          </a:xfrm>
          <a:prstGeom prst="rect">
            <a:avLst/>
          </a:prstGeom>
          <a:solidFill>
            <a:srgbClr val="8ABDDA">
              <a:alpha val="50195"/>
            </a:srgb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Bef>
                <a:spcPct val="0"/>
              </a:spcBef>
              <a:buSzTx/>
              <a:buFontTx/>
              <a:buNone/>
            </a:pPr>
            <a:r>
              <a:rPr lang="en-US" altLang="sv-SE">
                <a:latin typeface="Lucida Sans Unicode" panose="020B0602030504020204" pitchFamily="34" charset="0"/>
                <a:cs typeface="Times New Roman" panose="02020603050405020304" pitchFamily="18" charset="0"/>
              </a:rPr>
              <a:t>R</a:t>
            </a:r>
            <a:r>
              <a:rPr lang="en-US" altLang="sv-SE" baseline="-25000">
                <a:latin typeface="Lucida Sans Unicode" panose="020B0602030504020204" pitchFamily="34" charset="0"/>
                <a:cs typeface="Times New Roman" panose="02020603050405020304" pitchFamily="18" charset="0"/>
              </a:rPr>
              <a:t>2</a:t>
            </a:r>
            <a:endParaRPr lang="en-GB" altLang="sv-SE" baseline="-25000">
              <a:latin typeface="Lucida Sans Unicode" panose="020B0602030504020204" pitchFamily="34" charset="0"/>
              <a:cs typeface="Times New Roman" panose="02020603050405020304" pitchFamily="18" charset="0"/>
            </a:endParaRPr>
          </a:p>
        </p:txBody>
      </p:sp>
      <p:sp>
        <p:nvSpPr>
          <p:cNvPr id="110608" name="Rectangle 17"/>
          <p:cNvSpPr>
            <a:spLocks noChangeArrowheads="1"/>
          </p:cNvSpPr>
          <p:nvPr/>
        </p:nvSpPr>
        <p:spPr bwMode="auto">
          <a:xfrm>
            <a:off x="1828800" y="5326742"/>
            <a:ext cx="685800" cy="838200"/>
          </a:xfrm>
          <a:prstGeom prst="rect">
            <a:avLst/>
          </a:prstGeom>
          <a:solidFill>
            <a:srgbClr val="8ABDDA">
              <a:alpha val="50195"/>
            </a:srgb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Bef>
                <a:spcPct val="0"/>
              </a:spcBef>
              <a:buSzTx/>
              <a:buFontTx/>
              <a:buNone/>
            </a:pPr>
            <a:r>
              <a:rPr lang="en-US" altLang="sv-SE">
                <a:latin typeface="Lucida Sans Unicode" panose="020B0602030504020204" pitchFamily="34" charset="0"/>
                <a:cs typeface="Times New Roman" panose="02020603050405020304" pitchFamily="18" charset="0"/>
              </a:rPr>
              <a:t>R</a:t>
            </a:r>
            <a:r>
              <a:rPr lang="en-US" altLang="sv-SE" baseline="-25000">
                <a:latin typeface="Lucida Sans Unicode" panose="020B0602030504020204" pitchFamily="34" charset="0"/>
                <a:cs typeface="Times New Roman" panose="02020603050405020304" pitchFamily="18" charset="0"/>
              </a:rPr>
              <a:t>n</a:t>
            </a:r>
            <a:endParaRPr lang="en-GB" altLang="sv-SE" baseline="-25000">
              <a:latin typeface="Lucida Sans Unicode" panose="020B0602030504020204" pitchFamily="34" charset="0"/>
              <a:cs typeface="Times New Roman" panose="02020603050405020304" pitchFamily="18" charset="0"/>
            </a:endParaRPr>
          </a:p>
        </p:txBody>
      </p:sp>
      <p:sp>
        <p:nvSpPr>
          <p:cNvPr id="17" name="TextBox 16"/>
          <p:cNvSpPr txBox="1"/>
          <p:nvPr/>
        </p:nvSpPr>
        <p:spPr>
          <a:xfrm>
            <a:off x="3262086" y="5142076"/>
            <a:ext cx="657552" cy="369332"/>
          </a:xfrm>
          <a:prstGeom prst="rect">
            <a:avLst/>
          </a:prstGeom>
          <a:noFill/>
        </p:spPr>
        <p:txBody>
          <a:bodyPr wrap="none" rtlCol="0">
            <a:spAutoFit/>
          </a:bodyPr>
          <a:lstStyle/>
          <a:p>
            <a:r>
              <a:rPr lang="en-US" dirty="0" smtClean="0">
                <a:latin typeface="Lucida Sans" panose="020B0602030504020204" pitchFamily="34" charset="0"/>
              </a:rPr>
              <a:t>‘OR’</a:t>
            </a:r>
            <a:endParaRPr lang="en-GB" dirty="0">
              <a:latin typeface="Lucida Sans" panose="020B0602030504020204" pitchFamily="34" charset="0"/>
            </a:endParaRPr>
          </a:p>
        </p:txBody>
      </p:sp>
      <p:sp>
        <p:nvSpPr>
          <p:cNvPr id="18" name="TextBox 17"/>
          <p:cNvSpPr txBox="1"/>
          <p:nvPr/>
        </p:nvSpPr>
        <p:spPr>
          <a:xfrm>
            <a:off x="3276600" y="3147660"/>
            <a:ext cx="657552" cy="369332"/>
          </a:xfrm>
          <a:prstGeom prst="rect">
            <a:avLst/>
          </a:prstGeom>
          <a:noFill/>
        </p:spPr>
        <p:txBody>
          <a:bodyPr wrap="none" rtlCol="0">
            <a:spAutoFit/>
          </a:bodyPr>
          <a:lstStyle/>
          <a:p>
            <a:r>
              <a:rPr lang="en-US" dirty="0" smtClean="0">
                <a:latin typeface="Lucida Sans" panose="020B0602030504020204" pitchFamily="34" charset="0"/>
              </a:rPr>
              <a:t>‘OR’</a:t>
            </a:r>
            <a:endParaRPr lang="en-GB" dirty="0">
              <a:latin typeface="Lucida Sans" panose="020B0602030504020204" pitchFamily="34" charset="0"/>
            </a:endParaRPr>
          </a:p>
        </p:txBody>
      </p:sp>
      <p:sp>
        <p:nvSpPr>
          <p:cNvPr id="19" name="TextBox 18"/>
          <p:cNvSpPr txBox="1"/>
          <p:nvPr/>
        </p:nvSpPr>
        <p:spPr>
          <a:xfrm>
            <a:off x="4475453" y="5690381"/>
            <a:ext cx="3765774" cy="923330"/>
          </a:xfrm>
          <a:prstGeom prst="rect">
            <a:avLst/>
          </a:prstGeom>
          <a:noFill/>
        </p:spPr>
        <p:txBody>
          <a:bodyPr wrap="none" rtlCol="0">
            <a:spAutoFit/>
          </a:bodyPr>
          <a:lstStyle/>
          <a:p>
            <a:r>
              <a:rPr lang="en-US" dirty="0" smtClean="0">
                <a:latin typeface="Lucida Sans" panose="020B0602030504020204" pitchFamily="34" charset="0"/>
              </a:rPr>
              <a:t>R</a:t>
            </a:r>
            <a:r>
              <a:rPr lang="en-US" dirty="0">
                <a:latin typeface="Lucida Sans" panose="020B0602030504020204" pitchFamily="34" charset="0"/>
              </a:rPr>
              <a:t> </a:t>
            </a:r>
            <a:r>
              <a:rPr lang="en-US" dirty="0" smtClean="0">
                <a:latin typeface="Lucida Sans" panose="020B0602030504020204" pitchFamily="34" charset="0"/>
              </a:rPr>
              <a:t>fails only if </a:t>
            </a:r>
            <a:r>
              <a:rPr lang="en-US" b="1" i="1" dirty="0" smtClean="0">
                <a:latin typeface="Lucida Sans" panose="020B0602030504020204" pitchFamily="34" charset="0"/>
              </a:rPr>
              <a:t>all</a:t>
            </a:r>
            <a:r>
              <a:rPr lang="en-US" dirty="0" smtClean="0">
                <a:latin typeface="Lucida Sans" panose="020B0602030504020204" pitchFamily="34" charset="0"/>
              </a:rPr>
              <a:t> component fail</a:t>
            </a:r>
          </a:p>
          <a:p>
            <a:endParaRPr lang="en-US" dirty="0">
              <a:latin typeface="Lucida Sans" panose="020B0602030504020204" pitchFamily="34" charset="0"/>
            </a:endParaRPr>
          </a:p>
          <a:p>
            <a:r>
              <a:rPr lang="en-US" dirty="0" err="1" smtClean="0">
                <a:latin typeface="Lucida Sans" panose="020B0602030504020204" pitchFamily="34" charset="0"/>
              </a:rPr>
              <a:t>Prob</a:t>
            </a:r>
            <a:r>
              <a:rPr lang="en-US" dirty="0" smtClean="0">
                <a:latin typeface="Lucida Sans" panose="020B0602030504020204" pitchFamily="34" charset="0"/>
              </a:rPr>
              <a:t> of fail = </a:t>
            </a:r>
            <a:r>
              <a:rPr lang="en-US" i="1" dirty="0" smtClean="0">
                <a:latin typeface="Lucida Sans" panose="020B0602030504020204" pitchFamily="34" charset="0"/>
              </a:rPr>
              <a:t>1- success</a:t>
            </a:r>
            <a:endParaRPr lang="en-GB" i="1" dirty="0">
              <a:latin typeface="Lucida Sans" panose="020B0602030504020204" pitchFamily="34" charset="0"/>
            </a:endParaRPr>
          </a:p>
        </p:txBody>
      </p:sp>
    </p:spTree>
    <p:extLst>
      <p:ext uri="{BB962C8B-B14F-4D97-AF65-F5344CB8AC3E}">
        <p14:creationId xmlns:p14="http://schemas.microsoft.com/office/powerpoint/2010/main" val="36869263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685800" y="838200"/>
            <a:ext cx="7772400" cy="838200"/>
          </a:xfrm>
        </p:spPr>
        <p:txBody>
          <a:bodyPr/>
          <a:lstStyle/>
          <a:p>
            <a:pPr eaLnBrk="1" hangingPunct="1"/>
            <a:r>
              <a:rPr lang="en-US" altLang="sv-SE" smtClean="0"/>
              <a:t>Example Parallel Components</a:t>
            </a:r>
            <a:endParaRPr lang="en-GB" altLang="sv-SE" smtClean="0"/>
          </a:p>
        </p:txBody>
      </p:sp>
      <p:sp>
        <p:nvSpPr>
          <p:cNvPr id="112643" name="Slide Number Placeholder 6"/>
          <p:cNvSpPr>
            <a:spLocks noGrp="1"/>
          </p:cNvSpPr>
          <p:nvPr>
            <p:ph type="sldNum" sz="quarter" idx="4294967295"/>
          </p:nvPr>
        </p:nvSpPr>
        <p:spPr bwMode="auto">
          <a:xfrm>
            <a:off x="6915150" y="6400800"/>
            <a:ext cx="1905000"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fld id="{91FCD7DD-C189-4692-BFDB-9741EB10407B}" type="slidenum">
              <a:rPr lang="en-GB" altLang="sv-SE" sz="1000">
                <a:latin typeface="Times New Roman" panose="02020603050405020304" pitchFamily="18" charset="0"/>
              </a:rPr>
              <a:pPr eaLnBrk="1" hangingPunct="1">
                <a:lnSpc>
                  <a:spcPct val="90000"/>
                </a:lnSpc>
                <a:spcBef>
                  <a:spcPct val="0"/>
                </a:spcBef>
                <a:buSzTx/>
                <a:buFontTx/>
                <a:buNone/>
              </a:pPr>
              <a:t>24</a:t>
            </a:fld>
            <a:endParaRPr lang="en-GB" altLang="sv-SE" sz="1000">
              <a:latin typeface="Times New Roman" panose="02020603050405020304" pitchFamily="18" charset="0"/>
            </a:endParaRPr>
          </a:p>
        </p:txBody>
      </p:sp>
      <p:graphicFrame>
        <p:nvGraphicFramePr>
          <p:cNvPr id="112644" name="Object 3"/>
          <p:cNvGraphicFramePr>
            <a:graphicFrameLocks noChangeAspect="1"/>
          </p:cNvGraphicFramePr>
          <p:nvPr/>
        </p:nvGraphicFramePr>
        <p:xfrm>
          <a:off x="4038600" y="1828800"/>
          <a:ext cx="3962400" cy="1219200"/>
        </p:xfrm>
        <a:graphic>
          <a:graphicData uri="http://schemas.openxmlformats.org/presentationml/2006/ole">
            <mc:AlternateContent xmlns:mc="http://schemas.openxmlformats.org/markup-compatibility/2006">
              <mc:Choice xmlns:v="urn:schemas-microsoft-com:vml" Requires="v">
                <p:oleObj spid="_x0000_s3095" name="Equation" r:id="rId4" imgW="1129810" imgH="431613" progId="Equation.3">
                  <p:embed/>
                </p:oleObj>
              </mc:Choice>
              <mc:Fallback>
                <p:oleObj name="Equation" r:id="rId4" imgW="1129810" imgH="431613"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1828800"/>
                        <a:ext cx="3962400" cy="121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2645" name="Rectangle 4"/>
          <p:cNvSpPr>
            <a:spLocks noChangeArrowheads="1"/>
          </p:cNvSpPr>
          <p:nvPr/>
        </p:nvSpPr>
        <p:spPr bwMode="auto">
          <a:xfrm>
            <a:off x="1066800" y="2057400"/>
            <a:ext cx="2209800" cy="3352800"/>
          </a:xfrm>
          <a:prstGeom prst="rect">
            <a:avLst/>
          </a:prstGeom>
          <a:solidFill>
            <a:srgbClr val="E9E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endParaRPr lang="sv-SE" altLang="sv-SE" sz="2400">
              <a:latin typeface="Times New Roman" panose="02020603050405020304" pitchFamily="18" charset="0"/>
            </a:endParaRPr>
          </a:p>
        </p:txBody>
      </p:sp>
      <p:cxnSp>
        <p:nvCxnSpPr>
          <p:cNvPr id="112646" name="AutoShape 5"/>
          <p:cNvCxnSpPr>
            <a:cxnSpLocks noChangeShapeType="1"/>
          </p:cNvCxnSpPr>
          <p:nvPr/>
        </p:nvCxnSpPr>
        <p:spPr bwMode="auto">
          <a:xfrm>
            <a:off x="838200" y="3733800"/>
            <a:ext cx="990600" cy="0"/>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647" name="AutoShape 6"/>
          <p:cNvCxnSpPr>
            <a:cxnSpLocks noChangeShapeType="1"/>
          </p:cNvCxnSpPr>
          <p:nvPr/>
        </p:nvCxnSpPr>
        <p:spPr bwMode="auto">
          <a:xfrm flipV="1">
            <a:off x="838200" y="2705100"/>
            <a:ext cx="990600" cy="1028700"/>
          </a:xfrm>
          <a:prstGeom prst="bentConnector3">
            <a:avLst>
              <a:gd name="adj1" fmla="val 50000"/>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648" name="AutoShape 7"/>
          <p:cNvCxnSpPr>
            <a:cxnSpLocks noChangeShapeType="1"/>
          </p:cNvCxnSpPr>
          <p:nvPr/>
        </p:nvCxnSpPr>
        <p:spPr bwMode="auto">
          <a:xfrm>
            <a:off x="838200" y="3733800"/>
            <a:ext cx="990600" cy="1028700"/>
          </a:xfrm>
          <a:prstGeom prst="bentConnector3">
            <a:avLst>
              <a:gd name="adj1" fmla="val 50000"/>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649" name="AutoShape 8"/>
          <p:cNvCxnSpPr>
            <a:cxnSpLocks noChangeShapeType="1"/>
          </p:cNvCxnSpPr>
          <p:nvPr/>
        </p:nvCxnSpPr>
        <p:spPr bwMode="auto">
          <a:xfrm>
            <a:off x="2514600" y="2705100"/>
            <a:ext cx="990600" cy="1028700"/>
          </a:xfrm>
          <a:prstGeom prst="bentConnector3">
            <a:avLst>
              <a:gd name="adj1" fmla="val 50000"/>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650" name="AutoShape 9"/>
          <p:cNvCxnSpPr>
            <a:cxnSpLocks noChangeShapeType="1"/>
          </p:cNvCxnSpPr>
          <p:nvPr/>
        </p:nvCxnSpPr>
        <p:spPr bwMode="auto">
          <a:xfrm>
            <a:off x="2514600" y="3733800"/>
            <a:ext cx="990600" cy="0"/>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651" name="AutoShape 10"/>
          <p:cNvCxnSpPr>
            <a:cxnSpLocks noChangeShapeType="1"/>
          </p:cNvCxnSpPr>
          <p:nvPr/>
        </p:nvCxnSpPr>
        <p:spPr bwMode="auto">
          <a:xfrm flipV="1">
            <a:off x="2514600" y="3733800"/>
            <a:ext cx="990600" cy="1028700"/>
          </a:xfrm>
          <a:prstGeom prst="bentConnector3">
            <a:avLst>
              <a:gd name="adj1" fmla="val 50000"/>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2652" name="Rectangle 11"/>
          <p:cNvSpPr>
            <a:spLocks noChangeArrowheads="1"/>
          </p:cNvSpPr>
          <p:nvPr/>
        </p:nvSpPr>
        <p:spPr bwMode="auto">
          <a:xfrm>
            <a:off x="3962400" y="3581400"/>
            <a:ext cx="5159375"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r>
              <a:rPr lang="en-US" altLang="sv-SE" b="1" i="1">
                <a:latin typeface="Times New Roman" panose="02020603050405020304" pitchFamily="18" charset="0"/>
                <a:cs typeface="Times New Roman" panose="02020603050405020304" pitchFamily="18" charset="0"/>
              </a:rPr>
              <a:t>R </a:t>
            </a:r>
            <a:r>
              <a:rPr lang="en-US" altLang="sv-SE">
                <a:latin typeface="Times New Roman" panose="02020603050405020304" pitchFamily="18" charset="0"/>
                <a:cs typeface="Times New Roman" panose="02020603050405020304" pitchFamily="18" charset="0"/>
              </a:rPr>
              <a:t>= 1 – (1-0.95)*(1-0.99)*(1-0.89)</a:t>
            </a:r>
          </a:p>
          <a:p>
            <a:pPr eaLnBrk="1" hangingPunct="1">
              <a:lnSpc>
                <a:spcPct val="90000"/>
              </a:lnSpc>
              <a:spcBef>
                <a:spcPct val="0"/>
              </a:spcBef>
              <a:buSzTx/>
              <a:buFontTx/>
              <a:buNone/>
            </a:pPr>
            <a:r>
              <a:rPr lang="en-US" altLang="sv-SE">
                <a:latin typeface="Times New Roman" panose="02020603050405020304" pitchFamily="18" charset="0"/>
                <a:cs typeface="Times New Roman" panose="02020603050405020304" pitchFamily="18" charset="0"/>
              </a:rPr>
              <a:t>    = 1 – 0.05*0.01*0.11</a:t>
            </a:r>
          </a:p>
          <a:p>
            <a:pPr eaLnBrk="1" hangingPunct="1">
              <a:lnSpc>
                <a:spcPct val="90000"/>
              </a:lnSpc>
              <a:spcBef>
                <a:spcPct val="0"/>
              </a:spcBef>
              <a:buSzTx/>
              <a:buFontTx/>
              <a:buNone/>
            </a:pPr>
            <a:r>
              <a:rPr lang="en-US" altLang="sv-SE">
                <a:latin typeface="Times New Roman" panose="02020603050405020304" pitchFamily="18" charset="0"/>
                <a:cs typeface="Times New Roman" panose="02020603050405020304" pitchFamily="18" charset="0"/>
              </a:rPr>
              <a:t>    = 1 – 5.5*10</a:t>
            </a:r>
            <a:r>
              <a:rPr lang="en-US" altLang="sv-SE" baseline="30000">
                <a:latin typeface="Times New Roman" panose="02020603050405020304" pitchFamily="18" charset="0"/>
                <a:cs typeface="Times New Roman" panose="02020603050405020304" pitchFamily="18" charset="0"/>
              </a:rPr>
              <a:t>-5</a:t>
            </a:r>
          </a:p>
          <a:p>
            <a:pPr eaLnBrk="1" hangingPunct="1">
              <a:lnSpc>
                <a:spcPct val="90000"/>
              </a:lnSpc>
              <a:spcBef>
                <a:spcPct val="0"/>
              </a:spcBef>
              <a:buSzTx/>
              <a:buFontTx/>
              <a:buNone/>
            </a:pPr>
            <a:r>
              <a:rPr lang="en-US" altLang="sv-SE" baseline="30000">
                <a:latin typeface="Times New Roman" panose="02020603050405020304" pitchFamily="18" charset="0"/>
                <a:cs typeface="Times New Roman" panose="02020603050405020304" pitchFamily="18" charset="0"/>
              </a:rPr>
              <a:t>     </a:t>
            </a:r>
            <a:r>
              <a:rPr lang="en-US" altLang="sv-SE">
                <a:latin typeface="Times New Roman" panose="02020603050405020304" pitchFamily="18" charset="0"/>
                <a:cs typeface="Times New Roman" panose="02020603050405020304" pitchFamily="18" charset="0"/>
              </a:rPr>
              <a:t> = 0.99</a:t>
            </a:r>
            <a:endParaRPr lang="en-GB" altLang="sv-SE">
              <a:latin typeface="Times New Roman" panose="02020603050405020304" pitchFamily="18" charset="0"/>
              <a:cs typeface="Times New Roman" panose="02020603050405020304" pitchFamily="18" charset="0"/>
            </a:endParaRPr>
          </a:p>
        </p:txBody>
      </p:sp>
      <p:sp>
        <p:nvSpPr>
          <p:cNvPr id="112653" name="Rectangle 12"/>
          <p:cNvSpPr>
            <a:spLocks noChangeArrowheads="1"/>
          </p:cNvSpPr>
          <p:nvPr/>
        </p:nvSpPr>
        <p:spPr bwMode="auto">
          <a:xfrm>
            <a:off x="1828800" y="2286000"/>
            <a:ext cx="685800" cy="838200"/>
          </a:xfrm>
          <a:prstGeom prst="rect">
            <a:avLst/>
          </a:prstGeom>
          <a:solidFill>
            <a:srgbClr val="8ABDDA">
              <a:alpha val="50195"/>
            </a:srgb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Bef>
                <a:spcPct val="0"/>
              </a:spcBef>
              <a:buSzTx/>
              <a:buFontTx/>
              <a:buNone/>
            </a:pPr>
            <a:r>
              <a:rPr lang="en-US" altLang="sv-SE" sz="1800">
                <a:latin typeface="Lucida Sans Unicode" panose="020B0602030504020204" pitchFamily="34" charset="0"/>
                <a:cs typeface="Times New Roman" panose="02020603050405020304" pitchFamily="18" charset="0"/>
              </a:rPr>
              <a:t>0.95</a:t>
            </a:r>
            <a:endParaRPr lang="en-GB" altLang="sv-SE" sz="1800">
              <a:latin typeface="Lucida Sans Unicode" panose="020B0602030504020204" pitchFamily="34" charset="0"/>
              <a:cs typeface="Times New Roman" panose="02020603050405020304" pitchFamily="18" charset="0"/>
            </a:endParaRPr>
          </a:p>
        </p:txBody>
      </p:sp>
      <p:sp>
        <p:nvSpPr>
          <p:cNvPr id="112654" name="Rectangle 13"/>
          <p:cNvSpPr>
            <a:spLocks noChangeArrowheads="1"/>
          </p:cNvSpPr>
          <p:nvPr/>
        </p:nvSpPr>
        <p:spPr bwMode="auto">
          <a:xfrm>
            <a:off x="1828800" y="3352800"/>
            <a:ext cx="685800" cy="838200"/>
          </a:xfrm>
          <a:prstGeom prst="rect">
            <a:avLst/>
          </a:prstGeom>
          <a:solidFill>
            <a:srgbClr val="8ABDDA">
              <a:alpha val="50195"/>
            </a:srgb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Bef>
                <a:spcPct val="0"/>
              </a:spcBef>
              <a:buSzTx/>
              <a:buFontTx/>
              <a:buNone/>
            </a:pPr>
            <a:r>
              <a:rPr lang="en-US" altLang="sv-SE" sz="1800">
                <a:latin typeface="Lucida Sans Unicode" panose="020B0602030504020204" pitchFamily="34" charset="0"/>
                <a:cs typeface="Times New Roman" panose="02020603050405020304" pitchFamily="18" charset="0"/>
              </a:rPr>
              <a:t>0.99</a:t>
            </a:r>
            <a:endParaRPr lang="en-GB" altLang="sv-SE" sz="1800">
              <a:latin typeface="Lucida Sans Unicode" panose="020B0602030504020204" pitchFamily="34" charset="0"/>
              <a:cs typeface="Times New Roman" panose="02020603050405020304" pitchFamily="18" charset="0"/>
            </a:endParaRPr>
          </a:p>
        </p:txBody>
      </p:sp>
      <p:sp>
        <p:nvSpPr>
          <p:cNvPr id="112655" name="Rectangle 14"/>
          <p:cNvSpPr>
            <a:spLocks noChangeArrowheads="1"/>
          </p:cNvSpPr>
          <p:nvPr/>
        </p:nvSpPr>
        <p:spPr bwMode="auto">
          <a:xfrm>
            <a:off x="1828800" y="4419600"/>
            <a:ext cx="685800" cy="838200"/>
          </a:xfrm>
          <a:prstGeom prst="rect">
            <a:avLst/>
          </a:prstGeom>
          <a:solidFill>
            <a:srgbClr val="8ABDDA">
              <a:alpha val="50195"/>
            </a:srgb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Bef>
                <a:spcPct val="0"/>
              </a:spcBef>
              <a:buSzTx/>
              <a:buFontTx/>
              <a:buNone/>
            </a:pPr>
            <a:r>
              <a:rPr lang="en-US" altLang="sv-SE" sz="1800">
                <a:latin typeface="Lucida Sans Unicode" panose="020B0602030504020204" pitchFamily="34" charset="0"/>
                <a:cs typeface="Times New Roman" panose="02020603050405020304" pitchFamily="18" charset="0"/>
              </a:rPr>
              <a:t>0.89</a:t>
            </a:r>
            <a:endParaRPr lang="en-GB" altLang="sv-SE" sz="1800">
              <a:latin typeface="Lucida Sans Unicode" panose="020B0602030504020204" pitchFamily="34" charset="0"/>
              <a:cs typeface="Times New Roman" panose="02020603050405020304" pitchFamily="18" charset="0"/>
            </a:endParaRPr>
          </a:p>
        </p:txBody>
      </p:sp>
      <p:sp>
        <p:nvSpPr>
          <p:cNvPr id="16" name="TextBox 15"/>
          <p:cNvSpPr txBox="1"/>
          <p:nvPr/>
        </p:nvSpPr>
        <p:spPr>
          <a:xfrm>
            <a:off x="4475453" y="5733923"/>
            <a:ext cx="4059125" cy="646331"/>
          </a:xfrm>
          <a:prstGeom prst="rect">
            <a:avLst/>
          </a:prstGeom>
          <a:noFill/>
        </p:spPr>
        <p:txBody>
          <a:bodyPr wrap="none" rtlCol="0">
            <a:spAutoFit/>
          </a:bodyPr>
          <a:lstStyle/>
          <a:p>
            <a:r>
              <a:rPr lang="en-US" dirty="0" smtClean="0">
                <a:latin typeface="Lucida Sans" panose="020B0602030504020204" pitchFamily="34" charset="0"/>
              </a:rPr>
              <a:t>Reliability of system is higher than</a:t>
            </a:r>
            <a:br>
              <a:rPr lang="en-US" dirty="0" smtClean="0">
                <a:latin typeface="Lucida Sans" panose="020B0602030504020204" pitchFamily="34" charset="0"/>
              </a:rPr>
            </a:br>
            <a:r>
              <a:rPr lang="en-US" dirty="0" smtClean="0">
                <a:latin typeface="Lucida Sans" panose="020B0602030504020204" pitchFamily="34" charset="0"/>
              </a:rPr>
              <a:t>that of its parts!</a:t>
            </a:r>
            <a:endParaRPr lang="en-GB" i="1" dirty="0">
              <a:latin typeface="Lucida Sans" panose="020B0602030504020204" pitchFamily="34" charset="0"/>
            </a:endParaRPr>
          </a:p>
        </p:txBody>
      </p:sp>
    </p:spTree>
    <p:extLst>
      <p:ext uri="{BB962C8B-B14F-4D97-AF65-F5344CB8AC3E}">
        <p14:creationId xmlns:p14="http://schemas.microsoft.com/office/powerpoint/2010/main" val="12082148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Number Placeholder 3"/>
          <p:cNvSpPr>
            <a:spLocks noGrp="1"/>
          </p:cNvSpPr>
          <p:nvPr>
            <p:ph type="sldNum" sz="quarter" idx="4294967295"/>
          </p:nvPr>
        </p:nvSpPr>
        <p:spPr bwMode="auto">
          <a:xfrm>
            <a:off x="7131050" y="6524625"/>
            <a:ext cx="1905000"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fld id="{EB841222-2121-4D44-911A-0517C2762F94}" type="slidenum">
              <a:rPr lang="en-US" altLang="sv-SE" sz="1000">
                <a:solidFill>
                  <a:srgbClr val="000000"/>
                </a:solidFill>
                <a:latin typeface="Times New Roman" panose="02020603050405020304" pitchFamily="18" charset="0"/>
              </a:rPr>
              <a:pPr eaLnBrk="1" hangingPunct="1">
                <a:lnSpc>
                  <a:spcPct val="90000"/>
                </a:lnSpc>
                <a:spcBef>
                  <a:spcPct val="0"/>
                </a:spcBef>
                <a:buSzTx/>
                <a:buFontTx/>
                <a:buNone/>
              </a:pPr>
              <a:t>25</a:t>
            </a:fld>
            <a:endParaRPr lang="en-US" altLang="sv-SE" sz="1000">
              <a:solidFill>
                <a:srgbClr val="000000"/>
              </a:solidFill>
              <a:latin typeface="Times New Roman" panose="02020603050405020304" pitchFamily="18" charset="0"/>
            </a:endParaRPr>
          </a:p>
        </p:txBody>
      </p:sp>
      <p:sp>
        <p:nvSpPr>
          <p:cNvPr id="114691" name="Text Box 2"/>
          <p:cNvSpPr txBox="1">
            <a:spLocks noChangeArrowheads="1"/>
          </p:cNvSpPr>
          <p:nvPr/>
        </p:nvSpPr>
        <p:spPr bwMode="auto">
          <a:xfrm>
            <a:off x="1752600" y="768350"/>
            <a:ext cx="5216525"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90000"/>
              </a:lnSpc>
              <a:spcBef>
                <a:spcPct val="0"/>
              </a:spcBef>
              <a:buSzTx/>
              <a:buFontTx/>
              <a:buNone/>
            </a:pPr>
            <a:r>
              <a:rPr lang="en-US" altLang="sv-SE">
                <a:solidFill>
                  <a:srgbClr val="000000"/>
                </a:solidFill>
                <a:latin typeface="Arial" panose="020B0604020202020204" pitchFamily="34" charset="0"/>
              </a:rPr>
              <a:t>Parallel Reliability Configuration</a:t>
            </a:r>
          </a:p>
          <a:p>
            <a:pPr>
              <a:lnSpc>
                <a:spcPct val="90000"/>
              </a:lnSpc>
              <a:spcBef>
                <a:spcPct val="0"/>
              </a:spcBef>
              <a:buSzTx/>
              <a:buFontTx/>
              <a:buNone/>
            </a:pPr>
            <a:endParaRPr lang="en-US" altLang="sv-SE" sz="2400">
              <a:solidFill>
                <a:srgbClr val="000000"/>
              </a:solidFill>
              <a:latin typeface="Times New Roman" panose="02020603050405020304" pitchFamily="18" charset="0"/>
            </a:endParaRPr>
          </a:p>
        </p:txBody>
      </p:sp>
      <p:pic>
        <p:nvPicPr>
          <p:cNvPr id="114692" name="Picture 3" descr="rm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1412875"/>
            <a:ext cx="6402388" cy="538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3" name="Text Box 4"/>
          <p:cNvSpPr txBox="1">
            <a:spLocks noChangeArrowheads="1"/>
          </p:cNvSpPr>
          <p:nvPr/>
        </p:nvSpPr>
        <p:spPr bwMode="auto">
          <a:xfrm>
            <a:off x="5440363" y="5500688"/>
            <a:ext cx="260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90000"/>
              </a:lnSpc>
              <a:spcBef>
                <a:spcPct val="0"/>
              </a:spcBef>
              <a:buSzTx/>
              <a:buFontTx/>
              <a:buNone/>
            </a:pPr>
            <a:r>
              <a:rPr lang="en-US" altLang="sv-SE" sz="1200">
                <a:solidFill>
                  <a:srgbClr val="000000"/>
                </a:solidFill>
                <a:latin typeface="Arial" panose="020B0604020202020204" pitchFamily="34" charset="0"/>
              </a:rPr>
              <a:t>s</a:t>
            </a:r>
          </a:p>
        </p:txBody>
      </p:sp>
    </p:spTree>
    <p:extLst>
      <p:ext uri="{BB962C8B-B14F-4D97-AF65-F5344CB8AC3E}">
        <p14:creationId xmlns:p14="http://schemas.microsoft.com/office/powerpoint/2010/main" val="30669218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Number Placeholder 3"/>
          <p:cNvSpPr>
            <a:spLocks noGrp="1"/>
          </p:cNvSpPr>
          <p:nvPr>
            <p:ph type="sldNum" sz="quarter" idx="4294967295"/>
          </p:nvPr>
        </p:nvSpPr>
        <p:spPr bwMode="auto">
          <a:xfrm>
            <a:off x="6915150" y="6400800"/>
            <a:ext cx="1905000"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fld id="{D4B0195D-CB5A-4CE4-96D9-F9D1E0304F95}" type="slidenum">
              <a:rPr lang="en-GB" altLang="sv-SE" sz="1000">
                <a:latin typeface="Times New Roman" panose="02020603050405020304" pitchFamily="18" charset="0"/>
              </a:rPr>
              <a:pPr eaLnBrk="1" hangingPunct="1">
                <a:lnSpc>
                  <a:spcPct val="90000"/>
                </a:lnSpc>
                <a:spcBef>
                  <a:spcPct val="0"/>
                </a:spcBef>
                <a:buSzTx/>
                <a:buFontTx/>
                <a:buNone/>
              </a:pPr>
              <a:t>26</a:t>
            </a:fld>
            <a:endParaRPr lang="en-GB" altLang="sv-SE" sz="1000">
              <a:latin typeface="Times New Roman" panose="02020603050405020304" pitchFamily="18" charset="0"/>
            </a:endParaRPr>
          </a:p>
        </p:txBody>
      </p:sp>
      <p:sp>
        <p:nvSpPr>
          <p:cNvPr id="115715" name="Rectangle 22"/>
          <p:cNvSpPr>
            <a:spLocks noGrp="1" noChangeArrowheads="1"/>
          </p:cNvSpPr>
          <p:nvPr>
            <p:ph type="title" idx="4294967295"/>
          </p:nvPr>
        </p:nvSpPr>
        <p:spPr>
          <a:xfrm>
            <a:off x="0" y="723900"/>
            <a:ext cx="9144000" cy="800100"/>
          </a:xfrm>
        </p:spPr>
        <p:txBody>
          <a:bodyPr/>
          <a:lstStyle/>
          <a:p>
            <a:pPr eaLnBrk="1" hangingPunct="1"/>
            <a:r>
              <a:rPr lang="en-US" altLang="sv-SE" smtClean="0"/>
              <a:t>Example Reliability: Structural View</a:t>
            </a:r>
            <a:endParaRPr lang="en-GB" altLang="sv-SE" smtClean="0"/>
          </a:p>
        </p:txBody>
      </p:sp>
      <p:sp>
        <p:nvSpPr>
          <p:cNvPr id="115716" name="Rectangle 13"/>
          <p:cNvSpPr>
            <a:spLocks noChangeArrowheads="1"/>
          </p:cNvSpPr>
          <p:nvPr/>
        </p:nvSpPr>
        <p:spPr bwMode="auto">
          <a:xfrm>
            <a:off x="1524000" y="2514600"/>
            <a:ext cx="609600" cy="457200"/>
          </a:xfrm>
          <a:prstGeom prst="rect">
            <a:avLst/>
          </a:prstGeom>
          <a:solidFill>
            <a:srgbClr val="E9E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Bef>
                <a:spcPct val="0"/>
              </a:spcBef>
              <a:buSzTx/>
              <a:buFontTx/>
              <a:buNone/>
            </a:pPr>
            <a:r>
              <a:rPr lang="en-US" altLang="sv-SE" sz="2400" b="1">
                <a:latin typeface="Lucida Sans Unicode" panose="020B0602030504020204" pitchFamily="34" charset="0"/>
              </a:rPr>
              <a:t>C</a:t>
            </a:r>
            <a:endParaRPr lang="en-GB" altLang="sv-SE" sz="2400" b="1">
              <a:latin typeface="Lucida Sans Unicode" panose="020B0602030504020204" pitchFamily="34" charset="0"/>
            </a:endParaRPr>
          </a:p>
        </p:txBody>
      </p:sp>
      <p:sp>
        <p:nvSpPr>
          <p:cNvPr id="115717" name="Rectangle 14"/>
          <p:cNvSpPr>
            <a:spLocks noChangeArrowheads="1"/>
          </p:cNvSpPr>
          <p:nvPr/>
        </p:nvSpPr>
        <p:spPr bwMode="auto">
          <a:xfrm>
            <a:off x="1524000" y="3352800"/>
            <a:ext cx="609600" cy="457200"/>
          </a:xfrm>
          <a:prstGeom prst="rect">
            <a:avLst/>
          </a:prstGeom>
          <a:solidFill>
            <a:srgbClr val="E9E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Bef>
                <a:spcPct val="0"/>
              </a:spcBef>
              <a:buSzTx/>
              <a:buFontTx/>
              <a:buNone/>
            </a:pPr>
            <a:r>
              <a:rPr lang="en-US" altLang="sv-SE" sz="2400" b="1">
                <a:latin typeface="Lucida Sans Unicode" panose="020B0602030504020204" pitchFamily="34" charset="0"/>
              </a:rPr>
              <a:t>S</a:t>
            </a:r>
            <a:endParaRPr lang="en-GB" altLang="sv-SE" sz="2400" b="1">
              <a:latin typeface="Lucida Sans Unicode" panose="020B0602030504020204" pitchFamily="34" charset="0"/>
            </a:endParaRPr>
          </a:p>
        </p:txBody>
      </p:sp>
      <p:sp>
        <p:nvSpPr>
          <p:cNvPr id="115718" name="Rectangle 15"/>
          <p:cNvSpPr>
            <a:spLocks noChangeArrowheads="1"/>
          </p:cNvSpPr>
          <p:nvPr/>
        </p:nvSpPr>
        <p:spPr bwMode="auto">
          <a:xfrm>
            <a:off x="685800" y="4114800"/>
            <a:ext cx="609600" cy="457200"/>
          </a:xfrm>
          <a:prstGeom prst="rect">
            <a:avLst/>
          </a:prstGeom>
          <a:solidFill>
            <a:srgbClr val="E9E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Bef>
                <a:spcPct val="0"/>
              </a:spcBef>
              <a:buSzTx/>
              <a:buFontTx/>
              <a:buNone/>
            </a:pPr>
            <a:r>
              <a:rPr lang="en-US" altLang="sv-SE" sz="2400" b="1">
                <a:latin typeface="Lucida Sans Unicode" panose="020B0602030504020204" pitchFamily="34" charset="0"/>
              </a:rPr>
              <a:t>K</a:t>
            </a:r>
            <a:endParaRPr lang="en-GB" altLang="sv-SE" sz="2400" b="1">
              <a:latin typeface="Lucida Sans Unicode" panose="020B0602030504020204" pitchFamily="34" charset="0"/>
            </a:endParaRPr>
          </a:p>
        </p:txBody>
      </p:sp>
      <p:sp>
        <p:nvSpPr>
          <p:cNvPr id="115719" name="Rectangle 16"/>
          <p:cNvSpPr>
            <a:spLocks noChangeArrowheads="1"/>
          </p:cNvSpPr>
          <p:nvPr/>
        </p:nvSpPr>
        <p:spPr bwMode="auto">
          <a:xfrm>
            <a:off x="1524000" y="4114800"/>
            <a:ext cx="609600" cy="457200"/>
          </a:xfrm>
          <a:prstGeom prst="rect">
            <a:avLst/>
          </a:prstGeom>
          <a:solidFill>
            <a:srgbClr val="E9E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Bef>
                <a:spcPct val="0"/>
              </a:spcBef>
              <a:buSzTx/>
              <a:buFontTx/>
              <a:buNone/>
            </a:pPr>
            <a:r>
              <a:rPr lang="en-US" altLang="sv-SE" sz="2400" b="1">
                <a:latin typeface="Lucida Sans Unicode" panose="020B0602030504020204" pitchFamily="34" charset="0"/>
              </a:rPr>
              <a:t>L</a:t>
            </a:r>
            <a:endParaRPr lang="en-GB" altLang="sv-SE" sz="2400" b="1">
              <a:latin typeface="Lucida Sans Unicode" panose="020B0602030504020204" pitchFamily="34" charset="0"/>
            </a:endParaRPr>
          </a:p>
        </p:txBody>
      </p:sp>
      <p:cxnSp>
        <p:nvCxnSpPr>
          <p:cNvPr id="115720" name="AutoShape 17"/>
          <p:cNvCxnSpPr>
            <a:cxnSpLocks noChangeShapeType="1"/>
            <a:stCxn id="115716" idx="2"/>
            <a:endCxn id="115717" idx="0"/>
          </p:cNvCxnSpPr>
          <p:nvPr/>
        </p:nvCxnSpPr>
        <p:spPr bwMode="auto">
          <a:xfrm>
            <a:off x="1828800" y="2971800"/>
            <a:ext cx="0" cy="381000"/>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5721" name="AutoShape 18"/>
          <p:cNvCxnSpPr>
            <a:cxnSpLocks noChangeShapeType="1"/>
            <a:stCxn id="115717" idx="2"/>
            <a:endCxn id="115718" idx="0"/>
          </p:cNvCxnSpPr>
          <p:nvPr/>
        </p:nvCxnSpPr>
        <p:spPr bwMode="auto">
          <a:xfrm flipH="1">
            <a:off x="990600" y="3810000"/>
            <a:ext cx="838200" cy="304800"/>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5722" name="AutoShape 19"/>
          <p:cNvCxnSpPr>
            <a:cxnSpLocks noChangeShapeType="1"/>
            <a:stCxn id="115717" idx="2"/>
            <a:endCxn id="115719" idx="0"/>
          </p:cNvCxnSpPr>
          <p:nvPr/>
        </p:nvCxnSpPr>
        <p:spPr bwMode="auto">
          <a:xfrm>
            <a:off x="1828800" y="3810000"/>
            <a:ext cx="0" cy="304800"/>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5723" name="Rectangle 20"/>
          <p:cNvSpPr>
            <a:spLocks noChangeArrowheads="1"/>
          </p:cNvSpPr>
          <p:nvPr/>
        </p:nvSpPr>
        <p:spPr bwMode="auto">
          <a:xfrm>
            <a:off x="2362200" y="4114800"/>
            <a:ext cx="609600" cy="457200"/>
          </a:xfrm>
          <a:prstGeom prst="rect">
            <a:avLst/>
          </a:prstGeom>
          <a:solidFill>
            <a:srgbClr val="E9E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Bef>
                <a:spcPct val="0"/>
              </a:spcBef>
              <a:buSzTx/>
              <a:buFontTx/>
              <a:buNone/>
            </a:pPr>
            <a:r>
              <a:rPr lang="en-US" altLang="sv-SE" sz="2400" b="1">
                <a:latin typeface="Lucida Sans Unicode" panose="020B0602030504020204" pitchFamily="34" charset="0"/>
              </a:rPr>
              <a:t>M</a:t>
            </a:r>
            <a:endParaRPr lang="en-GB" altLang="sv-SE" sz="2400" b="1">
              <a:latin typeface="Lucida Sans Unicode" panose="020B0602030504020204" pitchFamily="34" charset="0"/>
            </a:endParaRPr>
          </a:p>
        </p:txBody>
      </p:sp>
      <p:cxnSp>
        <p:nvCxnSpPr>
          <p:cNvPr id="115724" name="AutoShape 21"/>
          <p:cNvCxnSpPr>
            <a:cxnSpLocks noChangeShapeType="1"/>
            <a:stCxn id="115717" idx="2"/>
            <a:endCxn id="115723" idx="0"/>
          </p:cNvCxnSpPr>
          <p:nvPr/>
        </p:nvCxnSpPr>
        <p:spPr bwMode="auto">
          <a:xfrm>
            <a:off x="1828800" y="3810000"/>
            <a:ext cx="838200" cy="304800"/>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5725" name="Text Box 23"/>
          <p:cNvSpPr txBox="1">
            <a:spLocks noChangeArrowheads="1"/>
          </p:cNvSpPr>
          <p:nvPr/>
        </p:nvSpPr>
        <p:spPr bwMode="auto">
          <a:xfrm>
            <a:off x="388938" y="1527175"/>
            <a:ext cx="3246437"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r>
              <a:rPr lang="en-US" altLang="sv-SE" sz="2400">
                <a:latin typeface="Lucida Sans Unicode" panose="020B0602030504020204" pitchFamily="34" charset="0"/>
                <a:cs typeface="Times New Roman" panose="02020603050405020304" pitchFamily="18" charset="0"/>
              </a:rPr>
              <a:t>component-diagram</a:t>
            </a:r>
          </a:p>
          <a:p>
            <a:pPr eaLnBrk="1" hangingPunct="1">
              <a:lnSpc>
                <a:spcPct val="90000"/>
              </a:lnSpc>
              <a:spcBef>
                <a:spcPct val="0"/>
              </a:spcBef>
              <a:buSzTx/>
              <a:buFontTx/>
              <a:buNone/>
            </a:pPr>
            <a:r>
              <a:rPr lang="en-US" altLang="sv-SE" sz="2400">
                <a:latin typeface="Lucida Sans Unicode" panose="020B0602030504020204" pitchFamily="34" charset="0"/>
                <a:cs typeface="Times New Roman" panose="02020603050405020304" pitchFamily="18" charset="0"/>
              </a:rPr>
              <a:t>with uses-relations</a:t>
            </a:r>
          </a:p>
        </p:txBody>
      </p:sp>
      <p:grpSp>
        <p:nvGrpSpPr>
          <p:cNvPr id="245800" name="Group 40"/>
          <p:cNvGrpSpPr>
            <a:grpSpLocks/>
          </p:cNvGrpSpPr>
          <p:nvPr/>
        </p:nvGrpSpPr>
        <p:grpSpPr bwMode="auto">
          <a:xfrm>
            <a:off x="5105400" y="1527175"/>
            <a:ext cx="3675063" cy="3044825"/>
            <a:chOff x="3216" y="962"/>
            <a:chExt cx="2315" cy="1918"/>
          </a:xfrm>
        </p:grpSpPr>
        <p:sp>
          <p:nvSpPr>
            <p:cNvPr id="115742" name="Rectangle 3"/>
            <p:cNvSpPr>
              <a:spLocks noChangeArrowheads="1"/>
            </p:cNvSpPr>
            <p:nvPr/>
          </p:nvSpPr>
          <p:spPr bwMode="auto">
            <a:xfrm>
              <a:off x="3936" y="1584"/>
              <a:ext cx="384" cy="288"/>
            </a:xfrm>
            <a:prstGeom prst="rect">
              <a:avLst/>
            </a:prstGeom>
            <a:solidFill>
              <a:srgbClr val="E9E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Bef>
                  <a:spcPct val="0"/>
                </a:spcBef>
                <a:buSzTx/>
                <a:buFontTx/>
                <a:buNone/>
              </a:pPr>
              <a:r>
                <a:rPr lang="en-US" altLang="sv-SE" sz="2400" b="1">
                  <a:latin typeface="Lucida Sans Unicode" panose="020B0602030504020204" pitchFamily="34" charset="0"/>
                </a:rPr>
                <a:t>C</a:t>
              </a:r>
              <a:endParaRPr lang="en-GB" altLang="sv-SE" sz="2400" b="1">
                <a:latin typeface="Lucida Sans Unicode" panose="020B0602030504020204" pitchFamily="34" charset="0"/>
              </a:endParaRPr>
            </a:p>
          </p:txBody>
        </p:sp>
        <p:sp>
          <p:nvSpPr>
            <p:cNvPr id="115743" name="Rectangle 4"/>
            <p:cNvSpPr>
              <a:spLocks noChangeArrowheads="1"/>
            </p:cNvSpPr>
            <p:nvPr/>
          </p:nvSpPr>
          <p:spPr bwMode="auto">
            <a:xfrm>
              <a:off x="3936" y="2112"/>
              <a:ext cx="384" cy="288"/>
            </a:xfrm>
            <a:prstGeom prst="rect">
              <a:avLst/>
            </a:prstGeom>
            <a:solidFill>
              <a:srgbClr val="E9E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Bef>
                  <a:spcPct val="0"/>
                </a:spcBef>
                <a:buSzTx/>
                <a:buFontTx/>
                <a:buNone/>
              </a:pPr>
              <a:r>
                <a:rPr lang="en-US" altLang="sv-SE" sz="2400" b="1">
                  <a:latin typeface="Lucida Sans Unicode" panose="020B0602030504020204" pitchFamily="34" charset="0"/>
                </a:rPr>
                <a:t>S</a:t>
              </a:r>
              <a:endParaRPr lang="en-GB" altLang="sv-SE" sz="2400" b="1">
                <a:latin typeface="Lucida Sans Unicode" panose="020B0602030504020204" pitchFamily="34" charset="0"/>
              </a:endParaRPr>
            </a:p>
          </p:txBody>
        </p:sp>
        <p:sp>
          <p:nvSpPr>
            <p:cNvPr id="115744" name="Rectangle 5"/>
            <p:cNvSpPr>
              <a:spLocks noChangeArrowheads="1"/>
            </p:cNvSpPr>
            <p:nvPr/>
          </p:nvSpPr>
          <p:spPr bwMode="auto">
            <a:xfrm>
              <a:off x="3408" y="2592"/>
              <a:ext cx="384" cy="288"/>
            </a:xfrm>
            <a:prstGeom prst="rect">
              <a:avLst/>
            </a:prstGeom>
            <a:solidFill>
              <a:srgbClr val="E9E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Bef>
                  <a:spcPct val="0"/>
                </a:spcBef>
                <a:buSzTx/>
                <a:buFontTx/>
                <a:buNone/>
              </a:pPr>
              <a:r>
                <a:rPr lang="en-US" altLang="sv-SE" sz="2400" b="1">
                  <a:latin typeface="Lucida Sans Unicode" panose="020B0602030504020204" pitchFamily="34" charset="0"/>
                </a:rPr>
                <a:t>K</a:t>
              </a:r>
              <a:endParaRPr lang="en-GB" altLang="sv-SE" sz="2400" b="1">
                <a:latin typeface="Lucida Sans Unicode" panose="020B0602030504020204" pitchFamily="34" charset="0"/>
              </a:endParaRPr>
            </a:p>
          </p:txBody>
        </p:sp>
        <p:sp>
          <p:nvSpPr>
            <p:cNvPr id="115745" name="Rectangle 6"/>
            <p:cNvSpPr>
              <a:spLocks noChangeArrowheads="1"/>
            </p:cNvSpPr>
            <p:nvPr/>
          </p:nvSpPr>
          <p:spPr bwMode="auto">
            <a:xfrm>
              <a:off x="3936" y="2592"/>
              <a:ext cx="384" cy="288"/>
            </a:xfrm>
            <a:prstGeom prst="rect">
              <a:avLst/>
            </a:prstGeom>
            <a:solidFill>
              <a:srgbClr val="E9E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Bef>
                  <a:spcPct val="0"/>
                </a:spcBef>
                <a:buSzTx/>
                <a:buFontTx/>
                <a:buNone/>
              </a:pPr>
              <a:r>
                <a:rPr lang="en-US" altLang="sv-SE" sz="2400" b="1">
                  <a:latin typeface="Lucida Sans Unicode" panose="020B0602030504020204" pitchFamily="34" charset="0"/>
                </a:rPr>
                <a:t>L</a:t>
              </a:r>
              <a:endParaRPr lang="en-GB" altLang="sv-SE" sz="2400" b="1">
                <a:latin typeface="Lucida Sans Unicode" panose="020B0602030504020204" pitchFamily="34" charset="0"/>
              </a:endParaRPr>
            </a:p>
          </p:txBody>
        </p:sp>
        <p:cxnSp>
          <p:nvCxnSpPr>
            <p:cNvPr id="115746" name="AutoShape 7"/>
            <p:cNvCxnSpPr>
              <a:cxnSpLocks noChangeShapeType="1"/>
              <a:stCxn id="115742" idx="2"/>
              <a:endCxn id="115743" idx="0"/>
            </p:cNvCxnSpPr>
            <p:nvPr/>
          </p:nvCxnSpPr>
          <p:spPr bwMode="auto">
            <a:xfrm>
              <a:off x="4128" y="1872"/>
              <a:ext cx="0" cy="240"/>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5747" name="AutoShape 8"/>
            <p:cNvCxnSpPr>
              <a:cxnSpLocks noChangeShapeType="1"/>
              <a:stCxn id="115743" idx="2"/>
              <a:endCxn id="115744" idx="0"/>
            </p:cNvCxnSpPr>
            <p:nvPr/>
          </p:nvCxnSpPr>
          <p:spPr bwMode="auto">
            <a:xfrm flipH="1">
              <a:off x="3600" y="2400"/>
              <a:ext cx="528" cy="192"/>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5748" name="AutoShape 9"/>
            <p:cNvCxnSpPr>
              <a:cxnSpLocks noChangeShapeType="1"/>
              <a:stCxn id="115743" idx="2"/>
              <a:endCxn id="115745" idx="0"/>
            </p:cNvCxnSpPr>
            <p:nvPr/>
          </p:nvCxnSpPr>
          <p:spPr bwMode="auto">
            <a:xfrm>
              <a:off x="4128" y="2400"/>
              <a:ext cx="0" cy="192"/>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5749" name="Rectangle 10"/>
            <p:cNvSpPr>
              <a:spLocks noChangeArrowheads="1"/>
            </p:cNvSpPr>
            <p:nvPr/>
          </p:nvSpPr>
          <p:spPr bwMode="auto">
            <a:xfrm>
              <a:off x="4464" y="2592"/>
              <a:ext cx="384" cy="288"/>
            </a:xfrm>
            <a:prstGeom prst="rect">
              <a:avLst/>
            </a:prstGeom>
            <a:solidFill>
              <a:srgbClr val="E9E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Bef>
                  <a:spcPct val="0"/>
                </a:spcBef>
                <a:buSzTx/>
                <a:buFontTx/>
                <a:buNone/>
              </a:pPr>
              <a:r>
                <a:rPr lang="en-US" altLang="sv-SE" sz="2400" b="1">
                  <a:latin typeface="Lucida Sans Unicode" panose="020B0602030504020204" pitchFamily="34" charset="0"/>
                </a:rPr>
                <a:t>M</a:t>
              </a:r>
              <a:endParaRPr lang="en-GB" altLang="sv-SE" sz="2400" b="1">
                <a:latin typeface="Lucida Sans Unicode" panose="020B0602030504020204" pitchFamily="34" charset="0"/>
              </a:endParaRPr>
            </a:p>
          </p:txBody>
        </p:sp>
        <p:cxnSp>
          <p:nvCxnSpPr>
            <p:cNvPr id="115750" name="AutoShape 11"/>
            <p:cNvCxnSpPr>
              <a:cxnSpLocks noChangeShapeType="1"/>
              <a:stCxn id="115743" idx="2"/>
              <a:endCxn id="115749" idx="0"/>
            </p:cNvCxnSpPr>
            <p:nvPr/>
          </p:nvCxnSpPr>
          <p:spPr bwMode="auto">
            <a:xfrm>
              <a:off x="4128" y="2400"/>
              <a:ext cx="528" cy="192"/>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5751" name="Freeform 24"/>
            <p:cNvSpPr>
              <a:spLocks/>
            </p:cNvSpPr>
            <p:nvPr/>
          </p:nvSpPr>
          <p:spPr bwMode="auto">
            <a:xfrm>
              <a:off x="3477" y="1774"/>
              <a:ext cx="1347" cy="1077"/>
            </a:xfrm>
            <a:custGeom>
              <a:avLst/>
              <a:gdLst>
                <a:gd name="T0" fmla="*/ 529 w 1347"/>
                <a:gd name="T1" fmla="*/ 0 h 1077"/>
                <a:gd name="T2" fmla="*/ 548 w 1347"/>
                <a:gd name="T3" fmla="*/ 295 h 1077"/>
                <a:gd name="T4" fmla="*/ 542 w 1347"/>
                <a:gd name="T5" fmla="*/ 465 h 1077"/>
                <a:gd name="T6" fmla="*/ 535 w 1347"/>
                <a:gd name="T7" fmla="*/ 517 h 1077"/>
                <a:gd name="T8" fmla="*/ 522 w 1347"/>
                <a:gd name="T9" fmla="*/ 622 h 1077"/>
                <a:gd name="T10" fmla="*/ 345 w 1347"/>
                <a:gd name="T11" fmla="*/ 674 h 1077"/>
                <a:gd name="T12" fmla="*/ 142 w 1347"/>
                <a:gd name="T13" fmla="*/ 753 h 1077"/>
                <a:gd name="T14" fmla="*/ 64 w 1347"/>
                <a:gd name="T15" fmla="*/ 812 h 1077"/>
                <a:gd name="T16" fmla="*/ 51 w 1347"/>
                <a:gd name="T17" fmla="*/ 831 h 1077"/>
                <a:gd name="T18" fmla="*/ 31 w 1347"/>
                <a:gd name="T19" fmla="*/ 844 h 1077"/>
                <a:gd name="T20" fmla="*/ 25 w 1347"/>
                <a:gd name="T21" fmla="*/ 864 h 1077"/>
                <a:gd name="T22" fmla="*/ 11 w 1347"/>
                <a:gd name="T23" fmla="*/ 877 h 1077"/>
                <a:gd name="T24" fmla="*/ 0 w 1347"/>
                <a:gd name="T25" fmla="*/ 1002 h 1077"/>
                <a:gd name="T26" fmla="*/ 12 w 1347"/>
                <a:gd name="T27" fmla="*/ 996 h 1077"/>
                <a:gd name="T28" fmla="*/ 36 w 1347"/>
                <a:gd name="T29" fmla="*/ 1038 h 1077"/>
                <a:gd name="T30" fmla="*/ 175 w 1347"/>
                <a:gd name="T31" fmla="*/ 1067 h 1077"/>
                <a:gd name="T32" fmla="*/ 293 w 1347"/>
                <a:gd name="T33" fmla="*/ 1021 h 1077"/>
                <a:gd name="T34" fmla="*/ 339 w 1347"/>
                <a:gd name="T35" fmla="*/ 851 h 1077"/>
                <a:gd name="T36" fmla="*/ 489 w 1347"/>
                <a:gd name="T37" fmla="*/ 707 h 1077"/>
                <a:gd name="T38" fmla="*/ 568 w 1347"/>
                <a:gd name="T39" fmla="*/ 648 h 1077"/>
                <a:gd name="T40" fmla="*/ 620 w 1347"/>
                <a:gd name="T41" fmla="*/ 576 h 1077"/>
                <a:gd name="T42" fmla="*/ 640 w 1347"/>
                <a:gd name="T43" fmla="*/ 589 h 1077"/>
                <a:gd name="T44" fmla="*/ 587 w 1347"/>
                <a:gd name="T45" fmla="*/ 759 h 1077"/>
                <a:gd name="T46" fmla="*/ 548 w 1347"/>
                <a:gd name="T47" fmla="*/ 818 h 1077"/>
                <a:gd name="T48" fmla="*/ 515 w 1347"/>
                <a:gd name="T49" fmla="*/ 871 h 1077"/>
                <a:gd name="T50" fmla="*/ 496 w 1347"/>
                <a:gd name="T51" fmla="*/ 929 h 1077"/>
                <a:gd name="T52" fmla="*/ 561 w 1347"/>
                <a:gd name="T53" fmla="*/ 1034 h 1077"/>
                <a:gd name="T54" fmla="*/ 633 w 1347"/>
                <a:gd name="T55" fmla="*/ 1060 h 1077"/>
                <a:gd name="T56" fmla="*/ 784 w 1347"/>
                <a:gd name="T57" fmla="*/ 1028 h 1077"/>
                <a:gd name="T58" fmla="*/ 797 w 1347"/>
                <a:gd name="T59" fmla="*/ 988 h 1077"/>
                <a:gd name="T60" fmla="*/ 810 w 1347"/>
                <a:gd name="T61" fmla="*/ 949 h 1077"/>
                <a:gd name="T62" fmla="*/ 784 w 1347"/>
                <a:gd name="T63" fmla="*/ 851 h 1077"/>
                <a:gd name="T64" fmla="*/ 764 w 1347"/>
                <a:gd name="T65" fmla="*/ 812 h 1077"/>
                <a:gd name="T66" fmla="*/ 731 w 1347"/>
                <a:gd name="T67" fmla="*/ 635 h 1077"/>
                <a:gd name="T68" fmla="*/ 790 w 1347"/>
                <a:gd name="T69" fmla="*/ 596 h 1077"/>
                <a:gd name="T70" fmla="*/ 830 w 1347"/>
                <a:gd name="T71" fmla="*/ 622 h 1077"/>
                <a:gd name="T72" fmla="*/ 908 w 1347"/>
                <a:gd name="T73" fmla="*/ 694 h 1077"/>
                <a:gd name="T74" fmla="*/ 987 w 1347"/>
                <a:gd name="T75" fmla="*/ 805 h 1077"/>
                <a:gd name="T76" fmla="*/ 1039 w 1347"/>
                <a:gd name="T77" fmla="*/ 857 h 1077"/>
                <a:gd name="T78" fmla="*/ 1072 w 1347"/>
                <a:gd name="T79" fmla="*/ 910 h 1077"/>
                <a:gd name="T80" fmla="*/ 1085 w 1347"/>
                <a:gd name="T81" fmla="*/ 949 h 1077"/>
                <a:gd name="T82" fmla="*/ 1091 w 1347"/>
                <a:gd name="T83" fmla="*/ 1008 h 1077"/>
                <a:gd name="T84" fmla="*/ 1203 w 1347"/>
                <a:gd name="T85" fmla="*/ 1047 h 1077"/>
                <a:gd name="T86" fmla="*/ 1347 w 1347"/>
                <a:gd name="T87" fmla="*/ 1008 h 1077"/>
                <a:gd name="T88" fmla="*/ 1275 w 1347"/>
                <a:gd name="T89" fmla="*/ 844 h 1077"/>
                <a:gd name="T90" fmla="*/ 1190 w 1347"/>
                <a:gd name="T91" fmla="*/ 779 h 1077"/>
                <a:gd name="T92" fmla="*/ 1091 w 1347"/>
                <a:gd name="T93" fmla="*/ 727 h 1077"/>
                <a:gd name="T94" fmla="*/ 1039 w 1347"/>
                <a:gd name="T95" fmla="*/ 700 h 1077"/>
                <a:gd name="T96" fmla="*/ 902 w 1347"/>
                <a:gd name="T97" fmla="*/ 615 h 1077"/>
                <a:gd name="T98" fmla="*/ 843 w 1347"/>
                <a:gd name="T99" fmla="*/ 576 h 1077"/>
                <a:gd name="T100" fmla="*/ 803 w 1347"/>
                <a:gd name="T101" fmla="*/ 550 h 1077"/>
                <a:gd name="T102" fmla="*/ 764 w 1347"/>
                <a:gd name="T103" fmla="*/ 439 h 1077"/>
                <a:gd name="T104" fmla="*/ 764 w 1347"/>
                <a:gd name="T105" fmla="*/ 118 h 1077"/>
                <a:gd name="T106" fmla="*/ 784 w 1347"/>
                <a:gd name="T107" fmla="*/ 0 h 107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47" h="1077">
                  <a:moveTo>
                    <a:pt x="529" y="0"/>
                  </a:moveTo>
                  <a:cubicBezTo>
                    <a:pt x="556" y="91"/>
                    <a:pt x="541" y="198"/>
                    <a:pt x="548" y="295"/>
                  </a:cubicBezTo>
                  <a:cubicBezTo>
                    <a:pt x="546" y="352"/>
                    <a:pt x="545" y="408"/>
                    <a:pt x="542" y="465"/>
                  </a:cubicBezTo>
                  <a:cubicBezTo>
                    <a:pt x="541" y="482"/>
                    <a:pt x="537" y="500"/>
                    <a:pt x="535" y="517"/>
                  </a:cubicBezTo>
                  <a:cubicBezTo>
                    <a:pt x="532" y="552"/>
                    <a:pt x="544" y="595"/>
                    <a:pt x="522" y="622"/>
                  </a:cubicBezTo>
                  <a:cubicBezTo>
                    <a:pt x="494" y="656"/>
                    <a:pt x="387" y="666"/>
                    <a:pt x="345" y="674"/>
                  </a:cubicBezTo>
                  <a:cubicBezTo>
                    <a:pt x="274" y="688"/>
                    <a:pt x="204" y="719"/>
                    <a:pt x="142" y="753"/>
                  </a:cubicBezTo>
                  <a:cubicBezTo>
                    <a:pt x="111" y="770"/>
                    <a:pt x="92" y="793"/>
                    <a:pt x="64" y="812"/>
                  </a:cubicBezTo>
                  <a:cubicBezTo>
                    <a:pt x="60" y="818"/>
                    <a:pt x="57" y="826"/>
                    <a:pt x="51" y="831"/>
                  </a:cubicBezTo>
                  <a:cubicBezTo>
                    <a:pt x="45" y="837"/>
                    <a:pt x="36" y="838"/>
                    <a:pt x="31" y="844"/>
                  </a:cubicBezTo>
                  <a:cubicBezTo>
                    <a:pt x="27" y="849"/>
                    <a:pt x="29" y="858"/>
                    <a:pt x="25" y="864"/>
                  </a:cubicBezTo>
                  <a:cubicBezTo>
                    <a:pt x="22" y="869"/>
                    <a:pt x="16" y="873"/>
                    <a:pt x="11" y="877"/>
                  </a:cubicBezTo>
                  <a:cubicBezTo>
                    <a:pt x="0" y="912"/>
                    <a:pt x="11" y="966"/>
                    <a:pt x="0" y="1002"/>
                  </a:cubicBezTo>
                  <a:cubicBezTo>
                    <a:pt x="2" y="1009"/>
                    <a:pt x="7" y="991"/>
                    <a:pt x="12" y="996"/>
                  </a:cubicBezTo>
                  <a:cubicBezTo>
                    <a:pt x="17" y="1001"/>
                    <a:pt x="27" y="1035"/>
                    <a:pt x="36" y="1038"/>
                  </a:cubicBezTo>
                  <a:cubicBezTo>
                    <a:pt x="84" y="1053"/>
                    <a:pt x="127" y="1050"/>
                    <a:pt x="175" y="1067"/>
                  </a:cubicBezTo>
                  <a:cubicBezTo>
                    <a:pt x="252" y="1061"/>
                    <a:pt x="259" y="1074"/>
                    <a:pt x="293" y="1021"/>
                  </a:cubicBezTo>
                  <a:cubicBezTo>
                    <a:pt x="306" y="965"/>
                    <a:pt x="286" y="886"/>
                    <a:pt x="339" y="851"/>
                  </a:cubicBezTo>
                  <a:cubicBezTo>
                    <a:pt x="355" y="798"/>
                    <a:pt x="436" y="724"/>
                    <a:pt x="489" y="707"/>
                  </a:cubicBezTo>
                  <a:cubicBezTo>
                    <a:pt x="515" y="690"/>
                    <a:pt x="548" y="674"/>
                    <a:pt x="568" y="648"/>
                  </a:cubicBezTo>
                  <a:cubicBezTo>
                    <a:pt x="588" y="622"/>
                    <a:pt x="594" y="594"/>
                    <a:pt x="620" y="576"/>
                  </a:cubicBezTo>
                  <a:cubicBezTo>
                    <a:pt x="627" y="580"/>
                    <a:pt x="639" y="581"/>
                    <a:pt x="640" y="589"/>
                  </a:cubicBezTo>
                  <a:cubicBezTo>
                    <a:pt x="649" y="647"/>
                    <a:pt x="620" y="714"/>
                    <a:pt x="587" y="759"/>
                  </a:cubicBezTo>
                  <a:cubicBezTo>
                    <a:pt x="579" y="786"/>
                    <a:pt x="568" y="799"/>
                    <a:pt x="548" y="818"/>
                  </a:cubicBezTo>
                  <a:cubicBezTo>
                    <a:pt x="541" y="841"/>
                    <a:pt x="532" y="854"/>
                    <a:pt x="515" y="871"/>
                  </a:cubicBezTo>
                  <a:cubicBezTo>
                    <a:pt x="500" y="916"/>
                    <a:pt x="506" y="897"/>
                    <a:pt x="496" y="929"/>
                  </a:cubicBezTo>
                  <a:cubicBezTo>
                    <a:pt x="503" y="981"/>
                    <a:pt x="507" y="1017"/>
                    <a:pt x="561" y="1034"/>
                  </a:cubicBezTo>
                  <a:cubicBezTo>
                    <a:pt x="586" y="1050"/>
                    <a:pt x="603" y="1054"/>
                    <a:pt x="633" y="1060"/>
                  </a:cubicBezTo>
                  <a:cubicBezTo>
                    <a:pt x="694" y="1057"/>
                    <a:pt x="750" y="1077"/>
                    <a:pt x="784" y="1028"/>
                  </a:cubicBezTo>
                  <a:cubicBezTo>
                    <a:pt x="794" y="994"/>
                    <a:pt x="785" y="1022"/>
                    <a:pt x="797" y="988"/>
                  </a:cubicBezTo>
                  <a:cubicBezTo>
                    <a:pt x="801" y="975"/>
                    <a:pt x="810" y="949"/>
                    <a:pt x="810" y="949"/>
                  </a:cubicBezTo>
                  <a:cubicBezTo>
                    <a:pt x="804" y="921"/>
                    <a:pt x="797" y="879"/>
                    <a:pt x="784" y="851"/>
                  </a:cubicBezTo>
                  <a:cubicBezTo>
                    <a:pt x="752" y="783"/>
                    <a:pt x="787" y="874"/>
                    <a:pt x="764" y="812"/>
                  </a:cubicBezTo>
                  <a:cubicBezTo>
                    <a:pt x="753" y="751"/>
                    <a:pt x="751" y="693"/>
                    <a:pt x="731" y="635"/>
                  </a:cubicBezTo>
                  <a:cubicBezTo>
                    <a:pt x="740" y="585"/>
                    <a:pt x="742" y="586"/>
                    <a:pt x="790" y="596"/>
                  </a:cubicBezTo>
                  <a:cubicBezTo>
                    <a:pt x="803" y="605"/>
                    <a:pt x="821" y="609"/>
                    <a:pt x="830" y="622"/>
                  </a:cubicBezTo>
                  <a:cubicBezTo>
                    <a:pt x="851" y="652"/>
                    <a:pt x="873" y="681"/>
                    <a:pt x="908" y="694"/>
                  </a:cubicBezTo>
                  <a:cubicBezTo>
                    <a:pt x="924" y="737"/>
                    <a:pt x="947" y="779"/>
                    <a:pt x="987" y="805"/>
                  </a:cubicBezTo>
                  <a:cubicBezTo>
                    <a:pt x="1000" y="847"/>
                    <a:pt x="997" y="844"/>
                    <a:pt x="1039" y="857"/>
                  </a:cubicBezTo>
                  <a:cubicBezTo>
                    <a:pt x="1054" y="873"/>
                    <a:pt x="1060" y="891"/>
                    <a:pt x="1072" y="910"/>
                  </a:cubicBezTo>
                  <a:cubicBezTo>
                    <a:pt x="1076" y="923"/>
                    <a:pt x="1084" y="935"/>
                    <a:pt x="1085" y="949"/>
                  </a:cubicBezTo>
                  <a:cubicBezTo>
                    <a:pt x="1087" y="969"/>
                    <a:pt x="1086" y="989"/>
                    <a:pt x="1091" y="1008"/>
                  </a:cubicBezTo>
                  <a:cubicBezTo>
                    <a:pt x="1097" y="1029"/>
                    <a:pt x="1187" y="1045"/>
                    <a:pt x="1203" y="1047"/>
                  </a:cubicBezTo>
                  <a:cubicBezTo>
                    <a:pt x="1266" y="1044"/>
                    <a:pt x="1326" y="1069"/>
                    <a:pt x="1347" y="1008"/>
                  </a:cubicBezTo>
                  <a:cubicBezTo>
                    <a:pt x="1338" y="947"/>
                    <a:pt x="1329" y="881"/>
                    <a:pt x="1275" y="844"/>
                  </a:cubicBezTo>
                  <a:cubicBezTo>
                    <a:pt x="1258" y="819"/>
                    <a:pt x="1220" y="788"/>
                    <a:pt x="1190" y="779"/>
                  </a:cubicBezTo>
                  <a:cubicBezTo>
                    <a:pt x="1160" y="760"/>
                    <a:pt x="1125" y="737"/>
                    <a:pt x="1091" y="727"/>
                  </a:cubicBezTo>
                  <a:cubicBezTo>
                    <a:pt x="1074" y="708"/>
                    <a:pt x="1060" y="712"/>
                    <a:pt x="1039" y="700"/>
                  </a:cubicBezTo>
                  <a:cubicBezTo>
                    <a:pt x="992" y="674"/>
                    <a:pt x="948" y="641"/>
                    <a:pt x="902" y="615"/>
                  </a:cubicBezTo>
                  <a:cubicBezTo>
                    <a:pt x="884" y="605"/>
                    <a:pt x="861" y="588"/>
                    <a:pt x="843" y="576"/>
                  </a:cubicBezTo>
                  <a:cubicBezTo>
                    <a:pt x="830" y="567"/>
                    <a:pt x="803" y="550"/>
                    <a:pt x="803" y="550"/>
                  </a:cubicBezTo>
                  <a:cubicBezTo>
                    <a:pt x="781" y="516"/>
                    <a:pt x="772" y="478"/>
                    <a:pt x="764" y="439"/>
                  </a:cubicBezTo>
                  <a:cubicBezTo>
                    <a:pt x="753" y="296"/>
                    <a:pt x="754" y="337"/>
                    <a:pt x="764" y="118"/>
                  </a:cubicBezTo>
                  <a:cubicBezTo>
                    <a:pt x="766" y="77"/>
                    <a:pt x="784" y="43"/>
                    <a:pt x="784" y="0"/>
                  </a:cubicBezTo>
                </a:path>
              </a:pathLst>
            </a:custGeom>
            <a:noFill/>
            <a:ln w="19050" cap="flat" cmpd="sng">
              <a:solidFill>
                <a:srgbClr val="FF0066"/>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5752" name="Text Box 25"/>
            <p:cNvSpPr txBox="1">
              <a:spLocks noChangeArrowheads="1"/>
            </p:cNvSpPr>
            <p:nvPr/>
          </p:nvSpPr>
          <p:spPr bwMode="auto">
            <a:xfrm>
              <a:off x="3216" y="962"/>
              <a:ext cx="2315"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r>
                <a:rPr lang="en-US" altLang="sv-SE" sz="2400">
                  <a:latin typeface="Lucida Sans Unicode" panose="020B0602030504020204" pitchFamily="34" charset="0"/>
                  <a:cs typeface="Times New Roman" panose="02020603050405020304" pitchFamily="18" charset="0"/>
                </a:rPr>
                <a:t>typical flow of control</a:t>
              </a:r>
              <a:endParaRPr lang="en-GB" altLang="sv-SE" sz="2400">
                <a:latin typeface="Lucida Sans Unicode" panose="020B0602030504020204" pitchFamily="34" charset="0"/>
                <a:cs typeface="Times New Roman" panose="02020603050405020304" pitchFamily="18" charset="0"/>
              </a:endParaRPr>
            </a:p>
            <a:p>
              <a:pPr eaLnBrk="1" hangingPunct="1">
                <a:lnSpc>
                  <a:spcPct val="90000"/>
                </a:lnSpc>
                <a:spcBef>
                  <a:spcPct val="0"/>
                </a:spcBef>
                <a:buSzTx/>
                <a:buFontTx/>
                <a:buNone/>
              </a:pPr>
              <a:r>
                <a:rPr lang="en-US" altLang="sv-SE" sz="2400">
                  <a:latin typeface="Lucida Sans Unicode" panose="020B0602030504020204" pitchFamily="34" charset="0"/>
                  <a:cs typeface="Times New Roman" panose="02020603050405020304" pitchFamily="18" charset="0"/>
                </a:rPr>
                <a:t>for procedure-call style</a:t>
              </a:r>
              <a:endParaRPr lang="en-GB" altLang="sv-SE" sz="2400">
                <a:latin typeface="Lucida Sans Unicode" panose="020B0602030504020204" pitchFamily="34" charset="0"/>
                <a:cs typeface="Times New Roman" panose="02020603050405020304" pitchFamily="18" charset="0"/>
              </a:endParaRPr>
            </a:p>
          </p:txBody>
        </p:sp>
      </p:grpSp>
      <p:grpSp>
        <p:nvGrpSpPr>
          <p:cNvPr id="245799" name="Group 39"/>
          <p:cNvGrpSpPr>
            <a:grpSpLocks/>
          </p:cNvGrpSpPr>
          <p:nvPr/>
        </p:nvGrpSpPr>
        <p:grpSpPr bwMode="auto">
          <a:xfrm>
            <a:off x="847725" y="5715000"/>
            <a:ext cx="5686425" cy="685800"/>
            <a:chOff x="534" y="3600"/>
            <a:chExt cx="3582" cy="432"/>
          </a:xfrm>
        </p:grpSpPr>
        <p:sp>
          <p:nvSpPr>
            <p:cNvPr id="115730" name="Rectangle 26"/>
            <p:cNvSpPr>
              <a:spLocks noChangeArrowheads="1"/>
            </p:cNvSpPr>
            <p:nvPr/>
          </p:nvSpPr>
          <p:spPr bwMode="auto">
            <a:xfrm>
              <a:off x="672" y="3600"/>
              <a:ext cx="3312" cy="432"/>
            </a:xfrm>
            <a:prstGeom prst="rect">
              <a:avLst/>
            </a:prstGeom>
            <a:solidFill>
              <a:srgbClr val="E9E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endParaRPr lang="sv-SE" altLang="sv-SE" sz="2400">
                <a:latin typeface="Times New Roman" panose="02020603050405020304" pitchFamily="18" charset="0"/>
              </a:endParaRPr>
            </a:p>
          </p:txBody>
        </p:sp>
        <p:cxnSp>
          <p:nvCxnSpPr>
            <p:cNvPr id="115731" name="AutoShape 27"/>
            <p:cNvCxnSpPr>
              <a:cxnSpLocks noChangeShapeType="1"/>
              <a:stCxn id="115734" idx="3"/>
              <a:endCxn id="115735" idx="1"/>
            </p:cNvCxnSpPr>
            <p:nvPr/>
          </p:nvCxnSpPr>
          <p:spPr bwMode="auto">
            <a:xfrm>
              <a:off x="1206" y="3816"/>
              <a:ext cx="264" cy="0"/>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5732" name="AutoShape 28"/>
            <p:cNvCxnSpPr>
              <a:cxnSpLocks noChangeShapeType="1"/>
              <a:stCxn id="115735" idx="3"/>
              <a:endCxn id="115736" idx="1"/>
            </p:cNvCxnSpPr>
            <p:nvPr/>
          </p:nvCxnSpPr>
          <p:spPr bwMode="auto">
            <a:xfrm>
              <a:off x="1866" y="3816"/>
              <a:ext cx="264" cy="0"/>
            </a:xfrm>
            <a:prstGeom prst="straightConnector1">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5733" name="AutoShape 29"/>
            <p:cNvCxnSpPr>
              <a:cxnSpLocks noChangeShapeType="1"/>
              <a:stCxn id="115736" idx="3"/>
              <a:endCxn id="115737" idx="1"/>
            </p:cNvCxnSpPr>
            <p:nvPr/>
          </p:nvCxnSpPr>
          <p:spPr bwMode="auto">
            <a:xfrm>
              <a:off x="2526" y="3816"/>
              <a:ext cx="264" cy="0"/>
            </a:xfrm>
            <a:prstGeom prst="straightConnector1">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5734" name="Rectangle 30"/>
            <p:cNvSpPr>
              <a:spLocks noChangeArrowheads="1"/>
            </p:cNvSpPr>
            <p:nvPr/>
          </p:nvSpPr>
          <p:spPr bwMode="auto">
            <a:xfrm>
              <a:off x="816" y="3672"/>
              <a:ext cx="384" cy="288"/>
            </a:xfrm>
            <a:prstGeom prst="rect">
              <a:avLst/>
            </a:prstGeom>
            <a:solidFill>
              <a:srgbClr val="8ABDDA">
                <a:alpha val="50195"/>
              </a:srgb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Bef>
                  <a:spcPct val="0"/>
                </a:spcBef>
                <a:buSzTx/>
                <a:buFontTx/>
                <a:buNone/>
              </a:pPr>
              <a:r>
                <a:rPr lang="en-US" altLang="sv-SE" sz="1800">
                  <a:latin typeface="Lucida Sans Unicode" panose="020B0602030504020204" pitchFamily="34" charset="0"/>
                  <a:cs typeface="Times New Roman" panose="02020603050405020304" pitchFamily="18" charset="0"/>
                </a:rPr>
                <a:t>C</a:t>
              </a:r>
              <a:endParaRPr lang="en-GB" altLang="sv-SE" sz="1800">
                <a:latin typeface="Lucida Sans Unicode" panose="020B0602030504020204" pitchFamily="34" charset="0"/>
                <a:cs typeface="Times New Roman" panose="02020603050405020304" pitchFamily="18" charset="0"/>
              </a:endParaRPr>
            </a:p>
          </p:txBody>
        </p:sp>
        <p:sp>
          <p:nvSpPr>
            <p:cNvPr id="115735" name="Rectangle 31"/>
            <p:cNvSpPr>
              <a:spLocks noChangeArrowheads="1"/>
            </p:cNvSpPr>
            <p:nvPr/>
          </p:nvSpPr>
          <p:spPr bwMode="auto">
            <a:xfrm>
              <a:off x="1476" y="3672"/>
              <a:ext cx="384" cy="288"/>
            </a:xfrm>
            <a:prstGeom prst="rect">
              <a:avLst/>
            </a:prstGeom>
            <a:solidFill>
              <a:srgbClr val="8ABDDA">
                <a:alpha val="50195"/>
              </a:srgb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Bef>
                  <a:spcPct val="0"/>
                </a:spcBef>
                <a:buSzTx/>
                <a:buFontTx/>
                <a:buNone/>
              </a:pPr>
              <a:r>
                <a:rPr lang="en-US" altLang="sv-SE" sz="1800">
                  <a:latin typeface="Lucida Sans Unicode" panose="020B0602030504020204" pitchFamily="34" charset="0"/>
                  <a:cs typeface="Times New Roman" panose="02020603050405020304" pitchFamily="18" charset="0"/>
                </a:rPr>
                <a:t>S</a:t>
              </a:r>
              <a:endParaRPr lang="en-GB" altLang="sv-SE" sz="1800">
                <a:latin typeface="Lucida Sans Unicode" panose="020B0602030504020204" pitchFamily="34" charset="0"/>
                <a:cs typeface="Times New Roman" panose="02020603050405020304" pitchFamily="18" charset="0"/>
              </a:endParaRPr>
            </a:p>
          </p:txBody>
        </p:sp>
        <p:sp>
          <p:nvSpPr>
            <p:cNvPr id="115736" name="Rectangle 32"/>
            <p:cNvSpPr>
              <a:spLocks noChangeArrowheads="1"/>
            </p:cNvSpPr>
            <p:nvPr/>
          </p:nvSpPr>
          <p:spPr bwMode="auto">
            <a:xfrm>
              <a:off x="2136" y="3672"/>
              <a:ext cx="384" cy="288"/>
            </a:xfrm>
            <a:prstGeom prst="rect">
              <a:avLst/>
            </a:prstGeom>
            <a:solidFill>
              <a:srgbClr val="8ABDDA">
                <a:alpha val="50195"/>
              </a:srgb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Bef>
                  <a:spcPct val="0"/>
                </a:spcBef>
                <a:buSzTx/>
                <a:buFontTx/>
                <a:buNone/>
              </a:pPr>
              <a:r>
                <a:rPr lang="en-US" altLang="sv-SE" sz="1800">
                  <a:latin typeface="Lucida Sans Unicode" panose="020B0602030504020204" pitchFamily="34" charset="0"/>
                  <a:cs typeface="Times New Roman" panose="02020603050405020304" pitchFamily="18" charset="0"/>
                </a:rPr>
                <a:t>K</a:t>
              </a:r>
              <a:endParaRPr lang="en-GB" altLang="sv-SE" sz="1800">
                <a:latin typeface="Lucida Sans Unicode" panose="020B0602030504020204" pitchFamily="34" charset="0"/>
                <a:cs typeface="Times New Roman" panose="02020603050405020304" pitchFamily="18" charset="0"/>
              </a:endParaRPr>
            </a:p>
          </p:txBody>
        </p:sp>
        <p:sp>
          <p:nvSpPr>
            <p:cNvPr id="115737" name="Rectangle 33"/>
            <p:cNvSpPr>
              <a:spLocks noChangeArrowheads="1"/>
            </p:cNvSpPr>
            <p:nvPr/>
          </p:nvSpPr>
          <p:spPr bwMode="auto">
            <a:xfrm>
              <a:off x="2796" y="3672"/>
              <a:ext cx="384" cy="288"/>
            </a:xfrm>
            <a:prstGeom prst="rect">
              <a:avLst/>
            </a:prstGeom>
            <a:solidFill>
              <a:srgbClr val="8ABDDA">
                <a:alpha val="50195"/>
              </a:srgb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Bef>
                  <a:spcPct val="0"/>
                </a:spcBef>
                <a:buSzTx/>
                <a:buFontTx/>
                <a:buNone/>
              </a:pPr>
              <a:r>
                <a:rPr lang="en-US" altLang="sv-SE" sz="1800">
                  <a:latin typeface="Lucida Sans Unicode" panose="020B0602030504020204" pitchFamily="34" charset="0"/>
                  <a:cs typeface="Times New Roman" panose="02020603050405020304" pitchFamily="18" charset="0"/>
                </a:rPr>
                <a:t>L</a:t>
              </a:r>
              <a:endParaRPr lang="en-GB" altLang="sv-SE" sz="1800">
                <a:latin typeface="Lucida Sans Unicode" panose="020B0602030504020204" pitchFamily="34" charset="0"/>
                <a:cs typeface="Times New Roman" panose="02020603050405020304" pitchFamily="18" charset="0"/>
              </a:endParaRPr>
            </a:p>
          </p:txBody>
        </p:sp>
        <p:sp>
          <p:nvSpPr>
            <p:cNvPr id="115738" name="Rectangle 34"/>
            <p:cNvSpPr>
              <a:spLocks noChangeArrowheads="1"/>
            </p:cNvSpPr>
            <p:nvPr/>
          </p:nvSpPr>
          <p:spPr bwMode="auto">
            <a:xfrm>
              <a:off x="3456" y="3672"/>
              <a:ext cx="384" cy="288"/>
            </a:xfrm>
            <a:prstGeom prst="rect">
              <a:avLst/>
            </a:prstGeom>
            <a:solidFill>
              <a:srgbClr val="8ABDDA">
                <a:alpha val="50195"/>
              </a:srgb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Bef>
                  <a:spcPct val="0"/>
                </a:spcBef>
                <a:buSzTx/>
                <a:buFontTx/>
                <a:buNone/>
              </a:pPr>
              <a:r>
                <a:rPr lang="en-US" altLang="sv-SE" sz="1800">
                  <a:latin typeface="Lucida Sans Unicode" panose="020B0602030504020204" pitchFamily="34" charset="0"/>
                  <a:cs typeface="Times New Roman" panose="02020603050405020304" pitchFamily="18" charset="0"/>
                </a:rPr>
                <a:t>M</a:t>
              </a:r>
              <a:endParaRPr lang="en-GB" altLang="sv-SE" sz="1800">
                <a:latin typeface="Lucida Sans Unicode" panose="020B0602030504020204" pitchFamily="34" charset="0"/>
                <a:cs typeface="Times New Roman" panose="02020603050405020304" pitchFamily="18" charset="0"/>
              </a:endParaRPr>
            </a:p>
          </p:txBody>
        </p:sp>
        <p:cxnSp>
          <p:nvCxnSpPr>
            <p:cNvPr id="115739" name="AutoShape 35"/>
            <p:cNvCxnSpPr>
              <a:cxnSpLocks noChangeShapeType="1"/>
              <a:stCxn id="115737" idx="3"/>
              <a:endCxn id="115738" idx="1"/>
            </p:cNvCxnSpPr>
            <p:nvPr/>
          </p:nvCxnSpPr>
          <p:spPr bwMode="auto">
            <a:xfrm>
              <a:off x="3186" y="3816"/>
              <a:ext cx="264" cy="0"/>
            </a:xfrm>
            <a:prstGeom prst="straightConnector1">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5740" name="AutoShape 36"/>
            <p:cNvCxnSpPr>
              <a:cxnSpLocks noChangeShapeType="1"/>
            </p:cNvCxnSpPr>
            <p:nvPr/>
          </p:nvCxnSpPr>
          <p:spPr bwMode="auto">
            <a:xfrm>
              <a:off x="534" y="3816"/>
              <a:ext cx="276" cy="0"/>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5741" name="AutoShape 37"/>
            <p:cNvCxnSpPr>
              <a:cxnSpLocks noChangeShapeType="1"/>
            </p:cNvCxnSpPr>
            <p:nvPr/>
          </p:nvCxnSpPr>
          <p:spPr bwMode="auto">
            <a:xfrm>
              <a:off x="3840" y="3816"/>
              <a:ext cx="276" cy="0"/>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15728" name="Text Box 38"/>
          <p:cNvSpPr txBox="1">
            <a:spLocks noChangeArrowheads="1"/>
          </p:cNvSpPr>
          <p:nvPr/>
        </p:nvSpPr>
        <p:spPr bwMode="auto">
          <a:xfrm>
            <a:off x="381000" y="5181600"/>
            <a:ext cx="39957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r>
              <a:rPr lang="en-US" altLang="sv-SE" sz="2400">
                <a:latin typeface="Lucida Sans Unicode" panose="020B0602030504020204" pitchFamily="34" charset="0"/>
                <a:cs typeface="Times New Roman" panose="02020603050405020304" pitchFamily="18" charset="0"/>
              </a:rPr>
              <a:t>reliability block diagram ?</a:t>
            </a:r>
          </a:p>
        </p:txBody>
      </p:sp>
      <p:sp>
        <p:nvSpPr>
          <p:cNvPr id="245801" name="Text Box 41"/>
          <p:cNvSpPr txBox="1">
            <a:spLocks noChangeArrowheads="1"/>
          </p:cNvSpPr>
          <p:nvPr/>
        </p:nvSpPr>
        <p:spPr bwMode="auto">
          <a:xfrm>
            <a:off x="4716463" y="4700588"/>
            <a:ext cx="4232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r>
              <a:rPr lang="en-US" altLang="sv-SE" sz="2400" b="1" u="sng">
                <a:latin typeface="Lucida Sans Unicode" panose="020B0602030504020204" pitchFamily="34" charset="0"/>
                <a:cs typeface="Times New Roman" panose="02020603050405020304" pitchFamily="18" charset="0"/>
              </a:rPr>
              <a:t>All components are needed</a:t>
            </a:r>
          </a:p>
        </p:txBody>
      </p:sp>
    </p:spTree>
    <p:extLst>
      <p:ext uri="{BB962C8B-B14F-4D97-AF65-F5344CB8AC3E}">
        <p14:creationId xmlns:p14="http://schemas.microsoft.com/office/powerpoint/2010/main" val="36351310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5800"/>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45801"/>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2457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Number Placeholder 3"/>
          <p:cNvSpPr>
            <a:spLocks noGrp="1"/>
          </p:cNvSpPr>
          <p:nvPr>
            <p:ph type="sldNum" sz="quarter" idx="4294967295"/>
          </p:nvPr>
        </p:nvSpPr>
        <p:spPr bwMode="auto">
          <a:xfrm>
            <a:off x="6915150" y="6400800"/>
            <a:ext cx="1905000"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fld id="{3363C866-B9D0-4FAA-AA47-0754AD464D2E}" type="slidenum">
              <a:rPr lang="en-GB" altLang="sv-SE" sz="1000">
                <a:latin typeface="Times New Roman" panose="02020603050405020304" pitchFamily="18" charset="0"/>
              </a:rPr>
              <a:pPr eaLnBrk="1" hangingPunct="1">
                <a:lnSpc>
                  <a:spcPct val="90000"/>
                </a:lnSpc>
                <a:spcBef>
                  <a:spcPct val="0"/>
                </a:spcBef>
                <a:buSzTx/>
                <a:buFontTx/>
                <a:buNone/>
              </a:pPr>
              <a:t>27</a:t>
            </a:fld>
            <a:endParaRPr lang="en-GB" altLang="sv-SE" sz="1000">
              <a:latin typeface="Times New Roman" panose="02020603050405020304" pitchFamily="18" charset="0"/>
            </a:endParaRPr>
          </a:p>
        </p:txBody>
      </p:sp>
      <p:sp>
        <p:nvSpPr>
          <p:cNvPr id="117763" name="Rectangle 11"/>
          <p:cNvSpPr>
            <a:spLocks noGrp="1" noChangeArrowheads="1"/>
          </p:cNvSpPr>
          <p:nvPr>
            <p:ph type="title" idx="4294967295"/>
          </p:nvPr>
        </p:nvSpPr>
        <p:spPr>
          <a:xfrm>
            <a:off x="0" y="723900"/>
            <a:ext cx="9144000" cy="800100"/>
          </a:xfrm>
        </p:spPr>
        <p:txBody>
          <a:bodyPr/>
          <a:lstStyle/>
          <a:p>
            <a:pPr eaLnBrk="1" hangingPunct="1"/>
            <a:r>
              <a:rPr lang="en-US" altLang="sv-SE" smtClean="0"/>
              <a:t>Example Reliability: Structural View</a:t>
            </a:r>
            <a:endParaRPr lang="en-GB" altLang="sv-SE" smtClean="0"/>
          </a:p>
        </p:txBody>
      </p:sp>
      <p:sp>
        <p:nvSpPr>
          <p:cNvPr id="117764" name="Rectangle 2"/>
          <p:cNvSpPr>
            <a:spLocks noChangeArrowheads="1"/>
          </p:cNvSpPr>
          <p:nvPr/>
        </p:nvSpPr>
        <p:spPr bwMode="auto">
          <a:xfrm>
            <a:off x="1524000" y="2514600"/>
            <a:ext cx="609600" cy="457200"/>
          </a:xfrm>
          <a:prstGeom prst="rect">
            <a:avLst/>
          </a:prstGeom>
          <a:solidFill>
            <a:srgbClr val="E9E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Bef>
                <a:spcPct val="0"/>
              </a:spcBef>
              <a:buSzTx/>
              <a:buFontTx/>
              <a:buNone/>
            </a:pPr>
            <a:r>
              <a:rPr lang="en-US" altLang="sv-SE" sz="2400" b="1">
                <a:latin typeface="Lucida Sans Unicode" panose="020B0602030504020204" pitchFamily="34" charset="0"/>
              </a:rPr>
              <a:t>C</a:t>
            </a:r>
            <a:endParaRPr lang="en-GB" altLang="sv-SE" sz="2400" b="1">
              <a:latin typeface="Lucida Sans Unicode" panose="020B0602030504020204" pitchFamily="34" charset="0"/>
            </a:endParaRPr>
          </a:p>
        </p:txBody>
      </p:sp>
      <p:sp>
        <p:nvSpPr>
          <p:cNvPr id="117765" name="Rectangle 3"/>
          <p:cNvSpPr>
            <a:spLocks noChangeArrowheads="1"/>
          </p:cNvSpPr>
          <p:nvPr/>
        </p:nvSpPr>
        <p:spPr bwMode="auto">
          <a:xfrm>
            <a:off x="1524000" y="3352800"/>
            <a:ext cx="609600" cy="457200"/>
          </a:xfrm>
          <a:prstGeom prst="rect">
            <a:avLst/>
          </a:prstGeom>
          <a:solidFill>
            <a:srgbClr val="E9E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Bef>
                <a:spcPct val="0"/>
              </a:spcBef>
              <a:buSzTx/>
              <a:buFontTx/>
              <a:buNone/>
            </a:pPr>
            <a:r>
              <a:rPr lang="en-US" altLang="sv-SE" sz="2400" b="1">
                <a:latin typeface="Lucida Sans Unicode" panose="020B0602030504020204" pitchFamily="34" charset="0"/>
              </a:rPr>
              <a:t>S</a:t>
            </a:r>
            <a:endParaRPr lang="en-GB" altLang="sv-SE" sz="2400" b="1">
              <a:latin typeface="Lucida Sans Unicode" panose="020B0602030504020204" pitchFamily="34" charset="0"/>
            </a:endParaRPr>
          </a:p>
        </p:txBody>
      </p:sp>
      <p:sp>
        <p:nvSpPr>
          <p:cNvPr id="117766" name="Rectangle 4"/>
          <p:cNvSpPr>
            <a:spLocks noChangeArrowheads="1"/>
          </p:cNvSpPr>
          <p:nvPr/>
        </p:nvSpPr>
        <p:spPr bwMode="auto">
          <a:xfrm>
            <a:off x="685800" y="4114800"/>
            <a:ext cx="609600" cy="457200"/>
          </a:xfrm>
          <a:prstGeom prst="rect">
            <a:avLst/>
          </a:prstGeom>
          <a:solidFill>
            <a:srgbClr val="E9E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Bef>
                <a:spcPct val="0"/>
              </a:spcBef>
              <a:buSzTx/>
              <a:buFontTx/>
              <a:buNone/>
            </a:pPr>
            <a:r>
              <a:rPr lang="en-US" altLang="sv-SE" sz="2400" b="1">
                <a:latin typeface="Lucida Sans Unicode" panose="020B0602030504020204" pitchFamily="34" charset="0"/>
              </a:rPr>
              <a:t>K</a:t>
            </a:r>
            <a:r>
              <a:rPr lang="en-US" altLang="sv-SE" sz="2400" b="1" baseline="-25000">
                <a:latin typeface="Lucida Sans Unicode" panose="020B0602030504020204" pitchFamily="34" charset="0"/>
              </a:rPr>
              <a:t>1</a:t>
            </a:r>
            <a:endParaRPr lang="en-GB" altLang="sv-SE" sz="2400" b="1" baseline="-25000">
              <a:latin typeface="Lucida Sans Unicode" panose="020B0602030504020204" pitchFamily="34" charset="0"/>
            </a:endParaRPr>
          </a:p>
        </p:txBody>
      </p:sp>
      <p:sp>
        <p:nvSpPr>
          <p:cNvPr id="117767" name="Rectangle 5"/>
          <p:cNvSpPr>
            <a:spLocks noChangeArrowheads="1"/>
          </p:cNvSpPr>
          <p:nvPr/>
        </p:nvSpPr>
        <p:spPr bwMode="auto">
          <a:xfrm>
            <a:off x="1524000" y="4114800"/>
            <a:ext cx="609600" cy="457200"/>
          </a:xfrm>
          <a:prstGeom prst="rect">
            <a:avLst/>
          </a:prstGeom>
          <a:solidFill>
            <a:srgbClr val="E9E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Bef>
                <a:spcPct val="0"/>
              </a:spcBef>
              <a:buSzTx/>
              <a:buFontTx/>
              <a:buNone/>
            </a:pPr>
            <a:r>
              <a:rPr lang="en-US" altLang="sv-SE" sz="2400" b="1">
                <a:latin typeface="Lucida Sans Unicode" panose="020B0602030504020204" pitchFamily="34" charset="0"/>
              </a:rPr>
              <a:t>K</a:t>
            </a:r>
            <a:r>
              <a:rPr lang="en-US" altLang="sv-SE" sz="2400" b="1" baseline="-25000">
                <a:latin typeface="Lucida Sans Unicode" panose="020B0602030504020204" pitchFamily="34" charset="0"/>
              </a:rPr>
              <a:t>2</a:t>
            </a:r>
            <a:endParaRPr lang="en-GB" altLang="sv-SE" sz="2400" b="1" baseline="-25000">
              <a:latin typeface="Lucida Sans Unicode" panose="020B0602030504020204" pitchFamily="34" charset="0"/>
            </a:endParaRPr>
          </a:p>
        </p:txBody>
      </p:sp>
      <p:cxnSp>
        <p:nvCxnSpPr>
          <p:cNvPr id="117768" name="AutoShape 6"/>
          <p:cNvCxnSpPr>
            <a:cxnSpLocks noChangeShapeType="1"/>
            <a:stCxn id="117764" idx="2"/>
            <a:endCxn id="117765" idx="0"/>
          </p:cNvCxnSpPr>
          <p:nvPr/>
        </p:nvCxnSpPr>
        <p:spPr bwMode="auto">
          <a:xfrm>
            <a:off x="1828800" y="2971800"/>
            <a:ext cx="0" cy="381000"/>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7769" name="AutoShape 7"/>
          <p:cNvCxnSpPr>
            <a:cxnSpLocks noChangeShapeType="1"/>
            <a:stCxn id="117765" idx="2"/>
            <a:endCxn id="117766" idx="0"/>
          </p:cNvCxnSpPr>
          <p:nvPr/>
        </p:nvCxnSpPr>
        <p:spPr bwMode="auto">
          <a:xfrm flipH="1">
            <a:off x="990600" y="3810000"/>
            <a:ext cx="838200" cy="304800"/>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7770" name="AutoShape 8"/>
          <p:cNvCxnSpPr>
            <a:cxnSpLocks noChangeShapeType="1"/>
            <a:stCxn id="117765" idx="2"/>
            <a:endCxn id="117767" idx="0"/>
          </p:cNvCxnSpPr>
          <p:nvPr/>
        </p:nvCxnSpPr>
        <p:spPr bwMode="auto">
          <a:xfrm>
            <a:off x="1828800" y="3810000"/>
            <a:ext cx="0" cy="304800"/>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7771" name="Rectangle 9"/>
          <p:cNvSpPr>
            <a:spLocks noChangeArrowheads="1"/>
          </p:cNvSpPr>
          <p:nvPr/>
        </p:nvSpPr>
        <p:spPr bwMode="auto">
          <a:xfrm>
            <a:off x="2362200" y="4114800"/>
            <a:ext cx="609600" cy="457200"/>
          </a:xfrm>
          <a:prstGeom prst="rect">
            <a:avLst/>
          </a:prstGeom>
          <a:solidFill>
            <a:srgbClr val="E9E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Bef>
                <a:spcPct val="0"/>
              </a:spcBef>
              <a:buSzTx/>
              <a:buFontTx/>
              <a:buNone/>
            </a:pPr>
            <a:r>
              <a:rPr lang="en-US" altLang="sv-SE" sz="2400" b="1">
                <a:latin typeface="Lucida Sans Unicode" panose="020B0602030504020204" pitchFamily="34" charset="0"/>
              </a:rPr>
              <a:t>K</a:t>
            </a:r>
            <a:r>
              <a:rPr lang="en-US" altLang="sv-SE" sz="2400" b="1" baseline="-25000">
                <a:latin typeface="Lucida Sans Unicode" panose="020B0602030504020204" pitchFamily="34" charset="0"/>
              </a:rPr>
              <a:t>3</a:t>
            </a:r>
            <a:endParaRPr lang="en-GB" altLang="sv-SE" sz="2400" b="1" baseline="-25000">
              <a:latin typeface="Lucida Sans Unicode" panose="020B0602030504020204" pitchFamily="34" charset="0"/>
            </a:endParaRPr>
          </a:p>
        </p:txBody>
      </p:sp>
      <p:cxnSp>
        <p:nvCxnSpPr>
          <p:cNvPr id="117772" name="AutoShape 10"/>
          <p:cNvCxnSpPr>
            <a:cxnSpLocks noChangeShapeType="1"/>
            <a:stCxn id="117765" idx="2"/>
            <a:endCxn id="117771" idx="0"/>
          </p:cNvCxnSpPr>
          <p:nvPr/>
        </p:nvCxnSpPr>
        <p:spPr bwMode="auto">
          <a:xfrm>
            <a:off x="1828800" y="3810000"/>
            <a:ext cx="838200" cy="304800"/>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7773" name="Text Box 12"/>
          <p:cNvSpPr txBox="1">
            <a:spLocks noChangeArrowheads="1"/>
          </p:cNvSpPr>
          <p:nvPr/>
        </p:nvSpPr>
        <p:spPr bwMode="auto">
          <a:xfrm>
            <a:off x="388938" y="1527175"/>
            <a:ext cx="3246437"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r>
              <a:rPr lang="en-US" altLang="sv-SE" sz="2400">
                <a:latin typeface="Lucida Sans Unicode" panose="020B0602030504020204" pitchFamily="34" charset="0"/>
                <a:cs typeface="Times New Roman" panose="02020603050405020304" pitchFamily="18" charset="0"/>
              </a:rPr>
              <a:t>component-diagram</a:t>
            </a:r>
          </a:p>
          <a:p>
            <a:pPr eaLnBrk="1" hangingPunct="1">
              <a:lnSpc>
                <a:spcPct val="90000"/>
              </a:lnSpc>
              <a:spcBef>
                <a:spcPct val="0"/>
              </a:spcBef>
              <a:buSzTx/>
              <a:buFontTx/>
              <a:buNone/>
            </a:pPr>
            <a:r>
              <a:rPr lang="en-US" altLang="sv-SE" sz="2400">
                <a:latin typeface="Lucida Sans Unicode" panose="020B0602030504020204" pitchFamily="34" charset="0"/>
                <a:cs typeface="Times New Roman" panose="02020603050405020304" pitchFamily="18" charset="0"/>
              </a:rPr>
              <a:t>with uses-relations</a:t>
            </a:r>
          </a:p>
        </p:txBody>
      </p:sp>
      <p:sp>
        <p:nvSpPr>
          <p:cNvPr id="117774" name="Rectangle 14"/>
          <p:cNvSpPr>
            <a:spLocks noChangeArrowheads="1"/>
          </p:cNvSpPr>
          <p:nvPr/>
        </p:nvSpPr>
        <p:spPr bwMode="auto">
          <a:xfrm>
            <a:off x="6248400" y="2514600"/>
            <a:ext cx="609600" cy="457200"/>
          </a:xfrm>
          <a:prstGeom prst="rect">
            <a:avLst/>
          </a:prstGeom>
          <a:solidFill>
            <a:srgbClr val="E9E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Bef>
                <a:spcPct val="0"/>
              </a:spcBef>
              <a:buSzTx/>
              <a:buFontTx/>
              <a:buNone/>
            </a:pPr>
            <a:r>
              <a:rPr lang="en-US" altLang="sv-SE" sz="2400" b="1">
                <a:latin typeface="Lucida Sans Unicode" panose="020B0602030504020204" pitchFamily="34" charset="0"/>
              </a:rPr>
              <a:t>C</a:t>
            </a:r>
            <a:endParaRPr lang="en-GB" altLang="sv-SE" sz="2400" b="1">
              <a:latin typeface="Lucida Sans Unicode" panose="020B0602030504020204" pitchFamily="34" charset="0"/>
            </a:endParaRPr>
          </a:p>
        </p:txBody>
      </p:sp>
      <p:sp>
        <p:nvSpPr>
          <p:cNvPr id="117775" name="Rectangle 15"/>
          <p:cNvSpPr>
            <a:spLocks noChangeArrowheads="1"/>
          </p:cNvSpPr>
          <p:nvPr/>
        </p:nvSpPr>
        <p:spPr bwMode="auto">
          <a:xfrm>
            <a:off x="6248400" y="3352800"/>
            <a:ext cx="609600" cy="457200"/>
          </a:xfrm>
          <a:prstGeom prst="rect">
            <a:avLst/>
          </a:prstGeom>
          <a:solidFill>
            <a:srgbClr val="E9E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Bef>
                <a:spcPct val="0"/>
              </a:spcBef>
              <a:buSzTx/>
              <a:buFontTx/>
              <a:buNone/>
            </a:pPr>
            <a:r>
              <a:rPr lang="en-US" altLang="sv-SE" sz="2400" b="1">
                <a:latin typeface="Lucida Sans Unicode" panose="020B0602030504020204" pitchFamily="34" charset="0"/>
              </a:rPr>
              <a:t>S</a:t>
            </a:r>
            <a:endParaRPr lang="en-GB" altLang="sv-SE" sz="2400" b="1">
              <a:latin typeface="Lucida Sans Unicode" panose="020B0602030504020204" pitchFamily="34" charset="0"/>
            </a:endParaRPr>
          </a:p>
        </p:txBody>
      </p:sp>
      <p:sp>
        <p:nvSpPr>
          <p:cNvPr id="117776" name="Rectangle 16"/>
          <p:cNvSpPr>
            <a:spLocks noChangeArrowheads="1"/>
          </p:cNvSpPr>
          <p:nvPr/>
        </p:nvSpPr>
        <p:spPr bwMode="auto">
          <a:xfrm>
            <a:off x="5410200" y="4114800"/>
            <a:ext cx="609600" cy="457200"/>
          </a:xfrm>
          <a:prstGeom prst="rect">
            <a:avLst/>
          </a:prstGeom>
          <a:solidFill>
            <a:srgbClr val="E9E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Bef>
                <a:spcPct val="0"/>
              </a:spcBef>
              <a:buSzTx/>
              <a:buFontTx/>
              <a:buNone/>
            </a:pPr>
            <a:r>
              <a:rPr lang="en-US" altLang="sv-SE" sz="2400" b="1">
                <a:latin typeface="Lucida Sans Unicode" panose="020B0602030504020204" pitchFamily="34" charset="0"/>
              </a:rPr>
              <a:t>K</a:t>
            </a:r>
            <a:r>
              <a:rPr lang="en-US" altLang="sv-SE" sz="2400" b="1" baseline="-25000">
                <a:latin typeface="Lucida Sans Unicode" panose="020B0602030504020204" pitchFamily="34" charset="0"/>
              </a:rPr>
              <a:t>1</a:t>
            </a:r>
            <a:endParaRPr lang="en-GB" altLang="sv-SE" sz="2400" b="1" baseline="-25000">
              <a:latin typeface="Lucida Sans Unicode" panose="020B0602030504020204" pitchFamily="34" charset="0"/>
            </a:endParaRPr>
          </a:p>
        </p:txBody>
      </p:sp>
      <p:sp>
        <p:nvSpPr>
          <p:cNvPr id="117777" name="Rectangle 17"/>
          <p:cNvSpPr>
            <a:spLocks noChangeArrowheads="1"/>
          </p:cNvSpPr>
          <p:nvPr/>
        </p:nvSpPr>
        <p:spPr bwMode="auto">
          <a:xfrm>
            <a:off x="6248400" y="4114800"/>
            <a:ext cx="609600" cy="457200"/>
          </a:xfrm>
          <a:prstGeom prst="rect">
            <a:avLst/>
          </a:prstGeom>
          <a:solidFill>
            <a:srgbClr val="E9E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Bef>
                <a:spcPct val="0"/>
              </a:spcBef>
              <a:buSzTx/>
              <a:buFontTx/>
              <a:buNone/>
            </a:pPr>
            <a:r>
              <a:rPr lang="en-US" altLang="sv-SE" sz="2400" b="1">
                <a:latin typeface="Lucida Sans Unicode" panose="020B0602030504020204" pitchFamily="34" charset="0"/>
              </a:rPr>
              <a:t>K</a:t>
            </a:r>
            <a:r>
              <a:rPr lang="en-US" altLang="sv-SE" sz="2400" b="1" baseline="-25000">
                <a:latin typeface="Lucida Sans Unicode" panose="020B0602030504020204" pitchFamily="34" charset="0"/>
              </a:rPr>
              <a:t>2</a:t>
            </a:r>
            <a:endParaRPr lang="en-GB" altLang="sv-SE" sz="2400" b="1" baseline="-25000">
              <a:latin typeface="Lucida Sans Unicode" panose="020B0602030504020204" pitchFamily="34" charset="0"/>
            </a:endParaRPr>
          </a:p>
        </p:txBody>
      </p:sp>
      <p:cxnSp>
        <p:nvCxnSpPr>
          <p:cNvPr id="117778" name="AutoShape 18"/>
          <p:cNvCxnSpPr>
            <a:cxnSpLocks noChangeShapeType="1"/>
            <a:stCxn id="117774" idx="2"/>
            <a:endCxn id="117775" idx="0"/>
          </p:cNvCxnSpPr>
          <p:nvPr/>
        </p:nvCxnSpPr>
        <p:spPr bwMode="auto">
          <a:xfrm>
            <a:off x="6553200" y="2971800"/>
            <a:ext cx="0" cy="381000"/>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7779" name="AutoShape 19"/>
          <p:cNvCxnSpPr>
            <a:cxnSpLocks noChangeShapeType="1"/>
            <a:stCxn id="117775" idx="2"/>
            <a:endCxn id="117776" idx="0"/>
          </p:cNvCxnSpPr>
          <p:nvPr/>
        </p:nvCxnSpPr>
        <p:spPr bwMode="auto">
          <a:xfrm flipH="1">
            <a:off x="5715000" y="3810000"/>
            <a:ext cx="838200" cy="304800"/>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7780" name="AutoShape 20"/>
          <p:cNvCxnSpPr>
            <a:cxnSpLocks noChangeShapeType="1"/>
            <a:stCxn id="117775" idx="2"/>
            <a:endCxn id="117777" idx="0"/>
          </p:cNvCxnSpPr>
          <p:nvPr/>
        </p:nvCxnSpPr>
        <p:spPr bwMode="auto">
          <a:xfrm>
            <a:off x="6553200" y="3810000"/>
            <a:ext cx="0" cy="304800"/>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7781" name="Rectangle 21"/>
          <p:cNvSpPr>
            <a:spLocks noChangeArrowheads="1"/>
          </p:cNvSpPr>
          <p:nvPr/>
        </p:nvSpPr>
        <p:spPr bwMode="auto">
          <a:xfrm>
            <a:off x="7086600" y="4114800"/>
            <a:ext cx="609600" cy="457200"/>
          </a:xfrm>
          <a:prstGeom prst="rect">
            <a:avLst/>
          </a:prstGeom>
          <a:solidFill>
            <a:srgbClr val="E9E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Bef>
                <a:spcPct val="0"/>
              </a:spcBef>
              <a:buSzTx/>
              <a:buFontTx/>
              <a:buNone/>
            </a:pPr>
            <a:r>
              <a:rPr lang="en-US" altLang="sv-SE" sz="2400" b="1">
                <a:latin typeface="Lucida Sans Unicode" panose="020B0602030504020204" pitchFamily="34" charset="0"/>
              </a:rPr>
              <a:t>K</a:t>
            </a:r>
            <a:r>
              <a:rPr lang="en-US" altLang="sv-SE" sz="2400" b="1" baseline="-25000">
                <a:latin typeface="Lucida Sans Unicode" panose="020B0602030504020204" pitchFamily="34" charset="0"/>
              </a:rPr>
              <a:t>3</a:t>
            </a:r>
            <a:endParaRPr lang="en-GB" altLang="sv-SE" sz="2400" b="1" baseline="-25000">
              <a:latin typeface="Lucida Sans Unicode" panose="020B0602030504020204" pitchFamily="34" charset="0"/>
            </a:endParaRPr>
          </a:p>
        </p:txBody>
      </p:sp>
      <p:cxnSp>
        <p:nvCxnSpPr>
          <p:cNvPr id="117782" name="AutoShape 22"/>
          <p:cNvCxnSpPr>
            <a:cxnSpLocks noChangeShapeType="1"/>
            <a:stCxn id="117775" idx="2"/>
            <a:endCxn id="117781" idx="0"/>
          </p:cNvCxnSpPr>
          <p:nvPr/>
        </p:nvCxnSpPr>
        <p:spPr bwMode="auto">
          <a:xfrm>
            <a:off x="6553200" y="3810000"/>
            <a:ext cx="838200" cy="304800"/>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7783" name="Freeform 23"/>
          <p:cNvSpPr>
            <a:spLocks/>
          </p:cNvSpPr>
          <p:nvPr/>
        </p:nvSpPr>
        <p:spPr bwMode="auto">
          <a:xfrm>
            <a:off x="5508625" y="2708275"/>
            <a:ext cx="1285875" cy="1704975"/>
          </a:xfrm>
          <a:custGeom>
            <a:avLst/>
            <a:gdLst>
              <a:gd name="T0" fmla="*/ 2147483646 w 810"/>
              <a:gd name="T1" fmla="*/ 0 h 1074"/>
              <a:gd name="T2" fmla="*/ 2147483646 w 810"/>
              <a:gd name="T3" fmla="*/ 2147483646 h 1074"/>
              <a:gd name="T4" fmla="*/ 2147483646 w 810"/>
              <a:gd name="T5" fmla="*/ 2147483646 h 1074"/>
              <a:gd name="T6" fmla="*/ 2147483646 w 810"/>
              <a:gd name="T7" fmla="*/ 2147483646 h 1074"/>
              <a:gd name="T8" fmla="*/ 2147483646 w 810"/>
              <a:gd name="T9" fmla="*/ 2147483646 h 1074"/>
              <a:gd name="T10" fmla="*/ 2147483646 w 810"/>
              <a:gd name="T11" fmla="*/ 2147483646 h 1074"/>
              <a:gd name="T12" fmla="*/ 2147483646 w 810"/>
              <a:gd name="T13" fmla="*/ 2147483646 h 1074"/>
              <a:gd name="T14" fmla="*/ 2147483646 w 810"/>
              <a:gd name="T15" fmla="*/ 2147483646 h 1074"/>
              <a:gd name="T16" fmla="*/ 2147483646 w 810"/>
              <a:gd name="T17" fmla="*/ 2147483646 h 1074"/>
              <a:gd name="T18" fmla="*/ 2147483646 w 810"/>
              <a:gd name="T19" fmla="*/ 2147483646 h 1074"/>
              <a:gd name="T20" fmla="*/ 2147483646 w 810"/>
              <a:gd name="T21" fmla="*/ 2147483646 h 1074"/>
              <a:gd name="T22" fmla="*/ 2147483646 w 810"/>
              <a:gd name="T23" fmla="*/ 2147483646 h 1074"/>
              <a:gd name="T24" fmla="*/ 0 w 810"/>
              <a:gd name="T25" fmla="*/ 2147483646 h 1074"/>
              <a:gd name="T26" fmla="*/ 2147483646 w 810"/>
              <a:gd name="T27" fmla="*/ 2147483646 h 1074"/>
              <a:gd name="T28" fmla="*/ 2147483646 w 810"/>
              <a:gd name="T29" fmla="*/ 2147483646 h 1074"/>
              <a:gd name="T30" fmla="*/ 2147483646 w 810"/>
              <a:gd name="T31" fmla="*/ 2147483646 h 1074"/>
              <a:gd name="T32" fmla="*/ 2147483646 w 810"/>
              <a:gd name="T33" fmla="*/ 2147483646 h 1074"/>
              <a:gd name="T34" fmla="*/ 2147483646 w 810"/>
              <a:gd name="T35" fmla="*/ 2147483646 h 1074"/>
              <a:gd name="T36" fmla="*/ 2147483646 w 810"/>
              <a:gd name="T37" fmla="*/ 2147483646 h 1074"/>
              <a:gd name="T38" fmla="*/ 2147483646 w 810"/>
              <a:gd name="T39" fmla="*/ 2147483646 h 1074"/>
              <a:gd name="T40" fmla="*/ 2147483646 w 810"/>
              <a:gd name="T41" fmla="*/ 2147483646 h 1074"/>
              <a:gd name="T42" fmla="*/ 2147483646 w 810"/>
              <a:gd name="T43" fmla="*/ 2147483646 h 1074"/>
              <a:gd name="T44" fmla="*/ 2147483646 w 810"/>
              <a:gd name="T45" fmla="*/ 2147483646 h 1074"/>
              <a:gd name="T46" fmla="*/ 2147483646 w 810"/>
              <a:gd name="T47" fmla="*/ 2147483646 h 1074"/>
              <a:gd name="T48" fmla="*/ 2147483646 w 810"/>
              <a:gd name="T49" fmla="*/ 0 h 107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810" h="1074">
                <a:moveTo>
                  <a:pt x="529" y="0"/>
                </a:moveTo>
                <a:cubicBezTo>
                  <a:pt x="556" y="91"/>
                  <a:pt x="541" y="198"/>
                  <a:pt x="548" y="295"/>
                </a:cubicBezTo>
                <a:cubicBezTo>
                  <a:pt x="546" y="352"/>
                  <a:pt x="545" y="408"/>
                  <a:pt x="542" y="465"/>
                </a:cubicBezTo>
                <a:cubicBezTo>
                  <a:pt x="541" y="482"/>
                  <a:pt x="537" y="500"/>
                  <a:pt x="535" y="517"/>
                </a:cubicBezTo>
                <a:cubicBezTo>
                  <a:pt x="532" y="552"/>
                  <a:pt x="544" y="595"/>
                  <a:pt x="522" y="622"/>
                </a:cubicBezTo>
                <a:cubicBezTo>
                  <a:pt x="494" y="656"/>
                  <a:pt x="387" y="666"/>
                  <a:pt x="345" y="674"/>
                </a:cubicBezTo>
                <a:cubicBezTo>
                  <a:pt x="274" y="688"/>
                  <a:pt x="204" y="719"/>
                  <a:pt x="142" y="753"/>
                </a:cubicBezTo>
                <a:cubicBezTo>
                  <a:pt x="111" y="770"/>
                  <a:pt x="92" y="793"/>
                  <a:pt x="64" y="812"/>
                </a:cubicBezTo>
                <a:cubicBezTo>
                  <a:pt x="60" y="818"/>
                  <a:pt x="57" y="826"/>
                  <a:pt x="51" y="831"/>
                </a:cubicBezTo>
                <a:cubicBezTo>
                  <a:pt x="45" y="837"/>
                  <a:pt x="36" y="838"/>
                  <a:pt x="31" y="844"/>
                </a:cubicBezTo>
                <a:cubicBezTo>
                  <a:pt x="27" y="849"/>
                  <a:pt x="29" y="858"/>
                  <a:pt x="25" y="864"/>
                </a:cubicBezTo>
                <a:cubicBezTo>
                  <a:pt x="22" y="869"/>
                  <a:pt x="16" y="873"/>
                  <a:pt x="11" y="877"/>
                </a:cubicBezTo>
                <a:cubicBezTo>
                  <a:pt x="0" y="912"/>
                  <a:pt x="11" y="966"/>
                  <a:pt x="0" y="1002"/>
                </a:cubicBezTo>
                <a:cubicBezTo>
                  <a:pt x="2" y="1009"/>
                  <a:pt x="7" y="991"/>
                  <a:pt x="12" y="996"/>
                </a:cubicBezTo>
                <a:cubicBezTo>
                  <a:pt x="17" y="1001"/>
                  <a:pt x="27" y="1035"/>
                  <a:pt x="36" y="1038"/>
                </a:cubicBezTo>
                <a:cubicBezTo>
                  <a:pt x="84" y="1053"/>
                  <a:pt x="127" y="1050"/>
                  <a:pt x="175" y="1067"/>
                </a:cubicBezTo>
                <a:cubicBezTo>
                  <a:pt x="252" y="1061"/>
                  <a:pt x="259" y="1074"/>
                  <a:pt x="293" y="1021"/>
                </a:cubicBezTo>
                <a:cubicBezTo>
                  <a:pt x="306" y="965"/>
                  <a:pt x="330" y="927"/>
                  <a:pt x="383" y="892"/>
                </a:cubicBezTo>
                <a:cubicBezTo>
                  <a:pt x="412" y="841"/>
                  <a:pt x="471" y="816"/>
                  <a:pt x="489" y="785"/>
                </a:cubicBezTo>
                <a:cubicBezTo>
                  <a:pt x="517" y="759"/>
                  <a:pt x="528" y="754"/>
                  <a:pt x="549" y="738"/>
                </a:cubicBezTo>
                <a:cubicBezTo>
                  <a:pt x="575" y="721"/>
                  <a:pt x="594" y="716"/>
                  <a:pt x="614" y="690"/>
                </a:cubicBezTo>
                <a:cubicBezTo>
                  <a:pt x="706" y="689"/>
                  <a:pt x="706" y="613"/>
                  <a:pt x="739" y="578"/>
                </a:cubicBezTo>
                <a:cubicBezTo>
                  <a:pt x="768" y="322"/>
                  <a:pt x="810" y="536"/>
                  <a:pt x="764" y="439"/>
                </a:cubicBezTo>
                <a:cubicBezTo>
                  <a:pt x="753" y="296"/>
                  <a:pt x="754" y="337"/>
                  <a:pt x="764" y="118"/>
                </a:cubicBezTo>
                <a:cubicBezTo>
                  <a:pt x="766" y="77"/>
                  <a:pt x="784" y="43"/>
                  <a:pt x="784" y="0"/>
                </a:cubicBezTo>
              </a:path>
            </a:pathLst>
          </a:custGeom>
          <a:noFill/>
          <a:ln w="19050" cap="flat" cmpd="sng">
            <a:solidFill>
              <a:srgbClr val="FF0066"/>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7784" name="Text Box 24"/>
          <p:cNvSpPr txBox="1">
            <a:spLocks noChangeArrowheads="1"/>
          </p:cNvSpPr>
          <p:nvPr/>
        </p:nvSpPr>
        <p:spPr bwMode="auto">
          <a:xfrm>
            <a:off x="5105400" y="1527175"/>
            <a:ext cx="36750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r>
              <a:rPr lang="en-US" altLang="sv-SE" sz="2400">
                <a:latin typeface="Lucida Sans Unicode" panose="020B0602030504020204" pitchFamily="34" charset="0"/>
                <a:cs typeface="Times New Roman" panose="02020603050405020304" pitchFamily="18" charset="0"/>
              </a:rPr>
              <a:t>typical flow of control</a:t>
            </a:r>
            <a:endParaRPr lang="en-GB" altLang="sv-SE" sz="2400">
              <a:latin typeface="Lucida Sans Unicode" panose="020B0602030504020204" pitchFamily="34" charset="0"/>
              <a:cs typeface="Times New Roman" panose="02020603050405020304" pitchFamily="18" charset="0"/>
            </a:endParaRPr>
          </a:p>
          <a:p>
            <a:pPr eaLnBrk="1" hangingPunct="1">
              <a:lnSpc>
                <a:spcPct val="90000"/>
              </a:lnSpc>
              <a:spcBef>
                <a:spcPct val="0"/>
              </a:spcBef>
              <a:buSzTx/>
              <a:buFontTx/>
              <a:buNone/>
            </a:pPr>
            <a:r>
              <a:rPr lang="en-US" altLang="sv-SE" sz="2400">
                <a:latin typeface="Lucida Sans Unicode" panose="020B0602030504020204" pitchFamily="34" charset="0"/>
                <a:cs typeface="Times New Roman" panose="02020603050405020304" pitchFamily="18" charset="0"/>
              </a:rPr>
              <a:t>for procedure-call style</a:t>
            </a:r>
            <a:endParaRPr lang="en-GB" altLang="sv-SE" sz="2400">
              <a:latin typeface="Lucida Sans Unicode" panose="020B0602030504020204" pitchFamily="34" charset="0"/>
              <a:cs typeface="Times New Roman" panose="02020603050405020304" pitchFamily="18" charset="0"/>
            </a:endParaRPr>
          </a:p>
        </p:txBody>
      </p:sp>
      <p:sp>
        <p:nvSpPr>
          <p:cNvPr id="117785" name="Text Box 38"/>
          <p:cNvSpPr txBox="1">
            <a:spLocks noChangeArrowheads="1"/>
          </p:cNvSpPr>
          <p:nvPr/>
        </p:nvSpPr>
        <p:spPr bwMode="auto">
          <a:xfrm>
            <a:off x="381000" y="5181600"/>
            <a:ext cx="24558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r>
              <a:rPr lang="en-US" altLang="sv-SE" sz="2400">
                <a:latin typeface="Lucida Sans Unicode" panose="020B0602030504020204" pitchFamily="34" charset="0"/>
                <a:cs typeface="Times New Roman" panose="02020603050405020304" pitchFamily="18" charset="0"/>
              </a:rPr>
              <a:t>reliability block</a:t>
            </a:r>
            <a:br>
              <a:rPr lang="en-US" altLang="sv-SE" sz="2400">
                <a:latin typeface="Lucida Sans Unicode" panose="020B0602030504020204" pitchFamily="34" charset="0"/>
                <a:cs typeface="Times New Roman" panose="02020603050405020304" pitchFamily="18" charset="0"/>
              </a:rPr>
            </a:br>
            <a:r>
              <a:rPr lang="en-US" altLang="sv-SE" sz="2400">
                <a:latin typeface="Lucida Sans Unicode" panose="020B0602030504020204" pitchFamily="34" charset="0"/>
                <a:cs typeface="Times New Roman" panose="02020603050405020304" pitchFamily="18" charset="0"/>
              </a:rPr>
              <a:t>diagram ?</a:t>
            </a:r>
          </a:p>
        </p:txBody>
      </p:sp>
      <p:grpSp>
        <p:nvGrpSpPr>
          <p:cNvPr id="313393" name="Group 49"/>
          <p:cNvGrpSpPr>
            <a:grpSpLocks/>
          </p:cNvGrpSpPr>
          <p:nvPr/>
        </p:nvGrpSpPr>
        <p:grpSpPr bwMode="auto">
          <a:xfrm>
            <a:off x="2700338" y="5046663"/>
            <a:ext cx="4464050" cy="1622425"/>
            <a:chOff x="1973" y="3022"/>
            <a:chExt cx="2812" cy="1022"/>
          </a:xfrm>
        </p:grpSpPr>
        <p:sp>
          <p:nvSpPr>
            <p:cNvPr id="117790" name="Rectangle 26"/>
            <p:cNvSpPr>
              <a:spLocks noChangeArrowheads="1"/>
            </p:cNvSpPr>
            <p:nvPr/>
          </p:nvSpPr>
          <p:spPr bwMode="auto">
            <a:xfrm>
              <a:off x="2109" y="3022"/>
              <a:ext cx="2540" cy="1022"/>
            </a:xfrm>
            <a:prstGeom prst="rect">
              <a:avLst/>
            </a:prstGeom>
            <a:solidFill>
              <a:srgbClr val="E9E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endParaRPr lang="sv-SE" altLang="sv-SE" sz="2400">
                <a:latin typeface="Times New Roman" panose="02020603050405020304" pitchFamily="18" charset="0"/>
              </a:endParaRPr>
            </a:p>
          </p:txBody>
        </p:sp>
        <p:cxnSp>
          <p:nvCxnSpPr>
            <p:cNvPr id="117791" name="AutoShape 27"/>
            <p:cNvCxnSpPr>
              <a:cxnSpLocks noChangeShapeType="1"/>
              <a:stCxn id="117794" idx="3"/>
              <a:endCxn id="117795" idx="1"/>
            </p:cNvCxnSpPr>
            <p:nvPr/>
          </p:nvCxnSpPr>
          <p:spPr bwMode="auto">
            <a:xfrm>
              <a:off x="2645" y="3544"/>
              <a:ext cx="264" cy="0"/>
            </a:xfrm>
            <a:prstGeom prst="straightConnector1">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7792" name="AutoShape 28"/>
            <p:cNvCxnSpPr>
              <a:cxnSpLocks noChangeShapeType="1"/>
              <a:stCxn id="117795" idx="3"/>
              <a:endCxn id="117796" idx="1"/>
            </p:cNvCxnSpPr>
            <p:nvPr/>
          </p:nvCxnSpPr>
          <p:spPr bwMode="auto">
            <a:xfrm>
              <a:off x="3305" y="3544"/>
              <a:ext cx="410" cy="316"/>
            </a:xfrm>
            <a:prstGeom prst="straightConnector1">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7793" name="AutoShape 29"/>
            <p:cNvCxnSpPr>
              <a:cxnSpLocks noChangeShapeType="1"/>
              <a:stCxn id="117795" idx="3"/>
              <a:endCxn id="117797" idx="1"/>
            </p:cNvCxnSpPr>
            <p:nvPr/>
          </p:nvCxnSpPr>
          <p:spPr bwMode="auto">
            <a:xfrm>
              <a:off x="3305" y="3544"/>
              <a:ext cx="395" cy="0"/>
            </a:xfrm>
            <a:prstGeom prst="straightConnector1">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7794" name="Rectangle 30"/>
            <p:cNvSpPr>
              <a:spLocks noChangeArrowheads="1"/>
            </p:cNvSpPr>
            <p:nvPr/>
          </p:nvSpPr>
          <p:spPr bwMode="auto">
            <a:xfrm>
              <a:off x="2255" y="3445"/>
              <a:ext cx="384" cy="197"/>
            </a:xfrm>
            <a:prstGeom prst="rect">
              <a:avLst/>
            </a:prstGeom>
            <a:solidFill>
              <a:srgbClr val="8ABDDA">
                <a:alpha val="50195"/>
              </a:srgb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Bef>
                  <a:spcPct val="0"/>
                </a:spcBef>
                <a:buSzTx/>
                <a:buFontTx/>
                <a:buNone/>
              </a:pPr>
              <a:r>
                <a:rPr lang="en-US" altLang="sv-SE" sz="1800">
                  <a:latin typeface="Lucida Sans Unicode" panose="020B0602030504020204" pitchFamily="34" charset="0"/>
                  <a:cs typeface="Times New Roman" panose="02020603050405020304" pitchFamily="18" charset="0"/>
                </a:rPr>
                <a:t>C</a:t>
              </a:r>
              <a:endParaRPr lang="en-GB" altLang="sv-SE" sz="1800">
                <a:latin typeface="Lucida Sans Unicode" panose="020B0602030504020204" pitchFamily="34" charset="0"/>
                <a:cs typeface="Times New Roman" panose="02020603050405020304" pitchFamily="18" charset="0"/>
              </a:endParaRPr>
            </a:p>
          </p:txBody>
        </p:sp>
        <p:sp>
          <p:nvSpPr>
            <p:cNvPr id="117795" name="Rectangle 31"/>
            <p:cNvSpPr>
              <a:spLocks noChangeArrowheads="1"/>
            </p:cNvSpPr>
            <p:nvPr/>
          </p:nvSpPr>
          <p:spPr bwMode="auto">
            <a:xfrm>
              <a:off x="2915" y="3445"/>
              <a:ext cx="384" cy="197"/>
            </a:xfrm>
            <a:prstGeom prst="rect">
              <a:avLst/>
            </a:prstGeom>
            <a:solidFill>
              <a:srgbClr val="8ABDDA">
                <a:alpha val="50195"/>
              </a:srgb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Bef>
                  <a:spcPct val="0"/>
                </a:spcBef>
                <a:buSzTx/>
                <a:buFontTx/>
                <a:buNone/>
              </a:pPr>
              <a:r>
                <a:rPr lang="en-US" altLang="sv-SE" sz="1800">
                  <a:latin typeface="Lucida Sans Unicode" panose="020B0602030504020204" pitchFamily="34" charset="0"/>
                  <a:cs typeface="Times New Roman" panose="02020603050405020304" pitchFamily="18" charset="0"/>
                </a:rPr>
                <a:t>S</a:t>
              </a:r>
              <a:endParaRPr lang="en-GB" altLang="sv-SE" sz="1800">
                <a:latin typeface="Lucida Sans Unicode" panose="020B0602030504020204" pitchFamily="34" charset="0"/>
                <a:cs typeface="Times New Roman" panose="02020603050405020304" pitchFamily="18" charset="0"/>
              </a:endParaRPr>
            </a:p>
          </p:txBody>
        </p:sp>
        <p:sp>
          <p:nvSpPr>
            <p:cNvPr id="117796" name="Rectangle 32"/>
            <p:cNvSpPr>
              <a:spLocks noChangeArrowheads="1"/>
            </p:cNvSpPr>
            <p:nvPr/>
          </p:nvSpPr>
          <p:spPr bwMode="auto">
            <a:xfrm>
              <a:off x="3721" y="3748"/>
              <a:ext cx="384" cy="224"/>
            </a:xfrm>
            <a:prstGeom prst="rect">
              <a:avLst/>
            </a:prstGeom>
            <a:solidFill>
              <a:srgbClr val="8ABDDA">
                <a:alpha val="50195"/>
              </a:srgb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Bef>
                  <a:spcPct val="0"/>
                </a:spcBef>
                <a:buSzTx/>
                <a:buFontTx/>
                <a:buNone/>
              </a:pPr>
              <a:r>
                <a:rPr lang="en-US" altLang="sv-SE" sz="1800">
                  <a:latin typeface="Lucida Sans Unicode" panose="020B0602030504020204" pitchFamily="34" charset="0"/>
                  <a:cs typeface="Times New Roman" panose="02020603050405020304" pitchFamily="18" charset="0"/>
                </a:rPr>
                <a:t>K</a:t>
              </a:r>
              <a:r>
                <a:rPr lang="en-US" altLang="sv-SE" sz="1800" baseline="-25000">
                  <a:latin typeface="Lucida Sans Unicode" panose="020B0602030504020204" pitchFamily="34" charset="0"/>
                  <a:cs typeface="Times New Roman" panose="02020603050405020304" pitchFamily="18" charset="0"/>
                </a:rPr>
                <a:t>3</a:t>
              </a:r>
              <a:endParaRPr lang="en-GB" altLang="sv-SE" sz="1800" baseline="-25000">
                <a:latin typeface="Lucida Sans Unicode" panose="020B0602030504020204" pitchFamily="34" charset="0"/>
                <a:cs typeface="Times New Roman" panose="02020603050405020304" pitchFamily="18" charset="0"/>
              </a:endParaRPr>
            </a:p>
          </p:txBody>
        </p:sp>
        <p:sp>
          <p:nvSpPr>
            <p:cNvPr id="117797" name="Rectangle 33"/>
            <p:cNvSpPr>
              <a:spLocks noChangeArrowheads="1"/>
            </p:cNvSpPr>
            <p:nvPr/>
          </p:nvSpPr>
          <p:spPr bwMode="auto">
            <a:xfrm>
              <a:off x="3706" y="3430"/>
              <a:ext cx="384" cy="227"/>
            </a:xfrm>
            <a:prstGeom prst="rect">
              <a:avLst/>
            </a:prstGeom>
            <a:solidFill>
              <a:srgbClr val="8ABDDA">
                <a:alpha val="50195"/>
              </a:srgb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Bef>
                  <a:spcPct val="0"/>
                </a:spcBef>
                <a:buSzTx/>
                <a:buFontTx/>
                <a:buNone/>
              </a:pPr>
              <a:r>
                <a:rPr lang="en-US" altLang="sv-SE" sz="1800">
                  <a:latin typeface="Lucida Sans Unicode" panose="020B0602030504020204" pitchFamily="34" charset="0"/>
                  <a:cs typeface="Times New Roman" panose="02020603050405020304" pitchFamily="18" charset="0"/>
                </a:rPr>
                <a:t>K</a:t>
              </a:r>
              <a:r>
                <a:rPr lang="en-US" altLang="sv-SE" sz="1800" baseline="-25000">
                  <a:latin typeface="Lucida Sans Unicode" panose="020B0602030504020204" pitchFamily="34" charset="0"/>
                  <a:cs typeface="Times New Roman" panose="02020603050405020304" pitchFamily="18" charset="0"/>
                </a:rPr>
                <a:t>2</a:t>
              </a:r>
              <a:endParaRPr lang="en-GB" altLang="sv-SE" sz="1800" baseline="-25000">
                <a:latin typeface="Lucida Sans Unicode" panose="020B0602030504020204" pitchFamily="34" charset="0"/>
                <a:cs typeface="Times New Roman" panose="02020603050405020304" pitchFamily="18" charset="0"/>
              </a:endParaRPr>
            </a:p>
          </p:txBody>
        </p:sp>
        <p:cxnSp>
          <p:nvCxnSpPr>
            <p:cNvPr id="117798" name="AutoShape 36"/>
            <p:cNvCxnSpPr>
              <a:cxnSpLocks noChangeShapeType="1"/>
            </p:cNvCxnSpPr>
            <p:nvPr/>
          </p:nvCxnSpPr>
          <p:spPr bwMode="auto">
            <a:xfrm>
              <a:off x="1973" y="3543"/>
              <a:ext cx="276" cy="0"/>
            </a:xfrm>
            <a:prstGeom prst="straightConnector1">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7799" name="AutoShape 37"/>
            <p:cNvCxnSpPr>
              <a:cxnSpLocks noChangeShapeType="1"/>
            </p:cNvCxnSpPr>
            <p:nvPr/>
          </p:nvCxnSpPr>
          <p:spPr bwMode="auto">
            <a:xfrm>
              <a:off x="4509" y="3544"/>
              <a:ext cx="276" cy="0"/>
            </a:xfrm>
            <a:prstGeom prst="straightConnector1">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7800" name="Rectangle 39"/>
            <p:cNvSpPr>
              <a:spLocks noChangeArrowheads="1"/>
            </p:cNvSpPr>
            <p:nvPr/>
          </p:nvSpPr>
          <p:spPr bwMode="auto">
            <a:xfrm>
              <a:off x="3706" y="3113"/>
              <a:ext cx="384" cy="224"/>
            </a:xfrm>
            <a:prstGeom prst="rect">
              <a:avLst/>
            </a:prstGeom>
            <a:solidFill>
              <a:srgbClr val="8ABDDA">
                <a:alpha val="50195"/>
              </a:srgb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Bef>
                  <a:spcPct val="0"/>
                </a:spcBef>
                <a:buSzTx/>
                <a:buFontTx/>
                <a:buNone/>
              </a:pPr>
              <a:r>
                <a:rPr lang="en-US" altLang="sv-SE" sz="1800">
                  <a:latin typeface="Lucida Sans Unicode" panose="020B0602030504020204" pitchFamily="34" charset="0"/>
                  <a:cs typeface="Times New Roman" panose="02020603050405020304" pitchFamily="18" charset="0"/>
                </a:rPr>
                <a:t>K</a:t>
              </a:r>
              <a:r>
                <a:rPr lang="en-US" altLang="sv-SE" sz="1800" baseline="-25000">
                  <a:latin typeface="Lucida Sans Unicode" panose="020B0602030504020204" pitchFamily="34" charset="0"/>
                  <a:cs typeface="Times New Roman" panose="02020603050405020304" pitchFamily="18" charset="0"/>
                </a:rPr>
                <a:t>1</a:t>
              </a:r>
              <a:endParaRPr lang="en-GB" altLang="sv-SE" sz="1800" baseline="-25000">
                <a:latin typeface="Lucida Sans Unicode" panose="020B0602030504020204" pitchFamily="34" charset="0"/>
                <a:cs typeface="Times New Roman" panose="02020603050405020304" pitchFamily="18" charset="0"/>
              </a:endParaRPr>
            </a:p>
          </p:txBody>
        </p:sp>
        <p:cxnSp>
          <p:nvCxnSpPr>
            <p:cNvPr id="117801" name="AutoShape 40"/>
            <p:cNvCxnSpPr>
              <a:cxnSpLocks noChangeShapeType="1"/>
              <a:stCxn id="117795" idx="3"/>
              <a:endCxn id="117800" idx="1"/>
            </p:cNvCxnSpPr>
            <p:nvPr/>
          </p:nvCxnSpPr>
          <p:spPr bwMode="auto">
            <a:xfrm flipV="1">
              <a:off x="3305" y="3225"/>
              <a:ext cx="395" cy="319"/>
            </a:xfrm>
            <a:prstGeom prst="straightConnector1">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7802" name="AutoShape 45"/>
            <p:cNvCxnSpPr>
              <a:cxnSpLocks noChangeShapeType="1"/>
              <a:stCxn id="117796" idx="3"/>
            </p:cNvCxnSpPr>
            <p:nvPr/>
          </p:nvCxnSpPr>
          <p:spPr bwMode="auto">
            <a:xfrm flipV="1">
              <a:off x="4111" y="3542"/>
              <a:ext cx="457" cy="318"/>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7803" name="AutoShape 46"/>
            <p:cNvCxnSpPr>
              <a:cxnSpLocks noChangeShapeType="1"/>
              <a:stCxn id="117797" idx="3"/>
            </p:cNvCxnSpPr>
            <p:nvPr/>
          </p:nvCxnSpPr>
          <p:spPr bwMode="auto">
            <a:xfrm flipV="1">
              <a:off x="4096" y="3542"/>
              <a:ext cx="472" cy="2"/>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7804" name="AutoShape 47"/>
            <p:cNvCxnSpPr>
              <a:cxnSpLocks noChangeShapeType="1"/>
              <a:stCxn id="117800" idx="3"/>
            </p:cNvCxnSpPr>
            <p:nvPr/>
          </p:nvCxnSpPr>
          <p:spPr bwMode="auto">
            <a:xfrm>
              <a:off x="4096" y="3225"/>
              <a:ext cx="472" cy="317"/>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13392" name="AutoShape 48"/>
          <p:cNvSpPr>
            <a:spLocks noChangeArrowheads="1"/>
          </p:cNvSpPr>
          <p:nvPr/>
        </p:nvSpPr>
        <p:spPr bwMode="auto">
          <a:xfrm>
            <a:off x="5940425" y="5118100"/>
            <a:ext cx="1223963" cy="1512888"/>
          </a:xfrm>
          <a:prstGeom prst="roundRect">
            <a:avLst>
              <a:gd name="adj" fmla="val 16667"/>
            </a:avLst>
          </a:prstGeom>
          <a:solidFill>
            <a:srgbClr val="FADDA2">
              <a:alpha val="20000"/>
            </a:srgbClr>
          </a:solidFill>
          <a:ln w="28575">
            <a:solidFill>
              <a:srgbClr val="FF9966"/>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endParaRPr lang="sv-SE" altLang="sv-SE" sz="2400">
              <a:latin typeface="Times New Roman" panose="02020603050405020304" pitchFamily="18" charset="0"/>
            </a:endParaRPr>
          </a:p>
        </p:txBody>
      </p:sp>
      <p:sp>
        <p:nvSpPr>
          <p:cNvPr id="117788" name="Text Box 50"/>
          <p:cNvSpPr txBox="1">
            <a:spLocks noChangeArrowheads="1"/>
          </p:cNvSpPr>
          <p:nvPr/>
        </p:nvSpPr>
        <p:spPr bwMode="auto">
          <a:xfrm>
            <a:off x="4356100" y="4581525"/>
            <a:ext cx="4375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r>
              <a:rPr lang="en-US" altLang="sv-SE" sz="2400" b="1" u="sng">
                <a:latin typeface="Lucida Sans Unicode" panose="020B0602030504020204" pitchFamily="34" charset="0"/>
                <a:cs typeface="Times New Roman" panose="02020603050405020304" pitchFamily="18" charset="0"/>
              </a:rPr>
              <a:t>components are alternatives</a:t>
            </a:r>
          </a:p>
        </p:txBody>
      </p:sp>
      <p:sp>
        <p:nvSpPr>
          <p:cNvPr id="313395" name="Text Box 51"/>
          <p:cNvSpPr txBox="1">
            <a:spLocks noChangeArrowheads="1"/>
          </p:cNvSpPr>
          <p:nvPr/>
        </p:nvSpPr>
        <p:spPr bwMode="auto">
          <a:xfrm>
            <a:off x="7164388" y="5584825"/>
            <a:ext cx="1871662"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r>
              <a:rPr lang="en-US" altLang="sv-SE" sz="1600">
                <a:latin typeface="Lucida Sans Unicode" panose="020B0602030504020204" pitchFamily="34" charset="0"/>
                <a:cs typeface="Times New Roman" panose="02020603050405020304" pitchFamily="18" charset="0"/>
              </a:rPr>
              <a:t>Don’t forget the outgoing arrow</a:t>
            </a:r>
          </a:p>
        </p:txBody>
      </p:sp>
    </p:spTree>
    <p:extLst>
      <p:ext uri="{BB962C8B-B14F-4D97-AF65-F5344CB8AC3E}">
        <p14:creationId xmlns:p14="http://schemas.microsoft.com/office/powerpoint/2010/main" val="867424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339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3392"/>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3133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392" grpId="0" animBg="1"/>
      <p:bldP spid="31339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Number Placeholder 3"/>
          <p:cNvSpPr>
            <a:spLocks noGrp="1"/>
          </p:cNvSpPr>
          <p:nvPr>
            <p:ph type="sldNum" sz="quarter" idx="4294967295"/>
          </p:nvPr>
        </p:nvSpPr>
        <p:spPr bwMode="auto">
          <a:xfrm>
            <a:off x="6915150" y="6400800"/>
            <a:ext cx="1905000"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fld id="{7FD3A710-ECC4-4A74-8FDC-EE3F0E506566}" type="slidenum">
              <a:rPr lang="en-GB" altLang="sv-SE" sz="1000">
                <a:latin typeface="Times New Roman" panose="02020603050405020304" pitchFamily="18" charset="0"/>
              </a:rPr>
              <a:pPr eaLnBrk="1" hangingPunct="1">
                <a:lnSpc>
                  <a:spcPct val="90000"/>
                </a:lnSpc>
                <a:spcBef>
                  <a:spcPct val="0"/>
                </a:spcBef>
                <a:buSzTx/>
                <a:buFontTx/>
                <a:buNone/>
              </a:pPr>
              <a:t>28</a:t>
            </a:fld>
            <a:endParaRPr lang="en-GB" altLang="sv-SE" sz="1000">
              <a:latin typeface="Times New Roman" panose="02020603050405020304" pitchFamily="18" charset="0"/>
            </a:endParaRPr>
          </a:p>
        </p:txBody>
      </p:sp>
      <p:sp>
        <p:nvSpPr>
          <p:cNvPr id="119811" name="Rectangle 14"/>
          <p:cNvSpPr>
            <a:spLocks noGrp="1" noChangeArrowheads="1"/>
          </p:cNvSpPr>
          <p:nvPr>
            <p:ph type="title" idx="4294967295"/>
          </p:nvPr>
        </p:nvSpPr>
        <p:spPr>
          <a:xfrm>
            <a:off x="91169" y="592364"/>
            <a:ext cx="8748713" cy="800100"/>
          </a:xfrm>
        </p:spPr>
        <p:txBody>
          <a:bodyPr/>
          <a:lstStyle/>
          <a:p>
            <a:pPr eaLnBrk="1" hangingPunct="1"/>
            <a:r>
              <a:rPr lang="en-US" altLang="sv-SE" sz="3600" dirty="0" smtClean="0"/>
              <a:t>Example Reliability: Deployment View</a:t>
            </a:r>
            <a:endParaRPr lang="en-GB" altLang="sv-SE" sz="3600" dirty="0" smtClean="0"/>
          </a:p>
        </p:txBody>
      </p:sp>
      <p:sp>
        <p:nvSpPr>
          <p:cNvPr id="119812" name="Rectangle 3"/>
          <p:cNvSpPr>
            <a:spLocks noChangeArrowheads="1"/>
          </p:cNvSpPr>
          <p:nvPr/>
        </p:nvSpPr>
        <p:spPr bwMode="auto">
          <a:xfrm>
            <a:off x="6318250" y="2379663"/>
            <a:ext cx="609600" cy="457200"/>
          </a:xfrm>
          <a:prstGeom prst="rect">
            <a:avLst/>
          </a:prstGeom>
          <a:solidFill>
            <a:srgbClr val="E9E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Bef>
                <a:spcPct val="0"/>
              </a:spcBef>
              <a:buSzTx/>
              <a:buFontTx/>
              <a:buNone/>
            </a:pPr>
            <a:r>
              <a:rPr lang="en-US" altLang="sv-SE" sz="2400" b="1">
                <a:latin typeface="Lucida Sans Unicode" panose="020B0602030504020204" pitchFamily="34" charset="0"/>
              </a:rPr>
              <a:t>C</a:t>
            </a:r>
            <a:endParaRPr lang="en-GB" altLang="sv-SE" sz="2400" b="1">
              <a:latin typeface="Lucida Sans Unicode" panose="020B0602030504020204" pitchFamily="34" charset="0"/>
            </a:endParaRPr>
          </a:p>
        </p:txBody>
      </p:sp>
      <p:sp>
        <p:nvSpPr>
          <p:cNvPr id="119813" name="Rectangle 4"/>
          <p:cNvSpPr>
            <a:spLocks noChangeArrowheads="1"/>
          </p:cNvSpPr>
          <p:nvPr/>
        </p:nvSpPr>
        <p:spPr bwMode="auto">
          <a:xfrm>
            <a:off x="6318250" y="3217863"/>
            <a:ext cx="609600" cy="457200"/>
          </a:xfrm>
          <a:prstGeom prst="rect">
            <a:avLst/>
          </a:prstGeom>
          <a:solidFill>
            <a:srgbClr val="E9E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Bef>
                <a:spcPct val="0"/>
              </a:spcBef>
              <a:buSzTx/>
              <a:buFontTx/>
              <a:buNone/>
            </a:pPr>
            <a:r>
              <a:rPr lang="en-US" altLang="sv-SE" sz="2400" b="1">
                <a:latin typeface="Lucida Sans Unicode" panose="020B0602030504020204" pitchFamily="34" charset="0"/>
              </a:rPr>
              <a:t>S</a:t>
            </a:r>
            <a:endParaRPr lang="en-GB" altLang="sv-SE" sz="2400" b="1">
              <a:latin typeface="Lucida Sans Unicode" panose="020B0602030504020204" pitchFamily="34" charset="0"/>
            </a:endParaRPr>
          </a:p>
        </p:txBody>
      </p:sp>
      <p:sp>
        <p:nvSpPr>
          <p:cNvPr id="119814" name="Rectangle 5"/>
          <p:cNvSpPr>
            <a:spLocks noChangeArrowheads="1"/>
          </p:cNvSpPr>
          <p:nvPr/>
        </p:nvSpPr>
        <p:spPr bwMode="auto">
          <a:xfrm>
            <a:off x="5480050" y="3979863"/>
            <a:ext cx="609600" cy="457200"/>
          </a:xfrm>
          <a:prstGeom prst="rect">
            <a:avLst/>
          </a:prstGeom>
          <a:solidFill>
            <a:srgbClr val="E9E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Bef>
                <a:spcPct val="0"/>
              </a:spcBef>
              <a:buSzTx/>
              <a:buFontTx/>
              <a:buNone/>
            </a:pPr>
            <a:r>
              <a:rPr lang="en-US" altLang="sv-SE" sz="2400" b="1">
                <a:latin typeface="Lucida Sans Unicode" panose="020B0602030504020204" pitchFamily="34" charset="0"/>
              </a:rPr>
              <a:t>K</a:t>
            </a:r>
            <a:endParaRPr lang="en-GB" altLang="sv-SE" sz="2400" b="1">
              <a:latin typeface="Lucida Sans Unicode" panose="020B0602030504020204" pitchFamily="34" charset="0"/>
            </a:endParaRPr>
          </a:p>
        </p:txBody>
      </p:sp>
      <p:sp>
        <p:nvSpPr>
          <p:cNvPr id="119815" name="Rectangle 6"/>
          <p:cNvSpPr>
            <a:spLocks noChangeArrowheads="1"/>
          </p:cNvSpPr>
          <p:nvPr/>
        </p:nvSpPr>
        <p:spPr bwMode="auto">
          <a:xfrm>
            <a:off x="6318250" y="3979863"/>
            <a:ext cx="609600" cy="457200"/>
          </a:xfrm>
          <a:prstGeom prst="rect">
            <a:avLst/>
          </a:prstGeom>
          <a:solidFill>
            <a:srgbClr val="E9E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Bef>
                <a:spcPct val="0"/>
              </a:spcBef>
              <a:buSzTx/>
              <a:buFontTx/>
              <a:buNone/>
            </a:pPr>
            <a:r>
              <a:rPr lang="en-US" altLang="sv-SE" sz="2400" b="1">
                <a:latin typeface="Lucida Sans Unicode" panose="020B0602030504020204" pitchFamily="34" charset="0"/>
              </a:rPr>
              <a:t>L</a:t>
            </a:r>
            <a:endParaRPr lang="en-GB" altLang="sv-SE" sz="2400" b="1">
              <a:latin typeface="Lucida Sans Unicode" panose="020B0602030504020204" pitchFamily="34" charset="0"/>
            </a:endParaRPr>
          </a:p>
        </p:txBody>
      </p:sp>
      <p:cxnSp>
        <p:nvCxnSpPr>
          <p:cNvPr id="119816" name="AutoShape 7"/>
          <p:cNvCxnSpPr>
            <a:cxnSpLocks noChangeShapeType="1"/>
            <a:stCxn id="119812" idx="2"/>
            <a:endCxn id="119813" idx="0"/>
          </p:cNvCxnSpPr>
          <p:nvPr/>
        </p:nvCxnSpPr>
        <p:spPr bwMode="auto">
          <a:xfrm>
            <a:off x="6623050" y="2836863"/>
            <a:ext cx="0" cy="381000"/>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9817" name="AutoShape 8"/>
          <p:cNvCxnSpPr>
            <a:cxnSpLocks noChangeShapeType="1"/>
            <a:stCxn id="119813" idx="2"/>
            <a:endCxn id="119814" idx="0"/>
          </p:cNvCxnSpPr>
          <p:nvPr/>
        </p:nvCxnSpPr>
        <p:spPr bwMode="auto">
          <a:xfrm flipH="1">
            <a:off x="5784850" y="3675063"/>
            <a:ext cx="838200" cy="304800"/>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9818" name="AutoShape 9"/>
          <p:cNvCxnSpPr>
            <a:cxnSpLocks noChangeShapeType="1"/>
            <a:stCxn id="119813" idx="2"/>
            <a:endCxn id="119815" idx="0"/>
          </p:cNvCxnSpPr>
          <p:nvPr/>
        </p:nvCxnSpPr>
        <p:spPr bwMode="auto">
          <a:xfrm>
            <a:off x="6623050" y="3675063"/>
            <a:ext cx="0" cy="304800"/>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9819" name="Rectangle 10"/>
          <p:cNvSpPr>
            <a:spLocks noChangeArrowheads="1"/>
          </p:cNvSpPr>
          <p:nvPr/>
        </p:nvSpPr>
        <p:spPr bwMode="auto">
          <a:xfrm>
            <a:off x="7156450" y="3979863"/>
            <a:ext cx="609600" cy="457200"/>
          </a:xfrm>
          <a:prstGeom prst="rect">
            <a:avLst/>
          </a:prstGeom>
          <a:solidFill>
            <a:srgbClr val="E9E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Bef>
                <a:spcPct val="0"/>
              </a:spcBef>
              <a:buSzTx/>
              <a:buFontTx/>
              <a:buNone/>
            </a:pPr>
            <a:r>
              <a:rPr lang="en-US" altLang="sv-SE" sz="2400" b="1">
                <a:latin typeface="Lucida Sans Unicode" panose="020B0602030504020204" pitchFamily="34" charset="0"/>
              </a:rPr>
              <a:t>M</a:t>
            </a:r>
            <a:endParaRPr lang="en-GB" altLang="sv-SE" sz="2400" b="1">
              <a:latin typeface="Lucida Sans Unicode" panose="020B0602030504020204" pitchFamily="34" charset="0"/>
            </a:endParaRPr>
          </a:p>
        </p:txBody>
      </p:sp>
      <p:cxnSp>
        <p:nvCxnSpPr>
          <p:cNvPr id="119820" name="AutoShape 11"/>
          <p:cNvCxnSpPr>
            <a:cxnSpLocks noChangeShapeType="1"/>
            <a:stCxn id="119813" idx="2"/>
            <a:endCxn id="119819" idx="0"/>
          </p:cNvCxnSpPr>
          <p:nvPr/>
        </p:nvCxnSpPr>
        <p:spPr bwMode="auto">
          <a:xfrm>
            <a:off x="6623050" y="3675063"/>
            <a:ext cx="838200" cy="304800"/>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9821" name="AutoShape 12"/>
          <p:cNvSpPr>
            <a:spLocks noChangeArrowheads="1"/>
          </p:cNvSpPr>
          <p:nvPr/>
        </p:nvSpPr>
        <p:spPr bwMode="auto">
          <a:xfrm>
            <a:off x="5791200" y="5302250"/>
            <a:ext cx="1447800" cy="1262063"/>
          </a:xfrm>
          <a:prstGeom prst="cube">
            <a:avLst>
              <a:gd name="adj" fmla="val 25000"/>
            </a:avLst>
          </a:prstGeom>
          <a:solidFill>
            <a:srgbClr val="D4A6D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endParaRPr lang="sv-SE" altLang="sv-SE" sz="2400">
              <a:latin typeface="Times New Roman" panose="02020603050405020304" pitchFamily="18" charset="0"/>
            </a:endParaRPr>
          </a:p>
        </p:txBody>
      </p:sp>
      <p:sp>
        <p:nvSpPr>
          <p:cNvPr id="119822" name="AutoShape 13"/>
          <p:cNvSpPr>
            <a:spLocks noChangeArrowheads="1"/>
          </p:cNvSpPr>
          <p:nvPr/>
        </p:nvSpPr>
        <p:spPr bwMode="auto">
          <a:xfrm>
            <a:off x="533400" y="5302250"/>
            <a:ext cx="4876800" cy="1295400"/>
          </a:xfrm>
          <a:prstGeom prst="cube">
            <a:avLst>
              <a:gd name="adj" fmla="val 25000"/>
            </a:avLst>
          </a:prstGeom>
          <a:solidFill>
            <a:srgbClr val="D4A6D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endParaRPr lang="sv-SE" altLang="sv-SE" sz="2400">
              <a:latin typeface="Times New Roman" panose="02020603050405020304" pitchFamily="18" charset="0"/>
            </a:endParaRPr>
          </a:p>
        </p:txBody>
      </p:sp>
      <p:sp>
        <p:nvSpPr>
          <p:cNvPr id="119823" name="Rectangle 17"/>
          <p:cNvSpPr>
            <a:spLocks noChangeArrowheads="1"/>
          </p:cNvSpPr>
          <p:nvPr/>
        </p:nvSpPr>
        <p:spPr bwMode="auto">
          <a:xfrm>
            <a:off x="1954213" y="2420938"/>
            <a:ext cx="609600" cy="457200"/>
          </a:xfrm>
          <a:prstGeom prst="rect">
            <a:avLst/>
          </a:prstGeom>
          <a:solidFill>
            <a:srgbClr val="E9E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Bef>
                <a:spcPct val="0"/>
              </a:spcBef>
              <a:buSzTx/>
              <a:buFontTx/>
              <a:buNone/>
            </a:pPr>
            <a:r>
              <a:rPr lang="en-US" altLang="sv-SE" sz="2400" b="1">
                <a:latin typeface="Lucida Sans Unicode" panose="020B0602030504020204" pitchFamily="34" charset="0"/>
              </a:rPr>
              <a:t>C</a:t>
            </a:r>
            <a:endParaRPr lang="en-GB" altLang="sv-SE" sz="2400" b="1">
              <a:latin typeface="Lucida Sans Unicode" panose="020B0602030504020204" pitchFamily="34" charset="0"/>
            </a:endParaRPr>
          </a:p>
        </p:txBody>
      </p:sp>
      <p:sp>
        <p:nvSpPr>
          <p:cNvPr id="119824" name="Rectangle 18"/>
          <p:cNvSpPr>
            <a:spLocks noChangeArrowheads="1"/>
          </p:cNvSpPr>
          <p:nvPr/>
        </p:nvSpPr>
        <p:spPr bwMode="auto">
          <a:xfrm>
            <a:off x="1954213" y="3259138"/>
            <a:ext cx="609600" cy="457200"/>
          </a:xfrm>
          <a:prstGeom prst="rect">
            <a:avLst/>
          </a:prstGeom>
          <a:solidFill>
            <a:srgbClr val="E9E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Bef>
                <a:spcPct val="0"/>
              </a:spcBef>
              <a:buSzTx/>
              <a:buFontTx/>
              <a:buNone/>
            </a:pPr>
            <a:r>
              <a:rPr lang="en-US" altLang="sv-SE" sz="2400" b="1">
                <a:latin typeface="Lucida Sans Unicode" panose="020B0602030504020204" pitchFamily="34" charset="0"/>
              </a:rPr>
              <a:t>S</a:t>
            </a:r>
            <a:endParaRPr lang="en-GB" altLang="sv-SE" sz="2400" b="1">
              <a:latin typeface="Lucida Sans Unicode" panose="020B0602030504020204" pitchFamily="34" charset="0"/>
            </a:endParaRPr>
          </a:p>
        </p:txBody>
      </p:sp>
      <p:sp>
        <p:nvSpPr>
          <p:cNvPr id="119825" name="Rectangle 19"/>
          <p:cNvSpPr>
            <a:spLocks noChangeArrowheads="1"/>
          </p:cNvSpPr>
          <p:nvPr/>
        </p:nvSpPr>
        <p:spPr bwMode="auto">
          <a:xfrm>
            <a:off x="1116013" y="4021138"/>
            <a:ext cx="609600" cy="457200"/>
          </a:xfrm>
          <a:prstGeom prst="rect">
            <a:avLst/>
          </a:prstGeom>
          <a:solidFill>
            <a:srgbClr val="E9E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Bef>
                <a:spcPct val="0"/>
              </a:spcBef>
              <a:buSzTx/>
              <a:buFontTx/>
              <a:buNone/>
            </a:pPr>
            <a:r>
              <a:rPr lang="en-US" altLang="sv-SE" sz="2400" b="1">
                <a:latin typeface="Lucida Sans Unicode" panose="020B0602030504020204" pitchFamily="34" charset="0"/>
              </a:rPr>
              <a:t>K</a:t>
            </a:r>
            <a:endParaRPr lang="en-GB" altLang="sv-SE" sz="2400" b="1">
              <a:latin typeface="Lucida Sans Unicode" panose="020B0602030504020204" pitchFamily="34" charset="0"/>
            </a:endParaRPr>
          </a:p>
        </p:txBody>
      </p:sp>
      <p:sp>
        <p:nvSpPr>
          <p:cNvPr id="119826" name="Rectangle 20"/>
          <p:cNvSpPr>
            <a:spLocks noChangeArrowheads="1"/>
          </p:cNvSpPr>
          <p:nvPr/>
        </p:nvSpPr>
        <p:spPr bwMode="auto">
          <a:xfrm>
            <a:off x="1954213" y="4021138"/>
            <a:ext cx="609600" cy="457200"/>
          </a:xfrm>
          <a:prstGeom prst="rect">
            <a:avLst/>
          </a:prstGeom>
          <a:solidFill>
            <a:srgbClr val="E9E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Bef>
                <a:spcPct val="0"/>
              </a:spcBef>
              <a:buSzTx/>
              <a:buFontTx/>
              <a:buNone/>
            </a:pPr>
            <a:r>
              <a:rPr lang="en-US" altLang="sv-SE" sz="2400" b="1">
                <a:latin typeface="Lucida Sans Unicode" panose="020B0602030504020204" pitchFamily="34" charset="0"/>
              </a:rPr>
              <a:t>L</a:t>
            </a:r>
            <a:endParaRPr lang="en-GB" altLang="sv-SE" sz="2400" b="1">
              <a:latin typeface="Lucida Sans Unicode" panose="020B0602030504020204" pitchFamily="34" charset="0"/>
            </a:endParaRPr>
          </a:p>
        </p:txBody>
      </p:sp>
      <p:cxnSp>
        <p:nvCxnSpPr>
          <p:cNvPr id="119827" name="AutoShape 21"/>
          <p:cNvCxnSpPr>
            <a:cxnSpLocks noChangeShapeType="1"/>
            <a:stCxn id="119823" idx="2"/>
            <a:endCxn id="119824" idx="0"/>
          </p:cNvCxnSpPr>
          <p:nvPr/>
        </p:nvCxnSpPr>
        <p:spPr bwMode="auto">
          <a:xfrm>
            <a:off x="2259013" y="2878138"/>
            <a:ext cx="0" cy="381000"/>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9828" name="AutoShape 22"/>
          <p:cNvCxnSpPr>
            <a:cxnSpLocks noChangeShapeType="1"/>
            <a:stCxn id="119824" idx="2"/>
            <a:endCxn id="119825" idx="0"/>
          </p:cNvCxnSpPr>
          <p:nvPr/>
        </p:nvCxnSpPr>
        <p:spPr bwMode="auto">
          <a:xfrm flipH="1">
            <a:off x="1420813" y="3716338"/>
            <a:ext cx="838200" cy="304800"/>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9829" name="AutoShape 23"/>
          <p:cNvCxnSpPr>
            <a:cxnSpLocks noChangeShapeType="1"/>
            <a:stCxn id="119824" idx="2"/>
            <a:endCxn id="119826" idx="0"/>
          </p:cNvCxnSpPr>
          <p:nvPr/>
        </p:nvCxnSpPr>
        <p:spPr bwMode="auto">
          <a:xfrm>
            <a:off x="2259013" y="3716338"/>
            <a:ext cx="0" cy="304800"/>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9830" name="Rectangle 24"/>
          <p:cNvSpPr>
            <a:spLocks noChangeArrowheads="1"/>
          </p:cNvSpPr>
          <p:nvPr/>
        </p:nvSpPr>
        <p:spPr bwMode="auto">
          <a:xfrm>
            <a:off x="2792413" y="4021138"/>
            <a:ext cx="609600" cy="457200"/>
          </a:xfrm>
          <a:prstGeom prst="rect">
            <a:avLst/>
          </a:prstGeom>
          <a:solidFill>
            <a:srgbClr val="E9E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Bef>
                <a:spcPct val="0"/>
              </a:spcBef>
              <a:buSzTx/>
              <a:buFontTx/>
              <a:buNone/>
            </a:pPr>
            <a:r>
              <a:rPr lang="en-US" altLang="sv-SE" sz="2400" b="1">
                <a:latin typeface="Lucida Sans Unicode" panose="020B0602030504020204" pitchFamily="34" charset="0"/>
              </a:rPr>
              <a:t>M</a:t>
            </a:r>
            <a:endParaRPr lang="en-GB" altLang="sv-SE" sz="2400" b="1">
              <a:latin typeface="Lucida Sans Unicode" panose="020B0602030504020204" pitchFamily="34" charset="0"/>
            </a:endParaRPr>
          </a:p>
        </p:txBody>
      </p:sp>
      <p:cxnSp>
        <p:nvCxnSpPr>
          <p:cNvPr id="119831" name="AutoShape 25"/>
          <p:cNvCxnSpPr>
            <a:cxnSpLocks noChangeShapeType="1"/>
            <a:stCxn id="119824" idx="2"/>
            <a:endCxn id="119830" idx="0"/>
          </p:cNvCxnSpPr>
          <p:nvPr/>
        </p:nvCxnSpPr>
        <p:spPr bwMode="auto">
          <a:xfrm>
            <a:off x="2259013" y="3716338"/>
            <a:ext cx="838200" cy="304800"/>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9832" name="Freeform 30"/>
          <p:cNvSpPr>
            <a:spLocks/>
          </p:cNvSpPr>
          <p:nvPr/>
        </p:nvSpPr>
        <p:spPr bwMode="auto">
          <a:xfrm>
            <a:off x="5511800" y="2727325"/>
            <a:ext cx="2192338" cy="1709738"/>
          </a:xfrm>
          <a:custGeom>
            <a:avLst/>
            <a:gdLst>
              <a:gd name="T0" fmla="*/ 2147483646 w 1381"/>
              <a:gd name="T1" fmla="*/ 0 h 1077"/>
              <a:gd name="T2" fmla="*/ 2147483646 w 1381"/>
              <a:gd name="T3" fmla="*/ 2147483646 h 1077"/>
              <a:gd name="T4" fmla="*/ 2147483646 w 1381"/>
              <a:gd name="T5" fmla="*/ 2147483646 h 1077"/>
              <a:gd name="T6" fmla="*/ 2147483646 w 1381"/>
              <a:gd name="T7" fmla="*/ 2147483646 h 1077"/>
              <a:gd name="T8" fmla="*/ 2147483646 w 1381"/>
              <a:gd name="T9" fmla="*/ 2147483646 h 1077"/>
              <a:gd name="T10" fmla="*/ 2147483646 w 1381"/>
              <a:gd name="T11" fmla="*/ 2147483646 h 1077"/>
              <a:gd name="T12" fmla="*/ 2147483646 w 1381"/>
              <a:gd name="T13" fmla="*/ 2147483646 h 1077"/>
              <a:gd name="T14" fmla="*/ 2147483646 w 1381"/>
              <a:gd name="T15" fmla="*/ 2147483646 h 1077"/>
              <a:gd name="T16" fmla="*/ 2147483646 w 1381"/>
              <a:gd name="T17" fmla="*/ 2147483646 h 1077"/>
              <a:gd name="T18" fmla="*/ 2147483646 w 1381"/>
              <a:gd name="T19" fmla="*/ 2147483646 h 1077"/>
              <a:gd name="T20" fmla="*/ 2147483646 w 1381"/>
              <a:gd name="T21" fmla="*/ 2147483646 h 1077"/>
              <a:gd name="T22" fmla="*/ 2147483646 w 1381"/>
              <a:gd name="T23" fmla="*/ 2147483646 h 1077"/>
              <a:gd name="T24" fmla="*/ 0 w 1381"/>
              <a:gd name="T25" fmla="*/ 2147483646 h 1077"/>
              <a:gd name="T26" fmla="*/ 2147483646 w 1381"/>
              <a:gd name="T27" fmla="*/ 2147483646 h 1077"/>
              <a:gd name="T28" fmla="*/ 2147483646 w 1381"/>
              <a:gd name="T29" fmla="*/ 2147483646 h 1077"/>
              <a:gd name="T30" fmla="*/ 2147483646 w 1381"/>
              <a:gd name="T31" fmla="*/ 2147483646 h 1077"/>
              <a:gd name="T32" fmla="*/ 2147483646 w 1381"/>
              <a:gd name="T33" fmla="*/ 2147483646 h 1077"/>
              <a:gd name="T34" fmla="*/ 2147483646 w 1381"/>
              <a:gd name="T35" fmla="*/ 2147483646 h 1077"/>
              <a:gd name="T36" fmla="*/ 2147483646 w 1381"/>
              <a:gd name="T37" fmla="*/ 2147483646 h 1077"/>
              <a:gd name="T38" fmla="*/ 2147483646 w 1381"/>
              <a:gd name="T39" fmla="*/ 2147483646 h 1077"/>
              <a:gd name="T40" fmla="*/ 2147483646 w 1381"/>
              <a:gd name="T41" fmla="*/ 2147483646 h 1077"/>
              <a:gd name="T42" fmla="*/ 2147483646 w 1381"/>
              <a:gd name="T43" fmla="*/ 2147483646 h 1077"/>
              <a:gd name="T44" fmla="*/ 2147483646 w 1381"/>
              <a:gd name="T45" fmla="*/ 2147483646 h 1077"/>
              <a:gd name="T46" fmla="*/ 2147483646 w 1381"/>
              <a:gd name="T47" fmla="*/ 2147483646 h 1077"/>
              <a:gd name="T48" fmla="*/ 2147483646 w 1381"/>
              <a:gd name="T49" fmla="*/ 2147483646 h 1077"/>
              <a:gd name="T50" fmla="*/ 2147483646 w 1381"/>
              <a:gd name="T51" fmla="*/ 2147483646 h 1077"/>
              <a:gd name="T52" fmla="*/ 2147483646 w 1381"/>
              <a:gd name="T53" fmla="*/ 2147483646 h 1077"/>
              <a:gd name="T54" fmla="*/ 2147483646 w 1381"/>
              <a:gd name="T55" fmla="*/ 2147483646 h 1077"/>
              <a:gd name="T56" fmla="*/ 2147483646 w 1381"/>
              <a:gd name="T57" fmla="*/ 2147483646 h 1077"/>
              <a:gd name="T58" fmla="*/ 2147483646 w 1381"/>
              <a:gd name="T59" fmla="*/ 2147483646 h 1077"/>
              <a:gd name="T60" fmla="*/ 2147483646 w 1381"/>
              <a:gd name="T61" fmla="*/ 2147483646 h 1077"/>
              <a:gd name="T62" fmla="*/ 2147483646 w 1381"/>
              <a:gd name="T63" fmla="*/ 2147483646 h 1077"/>
              <a:gd name="T64" fmla="*/ 2147483646 w 1381"/>
              <a:gd name="T65" fmla="*/ 2147483646 h 1077"/>
              <a:gd name="T66" fmla="*/ 2147483646 w 1381"/>
              <a:gd name="T67" fmla="*/ 2147483646 h 1077"/>
              <a:gd name="T68" fmla="*/ 2147483646 w 1381"/>
              <a:gd name="T69" fmla="*/ 2147483646 h 1077"/>
              <a:gd name="T70" fmla="*/ 2147483646 w 1381"/>
              <a:gd name="T71" fmla="*/ 2147483646 h 1077"/>
              <a:gd name="T72" fmla="*/ 2147483646 w 1381"/>
              <a:gd name="T73" fmla="*/ 2147483646 h 1077"/>
              <a:gd name="T74" fmla="*/ 2147483646 w 1381"/>
              <a:gd name="T75" fmla="*/ 2147483646 h 1077"/>
              <a:gd name="T76" fmla="*/ 2147483646 w 1381"/>
              <a:gd name="T77" fmla="*/ 2147483646 h 1077"/>
              <a:gd name="T78" fmla="*/ 2147483646 w 1381"/>
              <a:gd name="T79" fmla="*/ 2147483646 h 1077"/>
              <a:gd name="T80" fmla="*/ 2147483646 w 1381"/>
              <a:gd name="T81" fmla="*/ 2147483646 h 1077"/>
              <a:gd name="T82" fmla="*/ 2147483646 w 1381"/>
              <a:gd name="T83" fmla="*/ 2147483646 h 1077"/>
              <a:gd name="T84" fmla="*/ 2147483646 w 1381"/>
              <a:gd name="T85" fmla="*/ 2147483646 h 1077"/>
              <a:gd name="T86" fmla="*/ 2147483646 w 1381"/>
              <a:gd name="T87" fmla="*/ 2147483646 h 1077"/>
              <a:gd name="T88" fmla="*/ 2147483646 w 1381"/>
              <a:gd name="T89" fmla="*/ 2147483646 h 1077"/>
              <a:gd name="T90" fmla="*/ 2147483646 w 1381"/>
              <a:gd name="T91" fmla="*/ 2147483646 h 1077"/>
              <a:gd name="T92" fmla="*/ 2147483646 w 1381"/>
              <a:gd name="T93" fmla="*/ 2147483646 h 1077"/>
              <a:gd name="T94" fmla="*/ 2147483646 w 1381"/>
              <a:gd name="T95" fmla="*/ 2147483646 h 1077"/>
              <a:gd name="T96" fmla="*/ 2147483646 w 1381"/>
              <a:gd name="T97" fmla="*/ 2147483646 h 1077"/>
              <a:gd name="T98" fmla="*/ 2147483646 w 1381"/>
              <a:gd name="T99" fmla="*/ 2147483646 h 1077"/>
              <a:gd name="T100" fmla="*/ 2147483646 w 1381"/>
              <a:gd name="T101" fmla="*/ 2147483646 h 1077"/>
              <a:gd name="T102" fmla="*/ 2147483646 w 1381"/>
              <a:gd name="T103" fmla="*/ 2147483646 h 1077"/>
              <a:gd name="T104" fmla="*/ 2147483646 w 1381"/>
              <a:gd name="T105" fmla="*/ 2147483646 h 1077"/>
              <a:gd name="T106" fmla="*/ 2147483646 w 1381"/>
              <a:gd name="T107" fmla="*/ 0 h 107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81" h="1077">
                <a:moveTo>
                  <a:pt x="563" y="0"/>
                </a:moveTo>
                <a:cubicBezTo>
                  <a:pt x="590" y="91"/>
                  <a:pt x="575" y="198"/>
                  <a:pt x="582" y="295"/>
                </a:cubicBezTo>
                <a:cubicBezTo>
                  <a:pt x="580" y="352"/>
                  <a:pt x="579" y="408"/>
                  <a:pt x="576" y="465"/>
                </a:cubicBezTo>
                <a:cubicBezTo>
                  <a:pt x="575" y="482"/>
                  <a:pt x="571" y="500"/>
                  <a:pt x="569" y="517"/>
                </a:cubicBezTo>
                <a:cubicBezTo>
                  <a:pt x="566" y="552"/>
                  <a:pt x="578" y="595"/>
                  <a:pt x="556" y="622"/>
                </a:cubicBezTo>
                <a:cubicBezTo>
                  <a:pt x="528" y="656"/>
                  <a:pt x="421" y="666"/>
                  <a:pt x="379" y="674"/>
                </a:cubicBezTo>
                <a:cubicBezTo>
                  <a:pt x="308" y="688"/>
                  <a:pt x="238" y="719"/>
                  <a:pt x="176" y="753"/>
                </a:cubicBezTo>
                <a:cubicBezTo>
                  <a:pt x="145" y="770"/>
                  <a:pt x="126" y="793"/>
                  <a:pt x="98" y="812"/>
                </a:cubicBezTo>
                <a:cubicBezTo>
                  <a:pt x="94" y="818"/>
                  <a:pt x="91" y="826"/>
                  <a:pt x="85" y="831"/>
                </a:cubicBezTo>
                <a:cubicBezTo>
                  <a:pt x="79" y="837"/>
                  <a:pt x="70" y="838"/>
                  <a:pt x="65" y="844"/>
                </a:cubicBezTo>
                <a:cubicBezTo>
                  <a:pt x="61" y="849"/>
                  <a:pt x="63" y="858"/>
                  <a:pt x="59" y="864"/>
                </a:cubicBezTo>
                <a:cubicBezTo>
                  <a:pt x="56" y="869"/>
                  <a:pt x="50" y="873"/>
                  <a:pt x="45" y="877"/>
                </a:cubicBezTo>
                <a:cubicBezTo>
                  <a:pt x="34" y="912"/>
                  <a:pt x="11" y="939"/>
                  <a:pt x="0" y="975"/>
                </a:cubicBezTo>
                <a:cubicBezTo>
                  <a:pt x="2" y="982"/>
                  <a:pt x="1" y="990"/>
                  <a:pt x="6" y="995"/>
                </a:cubicBezTo>
                <a:cubicBezTo>
                  <a:pt x="11" y="1000"/>
                  <a:pt x="56" y="1018"/>
                  <a:pt x="65" y="1021"/>
                </a:cubicBezTo>
                <a:cubicBezTo>
                  <a:pt x="113" y="1036"/>
                  <a:pt x="161" y="1050"/>
                  <a:pt x="209" y="1067"/>
                </a:cubicBezTo>
                <a:cubicBezTo>
                  <a:pt x="286" y="1061"/>
                  <a:pt x="293" y="1074"/>
                  <a:pt x="327" y="1021"/>
                </a:cubicBezTo>
                <a:cubicBezTo>
                  <a:pt x="340" y="965"/>
                  <a:pt x="320" y="886"/>
                  <a:pt x="373" y="851"/>
                </a:cubicBezTo>
                <a:cubicBezTo>
                  <a:pt x="389" y="798"/>
                  <a:pt x="470" y="724"/>
                  <a:pt x="523" y="707"/>
                </a:cubicBezTo>
                <a:cubicBezTo>
                  <a:pt x="549" y="690"/>
                  <a:pt x="582" y="674"/>
                  <a:pt x="602" y="648"/>
                </a:cubicBezTo>
                <a:cubicBezTo>
                  <a:pt x="622" y="622"/>
                  <a:pt x="628" y="594"/>
                  <a:pt x="654" y="576"/>
                </a:cubicBezTo>
                <a:cubicBezTo>
                  <a:pt x="661" y="580"/>
                  <a:pt x="673" y="581"/>
                  <a:pt x="674" y="589"/>
                </a:cubicBezTo>
                <a:cubicBezTo>
                  <a:pt x="683" y="647"/>
                  <a:pt x="654" y="714"/>
                  <a:pt x="621" y="759"/>
                </a:cubicBezTo>
                <a:cubicBezTo>
                  <a:pt x="613" y="786"/>
                  <a:pt x="602" y="799"/>
                  <a:pt x="582" y="818"/>
                </a:cubicBezTo>
                <a:cubicBezTo>
                  <a:pt x="575" y="841"/>
                  <a:pt x="566" y="854"/>
                  <a:pt x="549" y="871"/>
                </a:cubicBezTo>
                <a:cubicBezTo>
                  <a:pt x="534" y="916"/>
                  <a:pt x="540" y="897"/>
                  <a:pt x="530" y="929"/>
                </a:cubicBezTo>
                <a:cubicBezTo>
                  <a:pt x="537" y="981"/>
                  <a:pt x="541" y="1017"/>
                  <a:pt x="595" y="1034"/>
                </a:cubicBezTo>
                <a:cubicBezTo>
                  <a:pt x="620" y="1050"/>
                  <a:pt x="637" y="1054"/>
                  <a:pt x="667" y="1060"/>
                </a:cubicBezTo>
                <a:cubicBezTo>
                  <a:pt x="728" y="1057"/>
                  <a:pt x="784" y="1077"/>
                  <a:pt x="818" y="1028"/>
                </a:cubicBezTo>
                <a:cubicBezTo>
                  <a:pt x="828" y="994"/>
                  <a:pt x="819" y="1022"/>
                  <a:pt x="831" y="988"/>
                </a:cubicBezTo>
                <a:cubicBezTo>
                  <a:pt x="835" y="975"/>
                  <a:pt x="844" y="949"/>
                  <a:pt x="844" y="949"/>
                </a:cubicBezTo>
                <a:cubicBezTo>
                  <a:pt x="838" y="921"/>
                  <a:pt x="831" y="879"/>
                  <a:pt x="818" y="851"/>
                </a:cubicBezTo>
                <a:cubicBezTo>
                  <a:pt x="786" y="783"/>
                  <a:pt x="821" y="874"/>
                  <a:pt x="798" y="812"/>
                </a:cubicBezTo>
                <a:cubicBezTo>
                  <a:pt x="787" y="751"/>
                  <a:pt x="785" y="693"/>
                  <a:pt x="765" y="635"/>
                </a:cubicBezTo>
                <a:cubicBezTo>
                  <a:pt x="774" y="585"/>
                  <a:pt x="776" y="586"/>
                  <a:pt x="824" y="596"/>
                </a:cubicBezTo>
                <a:cubicBezTo>
                  <a:pt x="837" y="605"/>
                  <a:pt x="855" y="609"/>
                  <a:pt x="864" y="622"/>
                </a:cubicBezTo>
                <a:cubicBezTo>
                  <a:pt x="885" y="652"/>
                  <a:pt x="907" y="681"/>
                  <a:pt x="942" y="694"/>
                </a:cubicBezTo>
                <a:cubicBezTo>
                  <a:pt x="958" y="737"/>
                  <a:pt x="981" y="779"/>
                  <a:pt x="1021" y="805"/>
                </a:cubicBezTo>
                <a:cubicBezTo>
                  <a:pt x="1034" y="847"/>
                  <a:pt x="1031" y="844"/>
                  <a:pt x="1073" y="857"/>
                </a:cubicBezTo>
                <a:cubicBezTo>
                  <a:pt x="1088" y="873"/>
                  <a:pt x="1094" y="891"/>
                  <a:pt x="1106" y="910"/>
                </a:cubicBezTo>
                <a:cubicBezTo>
                  <a:pt x="1110" y="923"/>
                  <a:pt x="1118" y="935"/>
                  <a:pt x="1119" y="949"/>
                </a:cubicBezTo>
                <a:cubicBezTo>
                  <a:pt x="1121" y="969"/>
                  <a:pt x="1120" y="989"/>
                  <a:pt x="1125" y="1008"/>
                </a:cubicBezTo>
                <a:cubicBezTo>
                  <a:pt x="1131" y="1029"/>
                  <a:pt x="1221" y="1045"/>
                  <a:pt x="1237" y="1047"/>
                </a:cubicBezTo>
                <a:cubicBezTo>
                  <a:pt x="1300" y="1044"/>
                  <a:pt x="1360" y="1069"/>
                  <a:pt x="1381" y="1008"/>
                </a:cubicBezTo>
                <a:cubicBezTo>
                  <a:pt x="1372" y="947"/>
                  <a:pt x="1363" y="881"/>
                  <a:pt x="1309" y="844"/>
                </a:cubicBezTo>
                <a:cubicBezTo>
                  <a:pt x="1292" y="819"/>
                  <a:pt x="1254" y="788"/>
                  <a:pt x="1224" y="779"/>
                </a:cubicBezTo>
                <a:cubicBezTo>
                  <a:pt x="1194" y="760"/>
                  <a:pt x="1159" y="737"/>
                  <a:pt x="1125" y="727"/>
                </a:cubicBezTo>
                <a:cubicBezTo>
                  <a:pt x="1108" y="708"/>
                  <a:pt x="1094" y="712"/>
                  <a:pt x="1073" y="700"/>
                </a:cubicBezTo>
                <a:cubicBezTo>
                  <a:pt x="1026" y="674"/>
                  <a:pt x="982" y="641"/>
                  <a:pt x="936" y="615"/>
                </a:cubicBezTo>
                <a:cubicBezTo>
                  <a:pt x="918" y="605"/>
                  <a:pt x="895" y="588"/>
                  <a:pt x="877" y="576"/>
                </a:cubicBezTo>
                <a:cubicBezTo>
                  <a:pt x="864" y="567"/>
                  <a:pt x="837" y="550"/>
                  <a:pt x="837" y="550"/>
                </a:cubicBezTo>
                <a:cubicBezTo>
                  <a:pt x="815" y="516"/>
                  <a:pt x="806" y="478"/>
                  <a:pt x="798" y="439"/>
                </a:cubicBezTo>
                <a:cubicBezTo>
                  <a:pt x="787" y="296"/>
                  <a:pt x="788" y="337"/>
                  <a:pt x="798" y="118"/>
                </a:cubicBezTo>
                <a:cubicBezTo>
                  <a:pt x="800" y="77"/>
                  <a:pt x="818" y="43"/>
                  <a:pt x="818" y="0"/>
                </a:cubicBezTo>
              </a:path>
            </a:pathLst>
          </a:custGeom>
          <a:noFill/>
          <a:ln w="19050" cap="flat" cmpd="sng">
            <a:solidFill>
              <a:srgbClr val="FF0066"/>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9833" name="Text Box 31"/>
          <p:cNvSpPr txBox="1">
            <a:spLocks noChangeArrowheads="1"/>
          </p:cNvSpPr>
          <p:nvPr/>
        </p:nvSpPr>
        <p:spPr bwMode="auto">
          <a:xfrm>
            <a:off x="5105400" y="1444625"/>
            <a:ext cx="36750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r>
              <a:rPr lang="en-US" altLang="sv-SE" sz="2400">
                <a:latin typeface="Lucida Sans Unicode" panose="020B0602030504020204" pitchFamily="34" charset="0"/>
                <a:cs typeface="Times New Roman" panose="02020603050405020304" pitchFamily="18" charset="0"/>
              </a:rPr>
              <a:t>typical flow of control</a:t>
            </a:r>
            <a:endParaRPr lang="en-GB" altLang="sv-SE" sz="2400">
              <a:latin typeface="Lucida Sans Unicode" panose="020B0602030504020204" pitchFamily="34" charset="0"/>
              <a:cs typeface="Times New Roman" panose="02020603050405020304" pitchFamily="18" charset="0"/>
            </a:endParaRPr>
          </a:p>
          <a:p>
            <a:pPr eaLnBrk="1" hangingPunct="1">
              <a:lnSpc>
                <a:spcPct val="90000"/>
              </a:lnSpc>
              <a:spcBef>
                <a:spcPct val="0"/>
              </a:spcBef>
              <a:buSzTx/>
              <a:buFontTx/>
              <a:buNone/>
            </a:pPr>
            <a:r>
              <a:rPr lang="en-US" altLang="sv-SE" sz="2400">
                <a:latin typeface="Lucida Sans Unicode" panose="020B0602030504020204" pitchFamily="34" charset="0"/>
                <a:cs typeface="Times New Roman" panose="02020603050405020304" pitchFamily="18" charset="0"/>
              </a:rPr>
              <a:t>for procedure-call style</a:t>
            </a:r>
            <a:endParaRPr lang="en-GB" altLang="sv-SE" sz="2400">
              <a:latin typeface="Lucida Sans Unicode" panose="020B0602030504020204" pitchFamily="34" charset="0"/>
              <a:cs typeface="Times New Roman" panose="02020603050405020304" pitchFamily="18" charset="0"/>
            </a:endParaRPr>
          </a:p>
        </p:txBody>
      </p:sp>
      <p:sp>
        <p:nvSpPr>
          <p:cNvPr id="119834" name="Rectangle 32"/>
          <p:cNvSpPr>
            <a:spLocks noChangeArrowheads="1"/>
          </p:cNvSpPr>
          <p:nvPr/>
        </p:nvSpPr>
        <p:spPr bwMode="auto">
          <a:xfrm>
            <a:off x="3905250" y="5945188"/>
            <a:ext cx="1104900" cy="466725"/>
          </a:xfrm>
          <a:prstGeom prst="rect">
            <a:avLst/>
          </a:prstGeom>
          <a:solidFill>
            <a:srgbClr val="E9E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Bef>
                <a:spcPct val="0"/>
              </a:spcBef>
              <a:buSzTx/>
              <a:buFontTx/>
              <a:buNone/>
            </a:pPr>
            <a:r>
              <a:rPr lang="en-US" altLang="sv-SE" sz="2400">
                <a:latin typeface="Lucida Sans Unicode" panose="020B0602030504020204" pitchFamily="34" charset="0"/>
                <a:cs typeface="Times New Roman" panose="02020603050405020304" pitchFamily="18" charset="0"/>
              </a:rPr>
              <a:t>Server</a:t>
            </a:r>
            <a:endParaRPr lang="en-GB" altLang="sv-SE" sz="2400">
              <a:latin typeface="Lucida Sans Unicode" panose="020B0602030504020204" pitchFamily="34" charset="0"/>
              <a:cs typeface="Times New Roman" panose="02020603050405020304" pitchFamily="18" charset="0"/>
            </a:endParaRPr>
          </a:p>
        </p:txBody>
      </p:sp>
      <p:sp>
        <p:nvSpPr>
          <p:cNvPr id="119835" name="Rectangle 33"/>
          <p:cNvSpPr>
            <a:spLocks noChangeArrowheads="1"/>
          </p:cNvSpPr>
          <p:nvPr/>
        </p:nvSpPr>
        <p:spPr bwMode="auto">
          <a:xfrm>
            <a:off x="741363" y="5940425"/>
            <a:ext cx="892175" cy="466725"/>
          </a:xfrm>
          <a:prstGeom prst="rect">
            <a:avLst/>
          </a:prstGeom>
          <a:solidFill>
            <a:srgbClr val="E9E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Bef>
                <a:spcPct val="0"/>
              </a:spcBef>
              <a:buSzTx/>
              <a:buFontTx/>
              <a:buNone/>
            </a:pPr>
            <a:r>
              <a:rPr lang="en-US" altLang="sv-SE" sz="2400">
                <a:latin typeface="Lucida Sans Unicode" panose="020B0602030504020204" pitchFamily="34" charset="0"/>
                <a:cs typeface="Times New Roman" panose="02020603050405020304" pitchFamily="18" charset="0"/>
              </a:rPr>
              <a:t>DB K</a:t>
            </a:r>
            <a:endParaRPr lang="en-GB" altLang="sv-SE" sz="2400">
              <a:latin typeface="Lucida Sans Unicode" panose="020B0602030504020204" pitchFamily="34" charset="0"/>
              <a:cs typeface="Times New Roman" panose="02020603050405020304" pitchFamily="18" charset="0"/>
            </a:endParaRPr>
          </a:p>
        </p:txBody>
      </p:sp>
      <p:sp>
        <p:nvSpPr>
          <p:cNvPr id="119836" name="Rectangle 34"/>
          <p:cNvSpPr>
            <a:spLocks noChangeArrowheads="1"/>
          </p:cNvSpPr>
          <p:nvPr/>
        </p:nvSpPr>
        <p:spPr bwMode="auto">
          <a:xfrm>
            <a:off x="1839913" y="5940425"/>
            <a:ext cx="855662" cy="466725"/>
          </a:xfrm>
          <a:prstGeom prst="rect">
            <a:avLst/>
          </a:prstGeom>
          <a:solidFill>
            <a:srgbClr val="E9E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Bef>
                <a:spcPct val="0"/>
              </a:spcBef>
              <a:buSzTx/>
              <a:buFontTx/>
              <a:buNone/>
            </a:pPr>
            <a:r>
              <a:rPr lang="en-US" altLang="sv-SE" sz="2400">
                <a:latin typeface="Lucida Sans Unicode" panose="020B0602030504020204" pitchFamily="34" charset="0"/>
                <a:cs typeface="Times New Roman" panose="02020603050405020304" pitchFamily="18" charset="0"/>
              </a:rPr>
              <a:t>DB L</a:t>
            </a:r>
            <a:endParaRPr lang="en-GB" altLang="sv-SE" sz="2400">
              <a:latin typeface="Lucida Sans Unicode" panose="020B0602030504020204" pitchFamily="34" charset="0"/>
              <a:cs typeface="Times New Roman" panose="02020603050405020304" pitchFamily="18" charset="0"/>
            </a:endParaRPr>
          </a:p>
        </p:txBody>
      </p:sp>
      <p:sp>
        <p:nvSpPr>
          <p:cNvPr id="119837" name="Rectangle 35"/>
          <p:cNvSpPr>
            <a:spLocks noChangeArrowheads="1"/>
          </p:cNvSpPr>
          <p:nvPr/>
        </p:nvSpPr>
        <p:spPr bwMode="auto">
          <a:xfrm>
            <a:off x="2862263" y="5940425"/>
            <a:ext cx="955675" cy="466725"/>
          </a:xfrm>
          <a:prstGeom prst="rect">
            <a:avLst/>
          </a:prstGeom>
          <a:solidFill>
            <a:srgbClr val="E9E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Bef>
                <a:spcPct val="0"/>
              </a:spcBef>
              <a:buSzTx/>
              <a:buFontTx/>
              <a:buNone/>
            </a:pPr>
            <a:r>
              <a:rPr lang="en-US" altLang="sv-SE" sz="2400">
                <a:latin typeface="Lucida Sans Unicode" panose="020B0602030504020204" pitchFamily="34" charset="0"/>
                <a:cs typeface="Times New Roman" panose="02020603050405020304" pitchFamily="18" charset="0"/>
              </a:rPr>
              <a:t>DB M</a:t>
            </a:r>
            <a:endParaRPr lang="en-GB" altLang="sv-SE" sz="2400">
              <a:latin typeface="Lucida Sans Unicode" panose="020B0602030504020204" pitchFamily="34" charset="0"/>
              <a:cs typeface="Times New Roman" panose="02020603050405020304" pitchFamily="18" charset="0"/>
            </a:endParaRPr>
          </a:p>
        </p:txBody>
      </p:sp>
      <p:sp>
        <p:nvSpPr>
          <p:cNvPr id="119838" name="Rectangle 36"/>
          <p:cNvSpPr>
            <a:spLocks noChangeArrowheads="1"/>
          </p:cNvSpPr>
          <p:nvPr/>
        </p:nvSpPr>
        <p:spPr bwMode="auto">
          <a:xfrm>
            <a:off x="5821363" y="5949950"/>
            <a:ext cx="1055687" cy="466725"/>
          </a:xfrm>
          <a:prstGeom prst="rect">
            <a:avLst/>
          </a:prstGeom>
          <a:solidFill>
            <a:srgbClr val="E9E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Bef>
                <a:spcPct val="0"/>
              </a:spcBef>
              <a:buSzTx/>
              <a:buFontTx/>
              <a:buNone/>
            </a:pPr>
            <a:r>
              <a:rPr lang="en-US" altLang="sv-SE" sz="2400">
                <a:latin typeface="Lucida Sans Unicode" panose="020B0602030504020204" pitchFamily="34" charset="0"/>
                <a:cs typeface="Times New Roman" panose="02020603050405020304" pitchFamily="18" charset="0"/>
              </a:rPr>
              <a:t>Client</a:t>
            </a:r>
            <a:endParaRPr lang="en-GB" altLang="sv-SE" sz="2400">
              <a:latin typeface="Lucida Sans Unicode" panose="020B0602030504020204" pitchFamily="34" charset="0"/>
              <a:cs typeface="Times New Roman" panose="02020603050405020304" pitchFamily="18" charset="0"/>
            </a:endParaRPr>
          </a:p>
        </p:txBody>
      </p:sp>
      <p:sp>
        <p:nvSpPr>
          <p:cNvPr id="119839" name="Text Box 37"/>
          <p:cNvSpPr txBox="1">
            <a:spLocks noChangeArrowheads="1"/>
          </p:cNvSpPr>
          <p:nvPr/>
        </p:nvSpPr>
        <p:spPr bwMode="auto">
          <a:xfrm>
            <a:off x="381000" y="4800600"/>
            <a:ext cx="32448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r>
              <a:rPr lang="en-US" altLang="sv-SE" sz="2400">
                <a:latin typeface="Lucida Sans Unicode" panose="020B0602030504020204" pitchFamily="34" charset="0"/>
                <a:cs typeface="Times New Roman" panose="02020603050405020304" pitchFamily="18" charset="0"/>
              </a:rPr>
              <a:t>deployment diagram</a:t>
            </a:r>
          </a:p>
        </p:txBody>
      </p:sp>
      <p:cxnSp>
        <p:nvCxnSpPr>
          <p:cNvPr id="119840" name="AutoShape 38"/>
          <p:cNvCxnSpPr>
            <a:cxnSpLocks noChangeShapeType="1"/>
            <a:stCxn id="119834" idx="0"/>
            <a:endCxn id="119837" idx="0"/>
          </p:cNvCxnSpPr>
          <p:nvPr/>
        </p:nvCxnSpPr>
        <p:spPr bwMode="auto">
          <a:xfrm rot="5400000" flipH="1">
            <a:off x="3896518" y="5384007"/>
            <a:ext cx="4763" cy="1117600"/>
          </a:xfrm>
          <a:prstGeom prst="bentConnector3">
            <a:avLst>
              <a:gd name="adj1" fmla="val 4900000"/>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9841" name="AutoShape 39"/>
          <p:cNvCxnSpPr>
            <a:cxnSpLocks noChangeShapeType="1"/>
            <a:stCxn id="119834" idx="0"/>
            <a:endCxn id="119836" idx="0"/>
          </p:cNvCxnSpPr>
          <p:nvPr/>
        </p:nvCxnSpPr>
        <p:spPr bwMode="auto">
          <a:xfrm rot="5400000" flipH="1">
            <a:off x="3360737" y="4848226"/>
            <a:ext cx="4763" cy="2189162"/>
          </a:xfrm>
          <a:prstGeom prst="bentConnector3">
            <a:avLst>
              <a:gd name="adj1" fmla="val 4900000"/>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9842" name="AutoShape 40"/>
          <p:cNvCxnSpPr>
            <a:cxnSpLocks noChangeShapeType="1"/>
            <a:stCxn id="119834" idx="0"/>
            <a:endCxn id="119835" idx="0"/>
          </p:cNvCxnSpPr>
          <p:nvPr/>
        </p:nvCxnSpPr>
        <p:spPr bwMode="auto">
          <a:xfrm rot="5400000" flipH="1">
            <a:off x="2820193" y="4307682"/>
            <a:ext cx="4763" cy="3270250"/>
          </a:xfrm>
          <a:prstGeom prst="bentConnector3">
            <a:avLst>
              <a:gd name="adj1" fmla="val 4900000"/>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9843" name="AutoShape 41"/>
          <p:cNvCxnSpPr>
            <a:cxnSpLocks noChangeShapeType="1"/>
            <a:stCxn id="119838" idx="1"/>
            <a:endCxn id="119834" idx="3"/>
          </p:cNvCxnSpPr>
          <p:nvPr/>
        </p:nvCxnSpPr>
        <p:spPr bwMode="auto">
          <a:xfrm flipH="1" flipV="1">
            <a:off x="5010150" y="6178550"/>
            <a:ext cx="811213" cy="476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9844" name="Text Box 42"/>
          <p:cNvSpPr txBox="1">
            <a:spLocks noChangeArrowheads="1"/>
          </p:cNvSpPr>
          <p:nvPr/>
        </p:nvSpPr>
        <p:spPr bwMode="auto">
          <a:xfrm>
            <a:off x="323850" y="1444625"/>
            <a:ext cx="324643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r>
              <a:rPr lang="en-US" altLang="sv-SE" sz="2400">
                <a:latin typeface="Lucida Sans Unicode" panose="020B0602030504020204" pitchFamily="34" charset="0"/>
                <a:cs typeface="Times New Roman" panose="02020603050405020304" pitchFamily="18" charset="0"/>
              </a:rPr>
              <a:t>component-diagram</a:t>
            </a:r>
          </a:p>
          <a:p>
            <a:pPr eaLnBrk="1" hangingPunct="1">
              <a:lnSpc>
                <a:spcPct val="90000"/>
              </a:lnSpc>
              <a:spcBef>
                <a:spcPct val="0"/>
              </a:spcBef>
              <a:buSzTx/>
              <a:buFontTx/>
              <a:buNone/>
            </a:pPr>
            <a:r>
              <a:rPr lang="en-US" altLang="sv-SE" sz="2400">
                <a:latin typeface="Lucida Sans Unicode" panose="020B0602030504020204" pitchFamily="34" charset="0"/>
                <a:cs typeface="Times New Roman" panose="02020603050405020304" pitchFamily="18" charset="0"/>
              </a:rPr>
              <a:t>with uses-relations</a:t>
            </a:r>
          </a:p>
        </p:txBody>
      </p:sp>
    </p:spTree>
    <p:extLst>
      <p:ext uri="{BB962C8B-B14F-4D97-AF65-F5344CB8AC3E}">
        <p14:creationId xmlns:p14="http://schemas.microsoft.com/office/powerpoint/2010/main" val="1913111411"/>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Number Placeholder 3"/>
          <p:cNvSpPr>
            <a:spLocks noGrp="1"/>
          </p:cNvSpPr>
          <p:nvPr>
            <p:ph type="sldNum" sz="quarter" idx="4294967295"/>
          </p:nvPr>
        </p:nvSpPr>
        <p:spPr bwMode="auto">
          <a:xfrm>
            <a:off x="6915150" y="6400800"/>
            <a:ext cx="1905000"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fld id="{16CA48C6-74D1-4F04-AF8F-F724B113EF72}" type="slidenum">
              <a:rPr lang="en-GB" altLang="sv-SE" sz="1000">
                <a:latin typeface="Times New Roman" panose="02020603050405020304" pitchFamily="18" charset="0"/>
              </a:rPr>
              <a:pPr eaLnBrk="1" hangingPunct="1">
                <a:lnSpc>
                  <a:spcPct val="90000"/>
                </a:lnSpc>
                <a:spcBef>
                  <a:spcPct val="0"/>
                </a:spcBef>
                <a:buSzTx/>
                <a:buFontTx/>
                <a:buNone/>
              </a:pPr>
              <a:t>29</a:t>
            </a:fld>
            <a:endParaRPr lang="en-GB" altLang="sv-SE" sz="1000">
              <a:latin typeface="Times New Roman" panose="02020603050405020304" pitchFamily="18" charset="0"/>
            </a:endParaRPr>
          </a:p>
        </p:txBody>
      </p:sp>
      <p:sp>
        <p:nvSpPr>
          <p:cNvPr id="121859" name="Rectangle 4"/>
          <p:cNvSpPr>
            <a:spLocks noGrp="1" noChangeArrowheads="1"/>
          </p:cNvSpPr>
          <p:nvPr>
            <p:ph type="title" idx="4294967295"/>
          </p:nvPr>
        </p:nvSpPr>
        <p:spPr>
          <a:xfrm>
            <a:off x="0" y="577848"/>
            <a:ext cx="9143999" cy="1028700"/>
          </a:xfrm>
        </p:spPr>
        <p:txBody>
          <a:bodyPr/>
          <a:lstStyle/>
          <a:p>
            <a:pPr eaLnBrk="1" hangingPunct="1"/>
            <a:r>
              <a:rPr lang="en-US" altLang="sv-SE" sz="3600" b="1" dirty="0" smtClean="0"/>
              <a:t>Example Reliability: Deployment View</a:t>
            </a:r>
            <a:endParaRPr lang="en-GB" altLang="sv-SE" sz="3600" b="1" dirty="0" smtClean="0"/>
          </a:p>
        </p:txBody>
      </p:sp>
      <p:sp>
        <p:nvSpPr>
          <p:cNvPr id="121860" name="AutoShape 2"/>
          <p:cNvSpPr>
            <a:spLocks noChangeArrowheads="1"/>
          </p:cNvSpPr>
          <p:nvPr/>
        </p:nvSpPr>
        <p:spPr bwMode="auto">
          <a:xfrm>
            <a:off x="6705600" y="1779588"/>
            <a:ext cx="1905000" cy="1676400"/>
          </a:xfrm>
          <a:prstGeom prst="cube">
            <a:avLst>
              <a:gd name="adj" fmla="val 25000"/>
            </a:avLst>
          </a:prstGeom>
          <a:solidFill>
            <a:srgbClr val="D4A6D2"/>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endParaRPr lang="sv-SE" altLang="sv-SE" sz="2400">
              <a:latin typeface="Times New Roman" panose="02020603050405020304" pitchFamily="18" charset="0"/>
            </a:endParaRPr>
          </a:p>
        </p:txBody>
      </p:sp>
      <p:sp>
        <p:nvSpPr>
          <p:cNvPr id="121861" name="AutoShape 3"/>
          <p:cNvSpPr>
            <a:spLocks noChangeArrowheads="1"/>
          </p:cNvSpPr>
          <p:nvPr/>
        </p:nvSpPr>
        <p:spPr bwMode="auto">
          <a:xfrm>
            <a:off x="990600" y="1779588"/>
            <a:ext cx="5029200" cy="1720850"/>
          </a:xfrm>
          <a:prstGeom prst="cube">
            <a:avLst>
              <a:gd name="adj" fmla="val 25000"/>
            </a:avLst>
          </a:prstGeom>
          <a:solidFill>
            <a:srgbClr val="D4A6D2"/>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endParaRPr lang="sv-SE" altLang="sv-SE" sz="2400">
              <a:latin typeface="Times New Roman" panose="02020603050405020304" pitchFamily="18" charset="0"/>
            </a:endParaRPr>
          </a:p>
        </p:txBody>
      </p:sp>
      <p:sp>
        <p:nvSpPr>
          <p:cNvPr id="121862" name="Rectangle 5"/>
          <p:cNvSpPr>
            <a:spLocks noChangeArrowheads="1"/>
          </p:cNvSpPr>
          <p:nvPr/>
        </p:nvSpPr>
        <p:spPr bwMode="auto">
          <a:xfrm>
            <a:off x="4311650" y="2695575"/>
            <a:ext cx="1114425" cy="476250"/>
          </a:xfrm>
          <a:prstGeom prst="rect">
            <a:avLst/>
          </a:prstGeom>
          <a:solidFill>
            <a:srgbClr val="E9E9FF"/>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Bef>
                <a:spcPct val="0"/>
              </a:spcBef>
              <a:buSzTx/>
              <a:buFontTx/>
              <a:buNone/>
            </a:pPr>
            <a:r>
              <a:rPr lang="en-US" altLang="sv-SE" sz="2400">
                <a:latin typeface="Lucida Sans Unicode" panose="020B0602030504020204" pitchFamily="34" charset="0"/>
                <a:cs typeface="Times New Roman" panose="02020603050405020304" pitchFamily="18" charset="0"/>
              </a:rPr>
              <a:t>Server</a:t>
            </a:r>
            <a:endParaRPr lang="en-GB" altLang="sv-SE" sz="2400">
              <a:latin typeface="Lucida Sans Unicode" panose="020B0602030504020204" pitchFamily="34" charset="0"/>
              <a:cs typeface="Times New Roman" panose="02020603050405020304" pitchFamily="18" charset="0"/>
            </a:endParaRPr>
          </a:p>
        </p:txBody>
      </p:sp>
      <p:sp>
        <p:nvSpPr>
          <p:cNvPr id="121863" name="Rectangle 6"/>
          <p:cNvSpPr>
            <a:spLocks noChangeArrowheads="1"/>
          </p:cNvSpPr>
          <p:nvPr/>
        </p:nvSpPr>
        <p:spPr bwMode="auto">
          <a:xfrm>
            <a:off x="1143000" y="2689225"/>
            <a:ext cx="912813" cy="476250"/>
          </a:xfrm>
          <a:prstGeom prst="rect">
            <a:avLst/>
          </a:prstGeom>
          <a:solidFill>
            <a:srgbClr val="E9E9FF"/>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Bef>
                <a:spcPct val="0"/>
              </a:spcBef>
              <a:buSzTx/>
              <a:buFontTx/>
              <a:buNone/>
            </a:pPr>
            <a:r>
              <a:rPr lang="en-US" altLang="sv-SE" sz="2400">
                <a:latin typeface="Lucida Sans Unicode" panose="020B0602030504020204" pitchFamily="34" charset="0"/>
                <a:cs typeface="Times New Roman" panose="02020603050405020304" pitchFamily="18" charset="0"/>
              </a:rPr>
              <a:t>DB A</a:t>
            </a:r>
            <a:endParaRPr lang="en-GB" altLang="sv-SE" sz="2400">
              <a:latin typeface="Lucida Sans Unicode" panose="020B0602030504020204" pitchFamily="34" charset="0"/>
              <a:cs typeface="Times New Roman" panose="02020603050405020304" pitchFamily="18" charset="0"/>
            </a:endParaRPr>
          </a:p>
        </p:txBody>
      </p:sp>
      <p:sp>
        <p:nvSpPr>
          <p:cNvPr id="121864" name="Rectangle 7"/>
          <p:cNvSpPr>
            <a:spLocks noChangeArrowheads="1"/>
          </p:cNvSpPr>
          <p:nvPr/>
        </p:nvSpPr>
        <p:spPr bwMode="auto">
          <a:xfrm>
            <a:off x="2239963" y="2689225"/>
            <a:ext cx="877887" cy="476250"/>
          </a:xfrm>
          <a:prstGeom prst="rect">
            <a:avLst/>
          </a:prstGeom>
          <a:solidFill>
            <a:srgbClr val="E9E9FF"/>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Bef>
                <a:spcPct val="0"/>
              </a:spcBef>
              <a:buSzTx/>
              <a:buFontTx/>
              <a:buNone/>
            </a:pPr>
            <a:r>
              <a:rPr lang="en-US" altLang="sv-SE" sz="2400">
                <a:latin typeface="Lucida Sans Unicode" panose="020B0602030504020204" pitchFamily="34" charset="0"/>
                <a:cs typeface="Times New Roman" panose="02020603050405020304" pitchFamily="18" charset="0"/>
              </a:rPr>
              <a:t>DB B</a:t>
            </a:r>
            <a:endParaRPr lang="en-GB" altLang="sv-SE" sz="2400">
              <a:latin typeface="Lucida Sans Unicode" panose="020B0602030504020204" pitchFamily="34" charset="0"/>
              <a:cs typeface="Times New Roman" panose="02020603050405020304" pitchFamily="18" charset="0"/>
            </a:endParaRPr>
          </a:p>
        </p:txBody>
      </p:sp>
      <p:sp>
        <p:nvSpPr>
          <p:cNvPr id="121865" name="Rectangle 8"/>
          <p:cNvSpPr>
            <a:spLocks noChangeArrowheads="1"/>
          </p:cNvSpPr>
          <p:nvPr/>
        </p:nvSpPr>
        <p:spPr bwMode="auto">
          <a:xfrm>
            <a:off x="3294063" y="2689225"/>
            <a:ext cx="914400" cy="476250"/>
          </a:xfrm>
          <a:prstGeom prst="rect">
            <a:avLst/>
          </a:prstGeom>
          <a:solidFill>
            <a:srgbClr val="E9E9FF"/>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Bef>
                <a:spcPct val="0"/>
              </a:spcBef>
              <a:buSzTx/>
              <a:buFontTx/>
              <a:buNone/>
            </a:pPr>
            <a:r>
              <a:rPr lang="en-US" altLang="sv-SE" sz="2400">
                <a:latin typeface="Lucida Sans Unicode" panose="020B0602030504020204" pitchFamily="34" charset="0"/>
                <a:cs typeface="Times New Roman" panose="02020603050405020304" pitchFamily="18" charset="0"/>
              </a:rPr>
              <a:t>DB C</a:t>
            </a:r>
            <a:endParaRPr lang="en-GB" altLang="sv-SE" sz="2400">
              <a:latin typeface="Lucida Sans Unicode" panose="020B0602030504020204" pitchFamily="34" charset="0"/>
              <a:cs typeface="Times New Roman" panose="02020603050405020304" pitchFamily="18" charset="0"/>
            </a:endParaRPr>
          </a:p>
        </p:txBody>
      </p:sp>
      <p:sp>
        <p:nvSpPr>
          <p:cNvPr id="121866" name="Rectangle 9"/>
          <p:cNvSpPr>
            <a:spLocks noChangeArrowheads="1"/>
          </p:cNvSpPr>
          <p:nvPr/>
        </p:nvSpPr>
        <p:spPr bwMode="auto">
          <a:xfrm>
            <a:off x="6951663" y="2697163"/>
            <a:ext cx="1065212" cy="476250"/>
          </a:xfrm>
          <a:prstGeom prst="rect">
            <a:avLst/>
          </a:prstGeom>
          <a:solidFill>
            <a:srgbClr val="E9E9FF"/>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Bef>
                <a:spcPct val="0"/>
              </a:spcBef>
              <a:buSzTx/>
              <a:buFontTx/>
              <a:buNone/>
            </a:pPr>
            <a:r>
              <a:rPr lang="en-US" altLang="sv-SE" sz="2400">
                <a:latin typeface="Lucida Sans Unicode" panose="020B0602030504020204" pitchFamily="34" charset="0"/>
                <a:cs typeface="Times New Roman" panose="02020603050405020304" pitchFamily="18" charset="0"/>
              </a:rPr>
              <a:t>Client</a:t>
            </a:r>
            <a:endParaRPr lang="en-GB" altLang="sv-SE" sz="2400">
              <a:latin typeface="Lucida Sans Unicode" panose="020B0602030504020204" pitchFamily="34" charset="0"/>
              <a:cs typeface="Times New Roman" panose="02020603050405020304" pitchFamily="18" charset="0"/>
            </a:endParaRPr>
          </a:p>
        </p:txBody>
      </p:sp>
      <p:cxnSp>
        <p:nvCxnSpPr>
          <p:cNvPr id="121867" name="AutoShape 10"/>
          <p:cNvCxnSpPr>
            <a:cxnSpLocks noChangeShapeType="1"/>
            <a:stCxn id="121862" idx="0"/>
            <a:endCxn id="121865" idx="0"/>
          </p:cNvCxnSpPr>
          <p:nvPr/>
        </p:nvCxnSpPr>
        <p:spPr bwMode="auto">
          <a:xfrm rot="5400000" flipH="1">
            <a:off x="4306888" y="2124075"/>
            <a:ext cx="6350" cy="1117600"/>
          </a:xfrm>
          <a:prstGeom prst="bentConnector3">
            <a:avLst>
              <a:gd name="adj1" fmla="val 3550000"/>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1868" name="AutoShape 11"/>
          <p:cNvCxnSpPr>
            <a:cxnSpLocks noChangeShapeType="1"/>
            <a:stCxn id="121862" idx="0"/>
            <a:endCxn id="121864" idx="0"/>
          </p:cNvCxnSpPr>
          <p:nvPr/>
        </p:nvCxnSpPr>
        <p:spPr bwMode="auto">
          <a:xfrm rot="5400000" flipH="1">
            <a:off x="3771107" y="1588293"/>
            <a:ext cx="6350" cy="2189163"/>
          </a:xfrm>
          <a:prstGeom prst="bentConnector3">
            <a:avLst>
              <a:gd name="adj1" fmla="val 3550000"/>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1869" name="AutoShape 12"/>
          <p:cNvCxnSpPr>
            <a:cxnSpLocks noChangeShapeType="1"/>
            <a:stCxn id="121862" idx="0"/>
            <a:endCxn id="121863" idx="0"/>
          </p:cNvCxnSpPr>
          <p:nvPr/>
        </p:nvCxnSpPr>
        <p:spPr bwMode="auto">
          <a:xfrm rot="5400000" flipH="1">
            <a:off x="3231357" y="1048543"/>
            <a:ext cx="6350" cy="3268663"/>
          </a:xfrm>
          <a:prstGeom prst="bentConnector3">
            <a:avLst>
              <a:gd name="adj1" fmla="val 3550000"/>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1870" name="AutoShape 13"/>
          <p:cNvCxnSpPr>
            <a:cxnSpLocks noChangeShapeType="1"/>
            <a:stCxn id="121866" idx="1"/>
            <a:endCxn id="121862" idx="3"/>
          </p:cNvCxnSpPr>
          <p:nvPr/>
        </p:nvCxnSpPr>
        <p:spPr bwMode="auto">
          <a:xfrm flipH="1" flipV="1">
            <a:off x="5435600" y="2933700"/>
            <a:ext cx="1506538" cy="1588"/>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1871" name="Text Box 14"/>
          <p:cNvSpPr txBox="1">
            <a:spLocks noChangeArrowheads="1"/>
          </p:cNvSpPr>
          <p:nvPr/>
        </p:nvSpPr>
        <p:spPr bwMode="auto">
          <a:xfrm>
            <a:off x="457200" y="3743325"/>
            <a:ext cx="80327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r>
              <a:rPr lang="en-US" altLang="sv-SE" sz="2000">
                <a:latin typeface="Lucida Sans Unicode" panose="020B0602030504020204" pitchFamily="34" charset="0"/>
                <a:cs typeface="Times New Roman" panose="02020603050405020304" pitchFamily="18" charset="0"/>
              </a:rPr>
              <a:t>Assume Server, DB’s are in constant use and share CPU equally.</a:t>
            </a:r>
          </a:p>
        </p:txBody>
      </p:sp>
      <p:sp>
        <p:nvSpPr>
          <p:cNvPr id="121872" name="Rectangle 15"/>
          <p:cNvSpPr>
            <a:spLocks noChangeArrowheads="1"/>
          </p:cNvSpPr>
          <p:nvPr/>
        </p:nvSpPr>
        <p:spPr bwMode="auto">
          <a:xfrm>
            <a:off x="533400" y="2236788"/>
            <a:ext cx="352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r>
              <a:rPr lang="en-US" altLang="sv-SE" sz="2400">
                <a:latin typeface="Lucida Sans Unicode" panose="020B0602030504020204" pitchFamily="34" charset="0"/>
                <a:cs typeface="Times New Roman" panose="02020603050405020304" pitchFamily="18" charset="0"/>
              </a:rPr>
              <a:t>P</a:t>
            </a:r>
            <a:endParaRPr lang="en-GB" altLang="sv-SE" sz="2400">
              <a:latin typeface="Lucida Sans Unicode" panose="020B0602030504020204" pitchFamily="34" charset="0"/>
              <a:cs typeface="Times New Roman" panose="02020603050405020304" pitchFamily="18" charset="0"/>
            </a:endParaRPr>
          </a:p>
        </p:txBody>
      </p:sp>
      <p:sp>
        <p:nvSpPr>
          <p:cNvPr id="121873" name="Rectangle 16"/>
          <p:cNvSpPr>
            <a:spLocks noChangeArrowheads="1"/>
          </p:cNvSpPr>
          <p:nvPr/>
        </p:nvSpPr>
        <p:spPr bwMode="auto">
          <a:xfrm>
            <a:off x="6324600" y="2160588"/>
            <a:ext cx="4206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r>
              <a:rPr lang="en-US" altLang="sv-SE" sz="2400">
                <a:latin typeface="Lucida Sans Unicode" panose="020B0602030504020204" pitchFamily="34" charset="0"/>
                <a:cs typeface="Times New Roman" panose="02020603050405020304" pitchFamily="18" charset="0"/>
              </a:rPr>
              <a:t>Q</a:t>
            </a:r>
            <a:endParaRPr lang="en-GB" altLang="sv-SE" sz="2400">
              <a:latin typeface="Lucida Sans Unicode" panose="020B0602030504020204" pitchFamily="34" charset="0"/>
              <a:cs typeface="Times New Roman" panose="02020603050405020304" pitchFamily="18" charset="0"/>
            </a:endParaRPr>
          </a:p>
        </p:txBody>
      </p:sp>
      <p:sp>
        <p:nvSpPr>
          <p:cNvPr id="121874" name="Rectangle 17"/>
          <p:cNvSpPr>
            <a:spLocks noChangeArrowheads="1"/>
          </p:cNvSpPr>
          <p:nvPr/>
        </p:nvSpPr>
        <p:spPr bwMode="auto">
          <a:xfrm>
            <a:off x="457200" y="4200525"/>
            <a:ext cx="5435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r>
              <a:rPr lang="en-US" altLang="sv-SE">
                <a:latin typeface="Times New Roman" panose="02020603050405020304" pitchFamily="18" charset="0"/>
                <a:cs typeface="Times New Roman" panose="02020603050405020304" pitchFamily="18" charset="0"/>
                <a:sym typeface="Symbol" panose="05050102010706020507" pitchFamily="18" charset="2"/>
              </a:rPr>
              <a:t></a:t>
            </a:r>
            <a:r>
              <a:rPr lang="en-US" altLang="sv-SE" baseline="-25000">
                <a:latin typeface="Times New Roman" panose="02020603050405020304" pitchFamily="18" charset="0"/>
                <a:cs typeface="Times New Roman" panose="02020603050405020304" pitchFamily="18" charset="0"/>
                <a:sym typeface="Symbol" panose="05050102010706020507" pitchFamily="18" charset="2"/>
              </a:rPr>
              <a:t>P </a:t>
            </a:r>
            <a:r>
              <a:rPr lang="en-US" altLang="sv-SE">
                <a:latin typeface="Times New Roman" panose="02020603050405020304" pitchFamily="18" charset="0"/>
                <a:cs typeface="Times New Roman" panose="02020603050405020304" pitchFamily="18" charset="0"/>
                <a:sym typeface="Symbol" panose="05050102010706020507" pitchFamily="18" charset="2"/>
              </a:rPr>
              <a:t>= ( </a:t>
            </a:r>
            <a:r>
              <a:rPr lang="en-US" altLang="sv-SE" baseline="-25000">
                <a:latin typeface="Times New Roman" panose="02020603050405020304" pitchFamily="18" charset="0"/>
                <a:cs typeface="Times New Roman" panose="02020603050405020304" pitchFamily="18" charset="0"/>
                <a:sym typeface="Symbol" panose="05050102010706020507" pitchFamily="18" charset="2"/>
              </a:rPr>
              <a:t>DB A</a:t>
            </a:r>
            <a:r>
              <a:rPr lang="en-US" altLang="sv-SE">
                <a:latin typeface="Times New Roman" panose="02020603050405020304" pitchFamily="18" charset="0"/>
                <a:cs typeface="Times New Roman" panose="02020603050405020304" pitchFamily="18" charset="0"/>
                <a:sym typeface="Symbol" panose="05050102010706020507" pitchFamily="18" charset="2"/>
              </a:rPr>
              <a:t> + </a:t>
            </a:r>
            <a:r>
              <a:rPr lang="en-US" altLang="sv-SE" baseline="-25000">
                <a:latin typeface="Times New Roman" panose="02020603050405020304" pitchFamily="18" charset="0"/>
                <a:cs typeface="Times New Roman" panose="02020603050405020304" pitchFamily="18" charset="0"/>
                <a:sym typeface="Symbol" panose="05050102010706020507" pitchFamily="18" charset="2"/>
              </a:rPr>
              <a:t>DB B</a:t>
            </a:r>
            <a:r>
              <a:rPr lang="en-US" altLang="sv-SE">
                <a:latin typeface="Times New Roman" panose="02020603050405020304" pitchFamily="18" charset="0"/>
                <a:cs typeface="Times New Roman" panose="02020603050405020304" pitchFamily="18" charset="0"/>
                <a:sym typeface="Symbol" panose="05050102010706020507" pitchFamily="18" charset="2"/>
              </a:rPr>
              <a:t> + </a:t>
            </a:r>
            <a:r>
              <a:rPr lang="en-US" altLang="sv-SE" baseline="-25000">
                <a:latin typeface="Times New Roman" panose="02020603050405020304" pitchFamily="18" charset="0"/>
                <a:cs typeface="Times New Roman" panose="02020603050405020304" pitchFamily="18" charset="0"/>
                <a:sym typeface="Symbol" panose="05050102010706020507" pitchFamily="18" charset="2"/>
              </a:rPr>
              <a:t>DB C</a:t>
            </a:r>
            <a:r>
              <a:rPr lang="en-US" altLang="sv-SE">
                <a:latin typeface="Times New Roman" panose="02020603050405020304" pitchFamily="18" charset="0"/>
                <a:cs typeface="Times New Roman" panose="02020603050405020304" pitchFamily="18" charset="0"/>
                <a:sym typeface="Symbol" panose="05050102010706020507" pitchFamily="18" charset="2"/>
              </a:rPr>
              <a:t> + </a:t>
            </a:r>
            <a:r>
              <a:rPr lang="en-US" altLang="sv-SE" baseline="-25000">
                <a:latin typeface="Times New Roman" panose="02020603050405020304" pitchFamily="18" charset="0"/>
                <a:cs typeface="Times New Roman" panose="02020603050405020304" pitchFamily="18" charset="0"/>
                <a:sym typeface="Symbol" panose="05050102010706020507" pitchFamily="18" charset="2"/>
              </a:rPr>
              <a:t>S </a:t>
            </a:r>
            <a:r>
              <a:rPr lang="en-US" altLang="sv-SE">
                <a:latin typeface="Times New Roman" panose="02020603050405020304" pitchFamily="18" charset="0"/>
                <a:cs typeface="Times New Roman" panose="02020603050405020304" pitchFamily="18" charset="0"/>
                <a:sym typeface="Symbol" panose="05050102010706020507" pitchFamily="18" charset="2"/>
              </a:rPr>
              <a:t>) / 4</a:t>
            </a:r>
            <a:endParaRPr lang="en-GB" altLang="sv-SE">
              <a:latin typeface="Times New Roman" panose="02020603050405020304" pitchFamily="18" charset="0"/>
              <a:cs typeface="Times New Roman" panose="02020603050405020304" pitchFamily="18" charset="0"/>
              <a:sym typeface="Symbol" panose="05050102010706020507" pitchFamily="18" charset="2"/>
            </a:endParaRPr>
          </a:p>
        </p:txBody>
      </p:sp>
      <p:sp>
        <p:nvSpPr>
          <p:cNvPr id="121875" name="Rectangle 18"/>
          <p:cNvSpPr>
            <a:spLocks noChangeArrowheads="1"/>
          </p:cNvSpPr>
          <p:nvPr/>
        </p:nvSpPr>
        <p:spPr bwMode="auto">
          <a:xfrm>
            <a:off x="457200" y="4810125"/>
            <a:ext cx="16859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r>
              <a:rPr lang="en-US" altLang="sv-SE">
                <a:latin typeface="Times New Roman" panose="02020603050405020304" pitchFamily="18" charset="0"/>
                <a:cs typeface="Times New Roman" panose="02020603050405020304" pitchFamily="18" charset="0"/>
                <a:sym typeface="Symbol" panose="05050102010706020507" pitchFamily="18" charset="2"/>
              </a:rPr>
              <a:t></a:t>
            </a:r>
            <a:r>
              <a:rPr lang="en-US" altLang="sv-SE" baseline="-25000">
                <a:latin typeface="Times New Roman" panose="02020603050405020304" pitchFamily="18" charset="0"/>
                <a:cs typeface="Times New Roman" panose="02020603050405020304" pitchFamily="18" charset="0"/>
                <a:sym typeface="Symbol" panose="05050102010706020507" pitchFamily="18" charset="2"/>
              </a:rPr>
              <a:t>Q </a:t>
            </a:r>
            <a:r>
              <a:rPr lang="en-US" altLang="sv-SE">
                <a:latin typeface="Times New Roman" panose="02020603050405020304" pitchFamily="18" charset="0"/>
                <a:cs typeface="Times New Roman" panose="02020603050405020304" pitchFamily="18" charset="0"/>
                <a:sym typeface="Symbol" panose="05050102010706020507" pitchFamily="18" charset="2"/>
              </a:rPr>
              <a:t>= </a:t>
            </a:r>
            <a:r>
              <a:rPr lang="en-US" altLang="sv-SE" baseline="-25000">
                <a:latin typeface="Times New Roman" panose="02020603050405020304" pitchFamily="18" charset="0"/>
                <a:cs typeface="Times New Roman" panose="02020603050405020304" pitchFamily="18" charset="0"/>
                <a:sym typeface="Symbol" panose="05050102010706020507" pitchFamily="18" charset="2"/>
              </a:rPr>
              <a:t>Client</a:t>
            </a:r>
            <a:endParaRPr lang="en-GB" altLang="sv-SE">
              <a:latin typeface="Times New Roman" panose="02020603050405020304" pitchFamily="18" charset="0"/>
              <a:cs typeface="Times New Roman" panose="02020603050405020304" pitchFamily="18" charset="0"/>
              <a:sym typeface="Symbol" panose="05050102010706020507" pitchFamily="18" charset="2"/>
            </a:endParaRPr>
          </a:p>
        </p:txBody>
      </p:sp>
      <p:sp>
        <p:nvSpPr>
          <p:cNvPr id="121876" name="Rectangle 19"/>
          <p:cNvSpPr>
            <a:spLocks noChangeArrowheads="1"/>
          </p:cNvSpPr>
          <p:nvPr/>
        </p:nvSpPr>
        <p:spPr bwMode="auto">
          <a:xfrm>
            <a:off x="457200" y="5405438"/>
            <a:ext cx="22240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r>
              <a:rPr lang="en-US" altLang="sv-SE">
                <a:latin typeface="Times New Roman" panose="02020603050405020304" pitchFamily="18" charset="0"/>
                <a:cs typeface="Times New Roman" panose="02020603050405020304" pitchFamily="18" charset="0"/>
                <a:sym typeface="Symbol" panose="05050102010706020507" pitchFamily="18" charset="2"/>
              </a:rPr>
              <a:t></a:t>
            </a:r>
            <a:r>
              <a:rPr lang="en-US" altLang="sv-SE" baseline="-25000">
                <a:latin typeface="Times New Roman" panose="02020603050405020304" pitchFamily="18" charset="0"/>
                <a:cs typeface="Times New Roman" panose="02020603050405020304" pitchFamily="18" charset="0"/>
                <a:sym typeface="Symbol" panose="05050102010706020507" pitchFamily="18" charset="2"/>
              </a:rPr>
              <a:t>P+Q </a:t>
            </a:r>
            <a:r>
              <a:rPr lang="en-US" altLang="sv-SE">
                <a:latin typeface="Times New Roman" panose="02020603050405020304" pitchFamily="18" charset="0"/>
                <a:cs typeface="Times New Roman" panose="02020603050405020304" pitchFamily="18" charset="0"/>
                <a:sym typeface="Symbol" panose="05050102010706020507" pitchFamily="18" charset="2"/>
              </a:rPr>
              <a:t>= </a:t>
            </a:r>
            <a:r>
              <a:rPr lang="en-US" altLang="sv-SE" baseline="-25000">
                <a:latin typeface="Times New Roman" panose="02020603050405020304" pitchFamily="18" charset="0"/>
                <a:cs typeface="Times New Roman" panose="02020603050405020304" pitchFamily="18" charset="0"/>
                <a:sym typeface="Symbol" panose="05050102010706020507" pitchFamily="18" charset="2"/>
              </a:rPr>
              <a:t>P </a:t>
            </a:r>
            <a:r>
              <a:rPr lang="en-US" altLang="sv-SE">
                <a:latin typeface="Times New Roman" panose="02020603050405020304" pitchFamily="18" charset="0"/>
                <a:cs typeface="Times New Roman" panose="02020603050405020304" pitchFamily="18" charset="0"/>
                <a:sym typeface="Symbol" panose="05050102010706020507" pitchFamily="18" charset="2"/>
              </a:rPr>
              <a:t>+ </a:t>
            </a:r>
            <a:r>
              <a:rPr lang="en-US" altLang="sv-SE" baseline="-25000">
                <a:latin typeface="Times New Roman" panose="02020603050405020304" pitchFamily="18" charset="0"/>
                <a:cs typeface="Times New Roman" panose="02020603050405020304" pitchFamily="18" charset="0"/>
                <a:sym typeface="Symbol" panose="05050102010706020507" pitchFamily="18" charset="2"/>
              </a:rPr>
              <a:t>Q</a:t>
            </a:r>
            <a:endParaRPr lang="en-GB" altLang="sv-SE" baseline="-25000">
              <a:latin typeface="Times New Roman" panose="02020603050405020304" pitchFamily="18" charset="0"/>
              <a:cs typeface="Times New Roman" panose="02020603050405020304" pitchFamily="18" charset="0"/>
              <a:sym typeface="Symbol" panose="05050102010706020507" pitchFamily="18" charset="2"/>
            </a:endParaRPr>
          </a:p>
        </p:txBody>
      </p:sp>
      <p:sp>
        <p:nvSpPr>
          <p:cNvPr id="121877" name="Text Box 20"/>
          <p:cNvSpPr txBox="1">
            <a:spLocks noChangeArrowheads="1"/>
          </p:cNvSpPr>
          <p:nvPr/>
        </p:nvSpPr>
        <p:spPr bwMode="auto">
          <a:xfrm>
            <a:off x="457200" y="6135688"/>
            <a:ext cx="72532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r>
              <a:rPr lang="en-US" altLang="sv-SE" sz="2000">
                <a:latin typeface="Lucida Sans Unicode" panose="020B0602030504020204" pitchFamily="34" charset="0"/>
                <a:cs typeface="Times New Roman" panose="02020603050405020304" pitchFamily="18" charset="0"/>
              </a:rPr>
              <a:t>If number of clients grows to </a:t>
            </a:r>
            <a:r>
              <a:rPr lang="en-US" altLang="sv-SE" sz="2000" i="1">
                <a:latin typeface="Lucida Sans Unicode" panose="020B0602030504020204" pitchFamily="34" charset="0"/>
                <a:cs typeface="Times New Roman" panose="02020603050405020304" pitchFamily="18" charset="0"/>
              </a:rPr>
              <a:t>n</a:t>
            </a:r>
            <a:r>
              <a:rPr lang="en-US" altLang="sv-SE" sz="2000">
                <a:latin typeface="Lucida Sans Unicode" panose="020B0602030504020204" pitchFamily="34" charset="0"/>
                <a:cs typeface="Times New Roman" panose="02020603050405020304" pitchFamily="18" charset="0"/>
              </a:rPr>
              <a:t>, then</a:t>
            </a:r>
            <a:r>
              <a:rPr lang="en-US" altLang="sv-SE" sz="2400">
                <a:latin typeface="Times New Roman" panose="02020603050405020304" pitchFamily="18" charset="0"/>
                <a:cs typeface="Times New Roman" panose="02020603050405020304" pitchFamily="18" charset="0"/>
              </a:rPr>
              <a:t> </a:t>
            </a:r>
            <a:r>
              <a:rPr lang="en-US" altLang="sv-SE">
                <a:latin typeface="Times New Roman" panose="02020603050405020304" pitchFamily="18" charset="0"/>
                <a:cs typeface="Times New Roman" panose="02020603050405020304" pitchFamily="18" charset="0"/>
                <a:sym typeface="Symbol" panose="05050102010706020507" pitchFamily="18" charset="2"/>
              </a:rPr>
              <a:t></a:t>
            </a:r>
            <a:r>
              <a:rPr lang="en-US" altLang="sv-SE" baseline="-25000">
                <a:latin typeface="Times New Roman" panose="02020603050405020304" pitchFamily="18" charset="0"/>
                <a:cs typeface="Times New Roman" panose="02020603050405020304" pitchFamily="18" charset="0"/>
                <a:sym typeface="Symbol" panose="05050102010706020507" pitchFamily="18" charset="2"/>
              </a:rPr>
              <a:t>P+Q </a:t>
            </a:r>
            <a:r>
              <a:rPr lang="en-US" altLang="sv-SE">
                <a:latin typeface="Times New Roman" panose="02020603050405020304" pitchFamily="18" charset="0"/>
                <a:cs typeface="Times New Roman" panose="02020603050405020304" pitchFamily="18" charset="0"/>
                <a:sym typeface="Symbol" panose="05050102010706020507" pitchFamily="18" charset="2"/>
              </a:rPr>
              <a:t>= </a:t>
            </a:r>
            <a:r>
              <a:rPr lang="en-US" altLang="sv-SE" baseline="-25000">
                <a:latin typeface="Times New Roman" panose="02020603050405020304" pitchFamily="18" charset="0"/>
                <a:cs typeface="Times New Roman" panose="02020603050405020304" pitchFamily="18" charset="0"/>
                <a:sym typeface="Symbol" panose="05050102010706020507" pitchFamily="18" charset="2"/>
              </a:rPr>
              <a:t>P </a:t>
            </a:r>
            <a:r>
              <a:rPr lang="en-US" altLang="sv-SE">
                <a:latin typeface="Times New Roman" panose="02020603050405020304" pitchFamily="18" charset="0"/>
                <a:cs typeface="Times New Roman" panose="02020603050405020304" pitchFamily="18" charset="0"/>
                <a:sym typeface="Symbol" panose="05050102010706020507" pitchFamily="18" charset="2"/>
              </a:rPr>
              <a:t>+ </a:t>
            </a:r>
            <a:r>
              <a:rPr lang="en-US" altLang="sv-SE" i="1">
                <a:latin typeface="Times New Roman" panose="02020603050405020304" pitchFamily="18" charset="0"/>
                <a:cs typeface="Times New Roman" panose="02020603050405020304" pitchFamily="18" charset="0"/>
                <a:sym typeface="Symbol" panose="05050102010706020507" pitchFamily="18" charset="2"/>
              </a:rPr>
              <a:t>n ·</a:t>
            </a:r>
            <a:r>
              <a:rPr lang="en-US" altLang="sv-SE">
                <a:latin typeface="Times New Roman" panose="02020603050405020304" pitchFamily="18" charset="0"/>
                <a:cs typeface="Times New Roman" panose="02020603050405020304" pitchFamily="18" charset="0"/>
                <a:sym typeface="Symbol" panose="05050102010706020507" pitchFamily="18" charset="2"/>
              </a:rPr>
              <a:t></a:t>
            </a:r>
            <a:r>
              <a:rPr lang="en-US" altLang="sv-SE" baseline="-25000">
                <a:latin typeface="Times New Roman" panose="02020603050405020304" pitchFamily="18" charset="0"/>
                <a:cs typeface="Times New Roman" panose="02020603050405020304" pitchFamily="18" charset="0"/>
                <a:sym typeface="Symbol" panose="05050102010706020507" pitchFamily="18" charset="2"/>
              </a:rPr>
              <a:t>Q</a:t>
            </a:r>
            <a:r>
              <a:rPr lang="en-US" altLang="sv-SE" sz="2400">
                <a:latin typeface="Times New Roman" panose="02020603050405020304" pitchFamily="18" charset="0"/>
                <a:cs typeface="Times New Roman" panose="02020603050405020304" pitchFamily="18" charset="0"/>
              </a:rPr>
              <a:t> </a:t>
            </a:r>
          </a:p>
        </p:txBody>
      </p:sp>
      <p:sp>
        <p:nvSpPr>
          <p:cNvPr id="121878" name="Rectangle 21"/>
          <p:cNvSpPr>
            <a:spLocks noChangeArrowheads="1"/>
          </p:cNvSpPr>
          <p:nvPr/>
        </p:nvSpPr>
        <p:spPr bwMode="auto">
          <a:xfrm>
            <a:off x="2803525" y="1824038"/>
            <a:ext cx="16335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r>
              <a:rPr lang="en-US" altLang="sv-SE" sz="2000" i="1">
                <a:latin typeface="Lucida Sans Unicode" panose="020B0602030504020204" pitchFamily="34" charset="0"/>
                <a:cs typeface="Times New Roman" panose="02020603050405020304" pitchFamily="18" charset="0"/>
              </a:rPr>
              <a:t>processor X</a:t>
            </a:r>
            <a:endParaRPr lang="en-GB" altLang="sv-SE" sz="2000" i="1">
              <a:latin typeface="Lucida Sans Unicode" panose="020B0602030504020204" pitchFamily="34" charset="0"/>
              <a:cs typeface="Times New Roman" panose="02020603050405020304" pitchFamily="18" charset="0"/>
            </a:endParaRPr>
          </a:p>
        </p:txBody>
      </p:sp>
      <p:sp>
        <p:nvSpPr>
          <p:cNvPr id="121879" name="Rectangle 22"/>
          <p:cNvSpPr>
            <a:spLocks noChangeArrowheads="1"/>
          </p:cNvSpPr>
          <p:nvPr/>
        </p:nvSpPr>
        <p:spPr bwMode="auto">
          <a:xfrm>
            <a:off x="6827838" y="1808163"/>
            <a:ext cx="16335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r>
              <a:rPr lang="en-US" altLang="sv-SE" sz="2000" i="1">
                <a:latin typeface="Lucida Sans Unicode" panose="020B0602030504020204" pitchFamily="34" charset="0"/>
                <a:cs typeface="Times New Roman" panose="02020603050405020304" pitchFamily="18" charset="0"/>
              </a:rPr>
              <a:t>processor Y</a:t>
            </a:r>
            <a:endParaRPr lang="en-GB" altLang="sv-SE" sz="2000" i="1">
              <a:latin typeface="Lucida Sans Unicode" panose="020B0602030504020204" pitchFamily="34" charset="0"/>
              <a:cs typeface="Times New Roman" panose="02020603050405020304" pitchFamily="18" charset="0"/>
            </a:endParaRPr>
          </a:p>
        </p:txBody>
      </p:sp>
      <p:sp>
        <p:nvSpPr>
          <p:cNvPr id="121880" name="Line 23"/>
          <p:cNvSpPr>
            <a:spLocks noChangeShapeType="1"/>
          </p:cNvSpPr>
          <p:nvPr/>
        </p:nvSpPr>
        <p:spPr bwMode="auto">
          <a:xfrm>
            <a:off x="6096000" y="4110038"/>
            <a:ext cx="2362200" cy="0"/>
          </a:xfrm>
          <a:prstGeom prst="line">
            <a:avLst/>
          </a:prstGeom>
          <a:noFill/>
          <a:ln w="38100" cap="rnd">
            <a:solidFill>
              <a:srgbClr val="B2B2B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1881" name="Freeform 24"/>
          <p:cNvSpPr>
            <a:spLocks/>
          </p:cNvSpPr>
          <p:nvPr/>
        </p:nvSpPr>
        <p:spPr bwMode="auto">
          <a:xfrm>
            <a:off x="5905500" y="4129088"/>
            <a:ext cx="1409700" cy="450850"/>
          </a:xfrm>
          <a:custGeom>
            <a:avLst/>
            <a:gdLst>
              <a:gd name="T0" fmla="*/ 2147483646 w 888"/>
              <a:gd name="T1" fmla="*/ 0 h 284"/>
              <a:gd name="T2" fmla="*/ 2147483646 w 888"/>
              <a:gd name="T3" fmla="*/ 2147483646 h 284"/>
              <a:gd name="T4" fmla="*/ 2147483646 w 888"/>
              <a:gd name="T5" fmla="*/ 2147483646 h 284"/>
              <a:gd name="T6" fmla="*/ 2147483646 w 888"/>
              <a:gd name="T7" fmla="*/ 2147483646 h 284"/>
              <a:gd name="T8" fmla="*/ 2147483646 w 888"/>
              <a:gd name="T9" fmla="*/ 2147483646 h 284"/>
              <a:gd name="T10" fmla="*/ 2147483646 w 888"/>
              <a:gd name="T11" fmla="*/ 2147483646 h 284"/>
              <a:gd name="T12" fmla="*/ 0 w 888"/>
              <a:gd name="T13" fmla="*/ 2147483646 h 2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88" h="284">
                <a:moveTo>
                  <a:pt x="888" y="0"/>
                </a:moveTo>
                <a:cubicBezTo>
                  <a:pt x="885" y="45"/>
                  <a:pt x="888" y="130"/>
                  <a:pt x="864" y="174"/>
                </a:cubicBezTo>
                <a:cubicBezTo>
                  <a:pt x="838" y="220"/>
                  <a:pt x="802" y="210"/>
                  <a:pt x="765" y="247"/>
                </a:cubicBezTo>
                <a:cubicBezTo>
                  <a:pt x="712" y="266"/>
                  <a:pt x="658" y="252"/>
                  <a:pt x="568" y="274"/>
                </a:cubicBezTo>
                <a:cubicBezTo>
                  <a:pt x="466" y="279"/>
                  <a:pt x="435" y="284"/>
                  <a:pt x="328" y="284"/>
                </a:cubicBezTo>
                <a:cubicBezTo>
                  <a:pt x="265" y="280"/>
                  <a:pt x="233" y="272"/>
                  <a:pt x="168" y="268"/>
                </a:cubicBezTo>
                <a:cubicBezTo>
                  <a:pt x="135" y="257"/>
                  <a:pt x="37" y="258"/>
                  <a:pt x="0" y="258"/>
                </a:cubicBezTo>
              </a:path>
            </a:pathLst>
          </a:custGeom>
          <a:noFill/>
          <a:ln w="19050" cap="flat" cmpd="sng">
            <a:solidFill>
              <a:srgbClr val="B2B2B2"/>
            </a:solidFill>
            <a:prstDash val="dash"/>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618751423"/>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94276"/>
            <a:ext cx="9144000" cy="504056"/>
          </a:xfrm>
        </p:spPr>
        <p:txBody>
          <a:bodyPr/>
          <a:lstStyle/>
          <a:p>
            <a:r>
              <a:rPr lang="en-GB" dirty="0" smtClean="0">
                <a:latin typeface="Franklin Gothic Medium Cond" panose="020B0606030402020204" pitchFamily="34" charset="0"/>
              </a:rPr>
              <a:t>Assignment Schedule</a:t>
            </a:r>
            <a:endParaRPr lang="en-GB" dirty="0">
              <a:latin typeface="Franklin Gothic Medium Cond" panose="020B06060304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4141194239"/>
              </p:ext>
            </p:extLst>
          </p:nvPr>
        </p:nvGraphicFramePr>
        <p:xfrm>
          <a:off x="251520" y="1257754"/>
          <a:ext cx="8568952" cy="5267590"/>
        </p:xfrm>
        <a:graphic>
          <a:graphicData uri="http://schemas.openxmlformats.org/drawingml/2006/table">
            <a:tbl>
              <a:tblPr firstRow="1" firstCol="1" bandRow="1">
                <a:tableStyleId>{5C22544A-7EE6-4342-B048-85BDC9FD1C3A}</a:tableStyleId>
              </a:tblPr>
              <a:tblGrid>
                <a:gridCol w="773980"/>
                <a:gridCol w="808609"/>
                <a:gridCol w="1225723"/>
                <a:gridCol w="792088"/>
                <a:gridCol w="2664296"/>
                <a:gridCol w="2304256"/>
              </a:tblGrid>
              <a:tr h="223062">
                <a:tc>
                  <a:txBody>
                    <a:bodyPr/>
                    <a:lstStyle/>
                    <a:p>
                      <a:pPr marL="0" marR="0" algn="ctr">
                        <a:spcBef>
                          <a:spcPts val="0"/>
                        </a:spcBef>
                        <a:spcAft>
                          <a:spcPts val="0"/>
                        </a:spcAft>
                        <a:tabLst>
                          <a:tab pos="2880360" algn="ctr"/>
                          <a:tab pos="5760720" algn="r"/>
                          <a:tab pos="457200" algn="l"/>
                        </a:tabLst>
                      </a:pPr>
                      <a:r>
                        <a:rPr lang="en-GB" sz="1400" dirty="0">
                          <a:solidFill>
                            <a:schemeClr val="bg2">
                              <a:lumMod val="75000"/>
                            </a:schemeClr>
                          </a:solidFill>
                          <a:effectLst/>
                          <a:latin typeface="Franklin Gothic Medium Cond" panose="020B0606030402020204" pitchFamily="34" charset="0"/>
                        </a:rPr>
                        <a:t>Week</a:t>
                      </a:r>
                      <a:endParaRPr lang="en-GB" sz="1400" dirty="0">
                        <a:solidFill>
                          <a:schemeClr val="bg2">
                            <a:lumMod val="75000"/>
                          </a:schemeClr>
                        </a:solidFill>
                        <a:effectLst/>
                        <a:latin typeface="Franklin Gothic Medium Cond" panose="020B0606030402020204" pitchFamily="34" charset="0"/>
                        <a:ea typeface="Times New Roman" panose="02020603050405020304" pitchFamily="18" charset="0"/>
                      </a:endParaRPr>
                    </a:p>
                  </a:txBody>
                  <a:tcPr marL="65294" marR="65294" marT="0" marB="0">
                    <a:solidFill>
                      <a:schemeClr val="bg1">
                        <a:lumMod val="50000"/>
                      </a:schemeClr>
                    </a:solidFill>
                  </a:tcPr>
                </a:tc>
                <a:tc>
                  <a:txBody>
                    <a:bodyPr/>
                    <a:lstStyle/>
                    <a:p>
                      <a:pPr marL="0" marR="0" algn="ctr">
                        <a:spcBef>
                          <a:spcPts val="0"/>
                        </a:spcBef>
                        <a:spcAft>
                          <a:spcPts val="0"/>
                        </a:spcAft>
                      </a:pPr>
                      <a:r>
                        <a:rPr lang="en-GB" sz="1400" dirty="0">
                          <a:solidFill>
                            <a:schemeClr val="bg2">
                              <a:lumMod val="75000"/>
                            </a:schemeClr>
                          </a:solidFill>
                          <a:effectLst/>
                          <a:latin typeface="Franklin Gothic Medium Cond" panose="020B0606030402020204" pitchFamily="34" charset="0"/>
                        </a:rPr>
                        <a:t> </a:t>
                      </a:r>
                      <a:endParaRPr lang="en-GB" sz="1400" dirty="0">
                        <a:solidFill>
                          <a:schemeClr val="bg2">
                            <a:lumMod val="75000"/>
                          </a:schemeClr>
                        </a:solidFill>
                        <a:effectLst/>
                        <a:latin typeface="Franklin Gothic Medium Cond" panose="020B0606030402020204" pitchFamily="34" charset="0"/>
                        <a:ea typeface="Times New Roman" panose="02020603050405020304" pitchFamily="18" charset="0"/>
                      </a:endParaRPr>
                    </a:p>
                  </a:txBody>
                  <a:tcPr marL="65294" marR="65294" marT="0" marB="0">
                    <a:solidFill>
                      <a:schemeClr val="bg1">
                        <a:lumMod val="50000"/>
                      </a:schemeClr>
                    </a:solidFill>
                  </a:tcPr>
                </a:tc>
                <a:tc>
                  <a:txBody>
                    <a:bodyPr/>
                    <a:lstStyle/>
                    <a:p>
                      <a:pPr marL="0" marR="0" algn="ctr">
                        <a:spcBef>
                          <a:spcPts val="0"/>
                        </a:spcBef>
                        <a:spcAft>
                          <a:spcPts val="0"/>
                        </a:spcAft>
                      </a:pPr>
                      <a:r>
                        <a:rPr lang="en-GB" sz="1400" dirty="0">
                          <a:solidFill>
                            <a:schemeClr val="bg2">
                              <a:lumMod val="75000"/>
                            </a:schemeClr>
                          </a:solidFill>
                          <a:effectLst/>
                          <a:latin typeface="Franklin Gothic Medium Cond" panose="020B0606030402020204" pitchFamily="34" charset="0"/>
                        </a:rPr>
                        <a:t>Date</a:t>
                      </a:r>
                      <a:endParaRPr lang="en-GB" sz="1400" dirty="0">
                        <a:solidFill>
                          <a:schemeClr val="bg2">
                            <a:lumMod val="75000"/>
                          </a:schemeClr>
                        </a:solidFill>
                        <a:effectLst/>
                        <a:latin typeface="Franklin Gothic Medium Cond" panose="020B0606030402020204" pitchFamily="34" charset="0"/>
                        <a:ea typeface="Times New Roman" panose="02020603050405020304" pitchFamily="18" charset="0"/>
                      </a:endParaRPr>
                    </a:p>
                  </a:txBody>
                  <a:tcPr marL="65294" marR="65294" marT="0" marB="0">
                    <a:solidFill>
                      <a:schemeClr val="bg1">
                        <a:lumMod val="50000"/>
                      </a:schemeClr>
                    </a:solidFill>
                  </a:tcPr>
                </a:tc>
                <a:tc>
                  <a:txBody>
                    <a:bodyPr/>
                    <a:lstStyle/>
                    <a:p>
                      <a:pPr marL="0" marR="0" algn="ctr">
                        <a:spcBef>
                          <a:spcPts val="0"/>
                        </a:spcBef>
                        <a:spcAft>
                          <a:spcPts val="0"/>
                        </a:spcAft>
                      </a:pPr>
                      <a:r>
                        <a:rPr lang="en-GB" sz="1400" dirty="0">
                          <a:solidFill>
                            <a:schemeClr val="bg2">
                              <a:lumMod val="75000"/>
                            </a:schemeClr>
                          </a:solidFill>
                          <a:effectLst/>
                          <a:latin typeface="Franklin Gothic Medium Cond" panose="020B0606030402020204" pitchFamily="34" charset="0"/>
                        </a:rPr>
                        <a:t>Lecture</a:t>
                      </a:r>
                      <a:endParaRPr lang="en-GB" sz="1400" dirty="0">
                        <a:solidFill>
                          <a:schemeClr val="bg2">
                            <a:lumMod val="75000"/>
                          </a:schemeClr>
                        </a:solidFill>
                        <a:effectLst/>
                        <a:latin typeface="Franklin Gothic Medium Cond" panose="020B0606030402020204" pitchFamily="34" charset="0"/>
                        <a:ea typeface="Times New Roman" panose="02020603050405020304" pitchFamily="18" charset="0"/>
                      </a:endParaRPr>
                    </a:p>
                  </a:txBody>
                  <a:tcPr marL="65294" marR="65294" marT="0" marB="0">
                    <a:solidFill>
                      <a:schemeClr val="bg1">
                        <a:lumMod val="50000"/>
                      </a:schemeClr>
                    </a:solidFill>
                  </a:tcPr>
                </a:tc>
                <a:tc>
                  <a:txBody>
                    <a:bodyPr/>
                    <a:lstStyle/>
                    <a:p>
                      <a:pPr marL="0" marR="0" algn="ctr">
                        <a:spcBef>
                          <a:spcPts val="0"/>
                        </a:spcBef>
                        <a:spcAft>
                          <a:spcPts val="0"/>
                        </a:spcAft>
                        <a:tabLst>
                          <a:tab pos="2880360" algn="ctr"/>
                          <a:tab pos="5760720" algn="r"/>
                          <a:tab pos="457200" algn="l"/>
                        </a:tabLst>
                      </a:pPr>
                      <a:r>
                        <a:rPr lang="en-GB" sz="1400" dirty="0" smtClean="0">
                          <a:solidFill>
                            <a:schemeClr val="tx1"/>
                          </a:solidFill>
                          <a:effectLst/>
                          <a:latin typeface="Franklin Gothic Medium Cond" panose="020B0606030402020204" pitchFamily="34" charset="0"/>
                        </a:rPr>
                        <a:t>Assignment1</a:t>
                      </a: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B w="12700" cap="flat" cmpd="sng" algn="ctr">
                      <a:solidFill>
                        <a:srgbClr val="FFC000"/>
                      </a:solidFill>
                      <a:prstDash val="solid"/>
                      <a:round/>
                      <a:headEnd type="none" w="med" len="med"/>
                      <a:tailEnd type="none" w="med" len="med"/>
                    </a:lnB>
                    <a:solidFill>
                      <a:schemeClr val="bg1">
                        <a:lumMod val="5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r>
                        <a:rPr lang="en-GB" sz="1400" dirty="0" smtClean="0">
                          <a:solidFill>
                            <a:schemeClr val="tx1"/>
                          </a:solidFill>
                          <a:effectLst/>
                          <a:latin typeface="Franklin Gothic Medium Cond" panose="020B0606030402020204" pitchFamily="34" charset="0"/>
                        </a:rPr>
                        <a:t>Assignment2</a:t>
                      </a:r>
                      <a:endParaRPr lang="en-GB" sz="1400" dirty="0" smtClean="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solidFill>
                      <a:schemeClr val="bg1">
                        <a:lumMod val="50000"/>
                      </a:schemeClr>
                    </a:solidFill>
                  </a:tcPr>
                </a:tc>
              </a:tr>
              <a:tr h="223062">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4</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65000"/>
                      </a:schemeClr>
                    </a:solidFill>
                  </a:tcPr>
                </a:tc>
                <a:tc>
                  <a:txBody>
                    <a:bodyPr/>
                    <a:lstStyle/>
                    <a:p>
                      <a:pPr marL="0" marR="0">
                        <a:spcBef>
                          <a:spcPts val="0"/>
                        </a:spcBef>
                        <a:spcAft>
                          <a:spcPts val="0"/>
                        </a:spcAft>
                        <a:tabLst>
                          <a:tab pos="2880360" algn="ctr"/>
                          <a:tab pos="5760720" algn="r"/>
                          <a:tab pos="457200" algn="l"/>
                        </a:tabLst>
                      </a:pPr>
                      <a:r>
                        <a:rPr lang="en-GB" sz="1400" dirty="0" smtClean="0">
                          <a:effectLst/>
                          <a:latin typeface="Franklin Gothic Medium Cond" panose="020B0606030402020204" pitchFamily="34" charset="0"/>
                        </a:rPr>
                        <a:t>L1/S1</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GB" sz="1400" dirty="0" smtClean="0">
                          <a:effectLst/>
                          <a:latin typeface="Franklin Gothic Medium Cond" panose="020B0606030402020204" pitchFamily="34" charset="0"/>
                        </a:rPr>
                        <a:t> 22 JAN</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spcBef>
                          <a:spcPts val="0"/>
                        </a:spcBef>
                        <a:spcAft>
                          <a:spcPts val="0"/>
                        </a:spcAft>
                        <a:tabLst>
                          <a:tab pos="2880360" algn="ctr"/>
                          <a:tab pos="5760720" algn="r"/>
                          <a:tab pos="457200" algn="l"/>
                        </a:tabLst>
                      </a:pPr>
                      <a:endParaRPr lang="en-GB" sz="1050" dirty="0">
                        <a:solidFill>
                          <a:schemeClr val="bg1">
                            <a:lumMod val="75000"/>
                          </a:schemeClr>
                        </a:solidFill>
                        <a:effectLst/>
                        <a:latin typeface="Franklin Gothic Medium Cond" panose="020B0606030402020204" pitchFamily="34" charset="0"/>
                        <a:ea typeface="Times New Roman" panose="02020603050405020304" pitchFamily="18" charset="0"/>
                      </a:endParaRPr>
                    </a:p>
                  </a:txBody>
                  <a:tcPr marL="65294" marR="65294" marT="0" marB="0">
                    <a:lnR w="12700" cap="flat" cmpd="sng" algn="ctr">
                      <a:solidFill>
                        <a:srgbClr val="FFC000"/>
                      </a:solidFill>
                      <a:prstDash val="solid"/>
                      <a:round/>
                      <a:headEnd type="none" w="med" len="med"/>
                      <a:tailEnd type="none" w="med" len="med"/>
                    </a:lnR>
                  </a:tcPr>
                </a:tc>
                <a:tc>
                  <a:txBody>
                    <a:bodyPr/>
                    <a:lstStyle/>
                    <a:p>
                      <a:pPr marL="0" marR="0" algn="ctr">
                        <a:spcBef>
                          <a:spcPts val="0"/>
                        </a:spcBef>
                        <a:spcAft>
                          <a:spcPts val="0"/>
                        </a:spcAft>
                        <a:tabLst>
                          <a:tab pos="2880360" algn="ctr"/>
                          <a:tab pos="5760720" algn="r"/>
                          <a:tab pos="457200" algn="l"/>
                        </a:tabLst>
                      </a:pPr>
                      <a:r>
                        <a:rPr lang="en-US" sz="1400" dirty="0" smtClean="0">
                          <a:solidFill>
                            <a:schemeClr val="tx1"/>
                          </a:solidFill>
                          <a:effectLst/>
                          <a:latin typeface="Franklin Gothic Medium Cond" panose="020B0606030402020204" pitchFamily="34" charset="0"/>
                          <a:ea typeface="Times New Roman" panose="02020603050405020304" pitchFamily="18" charset="0"/>
                        </a:rPr>
                        <a:t>Form</a:t>
                      </a:r>
                      <a:r>
                        <a:rPr lang="en-US" sz="1400" baseline="0" dirty="0" smtClean="0">
                          <a:solidFill>
                            <a:schemeClr val="tx1"/>
                          </a:solidFill>
                          <a:effectLst/>
                          <a:latin typeface="Franklin Gothic Medium Cond" panose="020B0606030402020204" pitchFamily="34" charset="0"/>
                          <a:ea typeface="Times New Roman" panose="02020603050405020304" pitchFamily="18" charset="0"/>
                        </a:rPr>
                        <a:t> groups &amp; read Ass 1</a:t>
                      </a: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tcPr>
                </a:tc>
                <a:tc>
                  <a:txBody>
                    <a:bodyPr/>
                    <a:lstStyle/>
                    <a:p>
                      <a:pPr marL="0" marR="0" algn="ctr">
                        <a:spcBef>
                          <a:spcPts val="0"/>
                        </a:spcBef>
                        <a:spcAft>
                          <a:spcPts val="0"/>
                        </a:spcAft>
                        <a:tabLst>
                          <a:tab pos="2880360" algn="ctr"/>
                          <a:tab pos="5760720" algn="r"/>
                          <a:tab pos="457200" algn="l"/>
                        </a:tabLst>
                      </a:pP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tcPr>
                </a:tc>
              </a:tr>
              <a:tr h="286542">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4</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65000"/>
                      </a:schemeClr>
                    </a:solidFill>
                  </a:tcPr>
                </a:tc>
                <a:tc>
                  <a:txBody>
                    <a:bodyPr/>
                    <a:lstStyle/>
                    <a:p>
                      <a:pPr marL="0" marR="0">
                        <a:spcBef>
                          <a:spcPts val="0"/>
                        </a:spcBef>
                        <a:spcAft>
                          <a:spcPts val="0"/>
                        </a:spcAft>
                        <a:tabLst>
                          <a:tab pos="2880360" algn="ctr"/>
                          <a:tab pos="5760720" algn="r"/>
                          <a:tab pos="457200" algn="l"/>
                        </a:tabLst>
                      </a:pPr>
                      <a:r>
                        <a:rPr lang="en-GB" sz="1400" dirty="0">
                          <a:effectLst/>
                          <a:latin typeface="Franklin Gothic Medium Cond" panose="020B0606030402020204" pitchFamily="34" charset="0"/>
                        </a:rPr>
                        <a:t>L2</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GB" sz="1400" dirty="0" smtClean="0">
                          <a:effectLst/>
                          <a:latin typeface="Franklin Gothic Medium Cond" panose="020B0606030402020204" pitchFamily="34" charset="0"/>
                        </a:rPr>
                        <a:t> 23 JAN</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spcBef>
                          <a:spcPts val="0"/>
                        </a:spcBef>
                        <a:spcAft>
                          <a:spcPts val="0"/>
                        </a:spcAft>
                        <a:tabLst>
                          <a:tab pos="2880360" algn="ctr"/>
                          <a:tab pos="5760720" algn="r"/>
                        </a:tabLst>
                      </a:pPr>
                      <a:endParaRPr lang="en-GB" sz="1050" dirty="0">
                        <a:solidFill>
                          <a:schemeClr val="bg1">
                            <a:lumMod val="75000"/>
                          </a:schemeClr>
                        </a:solidFill>
                        <a:effectLst/>
                        <a:latin typeface="Franklin Gothic Medium Cond" panose="020B0606030402020204" pitchFamily="34" charset="0"/>
                        <a:ea typeface="Times New Roman" panose="02020603050405020304" pitchFamily="18" charset="0"/>
                      </a:endParaRPr>
                    </a:p>
                  </a:txBody>
                  <a:tcPr marL="65294" marR="65294" marT="0" marB="0">
                    <a:lnR w="12700" cap="flat" cmpd="sng" algn="ctr">
                      <a:solidFill>
                        <a:srgbClr val="FFC000"/>
                      </a:solidFill>
                      <a:prstDash val="solid"/>
                      <a:round/>
                      <a:headEnd type="none" w="med" len="med"/>
                      <a:tailEnd type="none" w="med" len="med"/>
                    </a:lnR>
                  </a:tcPr>
                </a:tc>
                <a:tc>
                  <a:txBody>
                    <a:bodyPr/>
                    <a:lstStyle/>
                    <a:p>
                      <a:pPr marL="0" marR="0" algn="ctr">
                        <a:spcBef>
                          <a:spcPts val="0"/>
                        </a:spcBef>
                        <a:spcAft>
                          <a:spcPts val="0"/>
                        </a:spcAft>
                        <a:tabLst>
                          <a:tab pos="2880360" algn="ctr"/>
                          <a:tab pos="5760720" algn="r"/>
                          <a:tab pos="457200" algn="l"/>
                        </a:tabLst>
                      </a:pP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tcPr>
                </a:tc>
                <a:tc>
                  <a:txBody>
                    <a:bodyPr/>
                    <a:lstStyle/>
                    <a:p>
                      <a:pPr marL="0" marR="0" algn="ctr">
                        <a:spcBef>
                          <a:spcPts val="0"/>
                        </a:spcBef>
                        <a:spcAft>
                          <a:spcPts val="0"/>
                        </a:spcAft>
                        <a:tabLst>
                          <a:tab pos="2880360" algn="ctr"/>
                          <a:tab pos="5760720" algn="r"/>
                          <a:tab pos="457200" algn="l"/>
                        </a:tabLst>
                      </a:pP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tcPr>
                </a:tc>
              </a:tr>
              <a:tr h="223062">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5</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50000"/>
                      </a:schemeClr>
                    </a:solidFill>
                  </a:tcPr>
                </a:tc>
                <a:tc>
                  <a:txBody>
                    <a:bodyPr/>
                    <a:lstStyle/>
                    <a:p>
                      <a:pPr marL="0" marR="0" algn="l">
                        <a:spcBef>
                          <a:spcPts val="0"/>
                        </a:spcBef>
                        <a:spcAft>
                          <a:spcPts val="0"/>
                        </a:spcAft>
                        <a:tabLst>
                          <a:tab pos="2880360" algn="ctr"/>
                          <a:tab pos="5760720" algn="r"/>
                          <a:tab pos="457200" algn="l"/>
                        </a:tabLst>
                      </a:pP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GB" sz="1400" dirty="0" smtClean="0">
                          <a:effectLst/>
                          <a:latin typeface="Franklin Gothic Medium Cond" panose="020B0606030402020204" pitchFamily="34" charset="0"/>
                        </a:rPr>
                        <a:t> 28 JAN</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endParaRPr lang="en-GB" sz="1050" b="1" i="0" u="sng" dirty="0">
                        <a:solidFill>
                          <a:schemeClr val="bg1">
                            <a:lumMod val="75000"/>
                          </a:schemeClr>
                        </a:solidFill>
                        <a:effectLst/>
                        <a:latin typeface="Franklin Gothic Medium Cond" panose="020B0606030402020204" pitchFamily="34" charset="0"/>
                        <a:ea typeface="Times New Roman" panose="02020603050405020304" pitchFamily="18" charset="0"/>
                      </a:endParaRPr>
                    </a:p>
                  </a:txBody>
                  <a:tcPr marL="65294" marR="65294" marT="0" marB="0">
                    <a:lnR w="12700" cap="flat" cmpd="sng" algn="ctr">
                      <a:solidFill>
                        <a:srgbClr val="FFC000"/>
                      </a:solidFill>
                      <a:prstDash val="solid"/>
                      <a:round/>
                      <a:headEnd type="none" w="med" len="med"/>
                      <a:tailEnd type="none" w="med" len="med"/>
                    </a:lnR>
                  </a:tcPr>
                </a:tc>
                <a:tc>
                  <a:txBody>
                    <a:bodyPr/>
                    <a:lstStyle/>
                    <a:p>
                      <a:pPr marL="0" marR="0" algn="ctr">
                        <a:spcBef>
                          <a:spcPts val="0"/>
                        </a:spcBef>
                        <a:spcAft>
                          <a:spcPts val="0"/>
                        </a:spcAft>
                        <a:tabLst>
                          <a:tab pos="2880360" algn="ctr"/>
                          <a:tab pos="5760720" algn="r"/>
                          <a:tab pos="457200" algn="l"/>
                        </a:tabLst>
                      </a:pP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tcPr>
                </a:tc>
                <a:tc>
                  <a:txBody>
                    <a:bodyPr/>
                    <a:lstStyle/>
                    <a:p>
                      <a:pPr marL="0" marR="0" algn="ctr">
                        <a:spcBef>
                          <a:spcPts val="0"/>
                        </a:spcBef>
                        <a:spcAft>
                          <a:spcPts val="0"/>
                        </a:spcAft>
                        <a:tabLst>
                          <a:tab pos="2880360" algn="ctr"/>
                          <a:tab pos="5760720" algn="r"/>
                          <a:tab pos="457200" algn="l"/>
                        </a:tabLst>
                      </a:pP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tcPr>
                </a:tc>
              </a:tr>
              <a:tr h="272466">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5</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50000"/>
                      </a:schemeClr>
                    </a:solidFill>
                  </a:tcPr>
                </a:tc>
                <a:tc>
                  <a:txBody>
                    <a:bodyPr/>
                    <a:lstStyle/>
                    <a:p>
                      <a:pPr marL="0" marR="0" algn="r" defTabSz="457200" rtl="0" eaLnBrk="1" latinLnBrk="0" hangingPunct="1">
                        <a:spcBef>
                          <a:spcPts val="0"/>
                        </a:spcBef>
                        <a:spcAft>
                          <a:spcPts val="0"/>
                        </a:spcAft>
                        <a:tabLst>
                          <a:tab pos="2880360" algn="ctr"/>
                          <a:tab pos="5760720" algn="r"/>
                          <a:tab pos="457200" algn="l"/>
                        </a:tabLst>
                      </a:pPr>
                      <a:r>
                        <a:rPr lang="en-US" sz="1400" kern="1200" dirty="0" smtClean="0">
                          <a:solidFill>
                            <a:schemeClr val="dk1"/>
                          </a:solidFill>
                          <a:effectLst/>
                          <a:latin typeface="Franklin Gothic Medium Cond" panose="020B0606030402020204" pitchFamily="34" charset="0"/>
                          <a:ea typeface="+mn-ea"/>
                          <a:cs typeface="+mn-cs"/>
                        </a:rPr>
                        <a:t>S2</a:t>
                      </a:r>
                      <a:endParaRPr lang="en-GB" sz="1400" kern="1200" dirty="0">
                        <a:solidFill>
                          <a:schemeClr val="dk1"/>
                        </a:solidFill>
                        <a:effectLst/>
                        <a:latin typeface="Franklin Gothic Medium Cond" panose="020B0606030402020204" pitchFamily="34" charset="0"/>
                        <a:ea typeface="+mn-ea"/>
                        <a:cs typeface="+mn-cs"/>
                      </a:endParaRPr>
                    </a:p>
                  </a:txBody>
                  <a:tcPr marL="65294" marR="65294" marT="0" marB="0">
                    <a:solidFill>
                      <a:srgbClr val="F3F9FA"/>
                    </a:solidFill>
                  </a:tcPr>
                </a:tc>
                <a:tc>
                  <a:txBody>
                    <a:bodyPr/>
                    <a:lstStyle/>
                    <a:p>
                      <a:pPr marL="0" marR="0" algn="ctr" defTabSz="457200" rtl="0" eaLnBrk="1" latinLnBrk="0" hangingPunct="1">
                        <a:spcBef>
                          <a:spcPts val="0"/>
                        </a:spcBef>
                        <a:spcAft>
                          <a:spcPts val="0"/>
                        </a:spcAft>
                        <a:tabLst>
                          <a:tab pos="2880360" algn="ctr"/>
                          <a:tab pos="5760720" algn="r"/>
                          <a:tab pos="457200" algn="l"/>
                        </a:tabLst>
                      </a:pPr>
                      <a:r>
                        <a:rPr lang="en-US" sz="1400" kern="1200" dirty="0" smtClean="0">
                          <a:solidFill>
                            <a:schemeClr val="dk1"/>
                          </a:solidFill>
                          <a:effectLst/>
                          <a:latin typeface="Franklin Gothic Medium Cond" panose="020B0606030402020204" pitchFamily="34" charset="0"/>
                          <a:ea typeface="+mn-ea"/>
                          <a:cs typeface="+mn-cs"/>
                        </a:rPr>
                        <a:t> 29 JAN</a:t>
                      </a:r>
                      <a:endParaRPr lang="en-GB" sz="1400" kern="1200" dirty="0">
                        <a:solidFill>
                          <a:schemeClr val="dk1"/>
                        </a:solidFill>
                        <a:effectLst/>
                        <a:latin typeface="Franklin Gothic Medium Cond" panose="020B0606030402020204" pitchFamily="34" charset="0"/>
                        <a:ea typeface="+mn-ea"/>
                        <a:cs typeface="+mn-cs"/>
                      </a:endParaRPr>
                    </a:p>
                  </a:txBody>
                  <a:tcPr marL="65294" marR="65294" marT="0" marB="0">
                    <a:solidFill>
                      <a:srgbClr val="F3F9FA"/>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endParaRPr lang="en-GB" sz="1050" kern="1200" dirty="0">
                        <a:solidFill>
                          <a:schemeClr val="bg1">
                            <a:lumMod val="75000"/>
                          </a:schemeClr>
                        </a:solidFill>
                        <a:effectLst/>
                        <a:latin typeface="Franklin Gothic Medium Cond" panose="020B0606030402020204" pitchFamily="34" charset="0"/>
                        <a:ea typeface="+mn-ea"/>
                        <a:cs typeface="+mn-cs"/>
                      </a:endParaRPr>
                    </a:p>
                  </a:txBody>
                  <a:tcPr marL="65294" marR="65294" marT="0" marB="0">
                    <a:lnR w="12700" cap="flat" cmpd="sng" algn="ctr">
                      <a:solidFill>
                        <a:srgbClr val="FFC000"/>
                      </a:solidFill>
                      <a:prstDash val="solid"/>
                      <a:round/>
                      <a:headEnd type="none" w="med" len="med"/>
                      <a:tailEnd type="none" w="med" len="med"/>
                    </a:lnR>
                    <a:solidFill>
                      <a:srgbClr val="F3F9FA"/>
                    </a:solidFill>
                  </a:tcPr>
                </a:tc>
                <a:tc>
                  <a:txBody>
                    <a:bodyPr/>
                    <a:lstStyle/>
                    <a:p>
                      <a:pPr marL="0" marR="0" algn="ctr" defTabSz="457200" rtl="0" eaLnBrk="1" latinLnBrk="0" hangingPunct="1">
                        <a:spcBef>
                          <a:spcPts val="0"/>
                        </a:spcBef>
                        <a:spcAft>
                          <a:spcPts val="0"/>
                        </a:spcAft>
                        <a:tabLst>
                          <a:tab pos="2880360" algn="ctr"/>
                          <a:tab pos="5760720" algn="r"/>
                          <a:tab pos="457200" algn="l"/>
                        </a:tabLst>
                      </a:pPr>
                      <a:r>
                        <a:rPr lang="en-US" sz="1400" kern="1200" dirty="0" smtClean="0">
                          <a:solidFill>
                            <a:schemeClr val="tx1"/>
                          </a:solidFill>
                          <a:effectLst/>
                          <a:latin typeface="Franklin Gothic Medium Cond" panose="020B0606030402020204" pitchFamily="34" charset="0"/>
                          <a:ea typeface="+mn-ea"/>
                          <a:cs typeface="+mn-cs"/>
                        </a:rPr>
                        <a:t>Work &amp; </a:t>
                      </a:r>
                      <a:r>
                        <a:rPr lang="en-US" sz="1400" kern="1200" smtClean="0">
                          <a:solidFill>
                            <a:schemeClr val="tx1"/>
                          </a:solidFill>
                          <a:effectLst/>
                          <a:latin typeface="Franklin Gothic Medium Cond" panose="020B0606030402020204" pitchFamily="34" charset="0"/>
                          <a:ea typeface="+mn-ea"/>
                          <a:cs typeface="+mn-cs"/>
                        </a:rPr>
                        <a:t>TA feedback</a:t>
                      </a:r>
                      <a:endParaRPr lang="en-GB" sz="1400" kern="1200" dirty="0">
                        <a:solidFill>
                          <a:schemeClr val="tx1"/>
                        </a:solidFill>
                        <a:effectLst/>
                        <a:latin typeface="Franklin Gothic Medium Cond" panose="020B0606030402020204" pitchFamily="34" charset="0"/>
                        <a:ea typeface="+mn-ea"/>
                        <a:cs typeface="+mn-cs"/>
                      </a:endParaRPr>
                    </a:p>
                  </a:txBody>
                  <a:tcPr marL="65294" marR="65294" marT="0" marB="0">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solidFill>
                      <a:srgbClr val="F3F9FA"/>
                    </a:solidFill>
                  </a:tcPr>
                </a:tc>
                <a:tc>
                  <a:txBody>
                    <a:bodyPr/>
                    <a:lstStyle/>
                    <a:p>
                      <a:pPr marL="0" marR="0" algn="ctr" defTabSz="457200" rtl="0" eaLnBrk="1" latinLnBrk="0" hangingPunct="1">
                        <a:spcBef>
                          <a:spcPts val="0"/>
                        </a:spcBef>
                        <a:spcAft>
                          <a:spcPts val="0"/>
                        </a:spcAft>
                        <a:tabLst>
                          <a:tab pos="2880360" algn="ctr"/>
                          <a:tab pos="5760720" algn="r"/>
                          <a:tab pos="457200" algn="l"/>
                        </a:tabLst>
                      </a:pPr>
                      <a:endParaRPr lang="en-GB" sz="1400" kern="1200" dirty="0">
                        <a:solidFill>
                          <a:schemeClr val="tx1"/>
                        </a:solidFill>
                        <a:effectLst/>
                        <a:latin typeface="Franklin Gothic Medium Cond" panose="020B0606030402020204" pitchFamily="34" charset="0"/>
                        <a:ea typeface="+mn-ea"/>
                        <a:cs typeface="+mn-cs"/>
                      </a:endParaRPr>
                    </a:p>
                  </a:txBody>
                  <a:tcPr marL="65294" marR="65294" marT="0" marB="0">
                    <a:lnL w="12700" cap="flat" cmpd="sng" algn="ctr">
                      <a:solidFill>
                        <a:srgbClr val="FFC000"/>
                      </a:solidFill>
                      <a:prstDash val="solid"/>
                      <a:round/>
                      <a:headEnd type="none" w="med" len="med"/>
                      <a:tailEnd type="none" w="med" len="med"/>
                    </a:lnL>
                    <a:solidFill>
                      <a:srgbClr val="F3F9FA"/>
                    </a:solidFill>
                  </a:tcPr>
                </a:tc>
              </a:tr>
              <a:tr h="266746">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5</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50000"/>
                      </a:schemeClr>
                    </a:solidFill>
                  </a:tcPr>
                </a:tc>
                <a:tc>
                  <a:txBody>
                    <a:bodyPr/>
                    <a:lstStyle/>
                    <a:p>
                      <a:pPr marL="0" marR="0" algn="l">
                        <a:spcBef>
                          <a:spcPts val="0"/>
                        </a:spcBef>
                        <a:spcAft>
                          <a:spcPts val="0"/>
                        </a:spcAft>
                        <a:tabLst>
                          <a:tab pos="2880360" algn="ctr"/>
                          <a:tab pos="5760720" algn="r"/>
                          <a:tab pos="457200" algn="l"/>
                        </a:tabLst>
                      </a:pP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defTabSz="457200" rtl="0" eaLnBrk="1" latinLnBrk="0" hangingPunct="1">
                        <a:spcBef>
                          <a:spcPts val="0"/>
                        </a:spcBef>
                        <a:spcAft>
                          <a:spcPts val="0"/>
                        </a:spcAft>
                        <a:tabLst>
                          <a:tab pos="2880360" algn="ctr"/>
                          <a:tab pos="5760720" algn="r"/>
                        </a:tabLst>
                      </a:pPr>
                      <a:r>
                        <a:rPr lang="en-US" sz="1400" kern="1200" dirty="0" smtClean="0">
                          <a:solidFill>
                            <a:schemeClr val="dk1"/>
                          </a:solidFill>
                          <a:effectLst/>
                          <a:latin typeface="Franklin Gothic Medium Cond" panose="020B0606030402020204" pitchFamily="34" charset="0"/>
                          <a:ea typeface="+mn-ea"/>
                          <a:cs typeface="+mn-cs"/>
                        </a:rPr>
                        <a:t> 30</a:t>
                      </a:r>
                      <a:r>
                        <a:rPr lang="en-US" sz="1400" kern="1200" baseline="0" dirty="0" smtClean="0">
                          <a:solidFill>
                            <a:schemeClr val="dk1"/>
                          </a:solidFill>
                          <a:effectLst/>
                          <a:latin typeface="Franklin Gothic Medium Cond" panose="020B0606030402020204" pitchFamily="34" charset="0"/>
                          <a:ea typeface="+mn-ea"/>
                          <a:cs typeface="+mn-cs"/>
                        </a:rPr>
                        <a:t> JAN</a:t>
                      </a:r>
                      <a:endParaRPr lang="en-GB" sz="1400" kern="1200" dirty="0">
                        <a:solidFill>
                          <a:schemeClr val="dk1"/>
                        </a:solidFill>
                        <a:effectLst/>
                        <a:latin typeface="Franklin Gothic Medium Cond" panose="020B0606030402020204" pitchFamily="34" charset="0"/>
                        <a:ea typeface="+mn-ea"/>
                        <a:cs typeface="+mn-cs"/>
                      </a:endParaRPr>
                    </a:p>
                  </a:txBody>
                  <a:tcPr marL="65294" marR="65294" marT="0" marB="0">
                    <a:solidFill>
                      <a:srgbClr val="E7F3F4"/>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tab pos="2880360" algn="ctr"/>
                          <a:tab pos="5760720" algn="r"/>
                        </a:tabLst>
                        <a:defRPr/>
                      </a:pPr>
                      <a:endParaRPr lang="en-GB" sz="1050" b="1" u="sng" dirty="0" smtClean="0">
                        <a:solidFill>
                          <a:schemeClr val="bg1">
                            <a:lumMod val="75000"/>
                          </a:schemeClr>
                        </a:solidFill>
                        <a:effectLst/>
                        <a:latin typeface="Franklin Gothic Medium Cond" panose="020B0606030402020204" pitchFamily="34" charset="0"/>
                        <a:ea typeface="Times New Roman" panose="02020603050405020304" pitchFamily="18" charset="0"/>
                      </a:endParaRPr>
                    </a:p>
                  </a:txBody>
                  <a:tcPr marL="65294" marR="65294" marT="0" marB="0">
                    <a:lnR w="12700" cap="flat" cmpd="sng" algn="ctr">
                      <a:solidFill>
                        <a:srgbClr val="FFC000"/>
                      </a:solidFill>
                      <a:prstDash val="solid"/>
                      <a:round/>
                      <a:headEnd type="none" w="med" len="med"/>
                      <a:tailEnd type="none" w="med" len="med"/>
                    </a:lnR>
                    <a:solidFill>
                      <a:srgbClr val="E7F3F4"/>
                    </a:solidFill>
                  </a:tcPr>
                </a:tc>
                <a:tc>
                  <a:txBody>
                    <a:bodyPr/>
                    <a:lstStyle/>
                    <a:p>
                      <a:pPr marL="0" marR="0" algn="ctr">
                        <a:spcBef>
                          <a:spcPts val="0"/>
                        </a:spcBef>
                        <a:spcAft>
                          <a:spcPts val="0"/>
                        </a:spcAft>
                        <a:tabLst>
                          <a:tab pos="2880360" algn="ctr"/>
                          <a:tab pos="5760720" algn="r"/>
                          <a:tab pos="457200" algn="l"/>
                        </a:tabLst>
                      </a:pP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tcPr>
                </a:tc>
                <a:tc>
                  <a:txBody>
                    <a:bodyPr/>
                    <a:lstStyle/>
                    <a:p>
                      <a:pPr marL="0" marR="0" algn="ctr">
                        <a:spcBef>
                          <a:spcPts val="0"/>
                        </a:spcBef>
                        <a:spcAft>
                          <a:spcPts val="0"/>
                        </a:spcAft>
                        <a:tabLst>
                          <a:tab pos="2880360" algn="ctr"/>
                          <a:tab pos="5760720" algn="r"/>
                          <a:tab pos="457200" algn="l"/>
                        </a:tabLst>
                      </a:pP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tcPr>
                </a:tc>
              </a:tr>
              <a:tr h="223062">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6</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65000"/>
                      </a:schemeClr>
                    </a:solidFill>
                  </a:tcPr>
                </a:tc>
                <a:tc>
                  <a:txBody>
                    <a:bodyPr/>
                    <a:lstStyle/>
                    <a:p>
                      <a:pPr marL="0" marR="0">
                        <a:spcBef>
                          <a:spcPts val="0"/>
                        </a:spcBef>
                        <a:spcAft>
                          <a:spcPts val="0"/>
                        </a:spcAft>
                        <a:tabLst>
                          <a:tab pos="2880360" algn="ctr"/>
                          <a:tab pos="5760720" algn="r"/>
                          <a:tab pos="457200" algn="l"/>
                        </a:tabLst>
                      </a:pPr>
                      <a:r>
                        <a:rPr lang="en-GB" sz="1400" dirty="0" smtClean="0">
                          <a:effectLst/>
                          <a:latin typeface="Franklin Gothic Medium Cond" panose="020B0606030402020204" pitchFamily="34" charset="0"/>
                        </a:rPr>
                        <a:t>L3</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Times New Roman" panose="02020603050405020304" pitchFamily="18" charset="0"/>
                        </a:rPr>
                        <a:t>  3 FEB</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endParaRPr lang="en-GB" sz="1050" dirty="0">
                        <a:solidFill>
                          <a:schemeClr val="bg1">
                            <a:lumMod val="75000"/>
                          </a:schemeClr>
                        </a:solidFill>
                        <a:effectLst/>
                        <a:latin typeface="Franklin Gothic Medium Cond" panose="020B0606030402020204" pitchFamily="34" charset="0"/>
                        <a:ea typeface="Times New Roman" panose="02020603050405020304" pitchFamily="18" charset="0"/>
                      </a:endParaRPr>
                    </a:p>
                  </a:txBody>
                  <a:tcPr marL="65294" marR="65294" marT="0" marB="0">
                    <a:lnR w="12700" cap="flat" cmpd="sng" algn="ctr">
                      <a:solidFill>
                        <a:srgbClr val="FFC000"/>
                      </a:solidFill>
                      <a:prstDash val="solid"/>
                      <a:round/>
                      <a:headEnd type="none" w="med" len="med"/>
                      <a:tailEnd type="none" w="med" len="med"/>
                    </a:lnR>
                  </a:tcPr>
                </a:tc>
                <a:tc>
                  <a:txBody>
                    <a:bodyPr/>
                    <a:lstStyle/>
                    <a:p>
                      <a:pPr marL="0" marR="0" algn="ctr">
                        <a:spcBef>
                          <a:spcPts val="0"/>
                        </a:spcBef>
                        <a:spcAft>
                          <a:spcPts val="0"/>
                        </a:spcAft>
                        <a:tabLst>
                          <a:tab pos="2880360" algn="ctr"/>
                          <a:tab pos="5760720" algn="r"/>
                          <a:tab pos="457200" algn="l"/>
                        </a:tabLst>
                      </a:pP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tcPr>
                </a:tc>
                <a:tc>
                  <a:txBody>
                    <a:bodyPr/>
                    <a:lstStyle/>
                    <a:p>
                      <a:pPr marL="0" marR="0" algn="ctr">
                        <a:spcBef>
                          <a:spcPts val="0"/>
                        </a:spcBef>
                        <a:spcAft>
                          <a:spcPts val="0"/>
                        </a:spcAft>
                        <a:tabLst>
                          <a:tab pos="2880360" algn="ctr"/>
                          <a:tab pos="5760720" algn="r"/>
                          <a:tab pos="457200" algn="l"/>
                        </a:tabLst>
                      </a:pP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tcPr>
                </a:tc>
              </a:tr>
              <a:tr h="223062">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6</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65000"/>
                      </a:schemeClr>
                    </a:solidFill>
                  </a:tcPr>
                </a:tc>
                <a:tc>
                  <a:txBody>
                    <a:bodyPr/>
                    <a:lstStyle/>
                    <a:p>
                      <a:pPr marL="0" marR="0" algn="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mn-ea"/>
                        </a:rPr>
                        <a:t>S3 </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GB" sz="1400" dirty="0" smtClean="0">
                          <a:effectLst/>
                          <a:latin typeface="Franklin Gothic Medium Cond" panose="020B0606030402020204" pitchFamily="34" charset="0"/>
                        </a:rPr>
                        <a:t>  5 FEB</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solidFill>
                      <a:srgbClr val="E7F3F4"/>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endParaRPr lang="en-GB" sz="1050" dirty="0" smtClean="0">
                        <a:solidFill>
                          <a:schemeClr val="bg1">
                            <a:lumMod val="75000"/>
                          </a:schemeClr>
                        </a:solidFill>
                        <a:effectLst/>
                        <a:latin typeface="Franklin Gothic Medium Cond" panose="020B0606030402020204" pitchFamily="34" charset="0"/>
                        <a:ea typeface="Times New Roman" panose="02020603050405020304" pitchFamily="18" charset="0"/>
                      </a:endParaRPr>
                    </a:p>
                  </a:txBody>
                  <a:tcPr marL="65294" marR="65294" marT="0" marB="0">
                    <a:lnR w="12700" cap="flat" cmpd="sng" algn="ctr">
                      <a:solidFill>
                        <a:srgbClr val="FFC000"/>
                      </a:solidFill>
                      <a:prstDash val="solid"/>
                      <a:round/>
                      <a:headEnd type="none" w="med" len="med"/>
                      <a:tailEnd type="none" w="med" len="med"/>
                    </a:lnR>
                    <a:solidFill>
                      <a:srgbClr val="E7F3F4"/>
                    </a:solidFill>
                  </a:tcPr>
                </a:tc>
                <a:tc>
                  <a:txBody>
                    <a:bodyPr/>
                    <a:lstStyle/>
                    <a:p>
                      <a:pPr marL="0" marR="0" algn="ctr">
                        <a:spcBef>
                          <a:spcPts val="0"/>
                        </a:spcBef>
                        <a:spcAft>
                          <a:spcPts val="0"/>
                        </a:spcAft>
                        <a:tabLst>
                          <a:tab pos="2880360" algn="ctr"/>
                          <a:tab pos="5760720" algn="r"/>
                          <a:tab pos="457200" algn="l"/>
                        </a:tabLst>
                      </a:pPr>
                      <a:r>
                        <a:rPr lang="en-US" sz="1400" dirty="0" smtClean="0">
                          <a:solidFill>
                            <a:schemeClr val="tx1"/>
                          </a:solidFill>
                          <a:effectLst/>
                          <a:latin typeface="Franklin Gothic Medium Cond" panose="020B0606030402020204" pitchFamily="34" charset="0"/>
                          <a:ea typeface="Times New Roman" panose="02020603050405020304" pitchFamily="18" charset="0"/>
                        </a:rPr>
                        <a:t>Hand-in draft of</a:t>
                      </a:r>
                      <a:r>
                        <a:rPr lang="en-US" sz="1400" baseline="0" dirty="0" smtClean="0">
                          <a:solidFill>
                            <a:schemeClr val="tx1"/>
                          </a:solidFill>
                          <a:effectLst/>
                          <a:latin typeface="Franklin Gothic Medium Cond" panose="020B0606030402020204" pitchFamily="34" charset="0"/>
                          <a:ea typeface="Times New Roman" panose="02020603050405020304" pitchFamily="18" charset="0"/>
                        </a:rPr>
                        <a:t> Ass 1</a:t>
                      </a: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solidFill>
                      <a:srgbClr val="E7F3F4"/>
                    </a:solidFill>
                  </a:tcPr>
                </a:tc>
                <a:tc>
                  <a:txBody>
                    <a:bodyPr/>
                    <a:lstStyle/>
                    <a:p>
                      <a:pPr marL="0" marR="0" algn="ctr">
                        <a:spcBef>
                          <a:spcPts val="0"/>
                        </a:spcBef>
                        <a:spcAft>
                          <a:spcPts val="0"/>
                        </a:spcAft>
                        <a:tabLst>
                          <a:tab pos="2880360" algn="ctr"/>
                          <a:tab pos="5760720" algn="r"/>
                          <a:tab pos="457200" algn="l"/>
                        </a:tabLst>
                      </a:pP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solidFill>
                      <a:srgbClr val="E7F3F4"/>
                    </a:solidFill>
                  </a:tcPr>
                </a:tc>
              </a:tr>
              <a:tr h="223062">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6</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65000"/>
                      </a:schemeClr>
                    </a:solidFill>
                  </a:tcPr>
                </a:tc>
                <a:tc>
                  <a:txBody>
                    <a:bodyPr/>
                    <a:lstStyle/>
                    <a:p>
                      <a:pPr marL="0" marR="0" algn="l">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Times New Roman" panose="02020603050405020304" pitchFamily="18" charset="0"/>
                        </a:rPr>
                        <a:t>L4</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GB" sz="1400" dirty="0" smtClean="0">
                          <a:effectLst/>
                          <a:latin typeface="Franklin Gothic Medium Cond" panose="020B0606030402020204" pitchFamily="34" charset="0"/>
                        </a:rPr>
                        <a:t>  6 FEB</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solidFill>
                      <a:srgbClr val="F3F9FA"/>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endParaRPr lang="en-GB" sz="1050" dirty="0" smtClean="0">
                        <a:solidFill>
                          <a:schemeClr val="bg1">
                            <a:lumMod val="75000"/>
                          </a:schemeClr>
                        </a:solidFill>
                        <a:effectLst/>
                        <a:latin typeface="Franklin Gothic Medium Cond" panose="020B0606030402020204" pitchFamily="34" charset="0"/>
                        <a:ea typeface="Times New Roman" panose="02020603050405020304" pitchFamily="18" charset="0"/>
                      </a:endParaRPr>
                    </a:p>
                  </a:txBody>
                  <a:tcPr marL="65294" marR="65294" marT="0" marB="0">
                    <a:lnR w="12700" cap="flat" cmpd="sng" algn="ctr">
                      <a:solidFill>
                        <a:srgbClr val="FFC000"/>
                      </a:solidFill>
                      <a:prstDash val="solid"/>
                      <a:round/>
                      <a:headEnd type="none" w="med" len="med"/>
                      <a:tailEnd type="none" w="med" len="med"/>
                    </a:lnR>
                    <a:solidFill>
                      <a:srgbClr val="F3F9FA"/>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r>
                        <a:rPr lang="en-US" sz="1400" dirty="0" smtClean="0">
                          <a:solidFill>
                            <a:schemeClr val="tx1"/>
                          </a:solidFill>
                          <a:effectLst/>
                          <a:latin typeface="Franklin Gothic Medium Cond" panose="020B0606030402020204" pitchFamily="34" charset="0"/>
                          <a:ea typeface="Times New Roman" panose="02020603050405020304" pitchFamily="18" charset="0"/>
                        </a:rPr>
                        <a:t>(perform peer review)</a:t>
                      </a:r>
                      <a:endParaRPr lang="en-GB" sz="1400" dirty="0" smtClean="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solidFill>
                      <a:srgbClr val="F3F9FA"/>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endParaRPr lang="en-GB" sz="1400" dirty="0" smtClean="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solidFill>
                      <a:srgbClr val="F3F9FA"/>
                    </a:solidFill>
                  </a:tcPr>
                </a:tc>
              </a:tr>
              <a:tr h="223062">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7</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50000"/>
                      </a:schemeClr>
                    </a:solidFill>
                  </a:tcPr>
                </a:tc>
                <a:tc>
                  <a:txBody>
                    <a:bodyPr/>
                    <a:lstStyle/>
                    <a:p>
                      <a:pPr marL="0" marR="0">
                        <a:spcBef>
                          <a:spcPts val="0"/>
                        </a:spcBef>
                        <a:spcAft>
                          <a:spcPts val="0"/>
                        </a:spcAft>
                        <a:tabLst>
                          <a:tab pos="2880360" algn="ctr"/>
                          <a:tab pos="5760720" algn="r"/>
                          <a:tab pos="457200" algn="l"/>
                        </a:tabLst>
                      </a:pPr>
                      <a:r>
                        <a:rPr lang="en-GB" sz="1400" dirty="0" smtClean="0">
                          <a:effectLst/>
                          <a:latin typeface="Franklin Gothic Medium Cond" panose="020B0606030402020204" pitchFamily="34" charset="0"/>
                        </a:rPr>
                        <a:t>L5</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Times New Roman" panose="02020603050405020304" pitchFamily="18" charset="0"/>
                        </a:rPr>
                        <a:t>10 FEB</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endParaRPr lang="en-GB" sz="1050" b="0" dirty="0">
                        <a:solidFill>
                          <a:schemeClr val="bg1">
                            <a:lumMod val="75000"/>
                          </a:schemeClr>
                        </a:solidFill>
                        <a:effectLst/>
                        <a:latin typeface="Franklin Gothic Medium Cond" panose="020B0606030402020204" pitchFamily="34" charset="0"/>
                        <a:ea typeface="Times New Roman" panose="02020603050405020304" pitchFamily="18" charset="0"/>
                      </a:endParaRPr>
                    </a:p>
                  </a:txBody>
                  <a:tcPr marL="65294" marR="65294" marT="0" marB="0">
                    <a:lnR w="12700" cap="flat" cmpd="sng" algn="ctr">
                      <a:solidFill>
                        <a:srgbClr val="FFC000"/>
                      </a:solidFill>
                      <a:prstDash val="solid"/>
                      <a:round/>
                      <a:headEnd type="none" w="med" len="med"/>
                      <a:tailEnd type="none" w="med" len="med"/>
                    </a:ln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endParaRPr lang="en-GB" sz="1400" dirty="0" smtClean="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endParaRPr lang="en-GB" sz="1400" dirty="0" smtClean="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lnB w="12700" cap="flat" cmpd="sng" algn="ctr">
                      <a:solidFill>
                        <a:srgbClr val="C00000"/>
                      </a:solidFill>
                      <a:prstDash val="solid"/>
                      <a:round/>
                      <a:headEnd type="none" w="med" len="med"/>
                      <a:tailEnd type="none" w="med" len="med"/>
                    </a:lnB>
                  </a:tcPr>
                </a:tc>
              </a:tr>
              <a:tr h="223062">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7</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50000"/>
                      </a:schemeClr>
                    </a:solidFill>
                  </a:tcPr>
                </a:tc>
                <a:tc>
                  <a:txBody>
                    <a:bodyPr/>
                    <a:lstStyle/>
                    <a:p>
                      <a:pPr marL="0" marR="0" algn="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mn-ea"/>
                        </a:rPr>
                        <a:t>S4</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Times New Roman" panose="02020603050405020304" pitchFamily="18" charset="0"/>
                        </a:rPr>
                        <a:t>12 FEB</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lvl="0" indent="0" algn="r"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endParaRPr lang="en-GB" sz="1050" dirty="0" smtClean="0">
                        <a:solidFill>
                          <a:schemeClr val="bg1">
                            <a:lumMod val="75000"/>
                          </a:schemeClr>
                        </a:solidFill>
                        <a:effectLst/>
                        <a:latin typeface="Franklin Gothic Medium Cond" panose="020B0606030402020204" pitchFamily="34" charset="0"/>
                        <a:ea typeface="Times New Roman" panose="02020603050405020304" pitchFamily="18" charset="0"/>
                      </a:endParaRPr>
                    </a:p>
                  </a:txBody>
                  <a:tcPr marL="65294" marR="65294" marT="0" marB="0">
                    <a:lnR w="12700" cap="flat" cmpd="sng" algn="ctr">
                      <a:solidFill>
                        <a:srgbClr val="FFC000"/>
                      </a:solidFill>
                      <a:prstDash val="solid"/>
                      <a:round/>
                      <a:headEnd type="none" w="med" len="med"/>
                      <a:tailEnd type="none" w="med" len="med"/>
                    </a:ln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r>
                        <a:rPr lang="en-US" sz="1400" dirty="0" smtClean="0">
                          <a:solidFill>
                            <a:schemeClr val="tx1"/>
                          </a:solidFill>
                          <a:effectLst/>
                          <a:latin typeface="Franklin Gothic Medium Cond" panose="020B0606030402020204" pitchFamily="34" charset="0"/>
                          <a:ea typeface="Times New Roman" panose="02020603050405020304" pitchFamily="18" charset="0"/>
                        </a:rPr>
                        <a:t>11 Feb: Deadlin</a:t>
                      </a:r>
                      <a:r>
                        <a:rPr lang="en-US" sz="1400" baseline="0" dirty="0" smtClean="0">
                          <a:solidFill>
                            <a:schemeClr val="tx1"/>
                          </a:solidFill>
                          <a:effectLst/>
                          <a:latin typeface="Franklin Gothic Medium Cond" panose="020B0606030402020204" pitchFamily="34" charset="0"/>
                          <a:ea typeface="Times New Roman" panose="02020603050405020304" pitchFamily="18" charset="0"/>
                        </a:rPr>
                        <a:t>e </a:t>
                      </a:r>
                      <a:r>
                        <a:rPr lang="en-US" sz="1400" dirty="0" smtClean="0">
                          <a:solidFill>
                            <a:schemeClr val="tx1"/>
                          </a:solidFill>
                          <a:effectLst/>
                          <a:latin typeface="Franklin Gothic Medium Cond" panose="020B0606030402020204" pitchFamily="34" charset="0"/>
                          <a:ea typeface="Times New Roman" panose="02020603050405020304" pitchFamily="18" charset="0"/>
                        </a:rPr>
                        <a:t>peer review</a:t>
                      </a:r>
                      <a:r>
                        <a:rPr lang="en-US" sz="1400" baseline="0" dirty="0" smtClean="0">
                          <a:solidFill>
                            <a:schemeClr val="tx1"/>
                          </a:solidFill>
                          <a:effectLst/>
                          <a:latin typeface="Franklin Gothic Medium Cond" panose="020B0606030402020204" pitchFamily="34" charset="0"/>
                          <a:ea typeface="Times New Roman" panose="02020603050405020304" pitchFamily="18" charset="0"/>
                        </a:rPr>
                        <a:t>  Ass 1</a:t>
                      </a:r>
                      <a:endParaRPr lang="en-GB" sz="1400" dirty="0" smtClean="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lnR w="12700" cap="flat" cmpd="sng" algn="ctr">
                      <a:solidFill>
                        <a:srgbClr val="C00000"/>
                      </a:solidFill>
                      <a:prstDash val="solid"/>
                      <a:round/>
                      <a:headEnd type="none" w="med" len="med"/>
                      <a:tailEnd type="none" w="med" len="med"/>
                    </a:ln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r>
                        <a:rPr lang="en-US" sz="1400" dirty="0" smtClean="0">
                          <a:solidFill>
                            <a:schemeClr val="tx1"/>
                          </a:solidFill>
                          <a:effectLst/>
                          <a:latin typeface="Franklin Gothic Medium Cond" panose="020B0606030402020204" pitchFamily="34" charset="0"/>
                          <a:ea typeface="Times New Roman" panose="02020603050405020304" pitchFamily="18" charset="0"/>
                        </a:rPr>
                        <a:t>Start Assignment 2</a:t>
                      </a:r>
                      <a:endParaRPr lang="en-GB" sz="1400" smtClean="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tcPr>
                </a:tc>
              </a:tr>
              <a:tr h="223062">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7</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50000"/>
                      </a:schemeClr>
                    </a:solidFill>
                  </a:tcPr>
                </a:tc>
                <a:tc>
                  <a:txBody>
                    <a:bodyPr/>
                    <a:lstStyle/>
                    <a:p>
                      <a:pPr marL="0" marR="0" algn="l">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mn-ea"/>
                        </a:rPr>
                        <a:t>L6</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Times New Roman" panose="02020603050405020304" pitchFamily="18" charset="0"/>
                        </a:rPr>
                        <a:t>13 FEB</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l">
                        <a:spcBef>
                          <a:spcPts val="0"/>
                        </a:spcBef>
                        <a:spcAft>
                          <a:spcPts val="0"/>
                        </a:spcAft>
                        <a:tabLst>
                          <a:tab pos="2880360" algn="ctr"/>
                          <a:tab pos="5760720" algn="r"/>
                          <a:tab pos="457200" algn="l"/>
                        </a:tabLst>
                      </a:pPr>
                      <a:endParaRPr lang="en-GB" sz="1050" dirty="0">
                        <a:solidFill>
                          <a:schemeClr val="bg1">
                            <a:lumMod val="75000"/>
                          </a:schemeClr>
                        </a:solidFill>
                        <a:effectLst/>
                        <a:latin typeface="Franklin Gothic Medium Cond" panose="020B0606030402020204" pitchFamily="34" charset="0"/>
                        <a:ea typeface="Times New Roman" panose="02020603050405020304" pitchFamily="18" charset="0"/>
                      </a:endParaRPr>
                    </a:p>
                  </a:txBody>
                  <a:tcPr marL="65294" marR="65294" marT="0" marB="0">
                    <a:lnR w="12700" cap="flat" cmpd="sng" algn="ctr">
                      <a:solidFill>
                        <a:srgbClr val="FFC000"/>
                      </a:solidFill>
                      <a:prstDash val="solid"/>
                      <a:round/>
                      <a:headEnd type="none" w="med" len="med"/>
                      <a:tailEnd type="none" w="med" len="med"/>
                    </a:lnR>
                  </a:tcPr>
                </a:tc>
                <a:tc>
                  <a:txBody>
                    <a:bodyPr/>
                    <a:lstStyle/>
                    <a:p>
                      <a:pPr marL="0" marR="0" algn="ctr">
                        <a:spcBef>
                          <a:spcPts val="0"/>
                        </a:spcBef>
                        <a:spcAft>
                          <a:spcPts val="0"/>
                        </a:spcAft>
                        <a:tabLst>
                          <a:tab pos="2880360" algn="ctr"/>
                          <a:tab pos="5760720" algn="r"/>
                          <a:tab pos="457200" algn="l"/>
                        </a:tabLst>
                      </a:pP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lnR w="12700" cap="flat" cmpd="sng" algn="ctr">
                      <a:solidFill>
                        <a:srgbClr val="C00000"/>
                      </a:solidFill>
                      <a:prstDash val="solid"/>
                      <a:round/>
                      <a:headEnd type="none" w="med" len="med"/>
                      <a:tailEnd type="none" w="med" len="med"/>
                    </a:lnR>
                  </a:tcPr>
                </a:tc>
                <a:tc>
                  <a:txBody>
                    <a:bodyPr/>
                    <a:lstStyle/>
                    <a:p>
                      <a:pPr marL="0" marR="0" algn="ctr">
                        <a:spcBef>
                          <a:spcPts val="0"/>
                        </a:spcBef>
                        <a:spcAft>
                          <a:spcPts val="0"/>
                        </a:spcAft>
                        <a:tabLst>
                          <a:tab pos="2880360" algn="ctr"/>
                          <a:tab pos="5760720" algn="r"/>
                          <a:tab pos="457200" algn="l"/>
                        </a:tabLst>
                      </a:pP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tcPr>
                </a:tc>
              </a:tr>
              <a:tr h="223062">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8</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65000"/>
                      </a:schemeClr>
                    </a:solidFill>
                  </a:tcPr>
                </a:tc>
                <a:tc>
                  <a:txBody>
                    <a:bodyPr/>
                    <a:lstStyle/>
                    <a:p>
                      <a:r>
                        <a:rPr lang="en-US" sz="1400" dirty="0" smtClean="0">
                          <a:latin typeface="Franklin Gothic Medium Cond" panose="020B0606030402020204" pitchFamily="34" charset="0"/>
                        </a:rPr>
                        <a:t>L7</a:t>
                      </a:r>
                      <a:endParaRPr lang="en-GB" sz="1400" dirty="0">
                        <a:latin typeface="Franklin Gothic Medium Cond" panose="020B0606030402020204" pitchFamily="34" charset="0"/>
                      </a:endParaRPr>
                    </a:p>
                  </a:txBody>
                  <a:tcPr marL="65294" marR="65294" marT="0" marB="0"/>
                </a:tc>
                <a:tc>
                  <a:txBody>
                    <a:bodyPr/>
                    <a:lstStyle/>
                    <a:p>
                      <a:pPr marL="0" marR="0" lvl="0" indent="0" algn="ctr"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r>
                        <a:rPr lang="en-US" sz="1400" dirty="0" smtClean="0">
                          <a:latin typeface="Franklin Gothic Medium Cond" panose="020B0606030402020204" pitchFamily="34" charset="0"/>
                        </a:rPr>
                        <a:t>17 FEB</a:t>
                      </a:r>
                      <a:endParaRPr lang="en-GB" sz="1400" dirty="0">
                        <a:latin typeface="Franklin Gothic Medium Cond" panose="020B0606030402020204" pitchFamily="34" charset="0"/>
                      </a:endParaRPr>
                    </a:p>
                  </a:txBody>
                  <a:tcPr marL="65294" marR="65294"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tab pos="2880360" algn="ctr"/>
                          <a:tab pos="5760720" algn="r"/>
                        </a:tabLst>
                        <a:defRPr/>
                      </a:pPr>
                      <a:endParaRPr lang="en-GB" sz="1050" dirty="0" smtClean="0">
                        <a:solidFill>
                          <a:schemeClr val="bg1">
                            <a:lumMod val="75000"/>
                          </a:schemeClr>
                        </a:solidFill>
                        <a:effectLst/>
                        <a:latin typeface="Franklin Gothic Medium Cond" panose="020B0606030402020204" pitchFamily="34" charset="0"/>
                        <a:ea typeface="Times New Roman" panose="02020603050405020304" pitchFamily="18" charset="0"/>
                      </a:endParaRPr>
                    </a:p>
                  </a:txBody>
                  <a:tcPr marL="65294" marR="65294" marT="0" marB="0">
                    <a:lnR w="12700" cap="flat" cmpd="sng" algn="ctr">
                      <a:solidFill>
                        <a:srgbClr val="FFC000"/>
                      </a:solidFill>
                      <a:prstDash val="solid"/>
                      <a:round/>
                      <a:headEnd type="none" w="med" len="med"/>
                      <a:tailEnd type="none" w="med" len="med"/>
                    </a:lnR>
                  </a:tcPr>
                </a:tc>
                <a:tc>
                  <a:txBody>
                    <a:bodyPr/>
                    <a:lstStyle/>
                    <a:p>
                      <a:pPr marL="0" marR="0" algn="ctr">
                        <a:spcBef>
                          <a:spcPts val="0"/>
                        </a:spcBef>
                        <a:spcAft>
                          <a:spcPts val="0"/>
                        </a:spcAft>
                        <a:tabLst>
                          <a:tab pos="2880360" algn="ctr"/>
                          <a:tab pos="5760720" algn="r"/>
                          <a:tab pos="457200" algn="l"/>
                        </a:tabLst>
                      </a:pP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lnR w="12700" cap="flat" cmpd="sng" algn="ctr">
                      <a:solidFill>
                        <a:srgbClr val="C00000"/>
                      </a:solidFill>
                      <a:prstDash val="solid"/>
                      <a:round/>
                      <a:headEnd type="none" w="med" len="med"/>
                      <a:tailEnd type="none" w="med" len="med"/>
                    </a:lnR>
                  </a:tcPr>
                </a:tc>
                <a:tc>
                  <a:txBody>
                    <a:bodyPr/>
                    <a:lstStyle/>
                    <a:p>
                      <a:pPr marL="0" marR="0" algn="ctr">
                        <a:spcBef>
                          <a:spcPts val="0"/>
                        </a:spcBef>
                        <a:spcAft>
                          <a:spcPts val="0"/>
                        </a:spcAft>
                        <a:tabLst>
                          <a:tab pos="2880360" algn="ctr"/>
                          <a:tab pos="5760720" algn="r"/>
                          <a:tab pos="457200" algn="l"/>
                        </a:tabLst>
                      </a:pP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tcPr>
                </a:tc>
              </a:tr>
              <a:tr h="223062">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8</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65000"/>
                      </a:schemeClr>
                    </a:solidFill>
                  </a:tcPr>
                </a:tc>
                <a:tc>
                  <a:txBody>
                    <a:bodyPr/>
                    <a:lstStyle/>
                    <a:p>
                      <a:pPr marL="0" marR="0" algn="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mn-ea"/>
                        </a:rPr>
                        <a:t>S5</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Times New Roman" panose="02020603050405020304" pitchFamily="18" charset="0"/>
                        </a:rPr>
                        <a:t>19 FEB</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lvl="0" indent="0" algn="r" defTabSz="457200" rtl="0" eaLnBrk="1" fontAlgn="auto" latinLnBrk="0" hangingPunct="1">
                        <a:lnSpc>
                          <a:spcPct val="100000"/>
                        </a:lnSpc>
                        <a:spcBef>
                          <a:spcPts val="0"/>
                        </a:spcBef>
                        <a:spcAft>
                          <a:spcPts val="0"/>
                        </a:spcAft>
                        <a:buClrTx/>
                        <a:buSzTx/>
                        <a:buFontTx/>
                        <a:buNone/>
                        <a:tabLst>
                          <a:tab pos="2880360" algn="ctr"/>
                          <a:tab pos="5760720" algn="r"/>
                        </a:tabLst>
                        <a:defRPr/>
                      </a:pPr>
                      <a:endParaRPr lang="en-GB" sz="1050" dirty="0" smtClean="0">
                        <a:solidFill>
                          <a:schemeClr val="bg1">
                            <a:lumMod val="75000"/>
                          </a:schemeClr>
                        </a:solidFill>
                        <a:effectLst/>
                        <a:latin typeface="Franklin Gothic Medium Cond" panose="020B0606030402020204" pitchFamily="34" charset="0"/>
                        <a:ea typeface="Times New Roman" panose="02020603050405020304" pitchFamily="18" charset="0"/>
                      </a:endParaRPr>
                    </a:p>
                  </a:txBody>
                  <a:tcPr marL="65294" marR="65294" marT="0" marB="0">
                    <a:lnR w="12700" cap="flat" cmpd="sng" algn="ctr">
                      <a:solidFill>
                        <a:srgbClr val="FFC000"/>
                      </a:solidFill>
                      <a:prstDash val="solid"/>
                      <a:round/>
                      <a:headEnd type="none" w="med" len="med"/>
                      <a:tailEnd type="none" w="med" len="med"/>
                    </a:lnR>
                  </a:tcPr>
                </a:tc>
                <a:tc>
                  <a:txBody>
                    <a:bodyPr/>
                    <a:lstStyle/>
                    <a:p>
                      <a:pPr marL="0" marR="0" algn="ctr">
                        <a:spcBef>
                          <a:spcPts val="0"/>
                        </a:spcBef>
                        <a:spcAft>
                          <a:spcPts val="0"/>
                        </a:spcAft>
                        <a:tabLst>
                          <a:tab pos="2880360" algn="ctr"/>
                          <a:tab pos="5760720" algn="r"/>
                          <a:tab pos="457200" algn="l"/>
                        </a:tabLst>
                      </a:pPr>
                      <a:r>
                        <a:rPr lang="en-US" sz="1400" dirty="0" smtClean="0">
                          <a:solidFill>
                            <a:schemeClr val="tx1"/>
                          </a:solidFill>
                          <a:effectLst/>
                          <a:latin typeface="Franklin Gothic Medium Cond" panose="020B0606030402020204" pitchFamily="34" charset="0"/>
                          <a:ea typeface="Times New Roman" panose="02020603050405020304" pitchFamily="18" charset="0"/>
                        </a:rPr>
                        <a:t>Work &amp; TA feedback</a:t>
                      </a: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lnR w="12700" cap="flat" cmpd="sng" algn="ctr">
                      <a:solidFill>
                        <a:srgbClr val="C00000"/>
                      </a:solidFill>
                      <a:prstDash val="solid"/>
                      <a:round/>
                      <a:headEnd type="none" w="med" len="med"/>
                      <a:tailEnd type="none" w="med" len="med"/>
                    </a:lnR>
                  </a:tcPr>
                </a:tc>
                <a:tc>
                  <a:txBody>
                    <a:bodyPr/>
                    <a:lstStyle/>
                    <a:p>
                      <a:pPr marL="0" marR="0" algn="ctr">
                        <a:spcBef>
                          <a:spcPts val="0"/>
                        </a:spcBef>
                        <a:spcAft>
                          <a:spcPts val="0"/>
                        </a:spcAft>
                        <a:tabLst>
                          <a:tab pos="2880360" algn="ctr"/>
                          <a:tab pos="5760720" algn="r"/>
                          <a:tab pos="457200" algn="l"/>
                        </a:tabLst>
                      </a:pPr>
                      <a:r>
                        <a:rPr lang="en-US" sz="1400" dirty="0" smtClean="0">
                          <a:solidFill>
                            <a:schemeClr val="tx1"/>
                          </a:solidFill>
                          <a:effectLst/>
                          <a:latin typeface="Franklin Gothic Medium Cond" panose="020B0606030402020204" pitchFamily="34" charset="0"/>
                          <a:ea typeface="Times New Roman" panose="02020603050405020304" pitchFamily="18" charset="0"/>
                        </a:rPr>
                        <a:t>Work &amp; TA feedback</a:t>
                      </a: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tcPr>
                </a:tc>
              </a:tr>
              <a:tr h="223062">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8</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65000"/>
                      </a:schemeClr>
                    </a:solidFill>
                  </a:tcPr>
                </a:tc>
                <a:tc>
                  <a:txBody>
                    <a:bodyPr/>
                    <a:lstStyle/>
                    <a:p>
                      <a:pPr marL="0" marR="0" algn="l">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mn-ea"/>
                        </a:rPr>
                        <a:t>L8</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Times New Roman" panose="02020603050405020304" pitchFamily="18" charset="0"/>
                        </a:rPr>
                        <a:t>20 FEB</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l">
                        <a:spcBef>
                          <a:spcPts val="0"/>
                        </a:spcBef>
                        <a:spcAft>
                          <a:spcPts val="0"/>
                        </a:spcAft>
                        <a:tabLst>
                          <a:tab pos="2880360" algn="ctr"/>
                          <a:tab pos="5760720" algn="r"/>
                          <a:tab pos="457200" algn="l"/>
                        </a:tabLst>
                      </a:pPr>
                      <a:endParaRPr lang="en-GB" sz="1050" dirty="0">
                        <a:solidFill>
                          <a:schemeClr val="bg1">
                            <a:lumMod val="75000"/>
                          </a:schemeClr>
                        </a:solidFill>
                        <a:effectLst/>
                        <a:latin typeface="Franklin Gothic Medium Cond" panose="020B0606030402020204" pitchFamily="34" charset="0"/>
                        <a:ea typeface="Times New Roman" panose="02020603050405020304" pitchFamily="18" charset="0"/>
                      </a:endParaRPr>
                    </a:p>
                  </a:txBody>
                  <a:tcPr marL="65294" marR="65294" marT="0" marB="0">
                    <a:lnR w="12700" cap="flat" cmpd="sng" algn="ctr">
                      <a:solidFill>
                        <a:srgbClr val="FFC000"/>
                      </a:solidFill>
                      <a:prstDash val="solid"/>
                      <a:round/>
                      <a:headEnd type="none" w="med" len="med"/>
                      <a:tailEnd type="none" w="med" len="med"/>
                    </a:lnR>
                  </a:tcPr>
                </a:tc>
                <a:tc>
                  <a:txBody>
                    <a:bodyPr/>
                    <a:lstStyle/>
                    <a:p>
                      <a:pPr marL="0" marR="0" algn="ctr">
                        <a:spcBef>
                          <a:spcPts val="0"/>
                        </a:spcBef>
                        <a:spcAft>
                          <a:spcPts val="0"/>
                        </a:spcAft>
                        <a:tabLst>
                          <a:tab pos="2880360" algn="ctr"/>
                          <a:tab pos="5760720" algn="r"/>
                          <a:tab pos="457200" algn="l"/>
                        </a:tabLst>
                      </a:pP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lnR w="12700" cap="flat" cmpd="sng" algn="ctr">
                      <a:solidFill>
                        <a:srgbClr val="C00000"/>
                      </a:solidFill>
                      <a:prstDash val="solid"/>
                      <a:round/>
                      <a:headEnd type="none" w="med" len="med"/>
                      <a:tailEnd type="none" w="med" len="med"/>
                    </a:lnR>
                  </a:tcPr>
                </a:tc>
                <a:tc>
                  <a:txBody>
                    <a:bodyPr/>
                    <a:lstStyle/>
                    <a:p>
                      <a:pPr marL="0" marR="0" algn="ctr">
                        <a:spcBef>
                          <a:spcPts val="0"/>
                        </a:spcBef>
                        <a:spcAft>
                          <a:spcPts val="0"/>
                        </a:spcAft>
                        <a:tabLst>
                          <a:tab pos="2880360" algn="ctr"/>
                          <a:tab pos="5760720" algn="r"/>
                          <a:tab pos="457200" algn="l"/>
                        </a:tabLst>
                      </a:pP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tcPr>
                </a:tc>
              </a:tr>
              <a:tr h="223062">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8</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65000"/>
                      </a:schemeClr>
                    </a:solidFill>
                  </a:tcPr>
                </a:tc>
                <a:tc>
                  <a:txBody>
                    <a:bodyPr/>
                    <a:lstStyle/>
                    <a:p>
                      <a:pPr marL="0" marR="0" algn="l">
                        <a:spcBef>
                          <a:spcPts val="0"/>
                        </a:spcBef>
                        <a:spcAft>
                          <a:spcPts val="0"/>
                        </a:spcAft>
                        <a:tabLst>
                          <a:tab pos="2880360" algn="ctr"/>
                          <a:tab pos="5760720" algn="r"/>
                          <a:tab pos="457200" algn="l"/>
                        </a:tabLst>
                      </a:pP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Times New Roman" panose="02020603050405020304" pitchFamily="18" charset="0"/>
                        </a:rPr>
                        <a:t>21</a:t>
                      </a:r>
                      <a:r>
                        <a:rPr lang="en-US" sz="1400" baseline="0" dirty="0" smtClean="0">
                          <a:effectLst/>
                          <a:latin typeface="Franklin Gothic Medium Cond" panose="020B0606030402020204" pitchFamily="34" charset="0"/>
                          <a:ea typeface="Times New Roman" panose="02020603050405020304" pitchFamily="18" charset="0"/>
                        </a:rPr>
                        <a:t> FEB</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l">
                        <a:spcBef>
                          <a:spcPts val="0"/>
                        </a:spcBef>
                        <a:spcAft>
                          <a:spcPts val="0"/>
                        </a:spcAft>
                        <a:tabLst>
                          <a:tab pos="2880360" algn="ctr"/>
                          <a:tab pos="5760720" algn="r"/>
                          <a:tab pos="457200" algn="l"/>
                        </a:tabLst>
                      </a:pPr>
                      <a:endParaRPr lang="en-GB" sz="1050" dirty="0">
                        <a:solidFill>
                          <a:schemeClr val="bg1">
                            <a:lumMod val="75000"/>
                          </a:schemeClr>
                        </a:solidFill>
                        <a:effectLst/>
                        <a:latin typeface="Franklin Gothic Medium Cond" panose="020B0606030402020204" pitchFamily="34" charset="0"/>
                        <a:ea typeface="Times New Roman" panose="02020603050405020304" pitchFamily="18" charset="0"/>
                      </a:endParaRPr>
                    </a:p>
                  </a:txBody>
                  <a:tcPr marL="65294" marR="65294" marT="0" marB="0">
                    <a:lnR w="12700" cap="flat" cmpd="sng" algn="ctr">
                      <a:solidFill>
                        <a:srgbClr val="FFC000"/>
                      </a:solidFill>
                      <a:prstDash val="solid"/>
                      <a:round/>
                      <a:headEnd type="none" w="med" len="med"/>
                      <a:tailEnd type="none" w="med" len="med"/>
                    </a:lnR>
                  </a:tcPr>
                </a:tc>
                <a:tc>
                  <a:txBody>
                    <a:bodyPr/>
                    <a:lstStyle/>
                    <a:p>
                      <a:pPr marL="0" marR="0" algn="ctr">
                        <a:spcBef>
                          <a:spcPts val="0"/>
                        </a:spcBef>
                        <a:spcAft>
                          <a:spcPts val="0"/>
                        </a:spcAft>
                        <a:tabLst>
                          <a:tab pos="2880360" algn="ctr"/>
                          <a:tab pos="5760720" algn="r"/>
                          <a:tab pos="457200" algn="l"/>
                        </a:tabLst>
                      </a:pP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lnR w="12700" cap="flat" cmpd="sng" algn="ctr">
                      <a:solidFill>
                        <a:srgbClr val="C00000"/>
                      </a:solidFill>
                      <a:prstDash val="solid"/>
                      <a:round/>
                      <a:headEnd type="none" w="med" len="med"/>
                      <a:tailEnd type="none" w="med" len="med"/>
                    </a:lnR>
                  </a:tcPr>
                </a:tc>
                <a:tc>
                  <a:txBody>
                    <a:bodyPr/>
                    <a:lstStyle/>
                    <a:p>
                      <a:pPr marL="0" marR="0" algn="ctr">
                        <a:spcBef>
                          <a:spcPts val="0"/>
                        </a:spcBef>
                        <a:spcAft>
                          <a:spcPts val="0"/>
                        </a:spcAft>
                        <a:tabLst>
                          <a:tab pos="2880360" algn="ctr"/>
                          <a:tab pos="5760720" algn="r"/>
                          <a:tab pos="457200" algn="l"/>
                        </a:tabLst>
                      </a:pPr>
                      <a:r>
                        <a:rPr lang="en-US" sz="1400" dirty="0" smtClean="0">
                          <a:solidFill>
                            <a:schemeClr val="tx1"/>
                          </a:solidFill>
                          <a:effectLst/>
                          <a:latin typeface="Franklin Gothic Medium Cond" panose="020B0606030402020204" pitchFamily="34" charset="0"/>
                          <a:ea typeface="Times New Roman" panose="02020603050405020304" pitchFamily="18" charset="0"/>
                        </a:rPr>
                        <a:t>Hand-in Ass</a:t>
                      </a:r>
                      <a:r>
                        <a:rPr lang="en-US" sz="1400" baseline="0" dirty="0" smtClean="0">
                          <a:solidFill>
                            <a:schemeClr val="tx1"/>
                          </a:solidFill>
                          <a:effectLst/>
                          <a:latin typeface="Franklin Gothic Medium Cond" panose="020B0606030402020204" pitchFamily="34" charset="0"/>
                          <a:ea typeface="Times New Roman" panose="02020603050405020304" pitchFamily="18" charset="0"/>
                        </a:rPr>
                        <a:t> 2</a:t>
                      </a: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tcPr>
                </a:tc>
              </a:tr>
              <a:tr h="223062">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9</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50000"/>
                      </a:schemeClr>
                    </a:solidFill>
                  </a:tcPr>
                </a:tc>
                <a:tc>
                  <a:txBody>
                    <a:bodyPr/>
                    <a:lstStyle/>
                    <a:p>
                      <a:pPr marL="0" marR="0">
                        <a:spcBef>
                          <a:spcPts val="0"/>
                        </a:spcBef>
                        <a:spcAft>
                          <a:spcPts val="0"/>
                        </a:spcAft>
                        <a:tabLst>
                          <a:tab pos="2880360" algn="ctr"/>
                          <a:tab pos="5760720" algn="r"/>
                          <a:tab pos="457200" algn="l"/>
                        </a:tabLst>
                      </a:pPr>
                      <a:r>
                        <a:rPr lang="en-GB" sz="1400" dirty="0" smtClean="0">
                          <a:effectLst/>
                          <a:latin typeface="Franklin Gothic Medium Cond" panose="020B0606030402020204" pitchFamily="34" charset="0"/>
                        </a:rPr>
                        <a:t>L9</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Times New Roman" panose="02020603050405020304" pitchFamily="18" charset="0"/>
                        </a:rPr>
                        <a:t>24 FEB</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endParaRPr lang="en-GB" sz="1050" dirty="0">
                        <a:solidFill>
                          <a:schemeClr val="bg1">
                            <a:lumMod val="75000"/>
                          </a:schemeClr>
                        </a:solidFill>
                        <a:latin typeface="Franklin Gothic Medium Cond" panose="020B0606030402020204" pitchFamily="34" charset="0"/>
                      </a:endParaRPr>
                    </a:p>
                  </a:txBody>
                  <a:tcPr marL="65294" marR="65294" marT="0" marB="0">
                    <a:lnR w="12700" cap="flat" cmpd="sng" algn="ctr">
                      <a:solidFill>
                        <a:srgbClr val="FFC000"/>
                      </a:solidFill>
                      <a:prstDash val="solid"/>
                      <a:round/>
                      <a:headEnd type="none" w="med" len="med"/>
                      <a:tailEnd type="none" w="med" len="med"/>
                    </a:lnR>
                  </a:tcPr>
                </a:tc>
                <a:tc>
                  <a:txBody>
                    <a:bodyPr/>
                    <a:lstStyle/>
                    <a:p>
                      <a:pPr algn="ctr"/>
                      <a:endParaRPr lang="en-GB" dirty="0">
                        <a:solidFill>
                          <a:schemeClr val="tx1"/>
                        </a:solidFill>
                      </a:endParaRPr>
                    </a:p>
                  </a:txBody>
                  <a:tcPr marL="65294" marR="65294" marT="0" marB="0">
                    <a:lnL w="12700" cap="flat" cmpd="sng" algn="ctr">
                      <a:solidFill>
                        <a:srgbClr val="FFC000"/>
                      </a:solidFill>
                      <a:prstDash val="solid"/>
                      <a:round/>
                      <a:headEnd type="none" w="med" len="med"/>
                      <a:tailEnd type="none" w="med" len="med"/>
                    </a:lnL>
                    <a:lnR w="12700" cap="flat" cmpd="sng" algn="ctr">
                      <a:solidFill>
                        <a:srgbClr val="C00000"/>
                      </a:solidFill>
                      <a:prstDash val="solid"/>
                      <a:round/>
                      <a:headEnd type="none" w="med" len="med"/>
                      <a:tailEnd type="none" w="med" len="med"/>
                    </a:lnR>
                  </a:tcPr>
                </a:tc>
                <a:tc>
                  <a:txBody>
                    <a:bodyPr/>
                    <a:lstStyle/>
                    <a:p>
                      <a:pPr algn="ctr"/>
                      <a:endParaRPr lang="en-GB" sz="1400" dirty="0">
                        <a:solidFill>
                          <a:schemeClr val="tx1"/>
                        </a:solidFill>
                        <a:latin typeface="Franklin Gothic Medium Cond" panose="020B0606030402020204" pitchFamily="34" charset="0"/>
                        <a:ea typeface="Yu Gothic UI Semibold" panose="020B0700000000000000" pitchFamily="34" charset="-128"/>
                      </a:endParaRPr>
                    </a:p>
                  </a:txBody>
                  <a:tcPr marL="65294" marR="65294" marT="0" marB="0">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tcPr>
                </a:tc>
              </a:tr>
              <a:tr h="223062">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9</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50000"/>
                      </a:schemeClr>
                    </a:solidFill>
                  </a:tcPr>
                </a:tc>
                <a:tc>
                  <a:txBody>
                    <a:bodyPr/>
                    <a:lstStyle/>
                    <a:p>
                      <a:pPr marL="0" marR="0" algn="r">
                        <a:spcBef>
                          <a:spcPts val="0"/>
                        </a:spcBef>
                        <a:spcAft>
                          <a:spcPts val="0"/>
                        </a:spcAft>
                        <a:tabLst>
                          <a:tab pos="2880360" algn="ctr"/>
                          <a:tab pos="5760720" algn="r"/>
                          <a:tab pos="457200" algn="l"/>
                        </a:tabLst>
                      </a:pPr>
                      <a:r>
                        <a:rPr lang="en-GB" sz="1400" dirty="0">
                          <a:effectLst/>
                          <a:latin typeface="Franklin Gothic Medium Cond" panose="020B0606030402020204" pitchFamily="34" charset="0"/>
                        </a:rPr>
                        <a:t>S6</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Times New Roman" panose="02020603050405020304" pitchFamily="18" charset="0"/>
                        </a:rPr>
                        <a:t>26 FEB</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r">
                        <a:spcBef>
                          <a:spcPts val="0"/>
                        </a:spcBef>
                        <a:spcAft>
                          <a:spcPts val="0"/>
                        </a:spcAft>
                        <a:tabLst>
                          <a:tab pos="2880360" algn="ctr"/>
                          <a:tab pos="5760720" algn="r"/>
                          <a:tab pos="457200" algn="l"/>
                        </a:tabLst>
                      </a:pPr>
                      <a:endParaRPr lang="en-GB" sz="1050" dirty="0">
                        <a:solidFill>
                          <a:schemeClr val="bg1">
                            <a:lumMod val="75000"/>
                          </a:schemeClr>
                        </a:solidFill>
                        <a:effectLst/>
                        <a:latin typeface="Franklin Gothic Medium Cond" panose="020B0606030402020204" pitchFamily="34" charset="0"/>
                        <a:ea typeface="Times New Roman" panose="02020603050405020304" pitchFamily="18" charset="0"/>
                      </a:endParaRPr>
                    </a:p>
                  </a:txBody>
                  <a:tcPr marL="65294" marR="65294" marT="0" marB="0">
                    <a:lnR w="12700" cap="flat" cmpd="sng" algn="ctr">
                      <a:solidFill>
                        <a:srgbClr val="FFC000"/>
                      </a:solidFill>
                      <a:prstDash val="solid"/>
                      <a:round/>
                      <a:headEnd type="none" w="med" len="med"/>
                      <a:tailEnd type="none" w="med" len="med"/>
                    </a:lnR>
                  </a:tcPr>
                </a:tc>
                <a:tc>
                  <a:txBody>
                    <a:bodyPr/>
                    <a:lstStyle/>
                    <a:p>
                      <a:pPr marL="0" marR="0" algn="ctr">
                        <a:spcBef>
                          <a:spcPts val="0"/>
                        </a:spcBef>
                        <a:spcAft>
                          <a:spcPts val="0"/>
                        </a:spcAft>
                        <a:tabLst>
                          <a:tab pos="2880360" algn="ctr"/>
                          <a:tab pos="5760720" algn="r"/>
                          <a:tab pos="457200" algn="l"/>
                        </a:tabLst>
                      </a:pPr>
                      <a:r>
                        <a:rPr lang="en-US" sz="1400" dirty="0" smtClean="0">
                          <a:solidFill>
                            <a:schemeClr val="tx1"/>
                          </a:solidFill>
                          <a:effectLst/>
                          <a:latin typeface="Franklin Gothic Medium Cond" panose="020B0606030402020204" pitchFamily="34" charset="0"/>
                          <a:ea typeface="Times New Roman" panose="02020603050405020304" pitchFamily="18" charset="0"/>
                        </a:rPr>
                        <a:t>Work &amp; TA feedback</a:t>
                      </a: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lnR w="12700" cap="flat" cmpd="sng" algn="ctr">
                      <a:solidFill>
                        <a:srgbClr val="C00000"/>
                      </a:solidFill>
                      <a:prstDash val="solid"/>
                      <a:round/>
                      <a:headEnd type="none" w="med" len="med"/>
                      <a:tailEnd type="none" w="med" len="med"/>
                    </a:ln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tab pos="2880360" algn="ctr"/>
                          <a:tab pos="5760720" algn="r"/>
                          <a:tab pos="457200" algn="l"/>
                        </a:tabLst>
                        <a:defRPr/>
                      </a:pPr>
                      <a:r>
                        <a:rPr lang="en-US" sz="1400" dirty="0" smtClean="0">
                          <a:solidFill>
                            <a:schemeClr val="tx1"/>
                          </a:solidFill>
                          <a:latin typeface="Franklin Gothic Medium Cond" panose="020B0606030402020204" pitchFamily="34" charset="0"/>
                          <a:ea typeface="Yu Gothic UI Semibold" panose="020B0700000000000000" pitchFamily="34" charset="-128"/>
                        </a:rPr>
                        <a:t>Deadline </a:t>
                      </a:r>
                      <a:br>
                        <a:rPr lang="en-US" sz="1400" dirty="0" smtClean="0">
                          <a:solidFill>
                            <a:schemeClr val="tx1"/>
                          </a:solidFill>
                          <a:latin typeface="Franklin Gothic Medium Cond" panose="020B0606030402020204" pitchFamily="34" charset="0"/>
                          <a:ea typeface="Yu Gothic UI Semibold" panose="020B0700000000000000" pitchFamily="34" charset="-128"/>
                        </a:rPr>
                      </a:br>
                      <a:r>
                        <a:rPr lang="en-US" sz="1400" dirty="0" smtClean="0">
                          <a:solidFill>
                            <a:schemeClr val="tx1"/>
                          </a:solidFill>
                          <a:latin typeface="Franklin Gothic Medium Cond" panose="020B0606030402020204" pitchFamily="34" charset="0"/>
                          <a:ea typeface="Yu Gothic UI Semibold" panose="020B0700000000000000" pitchFamily="34" charset="-128"/>
                        </a:rPr>
                        <a:t>peer</a:t>
                      </a:r>
                      <a:r>
                        <a:rPr lang="en-US" sz="1400" baseline="0" dirty="0" smtClean="0">
                          <a:solidFill>
                            <a:schemeClr val="tx1"/>
                          </a:solidFill>
                          <a:latin typeface="Franklin Gothic Medium Cond" panose="020B0606030402020204" pitchFamily="34" charset="0"/>
                          <a:ea typeface="Yu Gothic UI Semibold" panose="020B0700000000000000" pitchFamily="34" charset="-128"/>
                        </a:rPr>
                        <a:t> review Ass 2</a:t>
                      </a:r>
                      <a:endParaRPr lang="en-GB" sz="1400" dirty="0" smtClean="0">
                        <a:solidFill>
                          <a:schemeClr val="tx1"/>
                        </a:solidFill>
                        <a:latin typeface="Franklin Gothic Medium Cond" panose="020B0606030402020204" pitchFamily="34" charset="0"/>
                        <a:ea typeface="Yu Gothic UI Semibold" panose="020B0700000000000000" pitchFamily="34" charset="-128"/>
                      </a:endParaRPr>
                    </a:p>
                  </a:txBody>
                  <a:tcPr marL="65294" marR="65294" marT="0" marB="0">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tcPr>
                </a:tc>
              </a:tr>
              <a:tr h="223062">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9</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50000"/>
                      </a:schemeClr>
                    </a:solidFill>
                  </a:tcPr>
                </a:tc>
                <a:tc>
                  <a:txBody>
                    <a:bodyPr/>
                    <a:lstStyle/>
                    <a:p>
                      <a:pPr marL="0" marR="0">
                        <a:spcBef>
                          <a:spcPts val="0"/>
                        </a:spcBef>
                        <a:spcAft>
                          <a:spcPts val="0"/>
                        </a:spcAft>
                        <a:tabLst>
                          <a:tab pos="2880360" algn="ctr"/>
                          <a:tab pos="5760720" algn="r"/>
                          <a:tab pos="457200" algn="l"/>
                        </a:tabLst>
                      </a:pPr>
                      <a:r>
                        <a:rPr lang="en-GB" sz="1400" dirty="0" smtClean="0">
                          <a:effectLst/>
                          <a:latin typeface="Franklin Gothic Medium Cond" panose="020B0606030402020204" pitchFamily="34" charset="0"/>
                        </a:rPr>
                        <a:t>L10</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Times New Roman" panose="02020603050405020304" pitchFamily="18" charset="0"/>
                        </a:rPr>
                        <a:t>27 FEB</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endParaRPr lang="en-GB" sz="1050" dirty="0">
                        <a:solidFill>
                          <a:schemeClr val="bg1">
                            <a:lumMod val="75000"/>
                          </a:schemeClr>
                        </a:solidFill>
                        <a:effectLst/>
                        <a:latin typeface="Franklin Gothic Medium Cond" panose="020B0606030402020204" pitchFamily="34" charset="0"/>
                        <a:ea typeface="Times New Roman" panose="02020603050405020304" pitchFamily="18" charset="0"/>
                      </a:endParaRPr>
                    </a:p>
                  </a:txBody>
                  <a:tcPr marL="65294" marR="65294" marT="0" marB="0">
                    <a:lnR w="12700" cap="flat" cmpd="sng" algn="ctr">
                      <a:solidFill>
                        <a:srgbClr val="FFC000"/>
                      </a:solidFill>
                      <a:prstDash val="solid"/>
                      <a:round/>
                      <a:headEnd type="none" w="med" len="med"/>
                      <a:tailEnd type="none" w="med" len="med"/>
                    </a:lnR>
                  </a:tcPr>
                </a:tc>
                <a:tc>
                  <a:txBody>
                    <a:bodyPr/>
                    <a:lstStyle/>
                    <a:p>
                      <a:pPr marL="0" marR="0" algn="ctr">
                        <a:spcBef>
                          <a:spcPts val="0"/>
                        </a:spcBef>
                        <a:spcAft>
                          <a:spcPts val="0"/>
                        </a:spcAft>
                        <a:tabLst>
                          <a:tab pos="2880360" algn="ctr"/>
                          <a:tab pos="5760720" algn="r"/>
                          <a:tab pos="457200" algn="l"/>
                        </a:tabLst>
                      </a:pP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lnR w="12700" cap="flat" cmpd="sng" algn="ctr">
                      <a:solidFill>
                        <a:srgbClr val="C00000"/>
                      </a:solidFill>
                      <a:prstDash val="solid"/>
                      <a:round/>
                      <a:headEnd type="none" w="med" len="med"/>
                      <a:tailEnd type="none" w="med" len="med"/>
                    </a:lnR>
                  </a:tcPr>
                </a:tc>
                <a:tc>
                  <a:txBody>
                    <a:bodyPr/>
                    <a:lstStyle/>
                    <a:p>
                      <a:pPr marL="0" marR="0" algn="ctr">
                        <a:spcBef>
                          <a:spcPts val="0"/>
                        </a:spcBef>
                        <a:spcAft>
                          <a:spcPts val="0"/>
                        </a:spcAft>
                        <a:tabLst>
                          <a:tab pos="2880360" algn="ctr"/>
                          <a:tab pos="5760720" algn="r"/>
                          <a:tab pos="457200" algn="l"/>
                        </a:tabLst>
                      </a:pP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tcPr>
                </a:tc>
              </a:tr>
              <a:tr h="223062">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10</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65000"/>
                      </a:schemeClr>
                    </a:solidFill>
                  </a:tcPr>
                </a:tc>
                <a:tc>
                  <a:txBody>
                    <a:bodyPr/>
                    <a:lstStyle/>
                    <a:p>
                      <a:pPr marL="0" marR="0">
                        <a:spcBef>
                          <a:spcPts val="0"/>
                        </a:spcBef>
                        <a:spcAft>
                          <a:spcPts val="0"/>
                        </a:spcAft>
                        <a:tabLst>
                          <a:tab pos="2880360" algn="ctr"/>
                          <a:tab pos="5760720" algn="r"/>
                          <a:tab pos="457200" algn="l"/>
                        </a:tabLst>
                      </a:pPr>
                      <a:r>
                        <a:rPr lang="en-GB" sz="1400" dirty="0" smtClean="0">
                          <a:effectLst/>
                          <a:latin typeface="Franklin Gothic Medium Cond" panose="020B0606030402020204" pitchFamily="34" charset="0"/>
                        </a:rPr>
                        <a:t>L11</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Times New Roman" panose="02020603050405020304" pitchFamily="18" charset="0"/>
                        </a:rPr>
                        <a:t>2 MAR</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endParaRPr lang="en-GB" sz="1050" dirty="0" smtClean="0">
                        <a:solidFill>
                          <a:schemeClr val="bg1">
                            <a:lumMod val="75000"/>
                          </a:schemeClr>
                        </a:solidFill>
                        <a:effectLst/>
                        <a:latin typeface="Franklin Gothic Medium Cond" panose="020B0606030402020204" pitchFamily="34" charset="0"/>
                        <a:ea typeface="Times New Roman" panose="02020603050405020304" pitchFamily="18" charset="0"/>
                      </a:endParaRPr>
                    </a:p>
                  </a:txBody>
                  <a:tcPr marL="65294" marR="65294" marT="0" marB="0">
                    <a:lnR w="12700" cap="flat" cmpd="sng" algn="ctr">
                      <a:solidFill>
                        <a:srgbClr val="FFC000"/>
                      </a:solidFill>
                      <a:prstDash val="solid"/>
                      <a:round/>
                      <a:headEnd type="none" w="med" len="med"/>
                      <a:tailEnd type="none" w="med" len="med"/>
                    </a:ln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lnR w="12700" cap="flat" cmpd="sng" algn="ctr">
                      <a:solidFill>
                        <a:srgbClr val="C00000"/>
                      </a:solidFill>
                      <a:prstDash val="solid"/>
                      <a:round/>
                      <a:headEnd type="none" w="med" len="med"/>
                      <a:tailEnd type="none" w="med" len="med"/>
                    </a:ln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r>
                        <a:rPr lang="en-US" sz="1400" dirty="0" smtClean="0">
                          <a:solidFill>
                            <a:schemeClr val="tx1"/>
                          </a:solidFill>
                          <a:effectLst/>
                          <a:latin typeface="Franklin Gothic Medium Cond" panose="020B0606030402020204" pitchFamily="34" charset="0"/>
                          <a:ea typeface="Times New Roman" panose="02020603050405020304" pitchFamily="18" charset="0"/>
                        </a:rPr>
                        <a:t>Deadline Ass 2</a:t>
                      </a: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tcPr>
                </a:tc>
              </a:tr>
              <a:tr h="223062">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10</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65000"/>
                      </a:schemeClr>
                    </a:solidFill>
                  </a:tcPr>
                </a:tc>
                <a:tc>
                  <a:txBody>
                    <a:bodyPr/>
                    <a:lstStyle/>
                    <a:p>
                      <a:pPr marL="0" marR="0" algn="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mn-ea"/>
                        </a:rPr>
                        <a:t>S7</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Times New Roman" panose="02020603050405020304" pitchFamily="18" charset="0"/>
                        </a:rPr>
                        <a:t>4 MAR</a:t>
                      </a:r>
                      <a:endParaRPr lang="en-GB" sz="1400" dirty="0">
                        <a:effectLst/>
                        <a:latin typeface="Franklin Gothic Medium Cond" panose="020B0606030402020204" pitchFamily="34" charset="0"/>
                        <a:ea typeface="Times New Roman" panose="02020603050405020304" pitchFamily="18" charset="0"/>
                      </a:endParaRPr>
                    </a:p>
                  </a:txBody>
                  <a:tcPr marL="65294" marR="65294" marT="0" marB="0"/>
                </a:tc>
                <a:tc>
                  <a:txBody>
                    <a:bodyPr/>
                    <a:lstStyle/>
                    <a:p>
                      <a:pPr marL="0" marR="0" lvl="0" indent="0" algn="r" defTabSz="457200" rtl="0" eaLnBrk="1" fontAlgn="auto" latinLnBrk="0" hangingPunct="1">
                        <a:lnSpc>
                          <a:spcPct val="100000"/>
                        </a:lnSpc>
                        <a:spcBef>
                          <a:spcPts val="0"/>
                        </a:spcBef>
                        <a:spcAft>
                          <a:spcPts val="0"/>
                        </a:spcAft>
                        <a:buClrTx/>
                        <a:buSzTx/>
                        <a:buFontTx/>
                        <a:buNone/>
                        <a:tabLst>
                          <a:tab pos="2880360" algn="ctr"/>
                          <a:tab pos="5760720" algn="r"/>
                          <a:tab pos="457200" algn="l"/>
                        </a:tabLst>
                        <a:defRPr/>
                      </a:pPr>
                      <a:endParaRPr lang="en-GB" sz="1050" dirty="0" smtClean="0">
                        <a:solidFill>
                          <a:schemeClr val="bg1">
                            <a:lumMod val="75000"/>
                          </a:schemeClr>
                        </a:solidFill>
                        <a:effectLst/>
                        <a:latin typeface="Franklin Gothic Medium Cond" panose="020B0606030402020204" pitchFamily="34" charset="0"/>
                        <a:ea typeface="Times New Roman" panose="02020603050405020304" pitchFamily="18" charset="0"/>
                      </a:endParaRPr>
                    </a:p>
                  </a:txBody>
                  <a:tcPr marL="65294" marR="65294" marT="0" marB="0">
                    <a:lnR w="12700" cap="flat" cmpd="sng" algn="ctr">
                      <a:solidFill>
                        <a:srgbClr val="FFC000"/>
                      </a:solidFill>
                      <a:prstDash val="solid"/>
                      <a:round/>
                      <a:headEnd type="none" w="med" len="med"/>
                      <a:tailEnd type="none" w="med" len="med"/>
                    </a:lnR>
                  </a:tcPr>
                </a:tc>
                <a:tc>
                  <a:txBody>
                    <a:bodyPr/>
                    <a:lstStyle/>
                    <a:p>
                      <a:pPr marL="0" marR="0" algn="ctr">
                        <a:spcBef>
                          <a:spcPts val="0"/>
                        </a:spcBef>
                        <a:spcAft>
                          <a:spcPts val="0"/>
                        </a:spcAft>
                        <a:tabLst>
                          <a:tab pos="2880360" algn="ctr"/>
                          <a:tab pos="5760720" algn="r"/>
                          <a:tab pos="457200" algn="l"/>
                        </a:tabLst>
                      </a:pPr>
                      <a:r>
                        <a:rPr lang="en-US" sz="1400" dirty="0" smtClean="0">
                          <a:solidFill>
                            <a:schemeClr val="tx1"/>
                          </a:solidFill>
                          <a:effectLst/>
                          <a:latin typeface="Franklin Gothic Medium Cond" panose="020B0606030402020204" pitchFamily="34" charset="0"/>
                          <a:ea typeface="Times New Roman" panose="02020603050405020304" pitchFamily="18" charset="0"/>
                        </a:rPr>
                        <a:t>Deadline Ass</a:t>
                      </a:r>
                      <a:r>
                        <a:rPr lang="en-US" sz="1400" baseline="0" dirty="0" smtClean="0">
                          <a:solidFill>
                            <a:schemeClr val="tx1"/>
                          </a:solidFill>
                          <a:effectLst/>
                          <a:latin typeface="Franklin Gothic Medium Cond" panose="020B0606030402020204" pitchFamily="34" charset="0"/>
                          <a:ea typeface="Times New Roman" panose="02020603050405020304" pitchFamily="18" charset="0"/>
                        </a:rPr>
                        <a:t> 1</a:t>
                      </a: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tcPr>
                </a:tc>
                <a:tc>
                  <a:txBody>
                    <a:bodyPr/>
                    <a:lstStyle/>
                    <a:p>
                      <a:pPr marL="0" marR="0" algn="ctr">
                        <a:spcBef>
                          <a:spcPts val="0"/>
                        </a:spcBef>
                        <a:spcAft>
                          <a:spcPts val="0"/>
                        </a:spcAft>
                        <a:tabLst>
                          <a:tab pos="2880360" algn="ctr"/>
                          <a:tab pos="5760720" algn="r"/>
                          <a:tab pos="457200" algn="l"/>
                        </a:tabLst>
                      </a:pPr>
                      <a:endParaRPr lang="en-GB" sz="1400" dirty="0">
                        <a:solidFill>
                          <a:schemeClr val="tx1"/>
                        </a:solidFill>
                        <a:effectLst/>
                        <a:latin typeface="Franklin Gothic Medium Cond" panose="020B0606030402020204" pitchFamily="34" charset="0"/>
                        <a:ea typeface="Times New Roman" panose="02020603050405020304" pitchFamily="18" charset="0"/>
                      </a:endParaRPr>
                    </a:p>
                  </a:txBody>
                  <a:tcPr marL="65294" marR="65294" marT="0" marB="0">
                    <a:lnL w="12700" cap="flat" cmpd="sng" algn="ctr">
                      <a:solidFill>
                        <a:srgbClr val="FFC000"/>
                      </a:solidFill>
                      <a:prstDash val="solid"/>
                      <a:round/>
                      <a:headEnd type="none" w="med" len="med"/>
                      <a:tailEnd type="none" w="med" len="med"/>
                    </a:lnL>
                    <a:lnT w="12700" cap="flat" cmpd="sng" algn="ctr">
                      <a:solidFill>
                        <a:srgbClr val="C00000"/>
                      </a:solidFill>
                      <a:prstDash val="solid"/>
                      <a:round/>
                      <a:headEnd type="none" w="med" len="med"/>
                      <a:tailEnd type="none" w="med" len="med"/>
                    </a:lnT>
                  </a:tcPr>
                </a:tc>
              </a:tr>
              <a:tr h="223062">
                <a:tc>
                  <a:txBody>
                    <a:bodyPr/>
                    <a:lstStyle/>
                    <a:p>
                      <a:pPr marL="0" marR="0" algn="ctr">
                        <a:spcBef>
                          <a:spcPts val="0"/>
                        </a:spcBef>
                        <a:spcAft>
                          <a:spcPts val="0"/>
                        </a:spcAft>
                        <a:tabLst>
                          <a:tab pos="2880360" algn="ctr"/>
                          <a:tab pos="5760720" algn="r"/>
                          <a:tab pos="457200" algn="l"/>
                        </a:tabLst>
                      </a:pPr>
                      <a:r>
                        <a:rPr lang="en-US" sz="1400" dirty="0" smtClean="0">
                          <a:effectLst/>
                          <a:latin typeface="Franklin Gothic Medium Cond" panose="020B0606030402020204" pitchFamily="34" charset="0"/>
                          <a:ea typeface="Verdana" panose="020B0604030504040204" pitchFamily="34" charset="0"/>
                        </a:rPr>
                        <a:t>10</a:t>
                      </a:r>
                      <a:endParaRPr lang="en-GB" sz="1400" dirty="0">
                        <a:effectLst/>
                        <a:latin typeface="Franklin Gothic Medium Cond" panose="020B0606030402020204" pitchFamily="34" charset="0"/>
                        <a:ea typeface="Verdana" panose="020B0604030504040204" pitchFamily="34" charset="0"/>
                      </a:endParaRPr>
                    </a:p>
                  </a:txBody>
                  <a:tcPr marL="65294" marR="65294" marT="0" marB="0" anchor="ctr">
                    <a:solidFill>
                      <a:schemeClr val="bg1">
                        <a:lumMod val="65000"/>
                      </a:schemeClr>
                    </a:solidFill>
                  </a:tcPr>
                </a:tc>
                <a:tc>
                  <a:txBody>
                    <a:bodyPr/>
                    <a:lstStyle/>
                    <a:p>
                      <a:r>
                        <a:rPr lang="en-US" sz="1400" dirty="0" smtClean="0">
                          <a:latin typeface="Franklin Gothic Medium Cond" panose="020B0606030402020204" pitchFamily="34" charset="0"/>
                        </a:rPr>
                        <a:t>L12</a:t>
                      </a:r>
                      <a:endParaRPr lang="en-GB" sz="1400" dirty="0">
                        <a:latin typeface="Franklin Gothic Medium Cond" panose="020B0606030402020204" pitchFamily="34" charset="0"/>
                      </a:endParaRPr>
                    </a:p>
                  </a:txBody>
                  <a:tcPr marL="65294" marR="65294" marT="0" marB="0"/>
                </a:tc>
                <a:tc>
                  <a:txBody>
                    <a:bodyPr/>
                    <a:lstStyle/>
                    <a:p>
                      <a:pPr algn="ctr"/>
                      <a:r>
                        <a:rPr lang="en-US" sz="1400" dirty="0" smtClean="0">
                          <a:latin typeface="Franklin Gothic Medium Cond" panose="020B0606030402020204" pitchFamily="34" charset="0"/>
                        </a:rPr>
                        <a:t>5 MAR</a:t>
                      </a:r>
                      <a:endParaRPr lang="en-GB" sz="1400" dirty="0">
                        <a:latin typeface="Franklin Gothic Medium Cond" panose="020B0606030402020204" pitchFamily="34" charset="0"/>
                      </a:endParaRPr>
                    </a:p>
                  </a:txBody>
                  <a:tcPr marL="65294" marR="65294" marT="0" marB="0"/>
                </a:tc>
                <a:tc>
                  <a:txBody>
                    <a:bodyPr/>
                    <a:lstStyle/>
                    <a:p>
                      <a:endParaRPr lang="en-GB" sz="1050" dirty="0">
                        <a:solidFill>
                          <a:schemeClr val="bg1">
                            <a:lumMod val="75000"/>
                          </a:schemeClr>
                        </a:solidFill>
                        <a:latin typeface="Franklin Gothic Medium Cond" panose="020B0606030402020204" pitchFamily="34" charset="0"/>
                      </a:endParaRPr>
                    </a:p>
                  </a:txBody>
                  <a:tcPr marL="65294" marR="65294" marT="0" marB="0">
                    <a:lnR w="12700" cap="flat" cmpd="sng" algn="ctr">
                      <a:solidFill>
                        <a:srgbClr val="FFC000"/>
                      </a:solidFill>
                      <a:prstDash val="solid"/>
                      <a:round/>
                      <a:headEnd type="none" w="med" len="med"/>
                      <a:tailEnd type="none" w="med" len="med"/>
                    </a:lnR>
                  </a:tcPr>
                </a:tc>
                <a:tc>
                  <a:txBody>
                    <a:bodyPr/>
                    <a:lstStyle/>
                    <a:p>
                      <a:pPr algn="ctr"/>
                      <a:endParaRPr lang="en-GB" sz="1400" dirty="0">
                        <a:solidFill>
                          <a:schemeClr val="tx1"/>
                        </a:solidFill>
                        <a:latin typeface="Franklin Gothic Medium Cond" panose="020B0606030402020204" pitchFamily="34" charset="0"/>
                      </a:endParaRPr>
                    </a:p>
                  </a:txBody>
                  <a:tcPr marL="65294" marR="65294" marT="0" marB="0">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B w="12700" cap="flat" cmpd="sng" algn="ctr">
                      <a:solidFill>
                        <a:srgbClr val="FFC000"/>
                      </a:solidFill>
                      <a:prstDash val="solid"/>
                      <a:round/>
                      <a:headEnd type="none" w="med" len="med"/>
                      <a:tailEnd type="none" w="med" len="med"/>
                    </a:lnB>
                  </a:tcPr>
                </a:tc>
                <a:tc>
                  <a:txBody>
                    <a:bodyPr/>
                    <a:lstStyle/>
                    <a:p>
                      <a:pPr algn="ctr"/>
                      <a:endParaRPr lang="en-GB" sz="1400" dirty="0">
                        <a:solidFill>
                          <a:schemeClr val="tx1"/>
                        </a:solidFill>
                        <a:latin typeface="Franklin Gothic Medium Cond" panose="020B0606030402020204" pitchFamily="34" charset="0"/>
                      </a:endParaRPr>
                    </a:p>
                  </a:txBody>
                  <a:tcPr marL="65294" marR="65294" marT="0" marB="0">
                    <a:lnL w="12700" cap="flat" cmpd="sng" algn="ctr">
                      <a:solidFill>
                        <a:srgbClr val="FFC000"/>
                      </a:solidFill>
                      <a:prstDash val="solid"/>
                      <a:round/>
                      <a:headEnd type="none" w="med" len="med"/>
                      <a:tailEnd type="none" w="med" len="med"/>
                    </a:lnL>
                  </a:tcPr>
                </a:tc>
              </a:tr>
            </a:tbl>
          </a:graphicData>
        </a:graphic>
      </p:graphicFrame>
      <p:sp>
        <p:nvSpPr>
          <p:cNvPr id="4" name="Notched Right Arrow 3"/>
          <p:cNvSpPr/>
          <p:nvPr/>
        </p:nvSpPr>
        <p:spPr>
          <a:xfrm flipH="1">
            <a:off x="8421331" y="5117690"/>
            <a:ext cx="737419" cy="619433"/>
          </a:xfrm>
          <a:prstGeom prst="notch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758279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0" y="607331"/>
            <a:ext cx="9144000" cy="762000"/>
          </a:xfrm>
        </p:spPr>
        <p:txBody>
          <a:bodyPr/>
          <a:lstStyle/>
          <a:p>
            <a:pPr eaLnBrk="1" hangingPunct="1"/>
            <a:r>
              <a:rPr lang="en-US" altLang="sv-SE" sz="3600" b="1" dirty="0" smtClean="0"/>
              <a:t>RBD Application Heuristics</a:t>
            </a:r>
            <a:endParaRPr lang="en-GB" altLang="sv-SE" sz="3600" b="1" dirty="0" smtClean="0"/>
          </a:p>
        </p:txBody>
      </p:sp>
      <p:sp>
        <p:nvSpPr>
          <p:cNvPr id="123907" name="Rectangle 3"/>
          <p:cNvSpPr>
            <a:spLocks noGrp="1" noChangeArrowheads="1"/>
          </p:cNvSpPr>
          <p:nvPr>
            <p:ph idx="1"/>
          </p:nvPr>
        </p:nvSpPr>
        <p:spPr>
          <a:xfrm>
            <a:off x="107950" y="1752600"/>
            <a:ext cx="9036050" cy="4724400"/>
          </a:xfrm>
        </p:spPr>
        <p:txBody>
          <a:bodyPr/>
          <a:lstStyle/>
          <a:p>
            <a:pPr eaLnBrk="1" hangingPunct="1"/>
            <a:r>
              <a:rPr lang="en-US" altLang="sv-SE" sz="2800" dirty="0" smtClean="0"/>
              <a:t>Not all systems can be reduced to series/parallel graphs. Hence, you may need to simplify the design.</a:t>
            </a:r>
          </a:p>
          <a:p>
            <a:pPr eaLnBrk="1" hangingPunct="1">
              <a:buFontTx/>
              <a:buNone/>
            </a:pPr>
            <a:r>
              <a:rPr lang="en-US" altLang="sv-SE" sz="2800" dirty="0" smtClean="0"/>
              <a:t>	For instance by</a:t>
            </a:r>
          </a:p>
          <a:p>
            <a:pPr lvl="1" eaLnBrk="1" hangingPunct="1"/>
            <a:r>
              <a:rPr lang="en-US" altLang="sv-SE" sz="2400" dirty="0" smtClean="0"/>
              <a:t>consider only the critical paths through the system</a:t>
            </a:r>
          </a:p>
          <a:p>
            <a:pPr eaLnBrk="1" hangingPunct="1">
              <a:buFontTx/>
              <a:buNone/>
            </a:pPr>
            <a:endParaRPr lang="en-US" altLang="sv-SE" sz="2800" dirty="0" smtClean="0"/>
          </a:p>
          <a:p>
            <a:pPr eaLnBrk="1" hangingPunct="1"/>
            <a:r>
              <a:rPr lang="en-US" altLang="sv-SE" sz="2800" dirty="0" smtClean="0"/>
              <a:t>Consider fragment of time spent per component</a:t>
            </a:r>
          </a:p>
          <a:p>
            <a:pPr eaLnBrk="1" hangingPunct="1"/>
            <a:endParaRPr lang="en-US" altLang="sv-SE" sz="2800" dirty="0" smtClean="0"/>
          </a:p>
          <a:p>
            <a:pPr eaLnBrk="1" hangingPunct="1"/>
            <a:r>
              <a:rPr lang="en-US" altLang="sv-SE" sz="2800" dirty="0" smtClean="0"/>
              <a:t>There are tools available that help you compute </a:t>
            </a:r>
          </a:p>
          <a:p>
            <a:pPr eaLnBrk="1" hangingPunct="1">
              <a:buFontTx/>
              <a:buNone/>
            </a:pPr>
            <a:r>
              <a:rPr lang="en-US" altLang="sv-SE" sz="2800" dirty="0" smtClean="0"/>
              <a:t>	reliability of RBD’s</a:t>
            </a:r>
            <a:endParaRPr lang="en-GB" altLang="sv-SE" sz="2800" dirty="0" smtClean="0"/>
          </a:p>
        </p:txBody>
      </p:sp>
      <p:sp>
        <p:nvSpPr>
          <p:cNvPr id="123908" name="Slide Number Placeholder 5"/>
          <p:cNvSpPr>
            <a:spLocks noGrp="1"/>
          </p:cNvSpPr>
          <p:nvPr>
            <p:ph type="sldNum" sz="quarter" idx="4294967295"/>
          </p:nvPr>
        </p:nvSpPr>
        <p:spPr bwMode="auto">
          <a:xfrm>
            <a:off x="6915150" y="6400800"/>
            <a:ext cx="1905000"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fld id="{416F281D-25E4-4134-9463-279E22E8A86A}" type="slidenum">
              <a:rPr lang="en-GB" altLang="sv-SE" sz="1000">
                <a:latin typeface="Times New Roman" panose="02020603050405020304" pitchFamily="18" charset="0"/>
              </a:rPr>
              <a:pPr eaLnBrk="1" hangingPunct="1">
                <a:lnSpc>
                  <a:spcPct val="90000"/>
                </a:lnSpc>
                <a:spcBef>
                  <a:spcPct val="0"/>
                </a:spcBef>
                <a:buSzTx/>
                <a:buFontTx/>
                <a:buNone/>
              </a:pPr>
              <a:t>30</a:t>
            </a:fld>
            <a:endParaRPr lang="en-GB" altLang="sv-SE" sz="1000">
              <a:latin typeface="Times New Roman" panose="02020603050405020304" pitchFamily="18" charset="0"/>
            </a:endParaRPr>
          </a:p>
        </p:txBody>
      </p:sp>
    </p:spTree>
    <p:extLst>
      <p:ext uri="{BB962C8B-B14F-4D97-AF65-F5344CB8AC3E}">
        <p14:creationId xmlns:p14="http://schemas.microsoft.com/office/powerpoint/2010/main" val="35386570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6978" name="Title 1"/>
          <p:cNvSpPr>
            <a:spLocks noGrp="1"/>
          </p:cNvSpPr>
          <p:nvPr>
            <p:ph type="title"/>
          </p:nvPr>
        </p:nvSpPr>
        <p:spPr>
          <a:xfrm>
            <a:off x="0" y="549275"/>
            <a:ext cx="9144000" cy="762000"/>
          </a:xfrm>
        </p:spPr>
        <p:txBody>
          <a:bodyPr/>
          <a:lstStyle/>
          <a:p>
            <a:r>
              <a:rPr lang="en-US" altLang="en-US" smtClean="0"/>
              <a:t>Anti-pattern: Single Point of Failure</a:t>
            </a:r>
            <a:endParaRPr lang="sv-SE" altLang="en-US" smtClean="0"/>
          </a:p>
        </p:txBody>
      </p:sp>
      <p:pic>
        <p:nvPicPr>
          <p:cNvPr id="12697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5589588"/>
            <a:ext cx="471487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rotWithShape="1">
          <a:blip r:embed="rId3"/>
          <a:srcRect l="51111"/>
          <a:stretch/>
        </p:blipFill>
        <p:spPr>
          <a:xfrm>
            <a:off x="4859338" y="1700213"/>
            <a:ext cx="2736850" cy="3176587"/>
          </a:xfrm>
          <a:prstGeom prst="rect">
            <a:avLst/>
          </a:prstGeom>
          <a:effectLst>
            <a:outerShdw blurRad="63500" sx="102000" sy="102000" algn="ctr" rotWithShape="0">
              <a:prstClr val="black">
                <a:alpha val="40000"/>
              </a:prstClr>
            </a:outerShdw>
          </a:effectLst>
        </p:spPr>
      </p:pic>
      <p:sp>
        <p:nvSpPr>
          <p:cNvPr id="126981" name="Rectangle 3"/>
          <p:cNvSpPr>
            <a:spLocks noChangeArrowheads="1"/>
          </p:cNvSpPr>
          <p:nvPr/>
        </p:nvSpPr>
        <p:spPr bwMode="auto">
          <a:xfrm>
            <a:off x="2154238" y="3284538"/>
            <a:ext cx="1274762" cy="406400"/>
          </a:xfrm>
          <a:prstGeom prst="rect">
            <a:avLst/>
          </a:prstGeom>
          <a:solidFill>
            <a:srgbClr val="E9E9FF"/>
          </a:solidFill>
          <a:ln w="9525">
            <a:solidFill>
              <a:schemeClr val="tx1"/>
            </a:solidFill>
            <a:miter lim="800000"/>
            <a:headEnd/>
            <a:tailEnd/>
          </a:ln>
          <a:effectLst>
            <a:outerShdw dist="35921" dir="2700000" algn="ctr" rotWithShape="0">
              <a:schemeClr val="bg2"/>
            </a:outerShdw>
          </a:effectLst>
        </p:spPr>
        <p:txBody>
          <a:bodyPr wrap="none" anchor="ctr">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spcBef>
                <a:spcPct val="0"/>
              </a:spcBef>
              <a:buSzTx/>
              <a:buFontTx/>
              <a:buNone/>
            </a:pPr>
            <a:r>
              <a:rPr lang="en-US" altLang="sv-SE" sz="2000">
                <a:latin typeface="Lucida Sans Unicode" panose="020B0602030504020204" pitchFamily="34" charset="0"/>
                <a:cs typeface="Times New Roman" panose="02020603050405020304" pitchFamily="18" charset="0"/>
              </a:rPr>
              <a:t>  Server  </a:t>
            </a:r>
            <a:endParaRPr lang="en-GB" altLang="sv-SE" sz="2000">
              <a:latin typeface="Lucida Sans Unicode" panose="020B0602030504020204" pitchFamily="34" charset="0"/>
              <a:cs typeface="Times New Roman" panose="02020603050405020304" pitchFamily="18" charset="0"/>
            </a:endParaRPr>
          </a:p>
        </p:txBody>
      </p:sp>
      <p:sp>
        <p:nvSpPr>
          <p:cNvPr id="126982" name="Rectangle 4"/>
          <p:cNvSpPr>
            <a:spLocks noChangeArrowheads="1"/>
          </p:cNvSpPr>
          <p:nvPr/>
        </p:nvSpPr>
        <p:spPr bwMode="auto">
          <a:xfrm>
            <a:off x="2122488" y="3959225"/>
            <a:ext cx="1330325" cy="406400"/>
          </a:xfrm>
          <a:prstGeom prst="rect">
            <a:avLst/>
          </a:prstGeom>
          <a:solidFill>
            <a:srgbClr val="E9E9FF"/>
          </a:solidFill>
          <a:ln w="9525">
            <a:solidFill>
              <a:schemeClr val="tx1"/>
            </a:solidFill>
            <a:miter lim="800000"/>
            <a:headEnd/>
            <a:tailEnd/>
          </a:ln>
          <a:effectLst>
            <a:outerShdw dist="35921" dir="2700000" algn="ctr" rotWithShape="0">
              <a:schemeClr val="bg2"/>
            </a:outerShdw>
          </a:effectLst>
        </p:spPr>
        <p:txBody>
          <a:bodyPr wrap="none" anchor="ctr">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spcBef>
                <a:spcPct val="0"/>
              </a:spcBef>
              <a:buSzTx/>
              <a:buFontTx/>
              <a:buNone/>
            </a:pPr>
            <a:r>
              <a:rPr lang="en-US" altLang="sv-SE" sz="2000">
                <a:latin typeface="Lucida Sans Unicode" panose="020B0602030504020204" pitchFamily="34" charset="0"/>
                <a:cs typeface="Times New Roman" panose="02020603050405020304" pitchFamily="18" charset="0"/>
              </a:rPr>
              <a:t>Database</a:t>
            </a:r>
            <a:endParaRPr lang="en-GB" altLang="sv-SE" sz="2000">
              <a:latin typeface="Lucida Sans Unicode" panose="020B0602030504020204" pitchFamily="34" charset="0"/>
              <a:cs typeface="Times New Roman" panose="02020603050405020304" pitchFamily="18" charset="0"/>
            </a:endParaRPr>
          </a:p>
        </p:txBody>
      </p:sp>
      <p:sp>
        <p:nvSpPr>
          <p:cNvPr id="126983" name="Rectangle 5"/>
          <p:cNvSpPr>
            <a:spLocks noChangeArrowheads="1"/>
          </p:cNvSpPr>
          <p:nvPr/>
        </p:nvSpPr>
        <p:spPr bwMode="auto">
          <a:xfrm>
            <a:off x="2012950" y="2349500"/>
            <a:ext cx="1233488" cy="406400"/>
          </a:xfrm>
          <a:prstGeom prst="rect">
            <a:avLst/>
          </a:prstGeom>
          <a:solidFill>
            <a:srgbClr val="E9E9FF"/>
          </a:solidFill>
          <a:ln w="9525">
            <a:solidFill>
              <a:schemeClr val="tx1"/>
            </a:solidFill>
            <a:miter lim="800000"/>
            <a:headEnd/>
            <a:tailEnd/>
          </a:ln>
          <a:effectLst>
            <a:outerShdw dist="35921" dir="2700000" algn="ctr" rotWithShape="0">
              <a:schemeClr val="bg2"/>
            </a:outerShdw>
          </a:effectLst>
        </p:spPr>
        <p:txBody>
          <a:bodyPr wrap="none" anchor="ctr">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spcBef>
                <a:spcPct val="0"/>
              </a:spcBef>
              <a:buSzTx/>
              <a:buFontTx/>
              <a:buNone/>
            </a:pPr>
            <a:r>
              <a:rPr lang="en-US" altLang="sv-SE" sz="2000">
                <a:latin typeface="Lucida Sans Unicode" panose="020B0602030504020204" pitchFamily="34" charset="0"/>
                <a:cs typeface="Times New Roman" panose="02020603050405020304" pitchFamily="18" charset="0"/>
              </a:rPr>
              <a:t>  Client  </a:t>
            </a:r>
            <a:endParaRPr lang="en-GB" altLang="sv-SE" sz="2000">
              <a:latin typeface="Lucida Sans Unicode" panose="020B0602030504020204" pitchFamily="34" charset="0"/>
              <a:cs typeface="Times New Roman" panose="02020603050405020304" pitchFamily="18" charset="0"/>
            </a:endParaRPr>
          </a:p>
        </p:txBody>
      </p:sp>
      <p:cxnSp>
        <p:nvCxnSpPr>
          <p:cNvPr id="126984" name="AutoShape 6"/>
          <p:cNvCxnSpPr>
            <a:cxnSpLocks noChangeShapeType="1"/>
            <a:stCxn id="126981" idx="2"/>
            <a:endCxn id="126982" idx="0"/>
          </p:cNvCxnSpPr>
          <p:nvPr/>
        </p:nvCxnSpPr>
        <p:spPr bwMode="auto">
          <a:xfrm rot="5400000">
            <a:off x="2655888" y="3822700"/>
            <a:ext cx="268287" cy="4763"/>
          </a:xfrm>
          <a:prstGeom prst="bentConnector3">
            <a:avLst>
              <a:gd name="adj1" fmla="val 49704"/>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6985" name="AutoShape 7"/>
          <p:cNvCxnSpPr>
            <a:cxnSpLocks noChangeShapeType="1"/>
            <a:endCxn id="126981" idx="0"/>
          </p:cNvCxnSpPr>
          <p:nvPr/>
        </p:nvCxnSpPr>
        <p:spPr bwMode="auto">
          <a:xfrm>
            <a:off x="2787650" y="2755900"/>
            <a:ext cx="3175" cy="528638"/>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6986" name="Rectangle 5"/>
          <p:cNvSpPr>
            <a:spLocks noChangeArrowheads="1"/>
          </p:cNvSpPr>
          <p:nvPr/>
        </p:nvSpPr>
        <p:spPr bwMode="auto">
          <a:xfrm>
            <a:off x="2130425" y="2420938"/>
            <a:ext cx="1233488" cy="406400"/>
          </a:xfrm>
          <a:prstGeom prst="rect">
            <a:avLst/>
          </a:prstGeom>
          <a:solidFill>
            <a:srgbClr val="E9E9FF"/>
          </a:solidFill>
          <a:ln w="9525">
            <a:solidFill>
              <a:schemeClr val="tx1"/>
            </a:solidFill>
            <a:miter lim="800000"/>
            <a:headEnd/>
            <a:tailEnd/>
          </a:ln>
          <a:effectLst>
            <a:outerShdw dist="35921" dir="2700000" algn="ctr" rotWithShape="0">
              <a:schemeClr val="bg2"/>
            </a:outerShdw>
          </a:effectLst>
        </p:spPr>
        <p:txBody>
          <a:bodyPr wrap="none" anchor="ctr">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spcBef>
                <a:spcPct val="0"/>
              </a:spcBef>
              <a:buSzTx/>
              <a:buFontTx/>
              <a:buNone/>
            </a:pPr>
            <a:r>
              <a:rPr lang="en-US" altLang="sv-SE" sz="2000">
                <a:latin typeface="Lucida Sans Unicode" panose="020B0602030504020204" pitchFamily="34" charset="0"/>
                <a:cs typeface="Times New Roman" panose="02020603050405020304" pitchFamily="18" charset="0"/>
              </a:rPr>
              <a:t>  Client  </a:t>
            </a:r>
            <a:endParaRPr lang="en-GB" altLang="sv-SE" sz="2000">
              <a:latin typeface="Lucida Sans Unicode" panose="020B0602030504020204" pitchFamily="34" charset="0"/>
              <a:cs typeface="Times New Roman" panose="02020603050405020304" pitchFamily="18" charset="0"/>
            </a:endParaRPr>
          </a:p>
        </p:txBody>
      </p:sp>
      <p:sp>
        <p:nvSpPr>
          <p:cNvPr id="126987" name="Rectangle 5"/>
          <p:cNvSpPr>
            <a:spLocks noChangeArrowheads="1"/>
          </p:cNvSpPr>
          <p:nvPr/>
        </p:nvSpPr>
        <p:spPr bwMode="auto">
          <a:xfrm>
            <a:off x="2259013" y="2517775"/>
            <a:ext cx="1233487" cy="406400"/>
          </a:xfrm>
          <a:prstGeom prst="rect">
            <a:avLst/>
          </a:prstGeom>
          <a:solidFill>
            <a:srgbClr val="E9E9FF"/>
          </a:solidFill>
          <a:ln w="9525">
            <a:solidFill>
              <a:schemeClr val="tx1"/>
            </a:solidFill>
            <a:miter lim="800000"/>
            <a:headEnd/>
            <a:tailEnd/>
          </a:ln>
          <a:effectLst>
            <a:outerShdw dist="35921" dir="2700000" algn="ctr" rotWithShape="0">
              <a:schemeClr val="bg2"/>
            </a:outerShdw>
          </a:effectLst>
        </p:spPr>
        <p:txBody>
          <a:bodyPr wrap="none" anchor="ctr">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spcBef>
                <a:spcPct val="0"/>
              </a:spcBef>
              <a:buSzTx/>
              <a:buFontTx/>
              <a:buNone/>
            </a:pPr>
            <a:r>
              <a:rPr lang="en-US" altLang="sv-SE" sz="2000">
                <a:latin typeface="Lucida Sans Unicode" panose="020B0602030504020204" pitchFamily="34" charset="0"/>
                <a:cs typeface="Times New Roman" panose="02020603050405020304" pitchFamily="18" charset="0"/>
              </a:rPr>
              <a:t>  Client  </a:t>
            </a:r>
            <a:endParaRPr lang="en-GB" altLang="sv-SE" sz="2000">
              <a:latin typeface="Lucida Sans Unicode" panose="020B0602030504020204" pitchFamily="34" charset="0"/>
              <a:cs typeface="Times New Roman" panose="02020603050405020304" pitchFamily="18" charset="0"/>
            </a:endParaRPr>
          </a:p>
        </p:txBody>
      </p:sp>
      <p:grpSp>
        <p:nvGrpSpPr>
          <p:cNvPr id="17" name="Group 16"/>
          <p:cNvGrpSpPr>
            <a:grpSpLocks/>
          </p:cNvGrpSpPr>
          <p:nvPr/>
        </p:nvGrpSpPr>
        <p:grpSpPr bwMode="auto">
          <a:xfrm>
            <a:off x="2259013" y="3644900"/>
            <a:ext cx="1104900" cy="1104900"/>
            <a:chOff x="2258392" y="3645024"/>
            <a:chExt cx="1105472" cy="1105472"/>
          </a:xfrm>
        </p:grpSpPr>
        <p:cxnSp>
          <p:nvCxnSpPr>
            <p:cNvPr id="126989" name="Straight Connector 14"/>
            <p:cNvCxnSpPr>
              <a:cxnSpLocks noChangeShapeType="1"/>
            </p:cNvCxnSpPr>
            <p:nvPr/>
          </p:nvCxnSpPr>
          <p:spPr bwMode="auto">
            <a:xfrm>
              <a:off x="2258392" y="3789040"/>
              <a:ext cx="1105472" cy="792088"/>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cxnSp>
          <p:nvCxnSpPr>
            <p:cNvPr id="126990" name="Straight Connector 15"/>
            <p:cNvCxnSpPr>
              <a:cxnSpLocks noChangeShapeType="1"/>
            </p:cNvCxnSpPr>
            <p:nvPr/>
          </p:nvCxnSpPr>
          <p:spPr bwMode="auto">
            <a:xfrm rot="5400000">
              <a:off x="2183060" y="3801716"/>
              <a:ext cx="1105472" cy="792088"/>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31378562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0" y="665387"/>
            <a:ext cx="9144000" cy="762000"/>
          </a:xfrm>
        </p:spPr>
        <p:txBody>
          <a:bodyPr/>
          <a:lstStyle/>
          <a:p>
            <a:pPr eaLnBrk="1" hangingPunct="1"/>
            <a:r>
              <a:rPr lang="en-US" altLang="sv-SE" sz="4000" smtClean="0"/>
              <a:t>Research Question</a:t>
            </a:r>
            <a:endParaRPr lang="en-GB" altLang="sv-SE" sz="4000" smtClean="0"/>
          </a:p>
        </p:txBody>
      </p:sp>
      <p:sp>
        <p:nvSpPr>
          <p:cNvPr id="128003" name="Rectangle 3"/>
          <p:cNvSpPr>
            <a:spLocks noGrp="1" noChangeArrowheads="1"/>
          </p:cNvSpPr>
          <p:nvPr>
            <p:ph idx="1"/>
          </p:nvPr>
        </p:nvSpPr>
        <p:spPr>
          <a:xfrm>
            <a:off x="395288" y="1528987"/>
            <a:ext cx="8424862" cy="5256213"/>
          </a:xfrm>
        </p:spPr>
        <p:txBody>
          <a:bodyPr/>
          <a:lstStyle/>
          <a:p>
            <a:pPr eaLnBrk="1" hangingPunct="1"/>
            <a:r>
              <a:rPr lang="en-US" altLang="sv-SE" sz="3200" dirty="0" smtClean="0"/>
              <a:t>How can we determine the reliability of a piece of software?</a:t>
            </a:r>
          </a:p>
          <a:p>
            <a:pPr lvl="1" eaLnBrk="1" hangingPunct="1">
              <a:buFontTx/>
              <a:buChar char="-"/>
            </a:pPr>
            <a:r>
              <a:rPr lang="en-US" altLang="sv-SE" sz="2900" dirty="0" smtClean="0"/>
              <a:t> analytically?</a:t>
            </a:r>
          </a:p>
          <a:p>
            <a:pPr lvl="1" eaLnBrk="1" hangingPunct="1">
              <a:buFontTx/>
              <a:buChar char="-"/>
            </a:pPr>
            <a:r>
              <a:rPr lang="en-US" altLang="sv-SE" sz="2900" dirty="0" smtClean="0"/>
              <a:t> empirically?</a:t>
            </a:r>
          </a:p>
          <a:p>
            <a:pPr lvl="2" eaLnBrk="1" hangingPunct="1">
              <a:buFontTx/>
              <a:buChar char="-"/>
            </a:pPr>
            <a:r>
              <a:rPr lang="en-US" altLang="sv-SE" sz="2600" dirty="0"/>
              <a:t> </a:t>
            </a:r>
            <a:r>
              <a:rPr lang="en-US" altLang="sv-SE" sz="2600" dirty="0" smtClean="0"/>
              <a:t>observe a system? Prototype?</a:t>
            </a:r>
          </a:p>
          <a:p>
            <a:pPr marL="0" indent="0" eaLnBrk="1" hangingPunct="1">
              <a:buNone/>
            </a:pPr>
            <a:endParaRPr lang="en-US" altLang="sv-SE" sz="3200" dirty="0"/>
          </a:p>
          <a:p>
            <a:pPr eaLnBrk="1" hangingPunct="1"/>
            <a:endParaRPr lang="en-US" altLang="sv-SE" sz="3200" dirty="0" smtClean="0"/>
          </a:p>
          <a:p>
            <a:pPr eaLnBrk="1" hangingPunct="1"/>
            <a:r>
              <a:rPr lang="en-US" altLang="sv-SE" sz="3200" dirty="0" smtClean="0"/>
              <a:t>Not all defects threaten reliability</a:t>
            </a:r>
            <a:endParaRPr lang="en-GB" altLang="sv-SE" sz="3200" dirty="0" smtClean="0"/>
          </a:p>
        </p:txBody>
      </p:sp>
      <p:sp>
        <p:nvSpPr>
          <p:cNvPr id="128004" name="Slide Number Placeholder 5"/>
          <p:cNvSpPr>
            <a:spLocks noGrp="1"/>
          </p:cNvSpPr>
          <p:nvPr>
            <p:ph type="sldNum" sz="quarter" idx="4294967295"/>
          </p:nvPr>
        </p:nvSpPr>
        <p:spPr bwMode="auto">
          <a:xfrm>
            <a:off x="6915150" y="6516912"/>
            <a:ext cx="1905000"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fld id="{D88A387E-3F1A-471E-87E7-7309E51B5F67}" type="slidenum">
              <a:rPr lang="en-GB" altLang="sv-SE" sz="1200">
                <a:latin typeface="Times New Roman" panose="02020603050405020304" pitchFamily="18" charset="0"/>
              </a:rPr>
              <a:pPr eaLnBrk="1" hangingPunct="1">
                <a:lnSpc>
                  <a:spcPct val="90000"/>
                </a:lnSpc>
                <a:spcBef>
                  <a:spcPct val="0"/>
                </a:spcBef>
                <a:buSzTx/>
                <a:buFontTx/>
                <a:buNone/>
              </a:pPr>
              <a:t>32</a:t>
            </a:fld>
            <a:endParaRPr lang="en-GB" altLang="sv-SE" sz="1200">
              <a:latin typeface="Times New Roman" panose="02020603050405020304" pitchFamily="18" charset="0"/>
            </a:endParaRPr>
          </a:p>
        </p:txBody>
      </p:sp>
    </p:spTree>
    <p:extLst>
      <p:ext uri="{BB962C8B-B14F-4D97-AF65-F5344CB8AC3E}">
        <p14:creationId xmlns:p14="http://schemas.microsoft.com/office/powerpoint/2010/main" val="38996414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0" y="549275"/>
            <a:ext cx="9144000" cy="762000"/>
          </a:xfrm>
        </p:spPr>
        <p:txBody>
          <a:bodyPr/>
          <a:lstStyle/>
          <a:p>
            <a:pPr eaLnBrk="1" hangingPunct="1"/>
            <a:r>
              <a:rPr lang="en-US" altLang="sv-SE" sz="2800" smtClean="0"/>
              <a:t>Exponential Failure Law</a:t>
            </a:r>
          </a:p>
        </p:txBody>
      </p:sp>
      <p:sp>
        <p:nvSpPr>
          <p:cNvPr id="148483" name="Rectangle 3"/>
          <p:cNvSpPr>
            <a:spLocks noGrp="1" noChangeArrowheads="1"/>
          </p:cNvSpPr>
          <p:nvPr>
            <p:ph idx="1"/>
          </p:nvPr>
        </p:nvSpPr>
        <p:spPr>
          <a:xfrm>
            <a:off x="395288" y="1412875"/>
            <a:ext cx="8424862" cy="5256213"/>
          </a:xfrm>
        </p:spPr>
        <p:txBody>
          <a:bodyPr/>
          <a:lstStyle/>
          <a:p>
            <a:pPr eaLnBrk="1" hangingPunct="1"/>
            <a:r>
              <a:rPr lang="en-US" altLang="sv-SE" smtClean="0"/>
              <a:t>Reliability of a system is often modeled as:</a:t>
            </a:r>
          </a:p>
          <a:p>
            <a:pPr lvl="1" eaLnBrk="1" hangingPunct="1"/>
            <a:endParaRPr lang="en-US" altLang="sv-SE" smtClean="0"/>
          </a:p>
          <a:p>
            <a:pPr lvl="1" eaLnBrk="1" hangingPunct="1"/>
            <a:r>
              <a:rPr lang="en-US" altLang="sv-SE" sz="2400" smtClean="0"/>
              <a:t>R(t) = exp(-</a:t>
            </a:r>
            <a:r>
              <a:rPr lang="el-GR" altLang="sv-SE" sz="2400" smtClean="0">
                <a:cs typeface="Times New Roman" panose="02020603050405020304" pitchFamily="18" charset="0"/>
              </a:rPr>
              <a:t>λ</a:t>
            </a:r>
            <a:r>
              <a:rPr lang="en-US" altLang="sv-SE" sz="2400" smtClean="0">
                <a:cs typeface="Times New Roman" panose="02020603050405020304" pitchFamily="18" charset="0"/>
              </a:rPr>
              <a:t>t)</a:t>
            </a:r>
          </a:p>
          <a:p>
            <a:pPr lvl="2" eaLnBrk="1" hangingPunct="1"/>
            <a:r>
              <a:rPr lang="en-US" altLang="sv-SE" smtClean="0">
                <a:cs typeface="Times New Roman" panose="02020603050405020304" pitchFamily="18" charset="0"/>
              </a:rPr>
              <a:t>where </a:t>
            </a:r>
            <a:r>
              <a:rPr lang="el-GR" altLang="sv-SE" smtClean="0">
                <a:cs typeface="Times New Roman" panose="02020603050405020304" pitchFamily="18" charset="0"/>
              </a:rPr>
              <a:t>λ</a:t>
            </a:r>
            <a:r>
              <a:rPr lang="en-US" altLang="sv-SE" smtClean="0">
                <a:cs typeface="Times New Roman" panose="02020603050405020304" pitchFamily="18" charset="0"/>
              </a:rPr>
              <a:t> is the </a:t>
            </a:r>
            <a:r>
              <a:rPr lang="en-US" altLang="sv-SE" b="1" i="1" smtClean="0">
                <a:cs typeface="Times New Roman" panose="02020603050405020304" pitchFamily="18" charset="0"/>
              </a:rPr>
              <a:t>failure rate</a:t>
            </a:r>
            <a:r>
              <a:rPr lang="en-US" altLang="sv-SE" smtClean="0">
                <a:cs typeface="Times New Roman" panose="02020603050405020304" pitchFamily="18" charset="0"/>
              </a:rPr>
              <a:t> expressed as percentage failures per 1000 hours or as failures per hour.</a:t>
            </a:r>
          </a:p>
          <a:p>
            <a:pPr lvl="1" eaLnBrk="1" hangingPunct="1"/>
            <a:endParaRPr lang="en-US" altLang="sv-SE" sz="2400" smtClean="0">
              <a:cs typeface="Times New Roman" panose="02020603050405020304" pitchFamily="18" charset="0"/>
            </a:endParaRPr>
          </a:p>
          <a:p>
            <a:pPr lvl="1" eaLnBrk="1" hangingPunct="1"/>
            <a:endParaRPr lang="en-US" altLang="sv-SE" smtClean="0">
              <a:cs typeface="Times New Roman" panose="02020603050405020304" pitchFamily="18" charset="0"/>
            </a:endParaRPr>
          </a:p>
          <a:p>
            <a:pPr lvl="1" eaLnBrk="1" hangingPunct="1"/>
            <a:r>
              <a:rPr lang="en-US" altLang="sv-SE" sz="2400" smtClean="0">
                <a:cs typeface="Times New Roman" panose="02020603050405020304" pitchFamily="18" charset="0"/>
              </a:rPr>
              <a:t>When the product “</a:t>
            </a:r>
            <a:r>
              <a:rPr lang="el-GR" altLang="sv-SE" sz="2400" smtClean="0">
                <a:cs typeface="Times New Roman" panose="02020603050405020304" pitchFamily="18" charset="0"/>
              </a:rPr>
              <a:t>λ</a:t>
            </a:r>
            <a:r>
              <a:rPr lang="en-US" altLang="sv-SE" sz="2400" smtClean="0">
                <a:cs typeface="Times New Roman" panose="02020603050405020304" pitchFamily="18" charset="0"/>
              </a:rPr>
              <a:t>t” is small,</a:t>
            </a:r>
          </a:p>
          <a:p>
            <a:pPr lvl="2" eaLnBrk="1" hangingPunct="1"/>
            <a:r>
              <a:rPr lang="en-US" altLang="sv-SE" smtClean="0">
                <a:cs typeface="Times New Roman" panose="02020603050405020304" pitchFamily="18" charset="0"/>
              </a:rPr>
              <a:t>R(t) = 1 - </a:t>
            </a:r>
            <a:r>
              <a:rPr lang="el-GR" altLang="sv-SE" smtClean="0">
                <a:cs typeface="Times New Roman" panose="02020603050405020304" pitchFamily="18" charset="0"/>
              </a:rPr>
              <a:t>λ</a:t>
            </a:r>
            <a:r>
              <a:rPr lang="en-US" altLang="sv-SE" smtClean="0">
                <a:cs typeface="Times New Roman" panose="02020603050405020304" pitchFamily="18" charset="0"/>
              </a:rPr>
              <a:t>t</a:t>
            </a:r>
            <a:endParaRPr lang="el-GR" altLang="sv-SE" smtClean="0">
              <a:cs typeface="Times New Roman" panose="02020603050405020304" pitchFamily="18" charset="0"/>
            </a:endParaRPr>
          </a:p>
        </p:txBody>
      </p:sp>
      <p:sp>
        <p:nvSpPr>
          <p:cNvPr id="148484" name="Slide Number Placeholder 5"/>
          <p:cNvSpPr>
            <a:spLocks noGrp="1"/>
          </p:cNvSpPr>
          <p:nvPr>
            <p:ph type="sldNum" sz="quarter" idx="4294967295"/>
          </p:nvPr>
        </p:nvSpPr>
        <p:spPr bwMode="auto">
          <a:xfrm>
            <a:off x="6915150" y="6400800"/>
            <a:ext cx="1905000"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fld id="{F0C7A5A7-5A75-420C-9D26-6E089317A5FF}" type="slidenum">
              <a:rPr lang="en-US" altLang="sv-SE" sz="1000">
                <a:latin typeface="Times New Roman" panose="02020603050405020304" pitchFamily="18" charset="0"/>
              </a:rPr>
              <a:pPr eaLnBrk="1" hangingPunct="1">
                <a:lnSpc>
                  <a:spcPct val="90000"/>
                </a:lnSpc>
                <a:spcBef>
                  <a:spcPct val="0"/>
                </a:spcBef>
                <a:buSzTx/>
                <a:buFontTx/>
                <a:buNone/>
              </a:pPr>
              <a:t>33</a:t>
            </a:fld>
            <a:endParaRPr lang="en-US" altLang="sv-SE" sz="1000">
              <a:latin typeface="Times New Roman" panose="02020603050405020304" pitchFamily="18" charset="0"/>
            </a:endParaRPr>
          </a:p>
        </p:txBody>
      </p:sp>
    </p:spTree>
    <p:extLst>
      <p:ext uri="{BB962C8B-B14F-4D97-AF65-F5344CB8AC3E}">
        <p14:creationId xmlns:p14="http://schemas.microsoft.com/office/powerpoint/2010/main" val="1179791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0" y="549275"/>
            <a:ext cx="9144000" cy="762000"/>
          </a:xfrm>
        </p:spPr>
        <p:txBody>
          <a:bodyPr/>
          <a:lstStyle/>
          <a:p>
            <a:pPr eaLnBrk="1" hangingPunct="1"/>
            <a:r>
              <a:rPr lang="en-US" altLang="sv-SE" smtClean="0"/>
              <a:t>References Reliability &amp; RBD</a:t>
            </a:r>
            <a:endParaRPr lang="en-GB" altLang="sv-SE" smtClean="0"/>
          </a:p>
        </p:txBody>
      </p:sp>
      <p:sp>
        <p:nvSpPr>
          <p:cNvPr id="141315" name="Slide Number Placeholder 5"/>
          <p:cNvSpPr>
            <a:spLocks noGrp="1"/>
          </p:cNvSpPr>
          <p:nvPr>
            <p:ph type="sldNum" sz="quarter" idx="4294967295"/>
          </p:nvPr>
        </p:nvSpPr>
        <p:spPr bwMode="auto">
          <a:xfrm>
            <a:off x="6915150" y="6400800"/>
            <a:ext cx="1905000"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fld id="{42D38E1D-DE5E-4CFB-AF01-BC9FF2620875}" type="slidenum">
              <a:rPr lang="en-GB" altLang="sv-SE" sz="1000">
                <a:latin typeface="Times New Roman" panose="02020603050405020304" pitchFamily="18" charset="0"/>
              </a:rPr>
              <a:pPr eaLnBrk="1" hangingPunct="1">
                <a:lnSpc>
                  <a:spcPct val="90000"/>
                </a:lnSpc>
                <a:spcBef>
                  <a:spcPct val="0"/>
                </a:spcBef>
                <a:buSzTx/>
                <a:buFontTx/>
                <a:buNone/>
              </a:pPr>
              <a:t>34</a:t>
            </a:fld>
            <a:endParaRPr lang="en-GB" altLang="sv-SE" sz="1000">
              <a:latin typeface="Times New Roman" panose="02020603050405020304" pitchFamily="18" charset="0"/>
            </a:endParaRPr>
          </a:p>
        </p:txBody>
      </p:sp>
      <p:sp>
        <p:nvSpPr>
          <p:cNvPr id="141316" name="Rectangle 3"/>
          <p:cNvSpPr>
            <a:spLocks noChangeArrowheads="1"/>
          </p:cNvSpPr>
          <p:nvPr/>
        </p:nvSpPr>
        <p:spPr bwMode="auto">
          <a:xfrm>
            <a:off x="304800" y="1447800"/>
            <a:ext cx="8610600" cy="187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50000"/>
              </a:spcBef>
              <a:buSzTx/>
              <a:buFontTx/>
              <a:buNone/>
            </a:pPr>
            <a:r>
              <a:rPr lang="en-GB" altLang="sv-SE" sz="1800">
                <a:latin typeface="Lucida Sans Unicode" panose="020B0602030504020204" pitchFamily="34" charset="0"/>
                <a:cs typeface="Times New Roman" panose="02020603050405020304" pitchFamily="18" charset="0"/>
              </a:rPr>
              <a:t>J.-C. Laprie. Dependable Computing and Fault Tolerance: Concepts and Terminology. In </a:t>
            </a:r>
            <a:r>
              <a:rPr lang="en-GB" altLang="sv-SE" sz="1800" i="1">
                <a:latin typeface="Lucida Sans Unicode" panose="020B0602030504020204" pitchFamily="34" charset="0"/>
                <a:cs typeface="Times New Roman" panose="02020603050405020304" pitchFamily="18" charset="0"/>
              </a:rPr>
              <a:t>Proceedings</a:t>
            </a:r>
            <a:r>
              <a:rPr lang="en-US" altLang="sv-SE" sz="1800" i="1">
                <a:latin typeface="Lucida Sans Unicode" panose="020B0602030504020204" pitchFamily="34" charset="0"/>
                <a:cs typeface="Times New Roman" panose="02020603050405020304" pitchFamily="18" charset="0"/>
              </a:rPr>
              <a:t> o</a:t>
            </a:r>
            <a:r>
              <a:rPr lang="en-GB" altLang="sv-SE" sz="1800" i="1">
                <a:latin typeface="Lucida Sans Unicode" panose="020B0602030504020204" pitchFamily="34" charset="0"/>
                <a:cs typeface="Times New Roman" panose="02020603050405020304" pitchFamily="18" charset="0"/>
              </a:rPr>
              <a:t>f the 15th International Symposium on Fault-Tolerant</a:t>
            </a:r>
            <a:r>
              <a:rPr lang="en-US" altLang="sv-SE" sz="1800" i="1">
                <a:latin typeface="Lucida Sans Unicode" panose="020B0602030504020204" pitchFamily="34" charset="0"/>
                <a:cs typeface="Times New Roman" panose="02020603050405020304" pitchFamily="18" charset="0"/>
              </a:rPr>
              <a:t> </a:t>
            </a:r>
            <a:r>
              <a:rPr lang="en-GB" altLang="sv-SE" sz="1800" i="1">
                <a:latin typeface="Lucida Sans Unicode" panose="020B0602030504020204" pitchFamily="34" charset="0"/>
                <a:cs typeface="Times New Roman" panose="02020603050405020304" pitchFamily="18" charset="0"/>
              </a:rPr>
              <a:t>Computing (FTCS-15)</a:t>
            </a:r>
            <a:r>
              <a:rPr lang="en-GB" altLang="sv-SE" sz="1800">
                <a:latin typeface="Lucida Sans Unicode" panose="020B0602030504020204" pitchFamily="34" charset="0"/>
                <a:cs typeface="Times New Roman" panose="02020603050405020304" pitchFamily="18" charset="0"/>
              </a:rPr>
              <a:t>, pages 2–11, 1985.</a:t>
            </a:r>
            <a:endParaRPr lang="en-US" altLang="sv-SE" sz="1800">
              <a:latin typeface="Lucida Sans Unicode" panose="020B0602030504020204" pitchFamily="34" charset="0"/>
              <a:cs typeface="Times New Roman" panose="02020603050405020304" pitchFamily="18" charset="0"/>
            </a:endParaRPr>
          </a:p>
          <a:p>
            <a:pPr eaLnBrk="1" hangingPunct="1">
              <a:lnSpc>
                <a:spcPct val="90000"/>
              </a:lnSpc>
              <a:spcBef>
                <a:spcPct val="50000"/>
              </a:spcBef>
              <a:buSzTx/>
              <a:buFontTx/>
              <a:buNone/>
            </a:pPr>
            <a:r>
              <a:rPr lang="en-GB" altLang="sv-SE" sz="1800">
                <a:latin typeface="Lucida Sans Unicode" panose="020B0602030504020204" pitchFamily="34" charset="0"/>
                <a:cs typeface="Times New Roman" panose="02020603050405020304" pitchFamily="18" charset="0"/>
              </a:rPr>
              <a:t>Abd-Allah, A., "</a:t>
            </a:r>
            <a:r>
              <a:rPr lang="en-GB" altLang="sv-SE" sz="1800">
                <a:latin typeface="Lucida Sans Unicode" panose="020B0602030504020204" pitchFamily="34" charset="0"/>
                <a:cs typeface="Times New Roman" panose="02020603050405020304" pitchFamily="18" charset="0"/>
                <a:hlinkClick r:id="rId3"/>
              </a:rPr>
              <a:t>Extending Reliability Block Diagrams to Software Architectures</a:t>
            </a:r>
            <a:r>
              <a:rPr lang="en-GB" altLang="sv-SE" sz="1800">
                <a:latin typeface="Lucida Sans Unicode" panose="020B0602030504020204" pitchFamily="34" charset="0"/>
                <a:cs typeface="Times New Roman" panose="02020603050405020304" pitchFamily="18" charset="0"/>
              </a:rPr>
              <a:t>," USC Technical Report USC-CSE-97-501, Center for Software Engineering, University of Southern California, March 1997. </a:t>
            </a:r>
          </a:p>
        </p:txBody>
      </p:sp>
    </p:spTree>
    <p:extLst>
      <p:ext uri="{BB962C8B-B14F-4D97-AF65-F5344CB8AC3E}">
        <p14:creationId xmlns:p14="http://schemas.microsoft.com/office/powerpoint/2010/main" val="301586340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0" y="406400"/>
            <a:ext cx="9144000" cy="762000"/>
          </a:xfrm>
        </p:spPr>
        <p:txBody>
          <a:bodyPr/>
          <a:lstStyle/>
          <a:p>
            <a:pPr eaLnBrk="1" hangingPunct="1"/>
            <a:r>
              <a:rPr lang="en-US" altLang="sv-SE" smtClean="0"/>
              <a:t>Summary</a:t>
            </a:r>
            <a:endParaRPr lang="en-GB" altLang="sv-SE" smtClean="0"/>
          </a:p>
        </p:txBody>
      </p:sp>
      <p:sp>
        <p:nvSpPr>
          <p:cNvPr id="137219" name="Rectangle 3"/>
          <p:cNvSpPr>
            <a:spLocks noGrp="1" noChangeArrowheads="1"/>
          </p:cNvSpPr>
          <p:nvPr>
            <p:ph idx="1"/>
          </p:nvPr>
        </p:nvSpPr>
        <p:spPr>
          <a:xfrm>
            <a:off x="323850" y="1774825"/>
            <a:ext cx="8496300" cy="4391025"/>
          </a:xfrm>
        </p:spPr>
        <p:txBody>
          <a:bodyPr/>
          <a:lstStyle/>
          <a:p>
            <a:pPr eaLnBrk="1" hangingPunct="1"/>
            <a:r>
              <a:rPr lang="en-US" altLang="sv-SE" smtClean="0"/>
              <a:t>Use analytical methods to support architectural decision making</a:t>
            </a:r>
          </a:p>
          <a:p>
            <a:pPr lvl="1" eaLnBrk="1" hangingPunct="1"/>
            <a:r>
              <a:rPr lang="en-US" altLang="sv-SE" smtClean="0">
                <a:sym typeface="Wingdings" panose="05000000000000000000" pitchFamily="2" charset="2"/>
              </a:rPr>
              <a:t>Performance  Queuing networks</a:t>
            </a:r>
          </a:p>
          <a:p>
            <a:pPr lvl="1" eaLnBrk="1" hangingPunct="1"/>
            <a:r>
              <a:rPr lang="en-US" altLang="sv-SE" smtClean="0"/>
              <a:t>Reliability </a:t>
            </a:r>
            <a:r>
              <a:rPr lang="en-US" altLang="sv-SE" smtClean="0">
                <a:sym typeface="Wingdings" panose="05000000000000000000" pitchFamily="2" charset="2"/>
              </a:rPr>
              <a:t> Reliability Block Diagrams</a:t>
            </a:r>
          </a:p>
          <a:p>
            <a:pPr lvl="1" eaLnBrk="1" hangingPunct="1"/>
            <a:r>
              <a:rPr lang="en-US" altLang="sv-SE" smtClean="0">
                <a:solidFill>
                  <a:schemeClr val="accent1"/>
                </a:solidFill>
                <a:sym typeface="Wingdings" panose="05000000000000000000" pitchFamily="2" charset="2"/>
              </a:rPr>
              <a:t>Timeliness  Rate Monotonic Analysis</a:t>
            </a:r>
          </a:p>
          <a:p>
            <a:pPr lvl="1" eaLnBrk="1" hangingPunct="1"/>
            <a:endParaRPr lang="en-US" altLang="sv-SE" smtClean="0">
              <a:solidFill>
                <a:schemeClr val="accent1"/>
              </a:solidFill>
              <a:sym typeface="Wingdings" panose="05000000000000000000" pitchFamily="2" charset="2"/>
            </a:endParaRPr>
          </a:p>
          <a:p>
            <a:pPr eaLnBrk="1" hangingPunct="1"/>
            <a:r>
              <a:rPr lang="en-GB" altLang="sv-SE" smtClean="0"/>
              <a:t>Many analyses are of ‘back of the envelope’ size.</a:t>
            </a:r>
          </a:p>
          <a:p>
            <a:pPr lvl="1" eaLnBrk="1" hangingPunct="1">
              <a:buFont typeface="Wingdings" panose="05000000000000000000" pitchFamily="2" charset="2"/>
              <a:buChar char="à"/>
            </a:pPr>
            <a:r>
              <a:rPr lang="en-GB" altLang="sv-SE" smtClean="0">
                <a:sym typeface="Wingdings" panose="05000000000000000000" pitchFamily="2" charset="2"/>
              </a:rPr>
              <a:t>little effort, lots of value</a:t>
            </a:r>
          </a:p>
          <a:p>
            <a:pPr lvl="1" eaLnBrk="1" hangingPunct="1">
              <a:buFont typeface="Wingdings" panose="05000000000000000000" pitchFamily="2" charset="2"/>
              <a:buChar char="à"/>
            </a:pPr>
            <a:r>
              <a:rPr lang="en-GB" altLang="sv-SE" smtClean="0"/>
              <a:t> even if your model is not perfect </a:t>
            </a:r>
            <a:br>
              <a:rPr lang="en-GB" altLang="sv-SE" smtClean="0"/>
            </a:br>
            <a:r>
              <a:rPr lang="en-GB" altLang="sv-SE" smtClean="0"/>
              <a:t>   (which they never are)</a:t>
            </a:r>
          </a:p>
        </p:txBody>
      </p:sp>
      <p:sp>
        <p:nvSpPr>
          <p:cNvPr id="137220" name="Slide Number Placeholder 5"/>
          <p:cNvSpPr>
            <a:spLocks noGrp="1"/>
          </p:cNvSpPr>
          <p:nvPr>
            <p:ph type="sldNum" sz="quarter" idx="4294967295"/>
          </p:nvPr>
        </p:nvSpPr>
        <p:spPr bwMode="auto">
          <a:xfrm>
            <a:off x="6915150" y="6400800"/>
            <a:ext cx="1905000"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fld id="{620DDBC7-CFA8-4100-B488-9FF9F3B3FAEB}" type="slidenum">
              <a:rPr lang="en-GB" altLang="sv-SE" sz="1000">
                <a:latin typeface="Times New Roman" panose="02020603050405020304" pitchFamily="18" charset="0"/>
              </a:rPr>
              <a:pPr eaLnBrk="1" hangingPunct="1">
                <a:lnSpc>
                  <a:spcPct val="90000"/>
                </a:lnSpc>
                <a:spcBef>
                  <a:spcPct val="0"/>
                </a:spcBef>
                <a:buSzTx/>
                <a:buFontTx/>
                <a:buNone/>
              </a:pPr>
              <a:t>35</a:t>
            </a:fld>
            <a:endParaRPr lang="en-GB" altLang="sv-SE" sz="1000">
              <a:latin typeface="Times New Roman" panose="02020603050405020304" pitchFamily="18" charset="0"/>
            </a:endParaRPr>
          </a:p>
        </p:txBody>
      </p:sp>
      <p:sp>
        <p:nvSpPr>
          <p:cNvPr id="137221" name="Text Box 4"/>
          <p:cNvSpPr txBox="1">
            <a:spLocks noChangeArrowheads="1"/>
          </p:cNvSpPr>
          <p:nvPr/>
        </p:nvSpPr>
        <p:spPr bwMode="auto">
          <a:xfrm>
            <a:off x="2211388" y="1270000"/>
            <a:ext cx="6130925" cy="466725"/>
          </a:xfrm>
          <a:prstGeom prst="rect">
            <a:avLst/>
          </a:prstGeom>
          <a:solidFill>
            <a:schemeClr val="bg1"/>
          </a:solidFill>
          <a:ln w="9525">
            <a:solidFill>
              <a:srgbClr val="FF6600"/>
            </a:solidFill>
            <a:miter lim="800000"/>
            <a:headEnd/>
            <a:tailEnd/>
          </a:ln>
          <a:effectLst>
            <a:outerShdw dist="35921" dir="2700000" algn="ctr" rotWithShape="0">
              <a:schemeClr val="bg2"/>
            </a:outerShdw>
          </a:effectLst>
        </p:spPr>
        <p:txBody>
          <a:bodyPr wrap="none">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Bef>
                <a:spcPct val="0"/>
              </a:spcBef>
              <a:buSzTx/>
              <a:buFontTx/>
              <a:buNone/>
            </a:pPr>
            <a:r>
              <a:rPr lang="en-GB" altLang="sv-SE" sz="2400" i="1">
                <a:latin typeface="Lucida Sans Unicode" panose="020B0602030504020204" pitchFamily="34" charset="0"/>
              </a:rPr>
              <a:t>If you haven’t analyzed it, don’t build it.</a:t>
            </a:r>
          </a:p>
        </p:txBody>
      </p:sp>
    </p:spTree>
    <p:extLst>
      <p:ext uri="{BB962C8B-B14F-4D97-AF65-F5344CB8AC3E}">
        <p14:creationId xmlns:p14="http://schemas.microsoft.com/office/powerpoint/2010/main" val="1742618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i="1" dirty="0"/>
              <a:t>Availability</a:t>
            </a:r>
            <a:endParaRPr lang="en-GB" dirty="0"/>
          </a:p>
        </p:txBody>
      </p:sp>
      <p:sp>
        <p:nvSpPr>
          <p:cNvPr id="3" name="Content Placeholder 2"/>
          <p:cNvSpPr>
            <a:spLocks noGrp="1"/>
          </p:cNvSpPr>
          <p:nvPr>
            <p:ph idx="1"/>
          </p:nvPr>
        </p:nvSpPr>
        <p:spPr>
          <a:xfrm>
            <a:off x="418514" y="1534090"/>
            <a:ext cx="8473966" cy="3896040"/>
          </a:xfrm>
        </p:spPr>
        <p:txBody>
          <a:bodyPr/>
          <a:lstStyle/>
          <a:p>
            <a:pPr marL="0" indent="0">
              <a:buNone/>
            </a:pPr>
            <a:r>
              <a:rPr lang="en-GB" sz="2400" i="1" dirty="0"/>
              <a:t>Availability </a:t>
            </a:r>
            <a:r>
              <a:rPr lang="en-GB" sz="2400" i="1" dirty="0" smtClean="0"/>
              <a:t>=	</a:t>
            </a:r>
            <a:r>
              <a:rPr lang="en-GB" sz="2400" dirty="0" smtClean="0"/>
              <a:t>the </a:t>
            </a:r>
            <a:r>
              <a:rPr lang="en-GB" sz="2400" dirty="0"/>
              <a:t>probability that a system is </a:t>
            </a:r>
            <a:r>
              <a:rPr lang="en-GB" sz="2400" dirty="0" smtClean="0"/>
              <a:t>				operational </a:t>
            </a:r>
            <a:r>
              <a:rPr lang="en-GB" sz="2400" dirty="0"/>
              <a:t>at a given </a:t>
            </a:r>
            <a:r>
              <a:rPr lang="en-GB" sz="2400" dirty="0" smtClean="0"/>
              <a:t>time</a:t>
            </a:r>
            <a:endParaRPr lang="en-GB" sz="2400" dirty="0"/>
          </a:p>
          <a:p>
            <a:pPr marL="0" indent="0">
              <a:buNone/>
            </a:pPr>
            <a:endParaRPr lang="en-GB" sz="2400" dirty="0" smtClean="0"/>
          </a:p>
          <a:p>
            <a:r>
              <a:rPr lang="en-GB" sz="2400" dirty="0" smtClean="0"/>
              <a:t>i.e</a:t>
            </a:r>
            <a:r>
              <a:rPr lang="en-GB" sz="2400" dirty="0"/>
              <a:t>. the amount of time a device is actually operating as the percentage of total time it should be operating. </a:t>
            </a:r>
            <a:endParaRPr lang="en-GB" sz="2400" dirty="0" smtClean="0"/>
          </a:p>
          <a:p>
            <a:r>
              <a:rPr lang="en-GB" sz="2400" dirty="0" smtClean="0"/>
              <a:t>High-availability </a:t>
            </a:r>
            <a:r>
              <a:rPr lang="en-GB" sz="2400" dirty="0"/>
              <a:t>systems may report availability in terms </a:t>
            </a:r>
            <a:r>
              <a:rPr lang="en-GB" sz="2400" dirty="0" smtClean="0"/>
              <a:t>of </a:t>
            </a:r>
            <a:r>
              <a:rPr lang="en-GB" sz="2400" dirty="0"/>
              <a:t>minutes or hours of downtime per year. </a:t>
            </a:r>
            <a:endParaRPr lang="en-GB" sz="2400" dirty="0" smtClean="0"/>
          </a:p>
          <a:p>
            <a:endParaRPr lang="en-US" sz="2400" dirty="0"/>
          </a:p>
          <a:p>
            <a:pPr marL="0" indent="0">
              <a:buNone/>
            </a:pPr>
            <a:r>
              <a:rPr lang="en-GB" sz="2400" b="1" dirty="0"/>
              <a:t>Availability</a:t>
            </a:r>
            <a:r>
              <a:rPr lang="en-GB" sz="2400" dirty="0"/>
              <a:t> = uptime </a:t>
            </a:r>
            <a:r>
              <a:rPr lang="en-GB" sz="2400" dirty="0" smtClean="0"/>
              <a:t>/ (</a:t>
            </a:r>
            <a:r>
              <a:rPr lang="en-GB" sz="2400" dirty="0"/>
              <a:t>uptime + downtime)</a:t>
            </a:r>
          </a:p>
        </p:txBody>
      </p:sp>
      <p:sp>
        <p:nvSpPr>
          <p:cNvPr id="4" name="Slide Number Placeholder 3"/>
          <p:cNvSpPr>
            <a:spLocks noGrp="1"/>
          </p:cNvSpPr>
          <p:nvPr>
            <p:ph type="sldNum" sz="quarter" idx="10"/>
          </p:nvPr>
        </p:nvSpPr>
        <p:spPr/>
        <p:txBody>
          <a:bodyPr/>
          <a:lstStyle/>
          <a:p>
            <a:pPr>
              <a:defRPr/>
            </a:pPr>
            <a:fld id="{DB2BB1EC-279B-4232-B251-1678B7F733E4}" type="slidenum">
              <a:rPr lang="en-GB" altLang="en-US" smtClean="0"/>
              <a:pPr>
                <a:defRPr/>
              </a:pPr>
              <a:t>36</a:t>
            </a:fld>
            <a:endParaRPr lang="en-GB" altLang="en-US"/>
          </a:p>
        </p:txBody>
      </p:sp>
      <p:sp>
        <p:nvSpPr>
          <p:cNvPr id="5" name="Rectangle 4"/>
          <p:cNvSpPr/>
          <p:nvPr/>
        </p:nvSpPr>
        <p:spPr>
          <a:xfrm>
            <a:off x="801858" y="5556738"/>
            <a:ext cx="7656342" cy="3376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7807569" y="5554396"/>
            <a:ext cx="309489" cy="3376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4375052" y="5554396"/>
            <a:ext cx="309489" cy="3376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5641145" y="5554396"/>
            <a:ext cx="140678" cy="3376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3038621" y="5554396"/>
            <a:ext cx="140678" cy="3376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4147625" y="6128828"/>
            <a:ext cx="140678" cy="3376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2642384" y="6142896"/>
            <a:ext cx="140678" cy="337625"/>
          </a:xfrm>
          <a:prstGeom prst="rect">
            <a:avLst/>
          </a:prstGeom>
          <a:solidFill>
            <a:srgbClr val="00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3506107" y="6142896"/>
            <a:ext cx="140678" cy="337625"/>
          </a:xfrm>
          <a:prstGeom prst="rect">
            <a:avLst/>
          </a:prstGeom>
          <a:solidFill>
            <a:srgbClr val="00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2832390" y="6059266"/>
            <a:ext cx="1915909" cy="523220"/>
          </a:xfrm>
          <a:prstGeom prst="rect">
            <a:avLst/>
          </a:prstGeom>
        </p:spPr>
        <p:txBody>
          <a:bodyPr wrap="none">
            <a:spAutoFit/>
          </a:bodyPr>
          <a:lstStyle/>
          <a:p>
            <a:r>
              <a:rPr lang="en-GB" sz="2800" dirty="0" smtClean="0"/>
              <a:t>/ (    +    )</a:t>
            </a:r>
            <a:endParaRPr lang="en-GB" sz="2800" dirty="0"/>
          </a:p>
        </p:txBody>
      </p:sp>
      <p:sp>
        <p:nvSpPr>
          <p:cNvPr id="18" name="Rectangle 17"/>
          <p:cNvSpPr/>
          <p:nvPr/>
        </p:nvSpPr>
        <p:spPr>
          <a:xfrm>
            <a:off x="460718" y="6173592"/>
            <a:ext cx="2068195" cy="400110"/>
          </a:xfrm>
          <a:prstGeom prst="rect">
            <a:avLst/>
          </a:prstGeom>
        </p:spPr>
        <p:txBody>
          <a:bodyPr wrap="none">
            <a:spAutoFit/>
          </a:bodyPr>
          <a:lstStyle/>
          <a:p>
            <a:r>
              <a:rPr lang="en-GB" sz="2000" b="1" dirty="0" smtClean="0"/>
              <a:t>Availability   = </a:t>
            </a:r>
            <a:endParaRPr lang="en-GB" sz="2000" dirty="0"/>
          </a:p>
        </p:txBody>
      </p:sp>
    </p:spTree>
    <p:extLst>
      <p:ext uri="{BB962C8B-B14F-4D97-AF65-F5344CB8AC3E}">
        <p14:creationId xmlns:p14="http://schemas.microsoft.com/office/powerpoint/2010/main" val="362661536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pPr marL="0" indent="0" algn="ctr">
              <a:buNone/>
            </a:pPr>
            <a:r>
              <a:rPr lang="en-GB" sz="2800" b="1" dirty="0" smtClean="0"/>
              <a:t>Availability =</a:t>
            </a:r>
            <a:r>
              <a:rPr lang="en-GB" sz="2800" dirty="0"/>
              <a:t> </a:t>
            </a:r>
            <a:r>
              <a:rPr lang="en-GB" sz="2800" b="1" dirty="0"/>
              <a:t>MTBF / (MTBF + MTTR)</a:t>
            </a:r>
          </a:p>
        </p:txBody>
      </p:sp>
      <p:sp>
        <p:nvSpPr>
          <p:cNvPr id="4" name="Slide Number Placeholder 3"/>
          <p:cNvSpPr>
            <a:spLocks noGrp="1"/>
          </p:cNvSpPr>
          <p:nvPr>
            <p:ph type="sldNum" sz="quarter" idx="10"/>
          </p:nvPr>
        </p:nvSpPr>
        <p:spPr/>
        <p:txBody>
          <a:bodyPr/>
          <a:lstStyle/>
          <a:p>
            <a:pPr>
              <a:defRPr/>
            </a:pPr>
            <a:fld id="{DB2BB1EC-279B-4232-B251-1678B7F733E4}" type="slidenum">
              <a:rPr lang="en-GB" altLang="en-US" smtClean="0"/>
              <a:pPr>
                <a:defRPr/>
              </a:pPr>
              <a:t>37</a:t>
            </a:fld>
            <a:endParaRPr lang="en-GB" altLang="en-US"/>
          </a:p>
        </p:txBody>
      </p:sp>
    </p:spTree>
    <p:extLst>
      <p:ext uri="{BB962C8B-B14F-4D97-AF65-F5344CB8AC3E}">
        <p14:creationId xmlns:p14="http://schemas.microsoft.com/office/powerpoint/2010/main" val="137740439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512" y="822101"/>
            <a:ext cx="7772400" cy="936625"/>
          </a:xfrm>
        </p:spPr>
        <p:txBody>
          <a:bodyPr/>
          <a:lstStyle/>
          <a:p>
            <a:pPr algn="l"/>
            <a:r>
              <a:rPr lang="en-GB" noProof="0" dirty="0" smtClean="0"/>
              <a:t>Quality Attribute Scenario</a:t>
            </a:r>
            <a:endParaRPr lang="en-GB" noProof="0" dirty="0"/>
          </a:p>
        </p:txBody>
      </p:sp>
      <p:sp>
        <p:nvSpPr>
          <p:cNvPr id="3" name="Content Placeholder 2"/>
          <p:cNvSpPr>
            <a:spLocks noGrp="1"/>
          </p:cNvSpPr>
          <p:nvPr>
            <p:ph idx="1"/>
          </p:nvPr>
        </p:nvSpPr>
        <p:spPr>
          <a:xfrm>
            <a:off x="377371" y="1729698"/>
            <a:ext cx="8432336" cy="4968875"/>
          </a:xfrm>
        </p:spPr>
        <p:txBody>
          <a:bodyPr/>
          <a:lstStyle/>
          <a:p>
            <a:pPr marL="0" indent="0">
              <a:buNone/>
            </a:pPr>
            <a:r>
              <a:rPr lang="en-GB" noProof="0" dirty="0" smtClean="0"/>
              <a:t>A Quality Attribute Scenario is a quality attribute specific </a:t>
            </a:r>
            <a:r>
              <a:rPr lang="en-GB" noProof="0" dirty="0" smtClean="0">
                <a:solidFill>
                  <a:srgbClr val="00B050"/>
                </a:solidFill>
              </a:rPr>
              <a:t>requirement</a:t>
            </a:r>
            <a:br>
              <a:rPr lang="en-GB" noProof="0" dirty="0" smtClean="0">
                <a:solidFill>
                  <a:srgbClr val="00B050"/>
                </a:solidFill>
              </a:rPr>
            </a:br>
            <a:r>
              <a:rPr lang="en-GB" noProof="0" dirty="0" smtClean="0">
                <a:solidFill>
                  <a:srgbClr val="00B050"/>
                </a:solidFill>
              </a:rPr>
              <a:t/>
            </a:r>
            <a:br>
              <a:rPr lang="en-GB" noProof="0" dirty="0" smtClean="0">
                <a:solidFill>
                  <a:srgbClr val="00B050"/>
                </a:solidFill>
              </a:rPr>
            </a:br>
            <a:r>
              <a:rPr lang="en-GB" b="1" noProof="0" dirty="0" smtClean="0">
                <a:solidFill>
                  <a:srgbClr val="00B050"/>
                </a:solidFill>
              </a:rPr>
              <a:t>Source</a:t>
            </a:r>
            <a:r>
              <a:rPr lang="en-GB" noProof="0" dirty="0" smtClean="0">
                <a:solidFill>
                  <a:srgbClr val="00B050"/>
                </a:solidFill>
              </a:rPr>
              <a:t> </a:t>
            </a:r>
            <a:r>
              <a:rPr lang="en-GB" noProof="0" dirty="0" smtClean="0"/>
              <a:t>of stimulus (e.g., human, computer system, etc.)</a:t>
            </a:r>
          </a:p>
          <a:p>
            <a:r>
              <a:rPr lang="en-GB" b="1" noProof="0" dirty="0" smtClean="0">
                <a:solidFill>
                  <a:srgbClr val="00B050"/>
                </a:solidFill>
              </a:rPr>
              <a:t>Stimulus</a:t>
            </a:r>
            <a:r>
              <a:rPr lang="en-GB" noProof="0" dirty="0" smtClean="0">
                <a:solidFill>
                  <a:srgbClr val="00B050"/>
                </a:solidFill>
              </a:rPr>
              <a:t> </a:t>
            </a:r>
            <a:r>
              <a:rPr lang="en-GB" noProof="0" dirty="0" smtClean="0"/>
              <a:t>– a condition that needs to be considered</a:t>
            </a:r>
          </a:p>
          <a:p>
            <a:r>
              <a:rPr lang="en-GB" b="1" noProof="0" dirty="0" smtClean="0">
                <a:solidFill>
                  <a:srgbClr val="00B050"/>
                </a:solidFill>
              </a:rPr>
              <a:t>Environment</a:t>
            </a:r>
            <a:r>
              <a:rPr lang="en-GB" noProof="0" dirty="0" smtClean="0">
                <a:solidFill>
                  <a:srgbClr val="00B050"/>
                </a:solidFill>
              </a:rPr>
              <a:t> </a:t>
            </a:r>
            <a:r>
              <a:rPr lang="en-GB" noProof="0" dirty="0" smtClean="0"/>
              <a:t>- what are the conditions when the stimulus occurs?</a:t>
            </a:r>
          </a:p>
          <a:p>
            <a:r>
              <a:rPr lang="en-GB" b="1" noProof="0" dirty="0" err="1" smtClean="0">
                <a:solidFill>
                  <a:srgbClr val="00B050"/>
                </a:solidFill>
              </a:rPr>
              <a:t>Artifact</a:t>
            </a:r>
            <a:r>
              <a:rPr lang="en-GB" noProof="0" dirty="0" smtClean="0">
                <a:solidFill>
                  <a:srgbClr val="00B050"/>
                </a:solidFill>
              </a:rPr>
              <a:t> </a:t>
            </a:r>
            <a:r>
              <a:rPr lang="en-GB" noProof="0" dirty="0" smtClean="0"/>
              <a:t>– what elements of the system are stimulated.</a:t>
            </a:r>
          </a:p>
          <a:p>
            <a:r>
              <a:rPr lang="en-GB" b="1" noProof="0" dirty="0" smtClean="0">
                <a:solidFill>
                  <a:srgbClr val="00B050"/>
                </a:solidFill>
              </a:rPr>
              <a:t>Response</a:t>
            </a:r>
            <a:r>
              <a:rPr lang="en-GB" noProof="0" dirty="0" smtClean="0">
                <a:solidFill>
                  <a:srgbClr val="00B050"/>
                </a:solidFill>
              </a:rPr>
              <a:t> </a:t>
            </a:r>
            <a:r>
              <a:rPr lang="en-GB" noProof="0" dirty="0" smtClean="0"/>
              <a:t>– the activity undertaken in response to the stimulus.</a:t>
            </a:r>
          </a:p>
          <a:p>
            <a:r>
              <a:rPr lang="en-GB" b="1" noProof="0" dirty="0" smtClean="0">
                <a:solidFill>
                  <a:srgbClr val="00B050"/>
                </a:solidFill>
              </a:rPr>
              <a:t>Response measure </a:t>
            </a:r>
            <a:r>
              <a:rPr lang="en-GB" noProof="0" dirty="0" smtClean="0"/>
              <a:t>– when the response occurs it should be measurable so that the requirement can be tested.</a:t>
            </a:r>
            <a:endParaRPr lang="en-GB" noProof="0" dirty="0"/>
          </a:p>
        </p:txBody>
      </p:sp>
      <p:pic>
        <p:nvPicPr>
          <p:cNvPr id="4"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7630464" y="284955"/>
            <a:ext cx="1309869" cy="660630"/>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5" name="Rounded Rectangular Callout 4"/>
          <p:cNvSpPr/>
          <p:nvPr/>
        </p:nvSpPr>
        <p:spPr>
          <a:xfrm>
            <a:off x="4818741" y="6037943"/>
            <a:ext cx="4194162" cy="776515"/>
          </a:xfrm>
          <a:prstGeom prst="wedgeRoundRectCallout">
            <a:avLst>
              <a:gd name="adj1" fmla="val -63737"/>
              <a:gd name="adj2" fmla="val -41774"/>
              <a:gd name="adj3" fmla="val 16667"/>
            </a:avLst>
          </a:prstGeom>
          <a:solidFill>
            <a:srgbClr val="A7FBC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lumMod val="65000"/>
                    <a:lumOff val="35000"/>
                  </a:schemeClr>
                </a:solidFill>
              </a:rPr>
              <a:t>QAS are an aid in formulating your requirements in a SMART-way</a:t>
            </a:r>
            <a:endParaRPr lang="en-GB" dirty="0">
              <a:solidFill>
                <a:schemeClr val="tx1">
                  <a:lumMod val="65000"/>
                  <a:lumOff val="35000"/>
                </a:schemeClr>
              </a:solidFill>
            </a:endParaRPr>
          </a:p>
        </p:txBody>
      </p:sp>
    </p:spTree>
    <p:extLst>
      <p:ext uri="{BB962C8B-B14F-4D97-AF65-F5344CB8AC3E}">
        <p14:creationId xmlns:p14="http://schemas.microsoft.com/office/powerpoint/2010/main" val="14010061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Performance General Scenario</a:t>
            </a:r>
          </a:p>
        </p:txBody>
      </p:sp>
      <p:sp>
        <p:nvSpPr>
          <p:cNvPr id="4" name="Slide Number Placeholder 3"/>
          <p:cNvSpPr>
            <a:spLocks noGrp="1"/>
          </p:cNvSpPr>
          <p:nvPr>
            <p:ph type="sldNum" sz="quarter" idx="4294967295"/>
          </p:nvPr>
        </p:nvSpPr>
        <p:spPr>
          <a:xfrm>
            <a:off x="6457950" y="6356351"/>
            <a:ext cx="2057400" cy="365125"/>
          </a:xfrm>
          <a:prstGeom prst="rect">
            <a:avLst/>
          </a:prstGeom>
        </p:spPr>
        <p:txBody>
          <a:bodyPr/>
          <a:lstStyle/>
          <a:p>
            <a:pPr>
              <a:defRPr/>
            </a:pPr>
            <a:fld id="{D3849320-BEB5-49EA-BA63-E9B2300A7F39}" type="slidenum">
              <a:rPr lang="en-US" smtClean="0"/>
              <a:pPr>
                <a:defRPr/>
              </a:pPr>
              <a:t>39</a:t>
            </a:fld>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88225" y="2405575"/>
            <a:ext cx="8747982" cy="2509326"/>
          </a:xfrm>
        </p:spPr>
      </p:pic>
    </p:spTree>
    <p:extLst>
      <p:ext uri="{BB962C8B-B14F-4D97-AF65-F5344CB8AC3E}">
        <p14:creationId xmlns:p14="http://schemas.microsoft.com/office/powerpoint/2010/main" val="2812558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Outline / Contents</a:t>
            </a:r>
            <a:endParaRPr lang="en-GB" dirty="0">
              <a:latin typeface="+mn-lt"/>
            </a:endParaRPr>
          </a:p>
        </p:txBody>
      </p:sp>
      <p:sp>
        <p:nvSpPr>
          <p:cNvPr id="3" name="Content Placeholder 2"/>
          <p:cNvSpPr>
            <a:spLocks noGrp="1"/>
          </p:cNvSpPr>
          <p:nvPr>
            <p:ph idx="1"/>
          </p:nvPr>
        </p:nvSpPr>
        <p:spPr/>
        <p:txBody>
          <a:bodyPr/>
          <a:lstStyle/>
          <a:p>
            <a:r>
              <a:rPr lang="en-US" sz="2800" dirty="0" smtClean="0"/>
              <a:t>SMART</a:t>
            </a:r>
          </a:p>
          <a:p>
            <a:r>
              <a:rPr lang="en-US" sz="2800" dirty="0">
                <a:ea typeface="Times New Roman" panose="02020603050405020304" pitchFamily="18" charset="0"/>
              </a:rPr>
              <a:t>Reliability, Availability, Fault </a:t>
            </a:r>
            <a:r>
              <a:rPr lang="en-US" sz="2800" dirty="0" smtClean="0">
                <a:ea typeface="Times New Roman" panose="02020603050405020304" pitchFamily="18" charset="0"/>
              </a:rPr>
              <a:t>Tolerance</a:t>
            </a:r>
          </a:p>
          <a:p>
            <a:r>
              <a:rPr lang="en-US" sz="2800" dirty="0" smtClean="0"/>
              <a:t>Tactics</a:t>
            </a:r>
          </a:p>
          <a:p>
            <a:r>
              <a:rPr lang="en-US" sz="2800" dirty="0" smtClean="0"/>
              <a:t>Architecture Scenario’s</a:t>
            </a:r>
          </a:p>
          <a:p>
            <a:endParaRPr lang="en-US" sz="2800" dirty="0" smtClean="0"/>
          </a:p>
          <a:p>
            <a:endParaRPr lang="en-GB" sz="2800" dirty="0"/>
          </a:p>
        </p:txBody>
      </p:sp>
      <p:sp>
        <p:nvSpPr>
          <p:cNvPr id="4" name="Slide Number Placeholder 3"/>
          <p:cNvSpPr>
            <a:spLocks noGrp="1"/>
          </p:cNvSpPr>
          <p:nvPr>
            <p:ph type="sldNum" sz="quarter" idx="10"/>
          </p:nvPr>
        </p:nvSpPr>
        <p:spPr/>
        <p:txBody>
          <a:bodyPr/>
          <a:lstStyle/>
          <a:p>
            <a:pPr>
              <a:defRPr/>
            </a:pPr>
            <a:fld id="{DB2BB1EC-279B-4232-B251-1678B7F733E4}" type="slidenum">
              <a:rPr lang="en-GB" altLang="en-US" smtClean="0"/>
              <a:pPr>
                <a:defRPr/>
              </a:pPr>
              <a:t>4</a:t>
            </a:fld>
            <a:endParaRPr lang="en-GB" altLang="en-US"/>
          </a:p>
        </p:txBody>
      </p:sp>
    </p:spTree>
    <p:extLst>
      <p:ext uri="{BB962C8B-B14F-4D97-AF65-F5344CB8AC3E}">
        <p14:creationId xmlns:p14="http://schemas.microsoft.com/office/powerpoint/2010/main" val="25398033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smtClean="0"/>
              <a:t>Quality Attribute Scenario</a:t>
            </a:r>
            <a:endParaRPr lang="en-GB" sz="3200" dirty="0"/>
          </a:p>
        </p:txBody>
      </p:sp>
      <p:sp>
        <p:nvSpPr>
          <p:cNvPr id="4" name="Rounded Rectangle 3"/>
          <p:cNvSpPr/>
          <p:nvPr/>
        </p:nvSpPr>
        <p:spPr bwMode="auto">
          <a:xfrm>
            <a:off x="3176305" y="2204675"/>
            <a:ext cx="2529821" cy="1782198"/>
          </a:xfrm>
          <a:prstGeom prst="round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defTabSz="685800"/>
            <a:r>
              <a:rPr lang="en-GB" sz="2000" b="1" dirty="0">
                <a:solidFill>
                  <a:schemeClr val="tx2"/>
                </a:solidFill>
                <a:latin typeface="Calibri" panose="020F0502020204030204" pitchFamily="34" charset="0"/>
              </a:rPr>
              <a:t>Artifact</a:t>
            </a:r>
          </a:p>
          <a:p>
            <a:pPr algn="ctr" defTabSz="685800">
              <a:spcBef>
                <a:spcPts val="450"/>
              </a:spcBef>
            </a:pPr>
            <a:r>
              <a:rPr lang="en-GB" dirty="0">
                <a:solidFill>
                  <a:schemeClr val="tx2"/>
                </a:solidFill>
                <a:latin typeface="Calibri" panose="020F0502020204030204" pitchFamily="34" charset="0"/>
              </a:rPr>
              <a:t>System services</a:t>
            </a:r>
          </a:p>
          <a:p>
            <a:pPr algn="ctr" defTabSz="685800">
              <a:spcBef>
                <a:spcPts val="450"/>
              </a:spcBef>
            </a:pPr>
            <a:r>
              <a:rPr lang="en-GB" dirty="0">
                <a:solidFill>
                  <a:schemeClr val="tx1">
                    <a:lumMod val="65000"/>
                    <a:lumOff val="35000"/>
                  </a:schemeClr>
                </a:solidFill>
                <a:latin typeface="Calibri" panose="020F0502020204030204" pitchFamily="34" charset="0"/>
              </a:rPr>
              <a:t>Data within the system</a:t>
            </a:r>
          </a:p>
          <a:p>
            <a:pPr algn="ctr" defTabSz="685800">
              <a:spcBef>
                <a:spcPts val="450"/>
              </a:spcBef>
            </a:pPr>
            <a:r>
              <a:rPr lang="en-GB" dirty="0">
                <a:solidFill>
                  <a:schemeClr val="tx2"/>
                </a:solidFill>
                <a:latin typeface="Calibri" panose="020F0502020204030204" pitchFamily="34" charset="0"/>
              </a:rPr>
              <a:t>Component/resource of the </a:t>
            </a:r>
            <a:r>
              <a:rPr lang="en-GB" dirty="0" smtClean="0">
                <a:solidFill>
                  <a:schemeClr val="tx2"/>
                </a:solidFill>
                <a:latin typeface="Calibri" panose="020F0502020204030204" pitchFamily="34" charset="0"/>
              </a:rPr>
              <a:t>system</a:t>
            </a:r>
            <a:endParaRPr lang="en-GB" dirty="0">
              <a:solidFill>
                <a:schemeClr val="tx2"/>
              </a:solidFill>
              <a:latin typeface="Calibri" panose="020F0502020204030204" pitchFamily="34" charset="0"/>
            </a:endParaRPr>
          </a:p>
        </p:txBody>
      </p:sp>
      <p:grpSp>
        <p:nvGrpSpPr>
          <p:cNvPr id="6" name="Group 5"/>
          <p:cNvGrpSpPr/>
          <p:nvPr/>
        </p:nvGrpSpPr>
        <p:grpSpPr>
          <a:xfrm>
            <a:off x="7398505" y="2440689"/>
            <a:ext cx="1547981" cy="1310171"/>
            <a:chOff x="9892730" y="2757139"/>
            <a:chExt cx="2063975" cy="1746895"/>
          </a:xfrm>
        </p:grpSpPr>
        <p:pic>
          <p:nvPicPr>
            <p:cNvPr id="2052" name="Picture 4" descr="https://cdn1.iconfinder.com/data/icons/medicine-3-1/512/thermometer-5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20602" y="3567931"/>
              <a:ext cx="936103" cy="93610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cdn0.iconfinder.com/data/icons/car-race-2/500/performance_speed_speedometer_1-5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92730" y="3215836"/>
              <a:ext cx="704190" cy="70419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cdn2.iconfinder.com/data/icons/diy-musket-monoline/32/diy-09-tape-measure-51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87344" y="2757139"/>
              <a:ext cx="917416" cy="91741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s://cdn3.iconfinder.com/data/icons/meanicons-4/512/meanicons_33-51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00456" y="3861048"/>
              <a:ext cx="980472" cy="614710"/>
            </a:xfrm>
            <a:prstGeom prst="rect">
              <a:avLst/>
            </a:prstGeom>
            <a:noFill/>
            <a:extLst>
              <a:ext uri="{909E8E84-426E-40DD-AFC4-6F175D3DCCD1}">
                <a14:hiddenFill xmlns:a14="http://schemas.microsoft.com/office/drawing/2010/main">
                  <a:solidFill>
                    <a:srgbClr val="FFFFFF"/>
                  </a:solidFill>
                </a14:hiddenFill>
              </a:ext>
            </a:extLst>
          </p:spPr>
        </p:pic>
      </p:grpSp>
      <p:pic>
        <p:nvPicPr>
          <p:cNvPr id="2062" name="Picture 14" descr="http://www.purohitadvertisers.com/images/46858.png"/>
          <p:cNvPicPr>
            <a:picLocks noChangeAspect="1" noChangeArrowheads="1"/>
          </p:cNvPicPr>
          <p:nvPr/>
        </p:nvPicPr>
        <p:blipFill rotWithShape="1">
          <a:blip r:embed="rId7">
            <a:extLst>
              <a:ext uri="{28A0092B-C50C-407E-A947-70E740481C1C}">
                <a14:useLocalDpi xmlns:a14="http://schemas.microsoft.com/office/drawing/2010/main" val="0"/>
              </a:ext>
            </a:extLst>
          </a:blip>
          <a:srcRect l="15602" r="16477"/>
          <a:stretch/>
        </p:blipFill>
        <p:spPr bwMode="auto">
          <a:xfrm>
            <a:off x="251520" y="2181374"/>
            <a:ext cx="1242138" cy="1828800"/>
          </a:xfrm>
          <a:prstGeom prst="rect">
            <a:avLst/>
          </a:prstGeom>
          <a:noFill/>
          <a:extLst>
            <a:ext uri="{909E8E84-426E-40DD-AFC4-6F175D3DCCD1}">
              <a14:hiddenFill xmlns:a14="http://schemas.microsoft.com/office/drawing/2010/main">
                <a:solidFill>
                  <a:srgbClr val="FFFFFF"/>
                </a:solidFill>
              </a14:hiddenFill>
            </a:ext>
          </a:extLst>
        </p:spPr>
      </p:pic>
      <p:sp>
        <p:nvSpPr>
          <p:cNvPr id="3" name="Right Arrow 2"/>
          <p:cNvSpPr/>
          <p:nvPr/>
        </p:nvSpPr>
        <p:spPr bwMode="auto">
          <a:xfrm>
            <a:off x="2032779" y="2952719"/>
            <a:ext cx="1000708" cy="315901"/>
          </a:xfrm>
          <a:prstGeom prst="rightArrow">
            <a:avLst/>
          </a:pr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defTabSz="685800"/>
            <a:endParaRPr lang="en-GB" sz="1350" dirty="0">
              <a:solidFill>
                <a:schemeClr val="tx2"/>
              </a:solidFill>
              <a:latin typeface="Calibri" panose="020F0502020204030204" pitchFamily="34" charset="0"/>
            </a:endParaRPr>
          </a:p>
        </p:txBody>
      </p:sp>
      <p:sp>
        <p:nvSpPr>
          <p:cNvPr id="5" name="TextBox 4"/>
          <p:cNvSpPr txBox="1"/>
          <p:nvPr/>
        </p:nvSpPr>
        <p:spPr bwMode="auto">
          <a:xfrm>
            <a:off x="13828" y="4082296"/>
            <a:ext cx="1717522" cy="718145"/>
          </a:xfrm>
          <a:prstGeom prst="rect">
            <a:avLst/>
          </a:prstGeom>
          <a:noFill/>
          <a:ln w="9525">
            <a:noFill/>
            <a:miter lim="800000"/>
            <a:headEnd/>
            <a:tailEnd/>
          </a:ln>
        </p:spPr>
        <p:txBody>
          <a:bodyPr vert="horz" wrap="square" lIns="68580" tIns="34290" rIns="68580" bIns="34290" numCol="1" rtlCol="0" anchor="t" anchorCtr="0" compatLnSpc="1">
            <a:prstTxWarp prst="textNoShape">
              <a:avLst/>
            </a:prstTxWarp>
            <a:spAutoFit/>
          </a:bodyPr>
          <a:lstStyle/>
          <a:p>
            <a:pPr algn="ctr">
              <a:spcBef>
                <a:spcPts val="450"/>
              </a:spcBef>
            </a:pPr>
            <a:r>
              <a:rPr lang="en-GB" sz="2000" b="1" kern="0" dirty="0">
                <a:latin typeface="Calibri" panose="020F0502020204030204" pitchFamily="34" charset="0"/>
              </a:rPr>
              <a:t>Source</a:t>
            </a:r>
          </a:p>
          <a:p>
            <a:pPr algn="ctr">
              <a:spcBef>
                <a:spcPts val="450"/>
              </a:spcBef>
            </a:pPr>
            <a:r>
              <a:rPr lang="en-GB" kern="0" dirty="0">
                <a:latin typeface="Calibri" panose="020F0502020204030204" pitchFamily="34" charset="0"/>
              </a:rPr>
              <a:t>Identified </a:t>
            </a:r>
            <a:r>
              <a:rPr lang="en-GB" kern="0" dirty="0" smtClean="0">
                <a:latin typeface="Calibri" panose="020F0502020204030204" pitchFamily="34" charset="0"/>
              </a:rPr>
              <a:t>user</a:t>
            </a:r>
            <a:endParaRPr lang="en-GB" kern="0" dirty="0">
              <a:latin typeface="Calibri" panose="020F0502020204030204" pitchFamily="34" charset="0"/>
            </a:endParaRPr>
          </a:p>
        </p:txBody>
      </p:sp>
      <p:sp>
        <p:nvSpPr>
          <p:cNvPr id="13" name="TextBox 12"/>
          <p:cNvSpPr txBox="1"/>
          <p:nvPr/>
        </p:nvSpPr>
        <p:spPr bwMode="auto">
          <a:xfrm>
            <a:off x="1828365" y="4082296"/>
            <a:ext cx="1717522" cy="1549142"/>
          </a:xfrm>
          <a:prstGeom prst="rect">
            <a:avLst/>
          </a:prstGeom>
          <a:noFill/>
          <a:ln w="9525">
            <a:noFill/>
            <a:miter lim="800000"/>
            <a:headEnd/>
            <a:tailEnd/>
          </a:ln>
        </p:spPr>
        <p:txBody>
          <a:bodyPr vert="horz" wrap="square" lIns="68580" tIns="34290" rIns="68580" bIns="34290" numCol="1" rtlCol="0" anchor="t" anchorCtr="0" compatLnSpc="1">
            <a:prstTxWarp prst="textNoShape">
              <a:avLst/>
            </a:prstTxWarp>
            <a:spAutoFit/>
          </a:bodyPr>
          <a:lstStyle/>
          <a:p>
            <a:pPr algn="ctr">
              <a:spcBef>
                <a:spcPts val="450"/>
              </a:spcBef>
            </a:pPr>
            <a:r>
              <a:rPr lang="en-GB" sz="2000" b="1" kern="0" dirty="0">
                <a:latin typeface="Calibri" panose="020F0502020204030204" pitchFamily="34" charset="0"/>
              </a:rPr>
              <a:t>Stimulus</a:t>
            </a:r>
          </a:p>
          <a:p>
            <a:pPr algn="ctr">
              <a:spcBef>
                <a:spcPts val="450"/>
              </a:spcBef>
            </a:pPr>
            <a:r>
              <a:rPr lang="en-US" kern="0" dirty="0" smtClean="0">
                <a:latin typeface="Calibri" panose="020F0502020204030204" pitchFamily="34" charset="0"/>
              </a:rPr>
              <a:t>Action performed by the </a:t>
            </a:r>
            <a:r>
              <a:rPr lang="en-US" i="1" kern="0" dirty="0" smtClean="0">
                <a:latin typeface="Calibri" panose="020F0502020204030204" pitchFamily="34" charset="0"/>
              </a:rPr>
              <a:t>identified user </a:t>
            </a:r>
            <a:endParaRPr lang="en-GB" i="1" kern="0" dirty="0">
              <a:latin typeface="Calibri" panose="020F0502020204030204" pitchFamily="34" charset="0"/>
            </a:endParaRPr>
          </a:p>
        </p:txBody>
      </p:sp>
      <p:sp>
        <p:nvSpPr>
          <p:cNvPr id="14" name="TextBox 13"/>
          <p:cNvSpPr txBox="1"/>
          <p:nvPr/>
        </p:nvSpPr>
        <p:spPr bwMode="auto">
          <a:xfrm>
            <a:off x="3794249" y="4082296"/>
            <a:ext cx="1717522" cy="1400383"/>
          </a:xfrm>
          <a:prstGeom prst="rect">
            <a:avLst/>
          </a:prstGeom>
          <a:noFill/>
          <a:ln w="9525">
            <a:noFill/>
            <a:miter lim="800000"/>
            <a:headEnd/>
            <a:tailEnd/>
          </a:ln>
        </p:spPr>
        <p:txBody>
          <a:bodyPr vert="horz" wrap="square" lIns="68580" tIns="34290" rIns="68580" bIns="34290" numCol="1" rtlCol="0" anchor="t" anchorCtr="0" compatLnSpc="1">
            <a:prstTxWarp prst="textNoShape">
              <a:avLst/>
            </a:prstTxWarp>
            <a:spAutoFit/>
          </a:bodyPr>
          <a:lstStyle/>
          <a:p>
            <a:pPr algn="ctr">
              <a:spcBef>
                <a:spcPts val="450"/>
              </a:spcBef>
            </a:pPr>
            <a:r>
              <a:rPr lang="en-GB" sz="2000" b="1" kern="0" dirty="0">
                <a:latin typeface="Calibri" panose="020F0502020204030204" pitchFamily="34" charset="0"/>
              </a:rPr>
              <a:t>Environment</a:t>
            </a:r>
          </a:p>
          <a:p>
            <a:pPr algn="ctr">
              <a:spcBef>
                <a:spcPts val="450"/>
              </a:spcBef>
            </a:pPr>
            <a:r>
              <a:rPr lang="en-GB" kern="0" dirty="0">
                <a:solidFill>
                  <a:srgbClr val="00B050"/>
                </a:solidFill>
                <a:latin typeface="Calibri" panose="020F0502020204030204" pitchFamily="34" charset="0"/>
              </a:rPr>
              <a:t>Normal mode</a:t>
            </a:r>
          </a:p>
          <a:p>
            <a:pPr algn="ctr">
              <a:spcBef>
                <a:spcPts val="450"/>
              </a:spcBef>
            </a:pPr>
            <a:r>
              <a:rPr lang="en-GB" kern="0" dirty="0">
                <a:latin typeface="Calibri" panose="020F0502020204030204" pitchFamily="34" charset="0"/>
              </a:rPr>
              <a:t>Overload mode</a:t>
            </a:r>
          </a:p>
          <a:p>
            <a:pPr algn="ctr">
              <a:spcBef>
                <a:spcPts val="450"/>
              </a:spcBef>
            </a:pPr>
            <a:r>
              <a:rPr lang="en-GB" kern="0" dirty="0" smtClean="0">
                <a:latin typeface="Calibri" panose="020F0502020204030204" pitchFamily="34" charset="0"/>
              </a:rPr>
              <a:t>Peak </a:t>
            </a:r>
            <a:r>
              <a:rPr lang="en-GB" kern="0" dirty="0">
                <a:latin typeface="Calibri" panose="020F0502020204030204" pitchFamily="34" charset="0"/>
              </a:rPr>
              <a:t>mode</a:t>
            </a:r>
          </a:p>
        </p:txBody>
      </p:sp>
      <p:sp>
        <p:nvSpPr>
          <p:cNvPr id="15" name="TextBox 14"/>
          <p:cNvSpPr txBox="1"/>
          <p:nvPr/>
        </p:nvSpPr>
        <p:spPr bwMode="auto">
          <a:xfrm>
            <a:off x="5765467" y="4082296"/>
            <a:ext cx="1452827" cy="718145"/>
          </a:xfrm>
          <a:prstGeom prst="rect">
            <a:avLst/>
          </a:prstGeom>
          <a:noFill/>
          <a:ln w="9525">
            <a:noFill/>
            <a:miter lim="800000"/>
            <a:headEnd/>
            <a:tailEnd/>
          </a:ln>
        </p:spPr>
        <p:txBody>
          <a:bodyPr vert="horz" wrap="square" lIns="68580" tIns="34290" rIns="68580" bIns="34290" numCol="1" rtlCol="0" anchor="t" anchorCtr="0" compatLnSpc="1">
            <a:prstTxWarp prst="textNoShape">
              <a:avLst/>
            </a:prstTxWarp>
            <a:spAutoFit/>
          </a:bodyPr>
          <a:lstStyle/>
          <a:p>
            <a:pPr algn="ctr">
              <a:spcBef>
                <a:spcPts val="450"/>
              </a:spcBef>
            </a:pPr>
            <a:r>
              <a:rPr lang="en-GB" sz="2000" b="1" kern="0" dirty="0">
                <a:latin typeface="Calibri" panose="020F0502020204030204" pitchFamily="34" charset="0"/>
              </a:rPr>
              <a:t>Response</a:t>
            </a:r>
            <a:endParaRPr lang="en-GB" kern="0" dirty="0">
              <a:latin typeface="Calibri" panose="020F0502020204030204" pitchFamily="34" charset="0"/>
            </a:endParaRPr>
          </a:p>
          <a:p>
            <a:pPr algn="ctr">
              <a:spcBef>
                <a:spcPts val="450"/>
              </a:spcBef>
            </a:pPr>
            <a:r>
              <a:rPr lang="en-GB" kern="0" dirty="0" smtClean="0">
                <a:latin typeface="Calibri" panose="020F0502020204030204" pitchFamily="34" charset="0"/>
              </a:rPr>
              <a:t>…</a:t>
            </a:r>
            <a:endParaRPr lang="en-GB" kern="0" dirty="0">
              <a:latin typeface="Calibri" panose="020F0502020204030204" pitchFamily="34" charset="0"/>
            </a:endParaRPr>
          </a:p>
        </p:txBody>
      </p:sp>
      <p:sp>
        <p:nvSpPr>
          <p:cNvPr id="16" name="TextBox 15"/>
          <p:cNvSpPr txBox="1"/>
          <p:nvPr/>
        </p:nvSpPr>
        <p:spPr bwMode="auto">
          <a:xfrm>
            <a:off x="7446082" y="4082296"/>
            <a:ext cx="1452827" cy="1741502"/>
          </a:xfrm>
          <a:prstGeom prst="rect">
            <a:avLst/>
          </a:prstGeom>
          <a:noFill/>
          <a:ln w="9525">
            <a:noFill/>
            <a:miter lim="800000"/>
            <a:headEnd/>
            <a:tailEnd/>
          </a:ln>
        </p:spPr>
        <p:txBody>
          <a:bodyPr vert="horz" wrap="square" lIns="68580" tIns="34290" rIns="68580" bIns="34290" numCol="1" rtlCol="0" anchor="t" anchorCtr="0" compatLnSpc="1">
            <a:prstTxWarp prst="textNoShape">
              <a:avLst/>
            </a:prstTxWarp>
            <a:spAutoFit/>
          </a:bodyPr>
          <a:lstStyle/>
          <a:p>
            <a:pPr algn="ctr">
              <a:spcBef>
                <a:spcPts val="450"/>
              </a:spcBef>
            </a:pPr>
            <a:r>
              <a:rPr lang="en-GB" sz="2000" b="1" kern="0" dirty="0">
                <a:latin typeface="Calibri" panose="020F0502020204030204" pitchFamily="34" charset="0"/>
              </a:rPr>
              <a:t>Measure</a:t>
            </a:r>
            <a:endParaRPr lang="en-GB" kern="0" dirty="0">
              <a:latin typeface="Calibri" panose="020F0502020204030204" pitchFamily="34" charset="0"/>
            </a:endParaRPr>
          </a:p>
          <a:p>
            <a:pPr algn="ctr">
              <a:spcBef>
                <a:spcPts val="450"/>
              </a:spcBef>
            </a:pPr>
            <a:r>
              <a:rPr lang="en-GB" kern="0" dirty="0">
                <a:latin typeface="Calibri" panose="020F0502020204030204" pitchFamily="34" charset="0"/>
              </a:rPr>
              <a:t>Latency</a:t>
            </a:r>
          </a:p>
          <a:p>
            <a:pPr algn="ctr">
              <a:spcBef>
                <a:spcPts val="450"/>
              </a:spcBef>
            </a:pPr>
            <a:r>
              <a:rPr lang="en-GB" kern="0" dirty="0">
                <a:latin typeface="Calibri" panose="020F0502020204030204" pitchFamily="34" charset="0"/>
              </a:rPr>
              <a:t>Deadline</a:t>
            </a:r>
          </a:p>
          <a:p>
            <a:pPr algn="ctr">
              <a:spcBef>
                <a:spcPts val="450"/>
              </a:spcBef>
            </a:pPr>
            <a:r>
              <a:rPr lang="en-GB" kern="0" dirty="0" smtClean="0">
                <a:latin typeface="Calibri" panose="020F0502020204030204" pitchFamily="34" charset="0"/>
              </a:rPr>
              <a:t>Throughput</a:t>
            </a:r>
          </a:p>
          <a:p>
            <a:pPr algn="ctr">
              <a:spcBef>
                <a:spcPts val="450"/>
              </a:spcBef>
            </a:pPr>
            <a:r>
              <a:rPr lang="en-US" kern="0" dirty="0" smtClean="0">
                <a:latin typeface="Calibri" panose="020F0502020204030204" pitchFamily="34" charset="0"/>
              </a:rPr>
              <a:t>…</a:t>
            </a:r>
            <a:endParaRPr lang="en-GB" kern="0" dirty="0">
              <a:latin typeface="Calibri" panose="020F0502020204030204" pitchFamily="34" charset="0"/>
            </a:endParaRPr>
          </a:p>
        </p:txBody>
      </p:sp>
      <p:sp>
        <p:nvSpPr>
          <p:cNvPr id="17" name="Right Arrow 16"/>
          <p:cNvSpPr/>
          <p:nvPr/>
        </p:nvSpPr>
        <p:spPr bwMode="auto">
          <a:xfrm>
            <a:off x="6040765" y="2952719"/>
            <a:ext cx="1000708" cy="315901"/>
          </a:xfrm>
          <a:prstGeom prst="rightArrow">
            <a:avLst/>
          </a:pr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defTabSz="685800"/>
            <a:endParaRPr lang="en-GB" sz="1350" dirty="0">
              <a:solidFill>
                <a:schemeClr val="tx2"/>
              </a:solidFill>
              <a:latin typeface="Calibri" panose="020F0502020204030204" pitchFamily="34" charset="0"/>
            </a:endParaRPr>
          </a:p>
        </p:txBody>
      </p:sp>
    </p:spTree>
    <p:extLst>
      <p:ext uri="{BB962C8B-B14F-4D97-AF65-F5344CB8AC3E}">
        <p14:creationId xmlns:p14="http://schemas.microsoft.com/office/powerpoint/2010/main" val="266044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62"/>
                                        </p:tgtEl>
                                        <p:attrNameLst>
                                          <p:attrName>style.visibility</p:attrName>
                                        </p:attrNameLst>
                                      </p:cBhvr>
                                      <p:to>
                                        <p:strVal val="visible"/>
                                      </p:to>
                                    </p:set>
                                    <p:animEffect transition="in" filter="fade">
                                      <p:cBhvr>
                                        <p:cTn id="7" dur="1000"/>
                                        <p:tgtEl>
                                          <p:spTgt spid="206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10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left)">
                                      <p:cBhvr>
                                        <p:cTn id="4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5" grpId="0"/>
      <p:bldP spid="13" grpId="0"/>
      <p:bldP spid="14" grpId="0"/>
      <p:bldP spid="15" grpId="0"/>
      <p:bldP spid="16" grpId="0"/>
      <p:bldP spid="17"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a:t>Example Quality </a:t>
            </a:r>
            <a:r>
              <a:rPr lang="en-GB" sz="2400" dirty="0" smtClean="0"/>
              <a:t>Scenario for Security</a:t>
            </a:r>
            <a:endParaRPr lang="en-GB" sz="2400" dirty="0"/>
          </a:p>
        </p:txBody>
      </p:sp>
      <p:sp>
        <p:nvSpPr>
          <p:cNvPr id="4" name="Rounded Rectangle 3"/>
          <p:cNvSpPr/>
          <p:nvPr/>
        </p:nvSpPr>
        <p:spPr bwMode="auto">
          <a:xfrm>
            <a:off x="3599892" y="2204675"/>
            <a:ext cx="2106234" cy="1782198"/>
          </a:xfrm>
          <a:prstGeom prst="round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defTabSz="685800"/>
            <a:r>
              <a:rPr lang="en-GB" sz="1500" b="1" dirty="0">
                <a:solidFill>
                  <a:schemeClr val="tx2"/>
                </a:solidFill>
                <a:latin typeface="Calibri" panose="020F0502020204030204" pitchFamily="34" charset="0"/>
              </a:rPr>
              <a:t>Artifact</a:t>
            </a:r>
          </a:p>
          <a:p>
            <a:pPr algn="ctr" defTabSz="685800">
              <a:spcBef>
                <a:spcPts val="450"/>
              </a:spcBef>
            </a:pPr>
            <a:r>
              <a:rPr lang="en-GB" sz="1200" dirty="0">
                <a:solidFill>
                  <a:schemeClr val="tx2"/>
                </a:solidFill>
                <a:latin typeface="Calibri" panose="020F0502020204030204" pitchFamily="34" charset="0"/>
              </a:rPr>
              <a:t>System services</a:t>
            </a:r>
          </a:p>
          <a:p>
            <a:pPr algn="ctr" defTabSz="685800">
              <a:spcBef>
                <a:spcPts val="450"/>
              </a:spcBef>
            </a:pPr>
            <a:r>
              <a:rPr lang="en-GB" sz="1200" dirty="0">
                <a:solidFill>
                  <a:srgbClr val="00B050"/>
                </a:solidFill>
                <a:latin typeface="Calibri" panose="020F0502020204030204" pitchFamily="34" charset="0"/>
              </a:rPr>
              <a:t>Data within the system</a:t>
            </a:r>
          </a:p>
          <a:p>
            <a:pPr algn="ctr" defTabSz="685800">
              <a:spcBef>
                <a:spcPts val="450"/>
              </a:spcBef>
            </a:pPr>
            <a:r>
              <a:rPr lang="en-GB" sz="1200" dirty="0">
                <a:solidFill>
                  <a:schemeClr val="tx2"/>
                </a:solidFill>
                <a:latin typeface="Calibri" panose="020F0502020204030204" pitchFamily="34" charset="0"/>
              </a:rPr>
              <a:t>Component/resource of the system</a:t>
            </a:r>
          </a:p>
          <a:p>
            <a:pPr algn="ctr" defTabSz="685800">
              <a:spcBef>
                <a:spcPts val="450"/>
              </a:spcBef>
            </a:pPr>
            <a:r>
              <a:rPr lang="en-GB" sz="1200" dirty="0">
                <a:solidFill>
                  <a:schemeClr val="tx2"/>
                </a:solidFill>
                <a:latin typeface="Calibri" panose="020F0502020204030204" pitchFamily="34" charset="0"/>
              </a:rPr>
              <a:t>Data produced/consumed by the system</a:t>
            </a:r>
          </a:p>
        </p:txBody>
      </p:sp>
      <p:grpSp>
        <p:nvGrpSpPr>
          <p:cNvPr id="6" name="Group 5"/>
          <p:cNvGrpSpPr/>
          <p:nvPr/>
        </p:nvGrpSpPr>
        <p:grpSpPr>
          <a:xfrm>
            <a:off x="7398505" y="2440689"/>
            <a:ext cx="1547981" cy="1310171"/>
            <a:chOff x="9892730" y="2757139"/>
            <a:chExt cx="2063975" cy="1746895"/>
          </a:xfrm>
        </p:grpSpPr>
        <p:pic>
          <p:nvPicPr>
            <p:cNvPr id="2052" name="Picture 4" descr="https://cdn1.iconfinder.com/data/icons/medicine-3-1/512/thermometer-5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20602" y="3567931"/>
              <a:ext cx="936103" cy="93610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cdn0.iconfinder.com/data/icons/car-race-2/500/performance_speed_speedometer_1-5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92730" y="3215836"/>
              <a:ext cx="704190" cy="70419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cdn2.iconfinder.com/data/icons/diy-musket-monoline/32/diy-09-tape-measure-51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87344" y="2757139"/>
              <a:ext cx="917416" cy="91741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s://cdn3.iconfinder.com/data/icons/meanicons-4/512/meanicons_33-51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00456" y="3861048"/>
              <a:ext cx="980472" cy="614710"/>
            </a:xfrm>
            <a:prstGeom prst="rect">
              <a:avLst/>
            </a:prstGeom>
            <a:noFill/>
            <a:extLst>
              <a:ext uri="{909E8E84-426E-40DD-AFC4-6F175D3DCCD1}">
                <a14:hiddenFill xmlns:a14="http://schemas.microsoft.com/office/drawing/2010/main">
                  <a:solidFill>
                    <a:srgbClr val="FFFFFF"/>
                  </a:solidFill>
                </a14:hiddenFill>
              </a:ext>
            </a:extLst>
          </p:spPr>
        </p:pic>
      </p:grpSp>
      <p:pic>
        <p:nvPicPr>
          <p:cNvPr id="2062" name="Picture 14" descr="http://www.purohitadvertisers.com/images/46858.png"/>
          <p:cNvPicPr>
            <a:picLocks noChangeAspect="1" noChangeArrowheads="1"/>
          </p:cNvPicPr>
          <p:nvPr/>
        </p:nvPicPr>
        <p:blipFill rotWithShape="1">
          <a:blip r:embed="rId7">
            <a:extLst>
              <a:ext uri="{28A0092B-C50C-407E-A947-70E740481C1C}">
                <a14:useLocalDpi xmlns:a14="http://schemas.microsoft.com/office/drawing/2010/main" val="0"/>
              </a:ext>
            </a:extLst>
          </a:blip>
          <a:srcRect l="15602" r="16477"/>
          <a:stretch/>
        </p:blipFill>
        <p:spPr bwMode="auto">
          <a:xfrm>
            <a:off x="251520" y="2181374"/>
            <a:ext cx="1242138" cy="1828800"/>
          </a:xfrm>
          <a:prstGeom prst="rect">
            <a:avLst/>
          </a:prstGeom>
          <a:noFill/>
          <a:extLst>
            <a:ext uri="{909E8E84-426E-40DD-AFC4-6F175D3DCCD1}">
              <a14:hiddenFill xmlns:a14="http://schemas.microsoft.com/office/drawing/2010/main">
                <a:solidFill>
                  <a:srgbClr val="FFFFFF"/>
                </a:solidFill>
              </a14:hiddenFill>
            </a:ext>
          </a:extLst>
        </p:spPr>
      </p:pic>
      <p:sp>
        <p:nvSpPr>
          <p:cNvPr id="3" name="Right Arrow 2"/>
          <p:cNvSpPr/>
          <p:nvPr/>
        </p:nvSpPr>
        <p:spPr bwMode="auto">
          <a:xfrm>
            <a:off x="2032778" y="2986771"/>
            <a:ext cx="1308693" cy="218006"/>
          </a:xfrm>
          <a:prstGeom prst="rightArrow">
            <a:avLst/>
          </a:pr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defTabSz="685800"/>
            <a:endParaRPr lang="en-GB" sz="1350" dirty="0">
              <a:solidFill>
                <a:schemeClr val="tx2"/>
              </a:solidFill>
              <a:latin typeface="Calibri" panose="020F0502020204030204" pitchFamily="34" charset="0"/>
            </a:endParaRPr>
          </a:p>
        </p:txBody>
      </p:sp>
      <p:sp>
        <p:nvSpPr>
          <p:cNvPr id="11" name="Right Arrow 10"/>
          <p:cNvSpPr/>
          <p:nvPr/>
        </p:nvSpPr>
        <p:spPr bwMode="auto">
          <a:xfrm>
            <a:off x="5837534" y="2986771"/>
            <a:ext cx="1308693" cy="218006"/>
          </a:xfrm>
          <a:prstGeom prst="rightArrow">
            <a:avLst/>
          </a:pr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defTabSz="685800"/>
            <a:endParaRPr lang="en-GB" sz="1350" dirty="0">
              <a:solidFill>
                <a:schemeClr val="tx2"/>
              </a:solidFill>
              <a:latin typeface="Calibri" panose="020F0502020204030204" pitchFamily="34" charset="0"/>
            </a:endParaRPr>
          </a:p>
        </p:txBody>
      </p:sp>
      <p:sp>
        <p:nvSpPr>
          <p:cNvPr id="5" name="TextBox 4"/>
          <p:cNvSpPr txBox="1"/>
          <p:nvPr/>
        </p:nvSpPr>
        <p:spPr bwMode="auto">
          <a:xfrm>
            <a:off x="13828" y="4082296"/>
            <a:ext cx="1717522" cy="1664558"/>
          </a:xfrm>
          <a:prstGeom prst="rect">
            <a:avLst/>
          </a:prstGeom>
          <a:noFill/>
          <a:ln w="9525">
            <a:noFill/>
            <a:miter lim="800000"/>
            <a:headEnd/>
            <a:tailEnd/>
          </a:ln>
        </p:spPr>
        <p:txBody>
          <a:bodyPr vert="horz" wrap="square" lIns="68580" tIns="34290" rIns="68580" bIns="34290" numCol="1" rtlCol="0" anchor="t" anchorCtr="0" compatLnSpc="1">
            <a:prstTxWarp prst="textNoShape">
              <a:avLst/>
            </a:prstTxWarp>
            <a:spAutoFit/>
          </a:bodyPr>
          <a:lstStyle/>
          <a:p>
            <a:pPr algn="ctr">
              <a:spcBef>
                <a:spcPts val="450"/>
              </a:spcBef>
            </a:pPr>
            <a:r>
              <a:rPr lang="en-GB" sz="1500" b="1" kern="0" dirty="0">
                <a:latin typeface="Calibri" panose="020F0502020204030204" pitchFamily="34" charset="0"/>
              </a:rPr>
              <a:t>Source</a:t>
            </a:r>
          </a:p>
          <a:p>
            <a:pPr algn="ctr">
              <a:spcBef>
                <a:spcPts val="450"/>
              </a:spcBef>
            </a:pPr>
            <a:r>
              <a:rPr lang="en-GB" sz="1200" kern="0" dirty="0">
                <a:latin typeface="Calibri" panose="020F0502020204030204" pitchFamily="34" charset="0"/>
              </a:rPr>
              <a:t>Identified user</a:t>
            </a:r>
          </a:p>
          <a:p>
            <a:pPr algn="ctr">
              <a:spcBef>
                <a:spcPts val="450"/>
              </a:spcBef>
            </a:pPr>
            <a:r>
              <a:rPr lang="en-GB" sz="1200" kern="0" dirty="0">
                <a:solidFill>
                  <a:srgbClr val="00B050"/>
                </a:solidFill>
                <a:latin typeface="Calibri" panose="020F0502020204030204" pitchFamily="34" charset="0"/>
              </a:rPr>
              <a:t>Unknown user</a:t>
            </a:r>
          </a:p>
          <a:p>
            <a:pPr algn="ctr">
              <a:spcBef>
                <a:spcPts val="450"/>
              </a:spcBef>
            </a:pPr>
            <a:r>
              <a:rPr lang="en-GB" sz="1200" kern="0" dirty="0">
                <a:latin typeface="Calibri" panose="020F0502020204030204" pitchFamily="34" charset="0"/>
              </a:rPr>
              <a:t>Hacker from outside the organisation</a:t>
            </a:r>
          </a:p>
          <a:p>
            <a:pPr algn="ctr">
              <a:spcBef>
                <a:spcPts val="450"/>
              </a:spcBef>
            </a:pPr>
            <a:r>
              <a:rPr lang="en-GB" sz="1200" kern="0" dirty="0">
                <a:latin typeface="Calibri" panose="020F0502020204030204" pitchFamily="34" charset="0"/>
              </a:rPr>
              <a:t>Hacker from inside the organisation</a:t>
            </a:r>
          </a:p>
        </p:txBody>
      </p:sp>
      <p:sp>
        <p:nvSpPr>
          <p:cNvPr id="13" name="TextBox 12"/>
          <p:cNvSpPr txBox="1"/>
          <p:nvPr/>
        </p:nvSpPr>
        <p:spPr bwMode="auto">
          <a:xfrm>
            <a:off x="1828365" y="4082296"/>
            <a:ext cx="1717522" cy="1977464"/>
          </a:xfrm>
          <a:prstGeom prst="rect">
            <a:avLst/>
          </a:prstGeom>
          <a:noFill/>
          <a:ln w="9525">
            <a:noFill/>
            <a:miter lim="800000"/>
            <a:headEnd/>
            <a:tailEnd/>
          </a:ln>
        </p:spPr>
        <p:txBody>
          <a:bodyPr vert="horz" wrap="square" lIns="68580" tIns="34290" rIns="68580" bIns="34290" numCol="1" rtlCol="0" anchor="t" anchorCtr="0" compatLnSpc="1">
            <a:prstTxWarp prst="textNoShape">
              <a:avLst/>
            </a:prstTxWarp>
            <a:spAutoFit/>
          </a:bodyPr>
          <a:lstStyle/>
          <a:p>
            <a:pPr algn="ctr">
              <a:spcBef>
                <a:spcPts val="450"/>
              </a:spcBef>
            </a:pPr>
            <a:r>
              <a:rPr lang="en-GB" sz="1500" b="1" kern="0" dirty="0">
                <a:latin typeface="Calibri" panose="020F0502020204030204" pitchFamily="34" charset="0"/>
              </a:rPr>
              <a:t>Stimulus</a:t>
            </a:r>
          </a:p>
          <a:p>
            <a:pPr algn="ctr">
              <a:spcBef>
                <a:spcPts val="450"/>
              </a:spcBef>
            </a:pPr>
            <a:r>
              <a:rPr lang="en-GB" sz="1200" kern="0" dirty="0">
                <a:latin typeface="Calibri" panose="020F0502020204030204" pitchFamily="34" charset="0"/>
              </a:rPr>
              <a:t>Attempt to display data</a:t>
            </a:r>
          </a:p>
          <a:p>
            <a:pPr algn="ctr">
              <a:spcBef>
                <a:spcPts val="450"/>
              </a:spcBef>
            </a:pPr>
            <a:r>
              <a:rPr lang="en-GB" sz="1200" kern="0" dirty="0">
                <a:latin typeface="Calibri" panose="020F0502020204030204" pitchFamily="34" charset="0"/>
              </a:rPr>
              <a:t>Attempt to modify data</a:t>
            </a:r>
          </a:p>
          <a:p>
            <a:pPr algn="ctr">
              <a:spcBef>
                <a:spcPts val="450"/>
              </a:spcBef>
            </a:pPr>
            <a:r>
              <a:rPr lang="en-GB" sz="1200" kern="0" dirty="0">
                <a:solidFill>
                  <a:srgbClr val="00B050"/>
                </a:solidFill>
                <a:latin typeface="Calibri" panose="020F0502020204030204" pitchFamily="34" charset="0"/>
              </a:rPr>
              <a:t>Attempt to delete data</a:t>
            </a:r>
          </a:p>
          <a:p>
            <a:pPr algn="ctr">
              <a:spcBef>
                <a:spcPts val="450"/>
              </a:spcBef>
            </a:pPr>
            <a:r>
              <a:rPr lang="en-GB" sz="1200" kern="0" dirty="0">
                <a:latin typeface="Calibri" panose="020F0502020204030204" pitchFamily="34" charset="0"/>
              </a:rPr>
              <a:t>Access system services</a:t>
            </a:r>
          </a:p>
          <a:p>
            <a:pPr algn="ctr">
              <a:spcBef>
                <a:spcPts val="450"/>
              </a:spcBef>
            </a:pPr>
            <a:r>
              <a:rPr lang="en-GB" sz="1200" kern="0" dirty="0">
                <a:latin typeface="Calibri" panose="020F0502020204030204" pitchFamily="34" charset="0"/>
              </a:rPr>
              <a:t>Change system’s behaviour</a:t>
            </a:r>
          </a:p>
          <a:p>
            <a:pPr algn="ctr">
              <a:spcBef>
                <a:spcPts val="450"/>
              </a:spcBef>
            </a:pPr>
            <a:r>
              <a:rPr lang="en-GB" sz="1200" kern="0" dirty="0">
                <a:latin typeface="Calibri" panose="020F0502020204030204" pitchFamily="34" charset="0"/>
              </a:rPr>
              <a:t>Reduce availability</a:t>
            </a:r>
          </a:p>
        </p:txBody>
      </p:sp>
      <p:sp>
        <p:nvSpPr>
          <p:cNvPr id="14" name="TextBox 13"/>
          <p:cNvSpPr txBox="1"/>
          <p:nvPr/>
        </p:nvSpPr>
        <p:spPr bwMode="auto">
          <a:xfrm>
            <a:off x="3794249" y="4082296"/>
            <a:ext cx="1717522" cy="1544012"/>
          </a:xfrm>
          <a:prstGeom prst="rect">
            <a:avLst/>
          </a:prstGeom>
          <a:noFill/>
          <a:ln w="9525">
            <a:noFill/>
            <a:miter lim="800000"/>
            <a:headEnd/>
            <a:tailEnd/>
          </a:ln>
        </p:spPr>
        <p:txBody>
          <a:bodyPr vert="horz" wrap="square" lIns="68580" tIns="34290" rIns="68580" bIns="34290" numCol="1" rtlCol="0" anchor="t" anchorCtr="0" compatLnSpc="1">
            <a:prstTxWarp prst="textNoShape">
              <a:avLst/>
            </a:prstTxWarp>
            <a:spAutoFit/>
          </a:bodyPr>
          <a:lstStyle/>
          <a:p>
            <a:pPr algn="ctr">
              <a:spcBef>
                <a:spcPts val="450"/>
              </a:spcBef>
            </a:pPr>
            <a:r>
              <a:rPr lang="en-GB" sz="1500" b="1" kern="0" dirty="0">
                <a:latin typeface="Calibri" panose="020F0502020204030204" pitchFamily="34" charset="0"/>
              </a:rPr>
              <a:t>Environment</a:t>
            </a:r>
          </a:p>
          <a:p>
            <a:pPr algn="ctr">
              <a:spcBef>
                <a:spcPts val="450"/>
              </a:spcBef>
            </a:pPr>
            <a:r>
              <a:rPr lang="en-GB" sz="1200" kern="0" dirty="0">
                <a:solidFill>
                  <a:srgbClr val="00B050"/>
                </a:solidFill>
                <a:latin typeface="Calibri" panose="020F0502020204030204" pitchFamily="34" charset="0"/>
              </a:rPr>
              <a:t>Normal mode</a:t>
            </a:r>
          </a:p>
          <a:p>
            <a:pPr algn="ctr">
              <a:spcBef>
                <a:spcPts val="450"/>
              </a:spcBef>
            </a:pPr>
            <a:r>
              <a:rPr lang="en-GB" sz="1200" kern="0" dirty="0">
                <a:latin typeface="Calibri" panose="020F0502020204030204" pitchFamily="34" charset="0"/>
              </a:rPr>
              <a:t>Overload mode</a:t>
            </a:r>
          </a:p>
          <a:p>
            <a:pPr algn="ctr">
              <a:spcBef>
                <a:spcPts val="450"/>
              </a:spcBef>
            </a:pPr>
            <a:r>
              <a:rPr lang="en-GB" sz="1200" kern="0" dirty="0">
                <a:latin typeface="Calibri" panose="020F0502020204030204" pitchFamily="34" charset="0"/>
              </a:rPr>
              <a:t>Reduced capacity mode</a:t>
            </a:r>
          </a:p>
          <a:p>
            <a:pPr algn="ctr">
              <a:spcBef>
                <a:spcPts val="450"/>
              </a:spcBef>
            </a:pPr>
            <a:r>
              <a:rPr lang="en-GB" sz="1200" kern="0" dirty="0">
                <a:latin typeface="Calibri" panose="020F0502020204030204" pitchFamily="34" charset="0"/>
              </a:rPr>
              <a:t>Emergency mode</a:t>
            </a:r>
          </a:p>
          <a:p>
            <a:pPr algn="ctr">
              <a:spcBef>
                <a:spcPts val="450"/>
              </a:spcBef>
            </a:pPr>
            <a:r>
              <a:rPr lang="en-GB" sz="1200" kern="0" dirty="0">
                <a:latin typeface="Calibri" panose="020F0502020204030204" pitchFamily="34" charset="0"/>
              </a:rPr>
              <a:t>Peak mode</a:t>
            </a:r>
          </a:p>
        </p:txBody>
      </p:sp>
      <p:sp>
        <p:nvSpPr>
          <p:cNvPr id="15" name="TextBox 14"/>
          <p:cNvSpPr txBox="1"/>
          <p:nvPr/>
        </p:nvSpPr>
        <p:spPr bwMode="auto">
          <a:xfrm>
            <a:off x="5765467" y="4082296"/>
            <a:ext cx="1452827" cy="797654"/>
          </a:xfrm>
          <a:prstGeom prst="rect">
            <a:avLst/>
          </a:prstGeom>
          <a:noFill/>
          <a:ln w="9525">
            <a:noFill/>
            <a:miter lim="800000"/>
            <a:headEnd/>
            <a:tailEnd/>
          </a:ln>
        </p:spPr>
        <p:txBody>
          <a:bodyPr vert="horz" wrap="square" lIns="68580" tIns="34290" rIns="68580" bIns="34290" numCol="1" rtlCol="0" anchor="t" anchorCtr="0" compatLnSpc="1">
            <a:prstTxWarp prst="textNoShape">
              <a:avLst/>
            </a:prstTxWarp>
            <a:spAutoFit/>
          </a:bodyPr>
          <a:lstStyle/>
          <a:p>
            <a:pPr algn="ctr">
              <a:spcBef>
                <a:spcPts val="450"/>
              </a:spcBef>
            </a:pPr>
            <a:r>
              <a:rPr lang="en-GB" sz="1500" b="1" kern="0" dirty="0">
                <a:latin typeface="Calibri" panose="020F0502020204030204" pitchFamily="34" charset="0"/>
              </a:rPr>
              <a:t>Response</a:t>
            </a:r>
            <a:endParaRPr lang="en-GB" sz="1200" kern="0" dirty="0">
              <a:latin typeface="Calibri" panose="020F0502020204030204" pitchFamily="34" charset="0"/>
            </a:endParaRPr>
          </a:p>
          <a:p>
            <a:pPr algn="ctr">
              <a:spcBef>
                <a:spcPts val="450"/>
              </a:spcBef>
            </a:pPr>
            <a:r>
              <a:rPr lang="en-GB" sz="1200" kern="0" dirty="0">
                <a:solidFill>
                  <a:srgbClr val="00B050"/>
                </a:solidFill>
                <a:latin typeface="Calibri" panose="020F0502020204030204" pitchFamily="34" charset="0"/>
              </a:rPr>
              <a:t>Lock Computer</a:t>
            </a:r>
          </a:p>
          <a:p>
            <a:pPr algn="ctr">
              <a:spcBef>
                <a:spcPts val="450"/>
              </a:spcBef>
            </a:pPr>
            <a:r>
              <a:rPr lang="en-GB" sz="1200" kern="0" dirty="0">
                <a:latin typeface="Calibri" panose="020F0502020204030204" pitchFamily="34" charset="0"/>
              </a:rPr>
              <a:t>Maintain Audit trail</a:t>
            </a:r>
          </a:p>
        </p:txBody>
      </p:sp>
      <p:sp>
        <p:nvSpPr>
          <p:cNvPr id="16" name="TextBox 15"/>
          <p:cNvSpPr txBox="1"/>
          <p:nvPr/>
        </p:nvSpPr>
        <p:spPr bwMode="auto">
          <a:xfrm>
            <a:off x="7446082" y="4082296"/>
            <a:ext cx="1452827" cy="1792798"/>
          </a:xfrm>
          <a:prstGeom prst="rect">
            <a:avLst/>
          </a:prstGeom>
          <a:noFill/>
          <a:ln w="9525">
            <a:noFill/>
            <a:miter lim="800000"/>
            <a:headEnd/>
            <a:tailEnd/>
          </a:ln>
        </p:spPr>
        <p:txBody>
          <a:bodyPr vert="horz" wrap="square" lIns="68580" tIns="34290" rIns="68580" bIns="34290" numCol="1" rtlCol="0" anchor="t" anchorCtr="0" compatLnSpc="1">
            <a:prstTxWarp prst="textNoShape">
              <a:avLst/>
            </a:prstTxWarp>
            <a:spAutoFit/>
          </a:bodyPr>
          <a:lstStyle/>
          <a:p>
            <a:pPr algn="ctr">
              <a:spcBef>
                <a:spcPts val="450"/>
              </a:spcBef>
            </a:pPr>
            <a:r>
              <a:rPr lang="en-GB" sz="1500" b="1" kern="0" dirty="0">
                <a:latin typeface="Calibri" panose="020F0502020204030204" pitchFamily="34" charset="0"/>
              </a:rPr>
              <a:t>Measure</a:t>
            </a:r>
            <a:endParaRPr lang="en-GB" sz="1200" kern="0" dirty="0">
              <a:latin typeface="Calibri" panose="020F0502020204030204" pitchFamily="34" charset="0"/>
            </a:endParaRPr>
          </a:p>
          <a:p>
            <a:pPr algn="ctr">
              <a:spcBef>
                <a:spcPts val="450"/>
              </a:spcBef>
            </a:pPr>
            <a:r>
              <a:rPr lang="en-GB" sz="1200" kern="0" dirty="0">
                <a:latin typeface="Calibri" panose="020F0502020204030204" pitchFamily="34" charset="0"/>
              </a:rPr>
              <a:t>Latency</a:t>
            </a:r>
          </a:p>
          <a:p>
            <a:pPr algn="ctr">
              <a:spcBef>
                <a:spcPts val="450"/>
              </a:spcBef>
            </a:pPr>
            <a:r>
              <a:rPr lang="en-GB" sz="1200" kern="0" dirty="0">
                <a:latin typeface="Calibri" panose="020F0502020204030204" pitchFamily="34" charset="0"/>
              </a:rPr>
              <a:t>Deadline</a:t>
            </a:r>
          </a:p>
          <a:p>
            <a:pPr algn="ctr">
              <a:spcBef>
                <a:spcPts val="450"/>
              </a:spcBef>
            </a:pPr>
            <a:r>
              <a:rPr lang="en-GB" sz="1200" kern="0" dirty="0">
                <a:latin typeface="Calibri" panose="020F0502020204030204" pitchFamily="34" charset="0"/>
              </a:rPr>
              <a:t>Throughput</a:t>
            </a:r>
          </a:p>
          <a:p>
            <a:pPr algn="ctr">
              <a:spcBef>
                <a:spcPts val="450"/>
              </a:spcBef>
            </a:pPr>
            <a:r>
              <a:rPr lang="en-GB" sz="1200" kern="0" dirty="0">
                <a:latin typeface="Calibri" panose="020F0502020204030204" pitchFamily="34" charset="0"/>
              </a:rPr>
              <a:t>Jitter</a:t>
            </a:r>
          </a:p>
          <a:p>
            <a:pPr algn="ctr">
              <a:spcBef>
                <a:spcPts val="450"/>
              </a:spcBef>
            </a:pPr>
            <a:r>
              <a:rPr lang="en-GB" sz="1200" kern="0" dirty="0">
                <a:latin typeface="Calibri" panose="020F0502020204030204" pitchFamily="34" charset="0"/>
              </a:rPr>
              <a:t>Miss rate</a:t>
            </a:r>
          </a:p>
          <a:p>
            <a:pPr algn="ctr">
              <a:spcBef>
                <a:spcPts val="450"/>
              </a:spcBef>
            </a:pPr>
            <a:r>
              <a:rPr lang="en-GB" sz="1200" kern="0" dirty="0">
                <a:solidFill>
                  <a:srgbClr val="00B050"/>
                </a:solidFill>
                <a:latin typeface="Calibri" panose="020F0502020204030204" pitchFamily="34" charset="0"/>
              </a:rPr>
              <a:t>Data loss</a:t>
            </a:r>
          </a:p>
        </p:txBody>
      </p:sp>
    </p:spTree>
    <p:extLst>
      <p:ext uri="{BB962C8B-B14F-4D97-AF65-F5344CB8AC3E}">
        <p14:creationId xmlns:p14="http://schemas.microsoft.com/office/powerpoint/2010/main" val="28716897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62"/>
                                        </p:tgtEl>
                                        <p:attrNameLst>
                                          <p:attrName>style.visibility</p:attrName>
                                        </p:attrNameLst>
                                      </p:cBhvr>
                                      <p:to>
                                        <p:strVal val="visible"/>
                                      </p:to>
                                    </p:set>
                                    <p:animEffect transition="in" filter="fade">
                                      <p:cBhvr>
                                        <p:cTn id="7" dur="1000"/>
                                        <p:tgtEl>
                                          <p:spTgt spid="206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10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1000"/>
                                        <p:tgtEl>
                                          <p:spTgt spid="1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1000"/>
                                        <p:tgtEl>
                                          <p:spTgt spid="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11" grpId="0" animBg="1"/>
      <p:bldP spid="5" grpId="0"/>
      <p:bldP spid="13" grpId="0"/>
      <p:bldP spid="14" grpId="0"/>
      <p:bldP spid="15" grpId="0"/>
      <p:bldP spid="1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E611C426-3F96-1245-87EB-AC25EEB35B0D}"/>
              </a:ext>
            </a:extLst>
          </p:cNvPr>
          <p:cNvPicPr>
            <a:picLocks noChangeAspect="1"/>
          </p:cNvPicPr>
          <p:nvPr/>
        </p:nvPicPr>
        <p:blipFill>
          <a:blip r:embed="rId2">
            <a:alphaModFix amt="46000"/>
          </a:blip>
          <a:stretch>
            <a:fillRect/>
          </a:stretch>
        </p:blipFill>
        <p:spPr>
          <a:xfrm>
            <a:off x="-1778650" y="0"/>
            <a:ext cx="13316949" cy="6858000"/>
          </a:xfrm>
          <a:prstGeom prst="rect">
            <a:avLst/>
          </a:prstGeom>
        </p:spPr>
      </p:pic>
      <p:sp>
        <p:nvSpPr>
          <p:cNvPr id="2" name="Title 1"/>
          <p:cNvSpPr>
            <a:spLocks noGrp="1"/>
          </p:cNvSpPr>
          <p:nvPr>
            <p:ph type="title"/>
          </p:nvPr>
        </p:nvSpPr>
        <p:spPr>
          <a:xfrm>
            <a:off x="116869" y="2313666"/>
            <a:ext cx="8951360" cy="1422236"/>
          </a:xfr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algn="ctr" eaLnBrk="1" hangingPunct="1"/>
            <a:r>
              <a:rPr lang="en-US" sz="4800" b="1" dirty="0" smtClean="0">
                <a:effectLst>
                  <a:outerShdw blurRad="38100" dist="38100" dir="2700000" algn="tl">
                    <a:srgbClr val="C0C0C0"/>
                  </a:outerShdw>
                </a:effectLst>
              </a:rPr>
              <a:t>Architectural </a:t>
            </a:r>
            <a:r>
              <a:rPr lang="en-US" sz="4800" b="1" dirty="0">
                <a:effectLst>
                  <a:outerShdw blurRad="38100" dist="38100" dir="2700000" algn="tl">
                    <a:srgbClr val="C0C0C0"/>
                  </a:outerShdw>
                </a:effectLst>
              </a:rPr>
              <a:t>Tactics</a:t>
            </a:r>
            <a:endParaRPr lang="sv-SE" sz="4800" b="1" dirty="0">
              <a:effectLst>
                <a:outerShdw blurRad="38100" dist="38100" dir="2700000" algn="tl">
                  <a:srgbClr val="C0C0C0"/>
                </a:outerShdw>
              </a:effectLst>
            </a:endParaRPr>
          </a:p>
        </p:txBody>
      </p:sp>
      <p:sp>
        <p:nvSpPr>
          <p:cNvPr id="3" name="Subtitle 2"/>
          <p:cNvSpPr>
            <a:spLocks noGrp="1"/>
          </p:cNvSpPr>
          <p:nvPr>
            <p:ph idx="1"/>
          </p:nvPr>
        </p:nvSpPr>
        <p:spPr>
          <a:xfrm>
            <a:off x="116869" y="3741605"/>
            <a:ext cx="8951360" cy="444471"/>
          </a:xfrm>
        </p:spPr>
        <p:txBody>
          <a:bodyPr>
            <a:noAutofit/>
          </a:bodyPr>
          <a:lstStyle/>
          <a:p>
            <a:pPr marL="0" indent="0" algn="ctr">
              <a:buNone/>
            </a:pPr>
            <a:endParaRPr lang="en-US" sz="2000" dirty="0"/>
          </a:p>
        </p:txBody>
      </p:sp>
    </p:spTree>
    <p:extLst>
      <p:ext uri="{BB962C8B-B14F-4D97-AF65-F5344CB8AC3E}">
        <p14:creationId xmlns:p14="http://schemas.microsoft.com/office/powerpoint/2010/main" val="47202417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err="1"/>
              <a:t>Tactics</a:t>
            </a:r>
            <a:endParaRPr lang="sv-SE" dirty="0"/>
          </a:p>
        </p:txBody>
      </p:sp>
      <p:sp>
        <p:nvSpPr>
          <p:cNvPr id="3" name="Content Placeholder 2"/>
          <p:cNvSpPr>
            <a:spLocks noGrp="1"/>
          </p:cNvSpPr>
          <p:nvPr>
            <p:ph idx="1"/>
          </p:nvPr>
        </p:nvSpPr>
        <p:spPr>
          <a:xfrm>
            <a:off x="355000" y="1556792"/>
            <a:ext cx="8493576" cy="4968875"/>
          </a:xfrm>
        </p:spPr>
        <p:txBody>
          <a:bodyPr/>
          <a:lstStyle/>
          <a:p>
            <a:pPr marL="0" indent="0">
              <a:buNone/>
            </a:pPr>
            <a:r>
              <a:rPr lang="sv-SE" dirty="0"/>
              <a:t>A </a:t>
            </a:r>
            <a:r>
              <a:rPr lang="sv-SE" dirty="0" err="1"/>
              <a:t>tactic</a:t>
            </a:r>
            <a:r>
              <a:rPr lang="sv-SE" dirty="0"/>
              <a:t> is a </a:t>
            </a:r>
            <a:r>
              <a:rPr lang="sv-SE" dirty="0" err="1" smtClean="0"/>
              <a:t>construction</a:t>
            </a:r>
            <a:r>
              <a:rPr lang="sv-SE" dirty="0" smtClean="0"/>
              <a:t> </a:t>
            </a:r>
            <a:r>
              <a:rPr lang="sv-SE" dirty="0" err="1" smtClean="0"/>
              <a:t>pattern</a:t>
            </a:r>
            <a:r>
              <a:rPr lang="sv-SE" dirty="0" smtClean="0"/>
              <a:t> </a:t>
            </a:r>
            <a:r>
              <a:rPr lang="sv-SE" dirty="0" err="1"/>
              <a:t>that</a:t>
            </a:r>
            <a:r>
              <a:rPr lang="sv-SE" dirty="0"/>
              <a:t> </a:t>
            </a:r>
            <a:r>
              <a:rPr lang="sv-SE" dirty="0" err="1"/>
              <a:t>influences</a:t>
            </a:r>
            <a:r>
              <a:rPr lang="sv-SE" dirty="0"/>
              <a:t> the </a:t>
            </a:r>
            <a:r>
              <a:rPr lang="sv-SE" dirty="0" err="1"/>
              <a:t>achievement</a:t>
            </a:r>
            <a:r>
              <a:rPr lang="sv-SE" dirty="0"/>
              <a:t> </a:t>
            </a:r>
            <a:r>
              <a:rPr lang="sv-SE" dirty="0" err="1"/>
              <a:t>of</a:t>
            </a:r>
            <a:r>
              <a:rPr lang="sv-SE" dirty="0"/>
              <a:t> a </a:t>
            </a:r>
            <a:r>
              <a:rPr lang="sv-SE" dirty="0" err="1"/>
              <a:t>quality</a:t>
            </a:r>
            <a:r>
              <a:rPr lang="sv-SE" dirty="0"/>
              <a:t> </a:t>
            </a:r>
            <a:r>
              <a:rPr lang="sv-SE" dirty="0" err="1"/>
              <a:t>attribute</a:t>
            </a:r>
            <a:r>
              <a:rPr lang="sv-SE" dirty="0"/>
              <a:t> </a:t>
            </a:r>
            <a:r>
              <a:rPr lang="sv-SE" dirty="0" err="1"/>
              <a:t>response</a:t>
            </a:r>
            <a:endParaRPr lang="sv-SE" dirty="0"/>
          </a:p>
          <a:p>
            <a:r>
              <a:rPr lang="sv-SE" sz="2400" dirty="0"/>
              <a:t>Different </a:t>
            </a:r>
            <a:r>
              <a:rPr lang="sv-SE" sz="2400" dirty="0" err="1"/>
              <a:t>tactics</a:t>
            </a:r>
            <a:r>
              <a:rPr lang="sv-SE" sz="2400" dirty="0"/>
              <a:t> for </a:t>
            </a:r>
            <a:r>
              <a:rPr lang="sv-SE" sz="2400" dirty="0" err="1"/>
              <a:t>each</a:t>
            </a:r>
            <a:r>
              <a:rPr lang="sv-SE" sz="2400" dirty="0"/>
              <a:t> </a:t>
            </a:r>
            <a:r>
              <a:rPr lang="sv-SE" sz="2400" dirty="0" err="1"/>
              <a:t>quality</a:t>
            </a:r>
            <a:r>
              <a:rPr lang="sv-SE" sz="2400" dirty="0"/>
              <a:t> </a:t>
            </a:r>
            <a:r>
              <a:rPr lang="sv-SE" sz="2400" dirty="0" err="1"/>
              <a:t>attribute</a:t>
            </a:r>
            <a:endParaRPr lang="sv-SE" sz="2400" dirty="0"/>
          </a:p>
          <a:p>
            <a:r>
              <a:rPr lang="sv-SE" sz="2400" dirty="0"/>
              <a:t>The same </a:t>
            </a:r>
            <a:r>
              <a:rPr lang="sv-SE" sz="2400" dirty="0" err="1"/>
              <a:t>tactic</a:t>
            </a:r>
            <a:r>
              <a:rPr lang="sv-SE" sz="2400" dirty="0"/>
              <a:t> </a:t>
            </a:r>
            <a:r>
              <a:rPr lang="sv-SE" sz="2400" dirty="0" err="1"/>
              <a:t>could</a:t>
            </a:r>
            <a:r>
              <a:rPr lang="sv-SE" sz="2400" dirty="0"/>
              <a:t> be relevant to </a:t>
            </a:r>
            <a:r>
              <a:rPr lang="sv-SE" sz="2400" dirty="0" err="1"/>
              <a:t>many</a:t>
            </a:r>
            <a:r>
              <a:rPr lang="sv-SE" sz="2400" dirty="0"/>
              <a:t> </a:t>
            </a:r>
            <a:r>
              <a:rPr lang="sv-SE" sz="2400" dirty="0" err="1"/>
              <a:t>quality</a:t>
            </a:r>
            <a:r>
              <a:rPr lang="sv-SE" sz="2400" dirty="0"/>
              <a:t> </a:t>
            </a:r>
            <a:r>
              <a:rPr lang="sv-SE" sz="2400" dirty="0" err="1" smtClean="0"/>
              <a:t>attributes</a:t>
            </a:r>
            <a:endParaRPr lang="sv-SE" sz="2400" dirty="0" smtClean="0"/>
          </a:p>
          <a:p>
            <a:endParaRPr lang="sv-SE" sz="2400" dirty="0"/>
          </a:p>
          <a:p>
            <a:r>
              <a:rPr lang="sv-SE" sz="2400" dirty="0" err="1" smtClean="0"/>
              <a:t>Could</a:t>
            </a:r>
            <a:r>
              <a:rPr lang="sv-SE" sz="2400" dirty="0" smtClean="0"/>
              <a:t> be </a:t>
            </a:r>
            <a:r>
              <a:rPr lang="sv-SE" sz="2400" dirty="0" err="1" smtClean="0"/>
              <a:t>seen</a:t>
            </a:r>
            <a:r>
              <a:rPr lang="sv-SE" sz="2400" dirty="0" smtClean="0"/>
              <a:t> as an ’</a:t>
            </a:r>
            <a:r>
              <a:rPr lang="sv-SE" sz="2400" dirty="0" err="1" smtClean="0"/>
              <a:t>add</a:t>
            </a:r>
            <a:r>
              <a:rPr lang="sv-SE" sz="2400" dirty="0" smtClean="0"/>
              <a:t>-on’/</a:t>
            </a:r>
            <a:r>
              <a:rPr lang="sv-SE" sz="2400" dirty="0" err="1" smtClean="0"/>
              <a:t>refinement</a:t>
            </a:r>
            <a:r>
              <a:rPr lang="sv-SE" sz="2400" dirty="0" smtClean="0"/>
              <a:t> </a:t>
            </a:r>
            <a:r>
              <a:rPr lang="sv-SE" sz="2400" dirty="0" err="1" smtClean="0"/>
              <a:t>of</a:t>
            </a:r>
            <a:r>
              <a:rPr lang="sv-SE" sz="2400" dirty="0" smtClean="0"/>
              <a:t> </a:t>
            </a:r>
            <a:r>
              <a:rPr lang="sv-SE" sz="2400" dirty="0" err="1" smtClean="0"/>
              <a:t>architectural</a:t>
            </a:r>
            <a:r>
              <a:rPr lang="sv-SE" sz="2400" dirty="0" smtClean="0"/>
              <a:t> </a:t>
            </a:r>
            <a:r>
              <a:rPr lang="sv-SE" sz="2400" dirty="0" err="1" smtClean="0"/>
              <a:t>styles</a:t>
            </a:r>
            <a:endParaRPr lang="sv-SE" sz="2400" dirty="0" smtClean="0"/>
          </a:p>
          <a:p>
            <a:endParaRPr lang="sv-SE" sz="2400" dirty="0"/>
          </a:p>
          <a:p>
            <a:r>
              <a:rPr lang="sv-SE" sz="2400" dirty="0" err="1" smtClean="0"/>
              <a:t>Tactics</a:t>
            </a:r>
            <a:r>
              <a:rPr lang="sv-SE" sz="2400" dirty="0" smtClean="0"/>
              <a:t> do not </a:t>
            </a:r>
            <a:r>
              <a:rPr lang="sv-SE" sz="2400" dirty="0" err="1" smtClean="0"/>
              <a:t>change</a:t>
            </a:r>
            <a:r>
              <a:rPr lang="sv-SE" sz="2400" dirty="0" smtClean="0"/>
              <a:t> the </a:t>
            </a:r>
            <a:r>
              <a:rPr lang="sv-SE" sz="2400" dirty="0" err="1" smtClean="0"/>
              <a:t>functionality</a:t>
            </a:r>
            <a:r>
              <a:rPr lang="sv-SE" sz="2400" dirty="0" smtClean="0"/>
              <a:t> </a:t>
            </a:r>
            <a:r>
              <a:rPr lang="sv-SE" sz="2400" dirty="0" err="1" smtClean="0"/>
              <a:t>of</a:t>
            </a:r>
            <a:r>
              <a:rPr lang="sv-SE" sz="2400" dirty="0" smtClean="0"/>
              <a:t> the system</a:t>
            </a:r>
            <a:br>
              <a:rPr lang="sv-SE" sz="2400" dirty="0" smtClean="0"/>
            </a:br>
            <a:r>
              <a:rPr lang="sv-SE" sz="2400" dirty="0" err="1" smtClean="0"/>
              <a:t>hence</a:t>
            </a:r>
            <a:r>
              <a:rPr lang="sv-SE" sz="2400" dirty="0" smtClean="0"/>
              <a:t> </a:t>
            </a:r>
            <a:r>
              <a:rPr lang="sv-SE" sz="2400" dirty="0" err="1" smtClean="0"/>
              <a:t>they</a:t>
            </a:r>
            <a:r>
              <a:rPr lang="sv-SE" sz="2400" dirty="0" smtClean="0"/>
              <a:t> </a:t>
            </a:r>
            <a:r>
              <a:rPr lang="sv-SE" sz="2400" dirty="0" err="1" smtClean="0"/>
              <a:t>exist</a:t>
            </a:r>
            <a:r>
              <a:rPr lang="sv-SE" sz="2400" dirty="0" smtClean="0"/>
              <a:t> in the ’implementation-</a:t>
            </a:r>
            <a:r>
              <a:rPr lang="sv-SE" sz="2400" dirty="0" err="1" smtClean="0"/>
              <a:t>refinement</a:t>
            </a:r>
            <a:r>
              <a:rPr lang="sv-SE" sz="2400" dirty="0" smtClean="0"/>
              <a:t>’-</a:t>
            </a:r>
            <a:r>
              <a:rPr lang="sv-SE" sz="2400" dirty="0" err="1" smtClean="0"/>
              <a:t>layers</a:t>
            </a:r>
            <a:r>
              <a:rPr lang="sv-SE" sz="2400" dirty="0" smtClean="0"/>
              <a:t> </a:t>
            </a:r>
            <a:r>
              <a:rPr lang="sv-SE" sz="2400" dirty="0" err="1" smtClean="0"/>
              <a:t>of</a:t>
            </a:r>
            <a:r>
              <a:rPr lang="sv-SE" sz="2400" dirty="0" smtClean="0"/>
              <a:t> </a:t>
            </a:r>
            <a:r>
              <a:rPr lang="sv-SE" sz="2400" dirty="0" err="1" smtClean="0"/>
              <a:t>describing</a:t>
            </a:r>
            <a:r>
              <a:rPr lang="sv-SE" sz="2400" dirty="0" smtClean="0"/>
              <a:t> a system.</a:t>
            </a:r>
          </a:p>
          <a:p>
            <a:pPr marL="0" indent="0">
              <a:buNone/>
            </a:pPr>
            <a:endParaRPr lang="sv-SE" sz="2400" dirty="0"/>
          </a:p>
          <a:p>
            <a:pPr marL="0" indent="0">
              <a:buNone/>
            </a:pPr>
            <a:endParaRPr lang="sv-SE" dirty="0"/>
          </a:p>
        </p:txBody>
      </p:sp>
      <p:sp>
        <p:nvSpPr>
          <p:cNvPr id="4" name="Slide Number Placeholder 3"/>
          <p:cNvSpPr>
            <a:spLocks noGrp="1"/>
          </p:cNvSpPr>
          <p:nvPr>
            <p:ph type="sldNum" sz="quarter" idx="4294967295"/>
          </p:nvPr>
        </p:nvSpPr>
        <p:spPr>
          <a:xfrm>
            <a:off x="6457950" y="6356351"/>
            <a:ext cx="2057400" cy="365125"/>
          </a:xfrm>
          <a:prstGeom prst="rect">
            <a:avLst/>
          </a:prstGeom>
        </p:spPr>
        <p:txBody>
          <a:bodyPr/>
          <a:lstStyle/>
          <a:p>
            <a:pPr>
              <a:defRPr/>
            </a:pPr>
            <a:fld id="{D3849320-BEB5-49EA-BA63-E9B2300A7F39}" type="slidenum">
              <a:rPr lang="en-US" smtClean="0"/>
              <a:pPr>
                <a:defRPr/>
              </a:pPr>
              <a:t>43</a:t>
            </a:fld>
            <a:endParaRPr lang="en-US" dirty="0"/>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6206" y="200935"/>
            <a:ext cx="1728537" cy="1151424"/>
          </a:xfrm>
          <a:prstGeom prst="rect">
            <a:avLst/>
          </a:prstGeom>
        </p:spPr>
      </p:pic>
    </p:spTree>
    <p:extLst>
      <p:ext uri="{BB962C8B-B14F-4D97-AF65-F5344CB8AC3E}">
        <p14:creationId xmlns:p14="http://schemas.microsoft.com/office/powerpoint/2010/main" val="38987744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err="1"/>
              <a:t>Example</a:t>
            </a:r>
            <a:r>
              <a:rPr lang="sv-SE" dirty="0"/>
              <a:t> </a:t>
            </a:r>
            <a:r>
              <a:rPr lang="sv-SE" dirty="0" err="1"/>
              <a:t>Quality</a:t>
            </a:r>
            <a:r>
              <a:rPr lang="sv-SE" dirty="0"/>
              <a:t> </a:t>
            </a:r>
            <a:r>
              <a:rPr lang="sv-SE" dirty="0" err="1"/>
              <a:t>Attributes</a:t>
            </a:r>
            <a:endParaRPr lang="sv-SE" dirty="0"/>
          </a:p>
        </p:txBody>
      </p:sp>
      <p:sp>
        <p:nvSpPr>
          <p:cNvPr id="4" name="Slide Number Placeholder 3"/>
          <p:cNvSpPr>
            <a:spLocks noGrp="1"/>
          </p:cNvSpPr>
          <p:nvPr>
            <p:ph type="sldNum" sz="quarter" idx="4294967295"/>
          </p:nvPr>
        </p:nvSpPr>
        <p:spPr>
          <a:xfrm>
            <a:off x="6457950" y="6356351"/>
            <a:ext cx="2057400" cy="365125"/>
          </a:xfrm>
          <a:prstGeom prst="rect">
            <a:avLst/>
          </a:prstGeom>
        </p:spPr>
        <p:txBody>
          <a:bodyPr/>
          <a:lstStyle/>
          <a:p>
            <a:pPr>
              <a:defRPr/>
            </a:pPr>
            <a:fld id="{D3849320-BEB5-49EA-BA63-E9B2300A7F39}" type="slidenum">
              <a:rPr lang="en-US" smtClean="0"/>
              <a:pPr>
                <a:defRPr/>
              </a:pPr>
              <a:t>44</a:t>
            </a:fld>
            <a:endParaRPr lang="en-US"/>
          </a:p>
        </p:txBody>
      </p:sp>
      <p:grpSp>
        <p:nvGrpSpPr>
          <p:cNvPr id="12" name="Group 11"/>
          <p:cNvGrpSpPr/>
          <p:nvPr/>
        </p:nvGrpSpPr>
        <p:grpSpPr>
          <a:xfrm>
            <a:off x="5868144" y="1556792"/>
            <a:ext cx="2991618" cy="2143125"/>
            <a:chOff x="5868144" y="1556792"/>
            <a:chExt cx="2991618" cy="2143125"/>
          </a:xfrm>
        </p:grpSpPr>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02262" y="1556792"/>
              <a:ext cx="2857500" cy="2143125"/>
            </a:xfrm>
            <a:prstGeom prst="rect">
              <a:avLst/>
            </a:prstGeom>
          </p:spPr>
        </p:pic>
        <p:sp>
          <p:nvSpPr>
            <p:cNvPr id="8" name="TextBox 7"/>
            <p:cNvSpPr txBox="1"/>
            <p:nvPr/>
          </p:nvSpPr>
          <p:spPr>
            <a:xfrm>
              <a:off x="5868144" y="3183359"/>
              <a:ext cx="2470548" cy="461665"/>
            </a:xfrm>
            <a:prstGeom prst="rect">
              <a:avLst/>
            </a:prstGeom>
            <a:noFill/>
          </p:spPr>
          <p:txBody>
            <a:bodyPr wrap="none" rtlCol="0">
              <a:spAutoFit/>
            </a:bodyPr>
            <a:lstStyle/>
            <a:p>
              <a:pPr eaLnBrk="0" fontAlgn="base" hangingPunct="0">
                <a:spcBef>
                  <a:spcPct val="0"/>
                </a:spcBef>
                <a:spcAft>
                  <a:spcPct val="0"/>
                </a:spcAft>
              </a:pPr>
              <a:r>
                <a:rPr lang="sv-SE" sz="2400" dirty="0">
                  <a:solidFill>
                    <a:srgbClr val="000000"/>
                  </a:solidFill>
                  <a:latin typeface="Aharoni" panose="02010803020104030203" pitchFamily="2" charset="-79"/>
                  <a:cs typeface="Aharoni" panose="02010803020104030203" pitchFamily="2" charset="-79"/>
                </a:rPr>
                <a:t>Interoperability</a:t>
              </a:r>
            </a:p>
          </p:txBody>
        </p:sp>
      </p:grpSp>
      <p:grpSp>
        <p:nvGrpSpPr>
          <p:cNvPr id="11" name="Group 10"/>
          <p:cNvGrpSpPr/>
          <p:nvPr/>
        </p:nvGrpSpPr>
        <p:grpSpPr>
          <a:xfrm>
            <a:off x="627872" y="4447243"/>
            <a:ext cx="2040943" cy="1633738"/>
            <a:chOff x="707212" y="3747498"/>
            <a:chExt cx="2040943" cy="1633738"/>
          </a:xfrm>
        </p:grpSpPr>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27584" y="3747498"/>
              <a:ext cx="1800200" cy="1172073"/>
            </a:xfrm>
            <a:prstGeom prst="rect">
              <a:avLst/>
            </a:prstGeom>
          </p:spPr>
        </p:pic>
        <p:sp>
          <p:nvSpPr>
            <p:cNvPr id="10" name="TextBox 9"/>
            <p:cNvSpPr txBox="1"/>
            <p:nvPr/>
          </p:nvSpPr>
          <p:spPr>
            <a:xfrm>
              <a:off x="707212" y="4919571"/>
              <a:ext cx="2040943" cy="461665"/>
            </a:xfrm>
            <a:prstGeom prst="rect">
              <a:avLst/>
            </a:prstGeom>
            <a:noFill/>
          </p:spPr>
          <p:txBody>
            <a:bodyPr wrap="none" rtlCol="0">
              <a:spAutoFit/>
            </a:bodyPr>
            <a:lstStyle/>
            <a:p>
              <a:pPr eaLnBrk="0" fontAlgn="base" hangingPunct="0">
                <a:spcBef>
                  <a:spcPct val="0"/>
                </a:spcBef>
                <a:spcAft>
                  <a:spcPct val="0"/>
                </a:spcAft>
              </a:pPr>
              <a:r>
                <a:rPr lang="sv-SE" sz="2400" dirty="0">
                  <a:solidFill>
                    <a:srgbClr val="000000"/>
                  </a:solidFill>
                  <a:latin typeface="Aharoni" panose="02010803020104030203" pitchFamily="2" charset="-79"/>
                  <a:cs typeface="Aharoni" panose="02010803020104030203" pitchFamily="2" charset="-79"/>
                </a:rPr>
                <a:t>Modifiability</a:t>
              </a:r>
            </a:p>
          </p:txBody>
        </p:sp>
      </p:grp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a:ext>
            </a:extLst>
          </a:blip>
          <a:stretch>
            <a:fillRect/>
          </a:stretch>
        </p:blipFill>
        <p:spPr>
          <a:xfrm>
            <a:off x="2020842" y="2058052"/>
            <a:ext cx="1595461" cy="1492306"/>
          </a:xfrm>
        </p:spPr>
      </p:pic>
      <p:sp>
        <p:nvSpPr>
          <p:cNvPr id="6" name="TextBox 5"/>
          <p:cNvSpPr txBox="1"/>
          <p:nvPr/>
        </p:nvSpPr>
        <p:spPr>
          <a:xfrm>
            <a:off x="627872" y="2307779"/>
            <a:ext cx="1858201" cy="461665"/>
          </a:xfrm>
          <a:prstGeom prst="rect">
            <a:avLst/>
          </a:prstGeom>
          <a:noFill/>
        </p:spPr>
        <p:txBody>
          <a:bodyPr wrap="none" rtlCol="0">
            <a:spAutoFit/>
          </a:bodyPr>
          <a:lstStyle/>
          <a:p>
            <a:pPr eaLnBrk="0" fontAlgn="base" hangingPunct="0">
              <a:spcBef>
                <a:spcPct val="0"/>
              </a:spcBef>
              <a:spcAft>
                <a:spcPct val="0"/>
              </a:spcAft>
            </a:pPr>
            <a:r>
              <a:rPr lang="sv-SE" sz="2400" dirty="0">
                <a:solidFill>
                  <a:srgbClr val="000000"/>
                </a:solidFill>
                <a:latin typeface="Aharoni" panose="02010803020104030203" pitchFamily="2" charset="-79"/>
                <a:cs typeface="Aharoni" panose="02010803020104030203" pitchFamily="2" charset="-79"/>
              </a:rPr>
              <a:t>Availability</a:t>
            </a:r>
          </a:p>
        </p:txBody>
      </p:sp>
      <p:grpSp>
        <p:nvGrpSpPr>
          <p:cNvPr id="18" name="Group 17"/>
          <p:cNvGrpSpPr/>
          <p:nvPr/>
        </p:nvGrpSpPr>
        <p:grpSpPr>
          <a:xfrm>
            <a:off x="6746767" y="4283223"/>
            <a:ext cx="1466091" cy="1839168"/>
            <a:chOff x="6896351" y="3851697"/>
            <a:chExt cx="1466091" cy="1839168"/>
          </a:xfrm>
        </p:grpSpPr>
        <p:pic>
          <p:nvPicPr>
            <p:cNvPr id="16" name="Picture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96351" y="3851697"/>
              <a:ext cx="1466091" cy="1655067"/>
            </a:xfrm>
            <a:prstGeom prst="rect">
              <a:avLst/>
            </a:prstGeom>
          </p:spPr>
        </p:pic>
        <p:sp>
          <p:nvSpPr>
            <p:cNvPr id="17" name="TextBox 16"/>
            <p:cNvSpPr txBox="1"/>
            <p:nvPr/>
          </p:nvSpPr>
          <p:spPr>
            <a:xfrm>
              <a:off x="6977138" y="5229200"/>
              <a:ext cx="1351652" cy="461665"/>
            </a:xfrm>
            <a:prstGeom prst="rect">
              <a:avLst/>
            </a:prstGeom>
            <a:noFill/>
          </p:spPr>
          <p:txBody>
            <a:bodyPr wrap="none" rtlCol="0">
              <a:spAutoFit/>
            </a:bodyPr>
            <a:lstStyle/>
            <a:p>
              <a:pPr eaLnBrk="0" fontAlgn="base" hangingPunct="0">
                <a:spcBef>
                  <a:spcPct val="0"/>
                </a:spcBef>
                <a:spcAft>
                  <a:spcPct val="0"/>
                </a:spcAft>
              </a:pPr>
              <a:r>
                <a:rPr lang="sv-SE" sz="2400" dirty="0">
                  <a:solidFill>
                    <a:srgbClr val="000000"/>
                  </a:solidFill>
                  <a:latin typeface="Aharoni" panose="02010803020104030203" pitchFamily="2" charset="-79"/>
                  <a:cs typeface="Aharoni" panose="02010803020104030203" pitchFamily="2" charset="-79"/>
                </a:rPr>
                <a:t>Security</a:t>
              </a:r>
            </a:p>
          </p:txBody>
        </p:sp>
      </p:grpSp>
      <p:grpSp>
        <p:nvGrpSpPr>
          <p:cNvPr id="20" name="Group 19"/>
          <p:cNvGrpSpPr/>
          <p:nvPr/>
        </p:nvGrpSpPr>
        <p:grpSpPr>
          <a:xfrm>
            <a:off x="3394394" y="4115107"/>
            <a:ext cx="2454280" cy="1747731"/>
            <a:chOff x="3601090" y="4849621"/>
            <a:chExt cx="2454280" cy="1747731"/>
          </a:xfrm>
        </p:grpSpPr>
        <p:pic>
          <p:nvPicPr>
            <p:cNvPr id="19" name="Picture 1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55976" y="4902855"/>
              <a:ext cx="1699394" cy="1694497"/>
            </a:xfrm>
            <a:prstGeom prst="rect">
              <a:avLst/>
            </a:prstGeom>
          </p:spPr>
        </p:pic>
        <p:sp>
          <p:nvSpPr>
            <p:cNvPr id="14" name="TextBox 13"/>
            <p:cNvSpPr txBox="1"/>
            <p:nvPr/>
          </p:nvSpPr>
          <p:spPr>
            <a:xfrm>
              <a:off x="3601090" y="4849621"/>
              <a:ext cx="2045753" cy="461665"/>
            </a:xfrm>
            <a:prstGeom prst="rect">
              <a:avLst/>
            </a:prstGeom>
            <a:noFill/>
          </p:spPr>
          <p:txBody>
            <a:bodyPr wrap="none" rtlCol="0">
              <a:spAutoFit/>
            </a:bodyPr>
            <a:lstStyle/>
            <a:p>
              <a:pPr eaLnBrk="0" fontAlgn="base" hangingPunct="0">
                <a:spcBef>
                  <a:spcPct val="0"/>
                </a:spcBef>
                <a:spcAft>
                  <a:spcPct val="0"/>
                </a:spcAft>
              </a:pPr>
              <a:r>
                <a:rPr lang="sv-SE" sz="2400" dirty="0">
                  <a:solidFill>
                    <a:srgbClr val="000000"/>
                  </a:solidFill>
                  <a:latin typeface="Aharoni" panose="02010803020104030203" pitchFamily="2" charset="-79"/>
                  <a:cs typeface="Aharoni" panose="02010803020104030203" pitchFamily="2" charset="-79"/>
                </a:rPr>
                <a:t>Performance</a:t>
              </a:r>
            </a:p>
          </p:txBody>
        </p:sp>
      </p:grpSp>
    </p:spTree>
    <p:extLst>
      <p:ext uri="{BB962C8B-B14F-4D97-AF65-F5344CB8AC3E}">
        <p14:creationId xmlns:p14="http://schemas.microsoft.com/office/powerpoint/2010/main" val="2073732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57" y="908199"/>
            <a:ext cx="8134643" cy="936625"/>
          </a:xfrm>
        </p:spPr>
        <p:txBody>
          <a:bodyPr/>
          <a:lstStyle/>
          <a:p>
            <a:r>
              <a:rPr lang="sv-SE" dirty="0" err="1"/>
              <a:t>Performance</a:t>
            </a:r>
            <a:r>
              <a:rPr lang="sv-SE" dirty="0"/>
              <a:t> </a:t>
            </a:r>
            <a:r>
              <a:rPr lang="sv-SE" dirty="0" smtClean="0"/>
              <a:t>QA-Scenario</a:t>
            </a:r>
            <a:endParaRPr lang="sv-SE" dirty="0"/>
          </a:p>
        </p:txBody>
      </p:sp>
      <p:sp>
        <p:nvSpPr>
          <p:cNvPr id="4" name="Slide Number Placeholder 3"/>
          <p:cNvSpPr>
            <a:spLocks noGrp="1"/>
          </p:cNvSpPr>
          <p:nvPr>
            <p:ph type="sldNum" sz="quarter" idx="4294967295"/>
          </p:nvPr>
        </p:nvSpPr>
        <p:spPr>
          <a:xfrm>
            <a:off x="6457950" y="6356351"/>
            <a:ext cx="2057400" cy="365125"/>
          </a:xfrm>
          <a:prstGeom prst="rect">
            <a:avLst/>
          </a:prstGeom>
        </p:spPr>
        <p:txBody>
          <a:bodyPr/>
          <a:lstStyle/>
          <a:p>
            <a:pPr>
              <a:defRPr/>
            </a:pPr>
            <a:fld id="{D3849320-BEB5-49EA-BA63-E9B2300A7F39}" type="slidenum">
              <a:rPr lang="en-US" smtClean="0"/>
              <a:pPr>
                <a:defRPr/>
              </a:pPr>
              <a:t>45</a:t>
            </a:fld>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840544" y="2227456"/>
            <a:ext cx="7459394" cy="3784952"/>
          </a:xfrm>
        </p:spPr>
      </p:pic>
    </p:spTree>
    <p:extLst>
      <p:ext uri="{BB962C8B-B14F-4D97-AF65-F5344CB8AC3E}">
        <p14:creationId xmlns:p14="http://schemas.microsoft.com/office/powerpoint/2010/main" val="225327962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Number Placeholder 6"/>
          <p:cNvSpPr>
            <a:spLocks noGrp="1"/>
          </p:cNvSpPr>
          <p:nvPr>
            <p:ph type="sldNum" sz="quarter" idx="12"/>
          </p:nvPr>
        </p:nvSpPr>
        <p:spPr>
          <a:noFill/>
        </p:spPr>
        <p:txBody>
          <a:bodyPr/>
          <a:lstStyle>
            <a:lvl1pPr>
              <a:spcBef>
                <a:spcPct val="20000"/>
              </a:spcBef>
              <a:buChar char="•"/>
              <a:defRPr sz="2400">
                <a:solidFill>
                  <a:schemeClr val="tx1"/>
                </a:solidFill>
                <a:latin typeface="Lucida Sans Unicode" panose="020B0602030504020204" pitchFamily="34" charset="0"/>
              </a:defRPr>
            </a:lvl1pPr>
            <a:lvl2pPr marL="742950" indent="-285750">
              <a:spcBef>
                <a:spcPct val="20000"/>
              </a:spcBef>
              <a:buChar char="–"/>
              <a:defRPr sz="2000">
                <a:solidFill>
                  <a:schemeClr val="tx1"/>
                </a:solidFill>
                <a:latin typeface="Lucida Sans Unicode" panose="020B0602030504020204" pitchFamily="34" charset="0"/>
              </a:defRPr>
            </a:lvl2pPr>
            <a:lvl3pPr marL="1143000" indent="-228600">
              <a:spcBef>
                <a:spcPct val="20000"/>
              </a:spcBef>
              <a:buChar char="•"/>
              <a:defRPr sz="2000">
                <a:solidFill>
                  <a:schemeClr val="tx1"/>
                </a:solidFill>
                <a:latin typeface="Lucida Sans Unicode" panose="020B0602030504020204" pitchFamily="34" charset="0"/>
              </a:defRPr>
            </a:lvl3pPr>
            <a:lvl4pPr marL="1600200" indent="-228600">
              <a:spcBef>
                <a:spcPct val="20000"/>
              </a:spcBef>
              <a:buChar char="–"/>
              <a:defRPr>
                <a:solidFill>
                  <a:schemeClr val="tx1"/>
                </a:solidFill>
                <a:latin typeface="Lucida Sans Unicode" panose="020B0602030504020204" pitchFamily="34" charset="0"/>
              </a:defRPr>
            </a:lvl4pPr>
            <a:lvl5pPr marL="2057400" indent="-228600">
              <a:spcBef>
                <a:spcPct val="20000"/>
              </a:spcBef>
              <a:buChar char="»"/>
              <a:defRPr>
                <a:solidFill>
                  <a:schemeClr val="tx1"/>
                </a:solidFill>
                <a:latin typeface="Lucida Sans Unicode" panose="020B0602030504020204" pitchFamily="34" charset="0"/>
              </a:defRPr>
            </a:lvl5pPr>
            <a:lvl6pPr marL="2514600" indent="-228600" eaLnBrk="0" fontAlgn="base" hangingPunct="0">
              <a:spcBef>
                <a:spcPct val="20000"/>
              </a:spcBef>
              <a:spcAft>
                <a:spcPct val="0"/>
              </a:spcAft>
              <a:buChar char="»"/>
              <a:defRPr>
                <a:solidFill>
                  <a:schemeClr val="tx1"/>
                </a:solidFill>
                <a:latin typeface="Lucida Sans Unicode" panose="020B0602030504020204" pitchFamily="34" charset="0"/>
              </a:defRPr>
            </a:lvl6pPr>
            <a:lvl7pPr marL="2971800" indent="-228600" eaLnBrk="0" fontAlgn="base" hangingPunct="0">
              <a:spcBef>
                <a:spcPct val="20000"/>
              </a:spcBef>
              <a:spcAft>
                <a:spcPct val="0"/>
              </a:spcAft>
              <a:buChar char="»"/>
              <a:defRPr>
                <a:solidFill>
                  <a:schemeClr val="tx1"/>
                </a:solidFill>
                <a:latin typeface="Lucida Sans Unicode" panose="020B0602030504020204" pitchFamily="34" charset="0"/>
              </a:defRPr>
            </a:lvl7pPr>
            <a:lvl8pPr marL="3429000" indent="-228600" eaLnBrk="0" fontAlgn="base" hangingPunct="0">
              <a:spcBef>
                <a:spcPct val="20000"/>
              </a:spcBef>
              <a:spcAft>
                <a:spcPct val="0"/>
              </a:spcAft>
              <a:buChar char="»"/>
              <a:defRPr>
                <a:solidFill>
                  <a:schemeClr val="tx1"/>
                </a:solidFill>
                <a:latin typeface="Lucida Sans Unicode" panose="020B0602030504020204" pitchFamily="34" charset="0"/>
              </a:defRPr>
            </a:lvl8pPr>
            <a:lvl9pPr marL="3886200" indent="-228600" eaLnBrk="0" fontAlgn="base" hangingPunct="0">
              <a:spcBef>
                <a:spcPct val="20000"/>
              </a:spcBef>
              <a:spcAft>
                <a:spcPct val="0"/>
              </a:spcAft>
              <a:buChar char="»"/>
              <a:defRPr>
                <a:solidFill>
                  <a:schemeClr val="tx1"/>
                </a:solidFill>
                <a:latin typeface="Lucida Sans Unicode" panose="020B0602030504020204" pitchFamily="34" charset="0"/>
              </a:defRPr>
            </a:lvl9pPr>
          </a:lstStyle>
          <a:p>
            <a:pPr>
              <a:spcBef>
                <a:spcPct val="0"/>
              </a:spcBef>
              <a:buFontTx/>
              <a:buNone/>
            </a:pPr>
            <a:fld id="{36C2D8C0-D942-4106-9577-6CE4237BD3D4}" type="slidenum">
              <a:rPr lang="en-GB" altLang="en-US" sz="1000" smtClean="0">
                <a:solidFill>
                  <a:srgbClr val="000000"/>
                </a:solidFill>
              </a:rPr>
              <a:pPr>
                <a:spcBef>
                  <a:spcPct val="0"/>
                </a:spcBef>
                <a:buFontTx/>
                <a:buNone/>
              </a:pPr>
              <a:t>46</a:t>
            </a:fld>
            <a:endParaRPr lang="en-GB" altLang="en-US" sz="1000" smtClean="0">
              <a:solidFill>
                <a:srgbClr val="000000"/>
              </a:solidFill>
            </a:endParaRPr>
          </a:p>
        </p:txBody>
      </p:sp>
      <p:sp>
        <p:nvSpPr>
          <p:cNvPr id="143363" name="Rectangle 2"/>
          <p:cNvSpPr>
            <a:spLocks noGrp="1" noChangeArrowheads="1"/>
          </p:cNvSpPr>
          <p:nvPr>
            <p:ph type="title"/>
          </p:nvPr>
        </p:nvSpPr>
        <p:spPr>
          <a:xfrm>
            <a:off x="179512" y="358552"/>
            <a:ext cx="8496300" cy="838200"/>
          </a:xfrm>
        </p:spPr>
        <p:txBody>
          <a:bodyPr/>
          <a:lstStyle/>
          <a:p>
            <a:pPr eaLnBrk="1" hangingPunct="1"/>
            <a:r>
              <a:rPr lang="en-US" altLang="en-US" sz="3600" b="1" dirty="0" smtClean="0"/>
              <a:t>Resource Demand</a:t>
            </a:r>
          </a:p>
        </p:txBody>
      </p:sp>
      <p:sp>
        <p:nvSpPr>
          <p:cNvPr id="143364" name="Rectangle 3"/>
          <p:cNvSpPr>
            <a:spLocks noGrp="1" noChangeArrowheads="1"/>
          </p:cNvSpPr>
          <p:nvPr>
            <p:ph type="body" sz="half" idx="1"/>
          </p:nvPr>
        </p:nvSpPr>
        <p:spPr>
          <a:xfrm>
            <a:off x="179388" y="3340644"/>
            <a:ext cx="3672532" cy="3256707"/>
          </a:xfrm>
        </p:spPr>
        <p:txBody>
          <a:bodyPr/>
          <a:lstStyle/>
          <a:p>
            <a:pPr eaLnBrk="1" hangingPunct="1">
              <a:buFontTx/>
              <a:buNone/>
            </a:pPr>
            <a:r>
              <a:rPr lang="en-US" altLang="en-US" sz="2000" b="1" dirty="0" smtClean="0"/>
              <a:t>Reduce load</a:t>
            </a:r>
          </a:p>
          <a:p>
            <a:pPr eaLnBrk="1" hangingPunct="1"/>
            <a:r>
              <a:rPr lang="en-US" altLang="en-US" sz="2000" dirty="0" smtClean="0"/>
              <a:t>Manage event rate</a:t>
            </a:r>
            <a:br>
              <a:rPr lang="en-US" altLang="en-US" sz="2000" dirty="0" smtClean="0"/>
            </a:br>
            <a:r>
              <a:rPr lang="en-US" altLang="en-US" sz="2000" dirty="0" smtClean="0"/>
              <a:t>(e.g. drop requests, queue requests)</a:t>
            </a:r>
          </a:p>
          <a:p>
            <a:pPr eaLnBrk="1" hangingPunct="1"/>
            <a:r>
              <a:rPr lang="en-US" altLang="en-US" sz="2000" dirty="0" smtClean="0"/>
              <a:t>Control frequency of sampling</a:t>
            </a:r>
          </a:p>
          <a:p>
            <a:pPr eaLnBrk="1" hangingPunct="1"/>
            <a:r>
              <a:rPr lang="en-US" altLang="en-US" sz="2000" dirty="0" smtClean="0"/>
              <a:t>Prioritize events</a:t>
            </a:r>
          </a:p>
          <a:p>
            <a:pPr eaLnBrk="1" hangingPunct="1"/>
            <a:endParaRPr lang="en-US" altLang="en-US" sz="2000" dirty="0" smtClean="0"/>
          </a:p>
        </p:txBody>
      </p:sp>
      <p:sp>
        <p:nvSpPr>
          <p:cNvPr id="143365" name="Rectangle 4"/>
          <p:cNvSpPr>
            <a:spLocks noGrp="1" noChangeArrowheads="1"/>
          </p:cNvSpPr>
          <p:nvPr>
            <p:ph type="body" sz="half" idx="2"/>
          </p:nvPr>
        </p:nvSpPr>
        <p:spPr>
          <a:xfrm>
            <a:off x="4355976" y="3340645"/>
            <a:ext cx="4567855" cy="1960563"/>
          </a:xfrm>
        </p:spPr>
        <p:txBody>
          <a:bodyPr/>
          <a:lstStyle/>
          <a:p>
            <a:pPr eaLnBrk="1" hangingPunct="1">
              <a:buFontTx/>
              <a:buNone/>
            </a:pPr>
            <a:r>
              <a:rPr lang="en-US" altLang="en-US" sz="2000" b="1" dirty="0" smtClean="0"/>
              <a:t>Increase computational efficiency</a:t>
            </a:r>
          </a:p>
          <a:p>
            <a:pPr eaLnBrk="1" hangingPunct="1"/>
            <a:r>
              <a:rPr lang="en-US" altLang="en-US" sz="2000" dirty="0" smtClean="0"/>
              <a:t>Reduce computational overhead</a:t>
            </a:r>
          </a:p>
          <a:p>
            <a:pPr eaLnBrk="1" hangingPunct="1"/>
            <a:r>
              <a:rPr lang="en-US" altLang="en-US" sz="2000" dirty="0" smtClean="0"/>
              <a:t>Reduce computation</a:t>
            </a:r>
            <a:br>
              <a:rPr lang="en-US" altLang="en-US" sz="2000" dirty="0" smtClean="0"/>
            </a:br>
            <a:r>
              <a:rPr lang="en-US" altLang="en-US" sz="2000" dirty="0" smtClean="0"/>
              <a:t>(e.g. scale quality of output)</a:t>
            </a:r>
          </a:p>
          <a:p>
            <a:pPr eaLnBrk="1" hangingPunct="1"/>
            <a:r>
              <a:rPr lang="en-US" altLang="en-US" sz="2000" dirty="0" smtClean="0"/>
              <a:t>Bound execution times</a:t>
            </a:r>
          </a:p>
          <a:p>
            <a:pPr eaLnBrk="1" hangingPunct="1"/>
            <a:r>
              <a:rPr lang="en-US" altLang="en-US" sz="2000" dirty="0" smtClean="0"/>
              <a:t>Bound queue sizes</a:t>
            </a:r>
            <a:endParaRPr lang="en-GB" altLang="en-US" sz="2000" dirty="0" smtClean="0"/>
          </a:p>
        </p:txBody>
      </p:sp>
      <p:sp>
        <p:nvSpPr>
          <p:cNvPr id="143366" name="Rectangle 5"/>
          <p:cNvSpPr>
            <a:spLocks noChangeArrowheads="1"/>
          </p:cNvSpPr>
          <p:nvPr/>
        </p:nvSpPr>
        <p:spPr bwMode="auto">
          <a:xfrm rot="5400000">
            <a:off x="4464447" y="1822996"/>
            <a:ext cx="612775" cy="16557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Lucida Sans Unicode" panose="020B0602030504020204" pitchFamily="34" charset="0"/>
              </a:defRPr>
            </a:lvl1pPr>
            <a:lvl2pPr marL="742950" indent="-285750">
              <a:spcBef>
                <a:spcPct val="20000"/>
              </a:spcBef>
              <a:buChar char="–"/>
              <a:defRPr sz="2000">
                <a:solidFill>
                  <a:schemeClr val="tx1"/>
                </a:solidFill>
                <a:latin typeface="Lucida Sans Unicode" panose="020B0602030504020204" pitchFamily="34" charset="0"/>
              </a:defRPr>
            </a:lvl2pPr>
            <a:lvl3pPr marL="1143000" indent="-228600">
              <a:spcBef>
                <a:spcPct val="20000"/>
              </a:spcBef>
              <a:buChar char="•"/>
              <a:defRPr sz="2000">
                <a:solidFill>
                  <a:schemeClr val="tx1"/>
                </a:solidFill>
                <a:latin typeface="Lucida Sans Unicode" panose="020B0602030504020204" pitchFamily="34" charset="0"/>
              </a:defRPr>
            </a:lvl3pPr>
            <a:lvl4pPr marL="1600200" indent="-228600">
              <a:spcBef>
                <a:spcPct val="20000"/>
              </a:spcBef>
              <a:buChar char="–"/>
              <a:defRPr>
                <a:solidFill>
                  <a:schemeClr val="tx1"/>
                </a:solidFill>
                <a:latin typeface="Lucida Sans Unicode" panose="020B0602030504020204" pitchFamily="34" charset="0"/>
              </a:defRPr>
            </a:lvl4pPr>
            <a:lvl5pPr marL="2057400" indent="-228600">
              <a:spcBef>
                <a:spcPct val="20000"/>
              </a:spcBef>
              <a:buChar char="»"/>
              <a:defRPr>
                <a:solidFill>
                  <a:schemeClr val="tx1"/>
                </a:solidFill>
                <a:latin typeface="Lucida Sans Unicode" panose="020B0602030504020204" pitchFamily="34" charset="0"/>
              </a:defRPr>
            </a:lvl5pPr>
            <a:lvl6pPr marL="2514600" indent="-228600" eaLnBrk="0" fontAlgn="base" hangingPunct="0">
              <a:spcBef>
                <a:spcPct val="20000"/>
              </a:spcBef>
              <a:spcAft>
                <a:spcPct val="0"/>
              </a:spcAft>
              <a:buChar char="»"/>
              <a:defRPr>
                <a:solidFill>
                  <a:schemeClr val="tx1"/>
                </a:solidFill>
                <a:latin typeface="Lucida Sans Unicode" panose="020B0602030504020204" pitchFamily="34" charset="0"/>
              </a:defRPr>
            </a:lvl6pPr>
            <a:lvl7pPr marL="2971800" indent="-228600" eaLnBrk="0" fontAlgn="base" hangingPunct="0">
              <a:spcBef>
                <a:spcPct val="20000"/>
              </a:spcBef>
              <a:spcAft>
                <a:spcPct val="0"/>
              </a:spcAft>
              <a:buChar char="»"/>
              <a:defRPr>
                <a:solidFill>
                  <a:schemeClr val="tx1"/>
                </a:solidFill>
                <a:latin typeface="Lucida Sans Unicode" panose="020B0602030504020204" pitchFamily="34" charset="0"/>
              </a:defRPr>
            </a:lvl7pPr>
            <a:lvl8pPr marL="3429000" indent="-228600" eaLnBrk="0" fontAlgn="base" hangingPunct="0">
              <a:spcBef>
                <a:spcPct val="20000"/>
              </a:spcBef>
              <a:spcAft>
                <a:spcPct val="0"/>
              </a:spcAft>
              <a:buChar char="»"/>
              <a:defRPr>
                <a:solidFill>
                  <a:schemeClr val="tx1"/>
                </a:solidFill>
                <a:latin typeface="Lucida Sans Unicode" panose="020B0602030504020204" pitchFamily="34" charset="0"/>
              </a:defRPr>
            </a:lvl8pPr>
            <a:lvl9pPr marL="3886200" indent="-228600" eaLnBrk="0" fontAlgn="base" hangingPunct="0">
              <a:spcBef>
                <a:spcPct val="20000"/>
              </a:spcBef>
              <a:spcAft>
                <a:spcPct val="0"/>
              </a:spcAft>
              <a:buChar char="»"/>
              <a:defRPr>
                <a:solidFill>
                  <a:schemeClr val="tx1"/>
                </a:solidFill>
                <a:latin typeface="Lucida Sans Unicode" panose="020B0602030504020204" pitchFamily="34" charset="0"/>
              </a:defRPr>
            </a:lvl9pPr>
          </a:lstStyle>
          <a:p>
            <a:pPr fontAlgn="base">
              <a:spcBef>
                <a:spcPct val="0"/>
              </a:spcBef>
              <a:spcAft>
                <a:spcPct val="0"/>
              </a:spcAft>
              <a:buFontTx/>
              <a:buNone/>
            </a:pPr>
            <a:endParaRPr lang="en-US" altLang="en-US">
              <a:solidFill>
                <a:srgbClr val="000000"/>
              </a:solidFill>
            </a:endParaRPr>
          </a:p>
        </p:txBody>
      </p:sp>
      <p:sp>
        <p:nvSpPr>
          <p:cNvPr id="143367" name="AutoShape 6"/>
          <p:cNvSpPr>
            <a:spLocks noChangeArrowheads="1"/>
          </p:cNvSpPr>
          <p:nvPr/>
        </p:nvSpPr>
        <p:spPr bwMode="auto">
          <a:xfrm>
            <a:off x="2215753" y="1370857"/>
            <a:ext cx="1655763" cy="431800"/>
          </a:xfrm>
          <a:prstGeom prst="rightArrow">
            <a:avLst>
              <a:gd name="adj1" fmla="val 50000"/>
              <a:gd name="adj2" fmla="val 95864"/>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Lucida Sans Unicode" panose="020B0602030504020204" pitchFamily="34" charset="0"/>
              </a:defRPr>
            </a:lvl1pPr>
            <a:lvl2pPr marL="742950" indent="-285750">
              <a:spcBef>
                <a:spcPct val="20000"/>
              </a:spcBef>
              <a:buChar char="–"/>
              <a:defRPr sz="2000">
                <a:solidFill>
                  <a:schemeClr val="tx1"/>
                </a:solidFill>
                <a:latin typeface="Lucida Sans Unicode" panose="020B0602030504020204" pitchFamily="34" charset="0"/>
              </a:defRPr>
            </a:lvl2pPr>
            <a:lvl3pPr marL="1143000" indent="-228600">
              <a:spcBef>
                <a:spcPct val="20000"/>
              </a:spcBef>
              <a:buChar char="•"/>
              <a:defRPr sz="2000">
                <a:solidFill>
                  <a:schemeClr val="tx1"/>
                </a:solidFill>
                <a:latin typeface="Lucida Sans Unicode" panose="020B0602030504020204" pitchFamily="34" charset="0"/>
              </a:defRPr>
            </a:lvl3pPr>
            <a:lvl4pPr marL="1600200" indent="-228600">
              <a:spcBef>
                <a:spcPct val="20000"/>
              </a:spcBef>
              <a:buChar char="–"/>
              <a:defRPr>
                <a:solidFill>
                  <a:schemeClr val="tx1"/>
                </a:solidFill>
                <a:latin typeface="Lucida Sans Unicode" panose="020B0602030504020204" pitchFamily="34" charset="0"/>
              </a:defRPr>
            </a:lvl4pPr>
            <a:lvl5pPr marL="2057400" indent="-228600">
              <a:spcBef>
                <a:spcPct val="20000"/>
              </a:spcBef>
              <a:buChar char="»"/>
              <a:defRPr>
                <a:solidFill>
                  <a:schemeClr val="tx1"/>
                </a:solidFill>
                <a:latin typeface="Lucida Sans Unicode" panose="020B0602030504020204" pitchFamily="34" charset="0"/>
              </a:defRPr>
            </a:lvl5pPr>
            <a:lvl6pPr marL="2514600" indent="-228600" eaLnBrk="0" fontAlgn="base" hangingPunct="0">
              <a:spcBef>
                <a:spcPct val="20000"/>
              </a:spcBef>
              <a:spcAft>
                <a:spcPct val="0"/>
              </a:spcAft>
              <a:buChar char="»"/>
              <a:defRPr>
                <a:solidFill>
                  <a:schemeClr val="tx1"/>
                </a:solidFill>
                <a:latin typeface="Lucida Sans Unicode" panose="020B0602030504020204" pitchFamily="34" charset="0"/>
              </a:defRPr>
            </a:lvl6pPr>
            <a:lvl7pPr marL="2971800" indent="-228600" eaLnBrk="0" fontAlgn="base" hangingPunct="0">
              <a:spcBef>
                <a:spcPct val="20000"/>
              </a:spcBef>
              <a:spcAft>
                <a:spcPct val="0"/>
              </a:spcAft>
              <a:buChar char="»"/>
              <a:defRPr>
                <a:solidFill>
                  <a:schemeClr val="tx1"/>
                </a:solidFill>
                <a:latin typeface="Lucida Sans Unicode" panose="020B0602030504020204" pitchFamily="34" charset="0"/>
              </a:defRPr>
            </a:lvl7pPr>
            <a:lvl8pPr marL="3429000" indent="-228600" eaLnBrk="0" fontAlgn="base" hangingPunct="0">
              <a:spcBef>
                <a:spcPct val="20000"/>
              </a:spcBef>
              <a:spcAft>
                <a:spcPct val="0"/>
              </a:spcAft>
              <a:buChar char="»"/>
              <a:defRPr>
                <a:solidFill>
                  <a:schemeClr val="tx1"/>
                </a:solidFill>
                <a:latin typeface="Lucida Sans Unicode" panose="020B0602030504020204" pitchFamily="34" charset="0"/>
              </a:defRPr>
            </a:lvl8pPr>
            <a:lvl9pPr marL="3886200" indent="-228600" eaLnBrk="0" fontAlgn="base" hangingPunct="0">
              <a:spcBef>
                <a:spcPct val="20000"/>
              </a:spcBef>
              <a:spcAft>
                <a:spcPct val="0"/>
              </a:spcAft>
              <a:buChar char="»"/>
              <a:defRPr>
                <a:solidFill>
                  <a:schemeClr val="tx1"/>
                </a:solidFill>
                <a:latin typeface="Lucida Sans Unicode" panose="020B0602030504020204" pitchFamily="34" charset="0"/>
              </a:defRPr>
            </a:lvl9pPr>
          </a:lstStyle>
          <a:p>
            <a:pPr fontAlgn="base">
              <a:spcBef>
                <a:spcPct val="0"/>
              </a:spcBef>
              <a:spcAft>
                <a:spcPct val="0"/>
              </a:spcAft>
              <a:buFontTx/>
              <a:buNone/>
            </a:pPr>
            <a:endParaRPr lang="en-US" altLang="en-US">
              <a:solidFill>
                <a:srgbClr val="000000"/>
              </a:solidFill>
            </a:endParaRPr>
          </a:p>
        </p:txBody>
      </p:sp>
      <p:sp>
        <p:nvSpPr>
          <p:cNvPr id="143368" name="AutoShape 7"/>
          <p:cNvSpPr>
            <a:spLocks noChangeArrowheads="1"/>
          </p:cNvSpPr>
          <p:nvPr/>
        </p:nvSpPr>
        <p:spPr bwMode="auto">
          <a:xfrm>
            <a:off x="2215753" y="1659782"/>
            <a:ext cx="1655763" cy="431800"/>
          </a:xfrm>
          <a:prstGeom prst="rightArrow">
            <a:avLst>
              <a:gd name="adj1" fmla="val 50000"/>
              <a:gd name="adj2" fmla="val 95864"/>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Lucida Sans Unicode" panose="020B0602030504020204" pitchFamily="34" charset="0"/>
              </a:defRPr>
            </a:lvl1pPr>
            <a:lvl2pPr marL="742950" indent="-285750">
              <a:spcBef>
                <a:spcPct val="20000"/>
              </a:spcBef>
              <a:buChar char="–"/>
              <a:defRPr sz="2000">
                <a:solidFill>
                  <a:schemeClr val="tx1"/>
                </a:solidFill>
                <a:latin typeface="Lucida Sans Unicode" panose="020B0602030504020204" pitchFamily="34" charset="0"/>
              </a:defRPr>
            </a:lvl2pPr>
            <a:lvl3pPr marL="1143000" indent="-228600">
              <a:spcBef>
                <a:spcPct val="20000"/>
              </a:spcBef>
              <a:buChar char="•"/>
              <a:defRPr sz="2000">
                <a:solidFill>
                  <a:schemeClr val="tx1"/>
                </a:solidFill>
                <a:latin typeface="Lucida Sans Unicode" panose="020B0602030504020204" pitchFamily="34" charset="0"/>
              </a:defRPr>
            </a:lvl3pPr>
            <a:lvl4pPr marL="1600200" indent="-228600">
              <a:spcBef>
                <a:spcPct val="20000"/>
              </a:spcBef>
              <a:buChar char="–"/>
              <a:defRPr>
                <a:solidFill>
                  <a:schemeClr val="tx1"/>
                </a:solidFill>
                <a:latin typeface="Lucida Sans Unicode" panose="020B0602030504020204" pitchFamily="34" charset="0"/>
              </a:defRPr>
            </a:lvl4pPr>
            <a:lvl5pPr marL="2057400" indent="-228600">
              <a:spcBef>
                <a:spcPct val="20000"/>
              </a:spcBef>
              <a:buChar char="»"/>
              <a:defRPr>
                <a:solidFill>
                  <a:schemeClr val="tx1"/>
                </a:solidFill>
                <a:latin typeface="Lucida Sans Unicode" panose="020B0602030504020204" pitchFamily="34" charset="0"/>
              </a:defRPr>
            </a:lvl5pPr>
            <a:lvl6pPr marL="2514600" indent="-228600" eaLnBrk="0" fontAlgn="base" hangingPunct="0">
              <a:spcBef>
                <a:spcPct val="20000"/>
              </a:spcBef>
              <a:spcAft>
                <a:spcPct val="0"/>
              </a:spcAft>
              <a:buChar char="»"/>
              <a:defRPr>
                <a:solidFill>
                  <a:schemeClr val="tx1"/>
                </a:solidFill>
                <a:latin typeface="Lucida Sans Unicode" panose="020B0602030504020204" pitchFamily="34" charset="0"/>
              </a:defRPr>
            </a:lvl6pPr>
            <a:lvl7pPr marL="2971800" indent="-228600" eaLnBrk="0" fontAlgn="base" hangingPunct="0">
              <a:spcBef>
                <a:spcPct val="20000"/>
              </a:spcBef>
              <a:spcAft>
                <a:spcPct val="0"/>
              </a:spcAft>
              <a:buChar char="»"/>
              <a:defRPr>
                <a:solidFill>
                  <a:schemeClr val="tx1"/>
                </a:solidFill>
                <a:latin typeface="Lucida Sans Unicode" panose="020B0602030504020204" pitchFamily="34" charset="0"/>
              </a:defRPr>
            </a:lvl7pPr>
            <a:lvl8pPr marL="3429000" indent="-228600" eaLnBrk="0" fontAlgn="base" hangingPunct="0">
              <a:spcBef>
                <a:spcPct val="20000"/>
              </a:spcBef>
              <a:spcAft>
                <a:spcPct val="0"/>
              </a:spcAft>
              <a:buChar char="»"/>
              <a:defRPr>
                <a:solidFill>
                  <a:schemeClr val="tx1"/>
                </a:solidFill>
                <a:latin typeface="Lucida Sans Unicode" panose="020B0602030504020204" pitchFamily="34" charset="0"/>
              </a:defRPr>
            </a:lvl8pPr>
            <a:lvl9pPr marL="3886200" indent="-228600" eaLnBrk="0" fontAlgn="base" hangingPunct="0">
              <a:spcBef>
                <a:spcPct val="20000"/>
              </a:spcBef>
              <a:spcAft>
                <a:spcPct val="0"/>
              </a:spcAft>
              <a:buChar char="»"/>
              <a:defRPr>
                <a:solidFill>
                  <a:schemeClr val="tx1"/>
                </a:solidFill>
                <a:latin typeface="Lucida Sans Unicode" panose="020B0602030504020204" pitchFamily="34" charset="0"/>
              </a:defRPr>
            </a:lvl9pPr>
          </a:lstStyle>
          <a:p>
            <a:pPr fontAlgn="base">
              <a:spcBef>
                <a:spcPct val="0"/>
              </a:spcBef>
              <a:spcAft>
                <a:spcPct val="0"/>
              </a:spcAft>
              <a:buFontTx/>
              <a:buNone/>
            </a:pPr>
            <a:endParaRPr lang="en-US" altLang="en-US">
              <a:solidFill>
                <a:srgbClr val="000000"/>
              </a:solidFill>
            </a:endParaRPr>
          </a:p>
        </p:txBody>
      </p:sp>
      <p:sp>
        <p:nvSpPr>
          <p:cNvPr id="143369" name="AutoShape 8"/>
          <p:cNvSpPr>
            <a:spLocks noChangeArrowheads="1"/>
          </p:cNvSpPr>
          <p:nvPr/>
        </p:nvSpPr>
        <p:spPr bwMode="auto">
          <a:xfrm>
            <a:off x="2215753" y="1947119"/>
            <a:ext cx="1655763" cy="431800"/>
          </a:xfrm>
          <a:prstGeom prst="rightArrow">
            <a:avLst>
              <a:gd name="adj1" fmla="val 50000"/>
              <a:gd name="adj2" fmla="val 95864"/>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Lucida Sans Unicode" panose="020B0602030504020204" pitchFamily="34" charset="0"/>
              </a:defRPr>
            </a:lvl1pPr>
            <a:lvl2pPr marL="742950" indent="-285750">
              <a:spcBef>
                <a:spcPct val="20000"/>
              </a:spcBef>
              <a:buChar char="–"/>
              <a:defRPr sz="2000">
                <a:solidFill>
                  <a:schemeClr val="tx1"/>
                </a:solidFill>
                <a:latin typeface="Lucida Sans Unicode" panose="020B0602030504020204" pitchFamily="34" charset="0"/>
              </a:defRPr>
            </a:lvl2pPr>
            <a:lvl3pPr marL="1143000" indent="-228600">
              <a:spcBef>
                <a:spcPct val="20000"/>
              </a:spcBef>
              <a:buChar char="•"/>
              <a:defRPr sz="2000">
                <a:solidFill>
                  <a:schemeClr val="tx1"/>
                </a:solidFill>
                <a:latin typeface="Lucida Sans Unicode" panose="020B0602030504020204" pitchFamily="34" charset="0"/>
              </a:defRPr>
            </a:lvl3pPr>
            <a:lvl4pPr marL="1600200" indent="-228600">
              <a:spcBef>
                <a:spcPct val="20000"/>
              </a:spcBef>
              <a:buChar char="–"/>
              <a:defRPr>
                <a:solidFill>
                  <a:schemeClr val="tx1"/>
                </a:solidFill>
                <a:latin typeface="Lucida Sans Unicode" panose="020B0602030504020204" pitchFamily="34" charset="0"/>
              </a:defRPr>
            </a:lvl4pPr>
            <a:lvl5pPr marL="2057400" indent="-228600">
              <a:spcBef>
                <a:spcPct val="20000"/>
              </a:spcBef>
              <a:buChar char="»"/>
              <a:defRPr>
                <a:solidFill>
                  <a:schemeClr val="tx1"/>
                </a:solidFill>
                <a:latin typeface="Lucida Sans Unicode" panose="020B0602030504020204" pitchFamily="34" charset="0"/>
              </a:defRPr>
            </a:lvl5pPr>
            <a:lvl6pPr marL="2514600" indent="-228600" eaLnBrk="0" fontAlgn="base" hangingPunct="0">
              <a:spcBef>
                <a:spcPct val="20000"/>
              </a:spcBef>
              <a:spcAft>
                <a:spcPct val="0"/>
              </a:spcAft>
              <a:buChar char="»"/>
              <a:defRPr>
                <a:solidFill>
                  <a:schemeClr val="tx1"/>
                </a:solidFill>
                <a:latin typeface="Lucida Sans Unicode" panose="020B0602030504020204" pitchFamily="34" charset="0"/>
              </a:defRPr>
            </a:lvl6pPr>
            <a:lvl7pPr marL="2971800" indent="-228600" eaLnBrk="0" fontAlgn="base" hangingPunct="0">
              <a:spcBef>
                <a:spcPct val="20000"/>
              </a:spcBef>
              <a:spcAft>
                <a:spcPct val="0"/>
              </a:spcAft>
              <a:buChar char="»"/>
              <a:defRPr>
                <a:solidFill>
                  <a:schemeClr val="tx1"/>
                </a:solidFill>
                <a:latin typeface="Lucida Sans Unicode" panose="020B0602030504020204" pitchFamily="34" charset="0"/>
              </a:defRPr>
            </a:lvl7pPr>
            <a:lvl8pPr marL="3429000" indent="-228600" eaLnBrk="0" fontAlgn="base" hangingPunct="0">
              <a:spcBef>
                <a:spcPct val="20000"/>
              </a:spcBef>
              <a:spcAft>
                <a:spcPct val="0"/>
              </a:spcAft>
              <a:buChar char="»"/>
              <a:defRPr>
                <a:solidFill>
                  <a:schemeClr val="tx1"/>
                </a:solidFill>
                <a:latin typeface="Lucida Sans Unicode" panose="020B0602030504020204" pitchFamily="34" charset="0"/>
              </a:defRPr>
            </a:lvl8pPr>
            <a:lvl9pPr marL="3886200" indent="-228600" eaLnBrk="0" fontAlgn="base" hangingPunct="0">
              <a:spcBef>
                <a:spcPct val="20000"/>
              </a:spcBef>
              <a:spcAft>
                <a:spcPct val="0"/>
              </a:spcAft>
              <a:buChar char="»"/>
              <a:defRPr>
                <a:solidFill>
                  <a:schemeClr val="tx1"/>
                </a:solidFill>
                <a:latin typeface="Lucida Sans Unicode" panose="020B0602030504020204" pitchFamily="34" charset="0"/>
              </a:defRPr>
            </a:lvl9pPr>
          </a:lstStyle>
          <a:p>
            <a:pPr fontAlgn="base">
              <a:spcBef>
                <a:spcPct val="0"/>
              </a:spcBef>
              <a:spcAft>
                <a:spcPct val="0"/>
              </a:spcAft>
              <a:buFontTx/>
              <a:buNone/>
            </a:pPr>
            <a:endParaRPr lang="en-US" altLang="en-US">
              <a:solidFill>
                <a:srgbClr val="000000"/>
              </a:solidFill>
            </a:endParaRPr>
          </a:p>
        </p:txBody>
      </p:sp>
      <p:sp>
        <p:nvSpPr>
          <p:cNvPr id="143370" name="AutoShape 9"/>
          <p:cNvSpPr>
            <a:spLocks noChangeArrowheads="1"/>
          </p:cNvSpPr>
          <p:nvPr/>
        </p:nvSpPr>
        <p:spPr bwMode="auto">
          <a:xfrm>
            <a:off x="2215753" y="2234457"/>
            <a:ext cx="1655763" cy="431800"/>
          </a:xfrm>
          <a:prstGeom prst="rightArrow">
            <a:avLst>
              <a:gd name="adj1" fmla="val 50000"/>
              <a:gd name="adj2" fmla="val 95864"/>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Lucida Sans Unicode" panose="020B0602030504020204" pitchFamily="34" charset="0"/>
              </a:defRPr>
            </a:lvl1pPr>
            <a:lvl2pPr marL="742950" indent="-285750">
              <a:spcBef>
                <a:spcPct val="20000"/>
              </a:spcBef>
              <a:buChar char="–"/>
              <a:defRPr sz="2000">
                <a:solidFill>
                  <a:schemeClr val="tx1"/>
                </a:solidFill>
                <a:latin typeface="Lucida Sans Unicode" panose="020B0602030504020204" pitchFamily="34" charset="0"/>
              </a:defRPr>
            </a:lvl2pPr>
            <a:lvl3pPr marL="1143000" indent="-228600">
              <a:spcBef>
                <a:spcPct val="20000"/>
              </a:spcBef>
              <a:buChar char="•"/>
              <a:defRPr sz="2000">
                <a:solidFill>
                  <a:schemeClr val="tx1"/>
                </a:solidFill>
                <a:latin typeface="Lucida Sans Unicode" panose="020B0602030504020204" pitchFamily="34" charset="0"/>
              </a:defRPr>
            </a:lvl3pPr>
            <a:lvl4pPr marL="1600200" indent="-228600">
              <a:spcBef>
                <a:spcPct val="20000"/>
              </a:spcBef>
              <a:buChar char="–"/>
              <a:defRPr>
                <a:solidFill>
                  <a:schemeClr val="tx1"/>
                </a:solidFill>
                <a:latin typeface="Lucida Sans Unicode" panose="020B0602030504020204" pitchFamily="34" charset="0"/>
              </a:defRPr>
            </a:lvl4pPr>
            <a:lvl5pPr marL="2057400" indent="-228600">
              <a:spcBef>
                <a:spcPct val="20000"/>
              </a:spcBef>
              <a:buChar char="»"/>
              <a:defRPr>
                <a:solidFill>
                  <a:schemeClr val="tx1"/>
                </a:solidFill>
                <a:latin typeface="Lucida Sans Unicode" panose="020B0602030504020204" pitchFamily="34" charset="0"/>
              </a:defRPr>
            </a:lvl5pPr>
            <a:lvl6pPr marL="2514600" indent="-228600" eaLnBrk="0" fontAlgn="base" hangingPunct="0">
              <a:spcBef>
                <a:spcPct val="20000"/>
              </a:spcBef>
              <a:spcAft>
                <a:spcPct val="0"/>
              </a:spcAft>
              <a:buChar char="»"/>
              <a:defRPr>
                <a:solidFill>
                  <a:schemeClr val="tx1"/>
                </a:solidFill>
                <a:latin typeface="Lucida Sans Unicode" panose="020B0602030504020204" pitchFamily="34" charset="0"/>
              </a:defRPr>
            </a:lvl6pPr>
            <a:lvl7pPr marL="2971800" indent="-228600" eaLnBrk="0" fontAlgn="base" hangingPunct="0">
              <a:spcBef>
                <a:spcPct val="20000"/>
              </a:spcBef>
              <a:spcAft>
                <a:spcPct val="0"/>
              </a:spcAft>
              <a:buChar char="»"/>
              <a:defRPr>
                <a:solidFill>
                  <a:schemeClr val="tx1"/>
                </a:solidFill>
                <a:latin typeface="Lucida Sans Unicode" panose="020B0602030504020204" pitchFamily="34" charset="0"/>
              </a:defRPr>
            </a:lvl7pPr>
            <a:lvl8pPr marL="3429000" indent="-228600" eaLnBrk="0" fontAlgn="base" hangingPunct="0">
              <a:spcBef>
                <a:spcPct val="20000"/>
              </a:spcBef>
              <a:spcAft>
                <a:spcPct val="0"/>
              </a:spcAft>
              <a:buChar char="»"/>
              <a:defRPr>
                <a:solidFill>
                  <a:schemeClr val="tx1"/>
                </a:solidFill>
                <a:latin typeface="Lucida Sans Unicode" panose="020B0602030504020204" pitchFamily="34" charset="0"/>
              </a:defRPr>
            </a:lvl8pPr>
            <a:lvl9pPr marL="3886200" indent="-228600" eaLnBrk="0" fontAlgn="base" hangingPunct="0">
              <a:spcBef>
                <a:spcPct val="20000"/>
              </a:spcBef>
              <a:spcAft>
                <a:spcPct val="0"/>
              </a:spcAft>
              <a:buChar char="»"/>
              <a:defRPr>
                <a:solidFill>
                  <a:schemeClr val="tx1"/>
                </a:solidFill>
                <a:latin typeface="Lucida Sans Unicode" panose="020B0602030504020204" pitchFamily="34" charset="0"/>
              </a:defRPr>
            </a:lvl9pPr>
          </a:lstStyle>
          <a:p>
            <a:pPr fontAlgn="base">
              <a:spcBef>
                <a:spcPct val="0"/>
              </a:spcBef>
              <a:spcAft>
                <a:spcPct val="0"/>
              </a:spcAft>
              <a:buFontTx/>
              <a:buNone/>
            </a:pPr>
            <a:endParaRPr lang="en-US" altLang="en-US">
              <a:solidFill>
                <a:srgbClr val="000000"/>
              </a:solidFill>
            </a:endParaRPr>
          </a:p>
        </p:txBody>
      </p:sp>
      <p:sp>
        <p:nvSpPr>
          <p:cNvPr id="143371" name="AutoShape 10"/>
          <p:cNvSpPr>
            <a:spLocks noChangeArrowheads="1"/>
          </p:cNvSpPr>
          <p:nvPr/>
        </p:nvSpPr>
        <p:spPr bwMode="auto">
          <a:xfrm rot="10800000">
            <a:off x="3942953" y="1011412"/>
            <a:ext cx="1512888" cy="1512887"/>
          </a:xfrm>
          <a:custGeom>
            <a:avLst/>
            <a:gdLst>
              <a:gd name="T0" fmla="*/ 105807394 w 21600"/>
              <a:gd name="T1" fmla="*/ 48925085 h 21600"/>
              <a:gd name="T2" fmla="*/ 8065094 w 21600"/>
              <a:gd name="T3" fmla="*/ 52982143 h 21600"/>
              <a:gd name="T4" fmla="*/ 89721403 w 21600"/>
              <a:gd name="T5" fmla="*/ 50156407 h 21600"/>
              <a:gd name="T6" fmla="*/ -12470470 w 21600"/>
              <a:gd name="T7" fmla="*/ 63092851 h 21600"/>
              <a:gd name="T8" fmla="*/ 5332580 w 21600"/>
              <a:gd name="T9" fmla="*/ 38779987 h 21600"/>
              <a:gd name="T10" fmla="*/ 29650363 w 21600"/>
              <a:gd name="T11" fmla="*/ 56582954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3376" y="11946"/>
                </a:moveTo>
                <a:cubicBezTo>
                  <a:pt x="3941" y="15609"/>
                  <a:pt x="7094" y="18312"/>
                  <a:pt x="10800" y="18312"/>
                </a:cubicBezTo>
                <a:cubicBezTo>
                  <a:pt x="14948" y="18312"/>
                  <a:pt x="18312" y="14948"/>
                  <a:pt x="18312" y="10800"/>
                </a:cubicBezTo>
                <a:cubicBezTo>
                  <a:pt x="18312" y="6651"/>
                  <a:pt x="14948" y="3288"/>
                  <a:pt x="10800" y="3288"/>
                </a:cubicBezTo>
                <a:cubicBezTo>
                  <a:pt x="6651" y="3288"/>
                  <a:pt x="3288" y="6651"/>
                  <a:pt x="3288" y="10800"/>
                </a:cubicBezTo>
                <a:lnTo>
                  <a:pt x="0" y="10800"/>
                </a:lnTo>
                <a:cubicBezTo>
                  <a:pt x="0" y="4835"/>
                  <a:pt x="4835" y="0"/>
                  <a:pt x="10800" y="0"/>
                </a:cubicBezTo>
                <a:cubicBezTo>
                  <a:pt x="16764" y="0"/>
                  <a:pt x="21600" y="4835"/>
                  <a:pt x="21600" y="10800"/>
                </a:cubicBezTo>
                <a:cubicBezTo>
                  <a:pt x="21600" y="16764"/>
                  <a:pt x="16764" y="21600"/>
                  <a:pt x="10800" y="21600"/>
                </a:cubicBezTo>
                <a:cubicBezTo>
                  <a:pt x="5472" y="21600"/>
                  <a:pt x="940" y="17714"/>
                  <a:pt x="126" y="12449"/>
                </a:cubicBezTo>
                <a:lnTo>
                  <a:pt x="-2542" y="12861"/>
                </a:lnTo>
                <a:lnTo>
                  <a:pt x="1087" y="7905"/>
                </a:lnTo>
                <a:lnTo>
                  <a:pt x="6044" y="11534"/>
                </a:lnTo>
                <a:lnTo>
                  <a:pt x="3376" y="11946"/>
                </a:lnTo>
                <a:close/>
              </a:path>
            </a:pathLst>
          </a:custGeom>
          <a:solidFill>
            <a:srgbClr val="FBEAA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sz="2400">
              <a:solidFill>
                <a:srgbClr val="000000"/>
              </a:solidFill>
            </a:endParaRPr>
          </a:p>
        </p:txBody>
      </p:sp>
      <p:sp>
        <p:nvSpPr>
          <p:cNvPr id="143372" name="Text Box 11"/>
          <p:cNvSpPr txBox="1">
            <a:spLocks noChangeArrowheads="1"/>
          </p:cNvSpPr>
          <p:nvPr/>
        </p:nvSpPr>
        <p:spPr bwMode="auto">
          <a:xfrm>
            <a:off x="4159746" y="1696616"/>
            <a:ext cx="102303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Lucida Sans Unicode" panose="020B0602030504020204" pitchFamily="34" charset="0"/>
              </a:defRPr>
            </a:lvl1pPr>
            <a:lvl2pPr marL="742950" indent="-285750">
              <a:spcBef>
                <a:spcPct val="20000"/>
              </a:spcBef>
              <a:buChar char="–"/>
              <a:defRPr sz="2000">
                <a:solidFill>
                  <a:schemeClr val="tx1"/>
                </a:solidFill>
                <a:latin typeface="Lucida Sans Unicode" panose="020B0602030504020204" pitchFamily="34" charset="0"/>
              </a:defRPr>
            </a:lvl2pPr>
            <a:lvl3pPr marL="1143000" indent="-228600">
              <a:spcBef>
                <a:spcPct val="20000"/>
              </a:spcBef>
              <a:buChar char="•"/>
              <a:defRPr sz="2000">
                <a:solidFill>
                  <a:schemeClr val="tx1"/>
                </a:solidFill>
                <a:latin typeface="Lucida Sans Unicode" panose="020B0602030504020204" pitchFamily="34" charset="0"/>
              </a:defRPr>
            </a:lvl3pPr>
            <a:lvl4pPr marL="1600200" indent="-228600">
              <a:spcBef>
                <a:spcPct val="20000"/>
              </a:spcBef>
              <a:buChar char="–"/>
              <a:defRPr>
                <a:solidFill>
                  <a:schemeClr val="tx1"/>
                </a:solidFill>
                <a:latin typeface="Lucida Sans Unicode" panose="020B0602030504020204" pitchFamily="34" charset="0"/>
              </a:defRPr>
            </a:lvl4pPr>
            <a:lvl5pPr marL="2057400" indent="-228600">
              <a:spcBef>
                <a:spcPct val="20000"/>
              </a:spcBef>
              <a:buChar char="»"/>
              <a:defRPr>
                <a:solidFill>
                  <a:schemeClr val="tx1"/>
                </a:solidFill>
                <a:latin typeface="Lucida Sans Unicode" panose="020B0602030504020204" pitchFamily="34" charset="0"/>
              </a:defRPr>
            </a:lvl5pPr>
            <a:lvl6pPr marL="2514600" indent="-228600" eaLnBrk="0" fontAlgn="base" hangingPunct="0">
              <a:spcBef>
                <a:spcPct val="20000"/>
              </a:spcBef>
              <a:spcAft>
                <a:spcPct val="0"/>
              </a:spcAft>
              <a:buChar char="»"/>
              <a:defRPr>
                <a:solidFill>
                  <a:schemeClr val="tx1"/>
                </a:solidFill>
                <a:latin typeface="Lucida Sans Unicode" panose="020B0602030504020204" pitchFamily="34" charset="0"/>
              </a:defRPr>
            </a:lvl6pPr>
            <a:lvl7pPr marL="2971800" indent="-228600" eaLnBrk="0" fontAlgn="base" hangingPunct="0">
              <a:spcBef>
                <a:spcPct val="20000"/>
              </a:spcBef>
              <a:spcAft>
                <a:spcPct val="0"/>
              </a:spcAft>
              <a:buChar char="»"/>
              <a:defRPr>
                <a:solidFill>
                  <a:schemeClr val="tx1"/>
                </a:solidFill>
                <a:latin typeface="Lucida Sans Unicode" panose="020B0602030504020204" pitchFamily="34" charset="0"/>
              </a:defRPr>
            </a:lvl7pPr>
            <a:lvl8pPr marL="3429000" indent="-228600" eaLnBrk="0" fontAlgn="base" hangingPunct="0">
              <a:spcBef>
                <a:spcPct val="20000"/>
              </a:spcBef>
              <a:spcAft>
                <a:spcPct val="0"/>
              </a:spcAft>
              <a:buChar char="»"/>
              <a:defRPr>
                <a:solidFill>
                  <a:schemeClr val="tx1"/>
                </a:solidFill>
                <a:latin typeface="Lucida Sans Unicode" panose="020B0602030504020204" pitchFamily="34" charset="0"/>
              </a:defRPr>
            </a:lvl8pPr>
            <a:lvl9pPr marL="3886200" indent="-228600" eaLnBrk="0" fontAlgn="base" hangingPunct="0">
              <a:spcBef>
                <a:spcPct val="20000"/>
              </a:spcBef>
              <a:spcAft>
                <a:spcPct val="0"/>
              </a:spcAft>
              <a:buChar char="»"/>
              <a:defRPr>
                <a:solidFill>
                  <a:schemeClr val="tx1"/>
                </a:solidFill>
                <a:latin typeface="Lucida Sans Unicode" panose="020B0602030504020204" pitchFamily="34" charset="0"/>
              </a:defRPr>
            </a:lvl9pPr>
          </a:lstStyle>
          <a:p>
            <a:pPr fontAlgn="base">
              <a:spcBef>
                <a:spcPct val="0"/>
              </a:spcBef>
              <a:spcAft>
                <a:spcPct val="0"/>
              </a:spcAft>
              <a:buFontTx/>
              <a:buNone/>
            </a:pPr>
            <a:r>
              <a:rPr lang="en-GB" altLang="en-US" b="1" dirty="0" smtClean="0">
                <a:solidFill>
                  <a:srgbClr val="000000"/>
                </a:solidFill>
              </a:rPr>
              <a:t>‘load’</a:t>
            </a:r>
          </a:p>
        </p:txBody>
      </p:sp>
      <p:sp>
        <p:nvSpPr>
          <p:cNvPr id="143373" name="Text Box 12"/>
          <p:cNvSpPr txBox="1">
            <a:spLocks noChangeArrowheads="1"/>
          </p:cNvSpPr>
          <p:nvPr/>
        </p:nvSpPr>
        <p:spPr bwMode="auto">
          <a:xfrm>
            <a:off x="3878039" y="1311424"/>
            <a:ext cx="179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Lucida Sans Unicode" panose="020B0602030504020204" pitchFamily="34" charset="0"/>
              </a:defRPr>
            </a:lvl1pPr>
            <a:lvl2pPr marL="742950" indent="-285750">
              <a:spcBef>
                <a:spcPct val="20000"/>
              </a:spcBef>
              <a:buChar char="–"/>
              <a:defRPr sz="2000">
                <a:solidFill>
                  <a:schemeClr val="tx1"/>
                </a:solidFill>
                <a:latin typeface="Lucida Sans Unicode" panose="020B0602030504020204" pitchFamily="34" charset="0"/>
              </a:defRPr>
            </a:lvl2pPr>
            <a:lvl3pPr marL="1143000" indent="-228600">
              <a:spcBef>
                <a:spcPct val="20000"/>
              </a:spcBef>
              <a:buChar char="•"/>
              <a:defRPr sz="2000">
                <a:solidFill>
                  <a:schemeClr val="tx1"/>
                </a:solidFill>
                <a:latin typeface="Lucida Sans Unicode" panose="020B0602030504020204" pitchFamily="34" charset="0"/>
              </a:defRPr>
            </a:lvl3pPr>
            <a:lvl4pPr marL="1600200" indent="-228600">
              <a:spcBef>
                <a:spcPct val="20000"/>
              </a:spcBef>
              <a:buChar char="–"/>
              <a:defRPr>
                <a:solidFill>
                  <a:schemeClr val="tx1"/>
                </a:solidFill>
                <a:latin typeface="Lucida Sans Unicode" panose="020B0602030504020204" pitchFamily="34" charset="0"/>
              </a:defRPr>
            </a:lvl4pPr>
            <a:lvl5pPr marL="2057400" indent="-228600">
              <a:spcBef>
                <a:spcPct val="20000"/>
              </a:spcBef>
              <a:buChar char="»"/>
              <a:defRPr>
                <a:solidFill>
                  <a:schemeClr val="tx1"/>
                </a:solidFill>
                <a:latin typeface="Lucida Sans Unicode" panose="020B0602030504020204" pitchFamily="34" charset="0"/>
              </a:defRPr>
            </a:lvl5pPr>
            <a:lvl6pPr marL="2514600" indent="-228600" eaLnBrk="0" fontAlgn="base" hangingPunct="0">
              <a:spcBef>
                <a:spcPct val="20000"/>
              </a:spcBef>
              <a:spcAft>
                <a:spcPct val="0"/>
              </a:spcAft>
              <a:buChar char="»"/>
              <a:defRPr>
                <a:solidFill>
                  <a:schemeClr val="tx1"/>
                </a:solidFill>
                <a:latin typeface="Lucida Sans Unicode" panose="020B0602030504020204" pitchFamily="34" charset="0"/>
              </a:defRPr>
            </a:lvl6pPr>
            <a:lvl7pPr marL="2971800" indent="-228600" eaLnBrk="0" fontAlgn="base" hangingPunct="0">
              <a:spcBef>
                <a:spcPct val="20000"/>
              </a:spcBef>
              <a:spcAft>
                <a:spcPct val="0"/>
              </a:spcAft>
              <a:buChar char="»"/>
              <a:defRPr>
                <a:solidFill>
                  <a:schemeClr val="tx1"/>
                </a:solidFill>
                <a:latin typeface="Lucida Sans Unicode" panose="020B0602030504020204" pitchFamily="34" charset="0"/>
              </a:defRPr>
            </a:lvl7pPr>
            <a:lvl8pPr marL="3429000" indent="-228600" eaLnBrk="0" fontAlgn="base" hangingPunct="0">
              <a:spcBef>
                <a:spcPct val="20000"/>
              </a:spcBef>
              <a:spcAft>
                <a:spcPct val="0"/>
              </a:spcAft>
              <a:buChar char="»"/>
              <a:defRPr>
                <a:solidFill>
                  <a:schemeClr val="tx1"/>
                </a:solidFill>
                <a:latin typeface="Lucida Sans Unicode" panose="020B0602030504020204" pitchFamily="34" charset="0"/>
              </a:defRPr>
            </a:lvl8pPr>
            <a:lvl9pPr marL="3886200" indent="-228600" eaLnBrk="0" fontAlgn="base" hangingPunct="0">
              <a:spcBef>
                <a:spcPct val="20000"/>
              </a:spcBef>
              <a:spcAft>
                <a:spcPct val="0"/>
              </a:spcAft>
              <a:buChar char="»"/>
              <a:defRPr>
                <a:solidFill>
                  <a:schemeClr val="tx1"/>
                </a:solidFill>
                <a:latin typeface="Lucida Sans Unicode" panose="020B0602030504020204" pitchFamily="34" charset="0"/>
              </a:defRPr>
            </a:lvl9pPr>
          </a:lstStyle>
          <a:p>
            <a:pPr fontAlgn="base">
              <a:spcBef>
                <a:spcPct val="0"/>
              </a:spcBef>
              <a:spcAft>
                <a:spcPct val="0"/>
              </a:spcAft>
              <a:buFontTx/>
              <a:buNone/>
            </a:pPr>
            <a:r>
              <a:rPr lang="en-GB" altLang="en-US" b="1" dirty="0">
                <a:solidFill>
                  <a:srgbClr val="000000"/>
                </a:solidFill>
              </a:rPr>
              <a:t>processing</a:t>
            </a:r>
          </a:p>
        </p:txBody>
      </p:sp>
      <p:sp>
        <p:nvSpPr>
          <p:cNvPr id="143374" name="Text Box 13"/>
          <p:cNvSpPr txBox="1">
            <a:spLocks noChangeArrowheads="1"/>
          </p:cNvSpPr>
          <p:nvPr/>
        </p:nvSpPr>
        <p:spPr bwMode="auto">
          <a:xfrm>
            <a:off x="3942953" y="2452440"/>
            <a:ext cx="16176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Lucida Sans Unicode" panose="020B0602030504020204" pitchFamily="34" charset="0"/>
              </a:defRPr>
            </a:lvl1pPr>
            <a:lvl2pPr marL="742950" indent="-285750">
              <a:spcBef>
                <a:spcPct val="20000"/>
              </a:spcBef>
              <a:buChar char="–"/>
              <a:defRPr sz="2000">
                <a:solidFill>
                  <a:schemeClr val="tx1"/>
                </a:solidFill>
                <a:latin typeface="Lucida Sans Unicode" panose="020B0602030504020204" pitchFamily="34" charset="0"/>
              </a:defRPr>
            </a:lvl2pPr>
            <a:lvl3pPr marL="1143000" indent="-228600">
              <a:spcBef>
                <a:spcPct val="20000"/>
              </a:spcBef>
              <a:buChar char="•"/>
              <a:defRPr sz="2000">
                <a:solidFill>
                  <a:schemeClr val="tx1"/>
                </a:solidFill>
                <a:latin typeface="Lucida Sans Unicode" panose="020B0602030504020204" pitchFamily="34" charset="0"/>
              </a:defRPr>
            </a:lvl3pPr>
            <a:lvl4pPr marL="1600200" indent="-228600">
              <a:spcBef>
                <a:spcPct val="20000"/>
              </a:spcBef>
              <a:buChar char="–"/>
              <a:defRPr>
                <a:solidFill>
                  <a:schemeClr val="tx1"/>
                </a:solidFill>
                <a:latin typeface="Lucida Sans Unicode" panose="020B0602030504020204" pitchFamily="34" charset="0"/>
              </a:defRPr>
            </a:lvl4pPr>
            <a:lvl5pPr marL="2057400" indent="-228600">
              <a:spcBef>
                <a:spcPct val="20000"/>
              </a:spcBef>
              <a:buChar char="»"/>
              <a:defRPr>
                <a:solidFill>
                  <a:schemeClr val="tx1"/>
                </a:solidFill>
                <a:latin typeface="Lucida Sans Unicode" panose="020B0602030504020204" pitchFamily="34" charset="0"/>
              </a:defRPr>
            </a:lvl5pPr>
            <a:lvl6pPr marL="2514600" indent="-228600" eaLnBrk="0" fontAlgn="base" hangingPunct="0">
              <a:spcBef>
                <a:spcPct val="20000"/>
              </a:spcBef>
              <a:spcAft>
                <a:spcPct val="0"/>
              </a:spcAft>
              <a:buChar char="»"/>
              <a:defRPr>
                <a:solidFill>
                  <a:schemeClr val="tx1"/>
                </a:solidFill>
                <a:latin typeface="Lucida Sans Unicode" panose="020B0602030504020204" pitchFamily="34" charset="0"/>
              </a:defRPr>
            </a:lvl6pPr>
            <a:lvl7pPr marL="2971800" indent="-228600" eaLnBrk="0" fontAlgn="base" hangingPunct="0">
              <a:spcBef>
                <a:spcPct val="20000"/>
              </a:spcBef>
              <a:spcAft>
                <a:spcPct val="0"/>
              </a:spcAft>
              <a:buChar char="»"/>
              <a:defRPr>
                <a:solidFill>
                  <a:schemeClr val="tx1"/>
                </a:solidFill>
                <a:latin typeface="Lucida Sans Unicode" panose="020B0602030504020204" pitchFamily="34" charset="0"/>
              </a:defRPr>
            </a:lvl7pPr>
            <a:lvl8pPr marL="3429000" indent="-228600" eaLnBrk="0" fontAlgn="base" hangingPunct="0">
              <a:spcBef>
                <a:spcPct val="20000"/>
              </a:spcBef>
              <a:spcAft>
                <a:spcPct val="0"/>
              </a:spcAft>
              <a:buChar char="»"/>
              <a:defRPr>
                <a:solidFill>
                  <a:schemeClr val="tx1"/>
                </a:solidFill>
                <a:latin typeface="Lucida Sans Unicode" panose="020B0602030504020204" pitchFamily="34" charset="0"/>
              </a:defRPr>
            </a:lvl8pPr>
            <a:lvl9pPr marL="3886200" indent="-228600" eaLnBrk="0" fontAlgn="base" hangingPunct="0">
              <a:spcBef>
                <a:spcPct val="20000"/>
              </a:spcBef>
              <a:spcAft>
                <a:spcPct val="0"/>
              </a:spcAft>
              <a:buChar char="»"/>
              <a:defRPr>
                <a:solidFill>
                  <a:schemeClr val="tx1"/>
                </a:solidFill>
                <a:latin typeface="Lucida Sans Unicode" panose="020B0602030504020204" pitchFamily="34" charset="0"/>
              </a:defRPr>
            </a:lvl9pPr>
          </a:lstStyle>
          <a:p>
            <a:pPr fontAlgn="base">
              <a:spcBef>
                <a:spcPct val="0"/>
              </a:spcBef>
              <a:spcAft>
                <a:spcPct val="0"/>
              </a:spcAft>
              <a:buFontTx/>
              <a:buNone/>
            </a:pPr>
            <a:r>
              <a:rPr lang="en-GB" altLang="en-US" b="1">
                <a:solidFill>
                  <a:srgbClr val="000000"/>
                </a:solidFill>
              </a:rPr>
              <a:t>resources</a:t>
            </a:r>
          </a:p>
        </p:txBody>
      </p:sp>
      <p:sp>
        <p:nvSpPr>
          <p:cNvPr id="143375" name="Text Box 14"/>
          <p:cNvSpPr txBox="1">
            <a:spLocks noChangeArrowheads="1"/>
          </p:cNvSpPr>
          <p:nvPr/>
        </p:nvSpPr>
        <p:spPr bwMode="auto">
          <a:xfrm>
            <a:off x="5671741" y="2415927"/>
            <a:ext cx="1582737"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Lucida Sans Unicode" panose="020B0602030504020204" pitchFamily="34" charset="0"/>
              </a:defRPr>
            </a:lvl1pPr>
            <a:lvl2pPr marL="742950" indent="-285750">
              <a:spcBef>
                <a:spcPct val="20000"/>
              </a:spcBef>
              <a:buChar char="–"/>
              <a:defRPr sz="2000">
                <a:solidFill>
                  <a:schemeClr val="tx1"/>
                </a:solidFill>
                <a:latin typeface="Lucida Sans Unicode" panose="020B0602030504020204" pitchFamily="34" charset="0"/>
              </a:defRPr>
            </a:lvl2pPr>
            <a:lvl3pPr marL="1143000" indent="-228600">
              <a:spcBef>
                <a:spcPct val="20000"/>
              </a:spcBef>
              <a:buChar char="•"/>
              <a:defRPr sz="2000">
                <a:solidFill>
                  <a:schemeClr val="tx1"/>
                </a:solidFill>
                <a:latin typeface="Lucida Sans Unicode" panose="020B0602030504020204" pitchFamily="34" charset="0"/>
              </a:defRPr>
            </a:lvl3pPr>
            <a:lvl4pPr marL="1600200" indent="-228600">
              <a:spcBef>
                <a:spcPct val="20000"/>
              </a:spcBef>
              <a:buChar char="–"/>
              <a:defRPr>
                <a:solidFill>
                  <a:schemeClr val="tx1"/>
                </a:solidFill>
                <a:latin typeface="Lucida Sans Unicode" panose="020B0602030504020204" pitchFamily="34" charset="0"/>
              </a:defRPr>
            </a:lvl4pPr>
            <a:lvl5pPr marL="2057400" indent="-228600">
              <a:spcBef>
                <a:spcPct val="20000"/>
              </a:spcBef>
              <a:buChar char="»"/>
              <a:defRPr>
                <a:solidFill>
                  <a:schemeClr val="tx1"/>
                </a:solidFill>
                <a:latin typeface="Lucida Sans Unicode" panose="020B0602030504020204" pitchFamily="34" charset="0"/>
              </a:defRPr>
            </a:lvl5pPr>
            <a:lvl6pPr marL="2514600" indent="-228600" eaLnBrk="0" fontAlgn="base" hangingPunct="0">
              <a:spcBef>
                <a:spcPct val="20000"/>
              </a:spcBef>
              <a:spcAft>
                <a:spcPct val="0"/>
              </a:spcAft>
              <a:buChar char="»"/>
              <a:defRPr>
                <a:solidFill>
                  <a:schemeClr val="tx1"/>
                </a:solidFill>
                <a:latin typeface="Lucida Sans Unicode" panose="020B0602030504020204" pitchFamily="34" charset="0"/>
              </a:defRPr>
            </a:lvl6pPr>
            <a:lvl7pPr marL="2971800" indent="-228600" eaLnBrk="0" fontAlgn="base" hangingPunct="0">
              <a:spcBef>
                <a:spcPct val="20000"/>
              </a:spcBef>
              <a:spcAft>
                <a:spcPct val="0"/>
              </a:spcAft>
              <a:buChar char="»"/>
              <a:defRPr>
                <a:solidFill>
                  <a:schemeClr val="tx1"/>
                </a:solidFill>
                <a:latin typeface="Lucida Sans Unicode" panose="020B0602030504020204" pitchFamily="34" charset="0"/>
              </a:defRPr>
            </a:lvl7pPr>
            <a:lvl8pPr marL="3429000" indent="-228600" eaLnBrk="0" fontAlgn="base" hangingPunct="0">
              <a:spcBef>
                <a:spcPct val="20000"/>
              </a:spcBef>
              <a:spcAft>
                <a:spcPct val="0"/>
              </a:spcAft>
              <a:buChar char="»"/>
              <a:defRPr>
                <a:solidFill>
                  <a:schemeClr val="tx1"/>
                </a:solidFill>
                <a:latin typeface="Lucida Sans Unicode" panose="020B0602030504020204" pitchFamily="34" charset="0"/>
              </a:defRPr>
            </a:lvl8pPr>
            <a:lvl9pPr marL="3886200" indent="-228600" eaLnBrk="0" fontAlgn="base" hangingPunct="0">
              <a:spcBef>
                <a:spcPct val="20000"/>
              </a:spcBef>
              <a:spcAft>
                <a:spcPct val="0"/>
              </a:spcAft>
              <a:buChar char="»"/>
              <a:defRPr>
                <a:solidFill>
                  <a:schemeClr val="tx1"/>
                </a:solidFill>
                <a:latin typeface="Lucida Sans Unicode" panose="020B0602030504020204" pitchFamily="34" charset="0"/>
              </a:defRPr>
            </a:lvl9pPr>
          </a:lstStyle>
          <a:p>
            <a:pPr fontAlgn="base">
              <a:spcBef>
                <a:spcPct val="0"/>
              </a:spcBef>
              <a:spcAft>
                <a:spcPct val="0"/>
              </a:spcAft>
              <a:buFontTx/>
              <a:buNone/>
            </a:pPr>
            <a:r>
              <a:rPr lang="en-GB" altLang="en-US" sz="1600" b="1">
                <a:solidFill>
                  <a:srgbClr val="000000"/>
                </a:solidFill>
              </a:rPr>
              <a:t>CPU, memory,</a:t>
            </a:r>
          </a:p>
          <a:p>
            <a:pPr fontAlgn="base">
              <a:spcBef>
                <a:spcPct val="0"/>
              </a:spcBef>
              <a:spcAft>
                <a:spcPct val="0"/>
              </a:spcAft>
              <a:buFontTx/>
              <a:buNone/>
            </a:pPr>
            <a:r>
              <a:rPr lang="en-GB" altLang="en-US" sz="1600" b="1">
                <a:solidFill>
                  <a:srgbClr val="000000"/>
                </a:solidFill>
              </a:rPr>
              <a:t>disk, network</a:t>
            </a:r>
          </a:p>
        </p:txBody>
      </p:sp>
      <p:sp>
        <p:nvSpPr>
          <p:cNvPr id="143376" name="Rectangle 15"/>
          <p:cNvSpPr>
            <a:spLocks noChangeArrowheads="1"/>
          </p:cNvSpPr>
          <p:nvPr/>
        </p:nvSpPr>
        <p:spPr bwMode="auto">
          <a:xfrm>
            <a:off x="4432498" y="5742409"/>
            <a:ext cx="4171950" cy="998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400">
                <a:solidFill>
                  <a:schemeClr val="tx1"/>
                </a:solidFill>
                <a:latin typeface="Lucida Sans Unicode" panose="020B0602030504020204" pitchFamily="34" charset="0"/>
              </a:defRPr>
            </a:lvl1pPr>
            <a:lvl2pPr marL="742950" indent="-285750">
              <a:spcBef>
                <a:spcPct val="20000"/>
              </a:spcBef>
              <a:buChar char="–"/>
              <a:defRPr sz="2000">
                <a:solidFill>
                  <a:schemeClr val="tx1"/>
                </a:solidFill>
                <a:latin typeface="Lucida Sans Unicode" panose="020B0602030504020204" pitchFamily="34" charset="0"/>
              </a:defRPr>
            </a:lvl2pPr>
            <a:lvl3pPr marL="1143000" indent="-228600">
              <a:spcBef>
                <a:spcPct val="20000"/>
              </a:spcBef>
              <a:buChar char="•"/>
              <a:defRPr sz="2000">
                <a:solidFill>
                  <a:schemeClr val="tx1"/>
                </a:solidFill>
                <a:latin typeface="Lucida Sans Unicode" panose="020B0602030504020204" pitchFamily="34" charset="0"/>
              </a:defRPr>
            </a:lvl3pPr>
            <a:lvl4pPr marL="1600200" indent="-228600">
              <a:spcBef>
                <a:spcPct val="20000"/>
              </a:spcBef>
              <a:buChar char="–"/>
              <a:defRPr>
                <a:solidFill>
                  <a:schemeClr val="tx1"/>
                </a:solidFill>
                <a:latin typeface="Lucida Sans Unicode" panose="020B0602030504020204" pitchFamily="34" charset="0"/>
              </a:defRPr>
            </a:lvl4pPr>
            <a:lvl5pPr marL="2057400" indent="-228600">
              <a:spcBef>
                <a:spcPct val="20000"/>
              </a:spcBef>
              <a:buChar char="»"/>
              <a:defRPr>
                <a:solidFill>
                  <a:schemeClr val="tx1"/>
                </a:solidFill>
                <a:latin typeface="Lucida Sans Unicode" panose="020B0602030504020204" pitchFamily="34" charset="0"/>
              </a:defRPr>
            </a:lvl5pPr>
            <a:lvl6pPr marL="2514600" indent="-228600" eaLnBrk="0" fontAlgn="base" hangingPunct="0">
              <a:spcBef>
                <a:spcPct val="20000"/>
              </a:spcBef>
              <a:spcAft>
                <a:spcPct val="0"/>
              </a:spcAft>
              <a:buChar char="»"/>
              <a:defRPr>
                <a:solidFill>
                  <a:schemeClr val="tx1"/>
                </a:solidFill>
                <a:latin typeface="Lucida Sans Unicode" panose="020B0602030504020204" pitchFamily="34" charset="0"/>
              </a:defRPr>
            </a:lvl6pPr>
            <a:lvl7pPr marL="2971800" indent="-228600" eaLnBrk="0" fontAlgn="base" hangingPunct="0">
              <a:spcBef>
                <a:spcPct val="20000"/>
              </a:spcBef>
              <a:spcAft>
                <a:spcPct val="0"/>
              </a:spcAft>
              <a:buChar char="»"/>
              <a:defRPr>
                <a:solidFill>
                  <a:schemeClr val="tx1"/>
                </a:solidFill>
                <a:latin typeface="Lucida Sans Unicode" panose="020B0602030504020204" pitchFamily="34" charset="0"/>
              </a:defRPr>
            </a:lvl7pPr>
            <a:lvl8pPr marL="3429000" indent="-228600" eaLnBrk="0" fontAlgn="base" hangingPunct="0">
              <a:spcBef>
                <a:spcPct val="20000"/>
              </a:spcBef>
              <a:spcAft>
                <a:spcPct val="0"/>
              </a:spcAft>
              <a:buChar char="»"/>
              <a:defRPr>
                <a:solidFill>
                  <a:schemeClr val="tx1"/>
                </a:solidFill>
                <a:latin typeface="Lucida Sans Unicode" panose="020B0602030504020204" pitchFamily="34" charset="0"/>
              </a:defRPr>
            </a:lvl8pPr>
            <a:lvl9pPr marL="3886200" indent="-228600" eaLnBrk="0" fontAlgn="base" hangingPunct="0">
              <a:spcBef>
                <a:spcPct val="20000"/>
              </a:spcBef>
              <a:spcAft>
                <a:spcPct val="0"/>
              </a:spcAft>
              <a:buChar char="»"/>
              <a:defRPr>
                <a:solidFill>
                  <a:schemeClr val="tx1"/>
                </a:solidFill>
                <a:latin typeface="Lucida Sans Unicode" panose="020B0602030504020204" pitchFamily="34" charset="0"/>
              </a:defRPr>
            </a:lvl9pPr>
          </a:lstStyle>
          <a:p>
            <a:pPr fontAlgn="base">
              <a:spcAft>
                <a:spcPct val="0"/>
              </a:spcAft>
              <a:buFontTx/>
              <a:buNone/>
            </a:pPr>
            <a:r>
              <a:rPr lang="en-US" altLang="en-US" sz="2000" b="1" dirty="0">
                <a:solidFill>
                  <a:srgbClr val="000000"/>
                </a:solidFill>
              </a:rPr>
              <a:t>Increase Resources</a:t>
            </a:r>
          </a:p>
          <a:p>
            <a:pPr fontAlgn="base">
              <a:spcAft>
                <a:spcPct val="0"/>
              </a:spcAft>
            </a:pPr>
            <a:r>
              <a:rPr lang="en-US" altLang="en-US" sz="2000" dirty="0">
                <a:solidFill>
                  <a:srgbClr val="000000"/>
                </a:solidFill>
              </a:rPr>
              <a:t>Replicate server (=CPU’s)</a:t>
            </a:r>
          </a:p>
        </p:txBody>
      </p:sp>
      <p:sp>
        <p:nvSpPr>
          <p:cNvPr id="17" name="AutoShape 8"/>
          <p:cNvSpPr>
            <a:spLocks noChangeArrowheads="1"/>
          </p:cNvSpPr>
          <p:nvPr/>
        </p:nvSpPr>
        <p:spPr bwMode="auto">
          <a:xfrm>
            <a:off x="5814615" y="1617836"/>
            <a:ext cx="1655763" cy="431800"/>
          </a:xfrm>
          <a:prstGeom prst="rightArrow">
            <a:avLst>
              <a:gd name="adj1" fmla="val 50000"/>
              <a:gd name="adj2" fmla="val 95864"/>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Lucida Sans Unicode" panose="020B0602030504020204" pitchFamily="34" charset="0"/>
              </a:defRPr>
            </a:lvl1pPr>
            <a:lvl2pPr marL="742950" indent="-285750">
              <a:spcBef>
                <a:spcPct val="20000"/>
              </a:spcBef>
              <a:buChar char="–"/>
              <a:defRPr sz="2000">
                <a:solidFill>
                  <a:schemeClr val="tx1"/>
                </a:solidFill>
                <a:latin typeface="Lucida Sans Unicode" panose="020B0602030504020204" pitchFamily="34" charset="0"/>
              </a:defRPr>
            </a:lvl2pPr>
            <a:lvl3pPr marL="1143000" indent="-228600">
              <a:spcBef>
                <a:spcPct val="20000"/>
              </a:spcBef>
              <a:buChar char="•"/>
              <a:defRPr sz="2000">
                <a:solidFill>
                  <a:schemeClr val="tx1"/>
                </a:solidFill>
                <a:latin typeface="Lucida Sans Unicode" panose="020B0602030504020204" pitchFamily="34" charset="0"/>
              </a:defRPr>
            </a:lvl3pPr>
            <a:lvl4pPr marL="1600200" indent="-228600">
              <a:spcBef>
                <a:spcPct val="20000"/>
              </a:spcBef>
              <a:buChar char="–"/>
              <a:defRPr>
                <a:solidFill>
                  <a:schemeClr val="tx1"/>
                </a:solidFill>
                <a:latin typeface="Lucida Sans Unicode" panose="020B0602030504020204" pitchFamily="34" charset="0"/>
              </a:defRPr>
            </a:lvl4pPr>
            <a:lvl5pPr marL="2057400" indent="-228600">
              <a:spcBef>
                <a:spcPct val="20000"/>
              </a:spcBef>
              <a:buChar char="»"/>
              <a:defRPr>
                <a:solidFill>
                  <a:schemeClr val="tx1"/>
                </a:solidFill>
                <a:latin typeface="Lucida Sans Unicode" panose="020B0602030504020204" pitchFamily="34" charset="0"/>
              </a:defRPr>
            </a:lvl5pPr>
            <a:lvl6pPr marL="2514600" indent="-228600" eaLnBrk="0" fontAlgn="base" hangingPunct="0">
              <a:spcBef>
                <a:spcPct val="20000"/>
              </a:spcBef>
              <a:spcAft>
                <a:spcPct val="0"/>
              </a:spcAft>
              <a:buChar char="»"/>
              <a:defRPr>
                <a:solidFill>
                  <a:schemeClr val="tx1"/>
                </a:solidFill>
                <a:latin typeface="Lucida Sans Unicode" panose="020B0602030504020204" pitchFamily="34" charset="0"/>
              </a:defRPr>
            </a:lvl6pPr>
            <a:lvl7pPr marL="2971800" indent="-228600" eaLnBrk="0" fontAlgn="base" hangingPunct="0">
              <a:spcBef>
                <a:spcPct val="20000"/>
              </a:spcBef>
              <a:spcAft>
                <a:spcPct val="0"/>
              </a:spcAft>
              <a:buChar char="»"/>
              <a:defRPr>
                <a:solidFill>
                  <a:schemeClr val="tx1"/>
                </a:solidFill>
                <a:latin typeface="Lucida Sans Unicode" panose="020B0602030504020204" pitchFamily="34" charset="0"/>
              </a:defRPr>
            </a:lvl7pPr>
            <a:lvl8pPr marL="3429000" indent="-228600" eaLnBrk="0" fontAlgn="base" hangingPunct="0">
              <a:spcBef>
                <a:spcPct val="20000"/>
              </a:spcBef>
              <a:spcAft>
                <a:spcPct val="0"/>
              </a:spcAft>
              <a:buChar char="»"/>
              <a:defRPr>
                <a:solidFill>
                  <a:schemeClr val="tx1"/>
                </a:solidFill>
                <a:latin typeface="Lucida Sans Unicode" panose="020B0602030504020204" pitchFamily="34" charset="0"/>
              </a:defRPr>
            </a:lvl8pPr>
            <a:lvl9pPr marL="3886200" indent="-228600" eaLnBrk="0" fontAlgn="base" hangingPunct="0">
              <a:spcBef>
                <a:spcPct val="20000"/>
              </a:spcBef>
              <a:spcAft>
                <a:spcPct val="0"/>
              </a:spcAft>
              <a:buChar char="»"/>
              <a:defRPr>
                <a:solidFill>
                  <a:schemeClr val="tx1"/>
                </a:solidFill>
                <a:latin typeface="Lucida Sans Unicode" panose="020B0602030504020204" pitchFamily="34" charset="0"/>
              </a:defRPr>
            </a:lvl9pPr>
          </a:lstStyle>
          <a:p>
            <a:pPr fontAlgn="base">
              <a:spcBef>
                <a:spcPct val="0"/>
              </a:spcBef>
              <a:spcAft>
                <a:spcPct val="0"/>
              </a:spcAft>
              <a:buFontTx/>
              <a:buNone/>
            </a:pPr>
            <a:endParaRPr lang="en-US" altLang="en-US">
              <a:solidFill>
                <a:srgbClr val="000000"/>
              </a:solidFill>
            </a:endParaRPr>
          </a:p>
        </p:txBody>
      </p:sp>
      <p:sp>
        <p:nvSpPr>
          <p:cNvPr id="18" name="Text Box 11"/>
          <p:cNvSpPr txBox="1">
            <a:spLocks noChangeArrowheads="1"/>
          </p:cNvSpPr>
          <p:nvPr/>
        </p:nvSpPr>
        <p:spPr bwMode="auto">
          <a:xfrm>
            <a:off x="7548165" y="1617836"/>
            <a:ext cx="11801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Lucida Sans Unicode" panose="020B0602030504020204" pitchFamily="34" charset="0"/>
              </a:defRPr>
            </a:lvl1pPr>
            <a:lvl2pPr marL="742950" indent="-285750">
              <a:spcBef>
                <a:spcPct val="20000"/>
              </a:spcBef>
              <a:buChar char="–"/>
              <a:defRPr sz="2000">
                <a:solidFill>
                  <a:schemeClr val="tx1"/>
                </a:solidFill>
                <a:latin typeface="Lucida Sans Unicode" panose="020B0602030504020204" pitchFamily="34" charset="0"/>
              </a:defRPr>
            </a:lvl2pPr>
            <a:lvl3pPr marL="1143000" indent="-228600">
              <a:spcBef>
                <a:spcPct val="20000"/>
              </a:spcBef>
              <a:buChar char="•"/>
              <a:defRPr sz="2000">
                <a:solidFill>
                  <a:schemeClr val="tx1"/>
                </a:solidFill>
                <a:latin typeface="Lucida Sans Unicode" panose="020B0602030504020204" pitchFamily="34" charset="0"/>
              </a:defRPr>
            </a:lvl3pPr>
            <a:lvl4pPr marL="1600200" indent="-228600">
              <a:spcBef>
                <a:spcPct val="20000"/>
              </a:spcBef>
              <a:buChar char="–"/>
              <a:defRPr>
                <a:solidFill>
                  <a:schemeClr val="tx1"/>
                </a:solidFill>
                <a:latin typeface="Lucida Sans Unicode" panose="020B0602030504020204" pitchFamily="34" charset="0"/>
              </a:defRPr>
            </a:lvl4pPr>
            <a:lvl5pPr marL="2057400" indent="-228600">
              <a:spcBef>
                <a:spcPct val="20000"/>
              </a:spcBef>
              <a:buChar char="»"/>
              <a:defRPr>
                <a:solidFill>
                  <a:schemeClr val="tx1"/>
                </a:solidFill>
                <a:latin typeface="Lucida Sans Unicode" panose="020B0602030504020204" pitchFamily="34" charset="0"/>
              </a:defRPr>
            </a:lvl5pPr>
            <a:lvl6pPr marL="2514600" indent="-228600" eaLnBrk="0" fontAlgn="base" hangingPunct="0">
              <a:spcBef>
                <a:spcPct val="20000"/>
              </a:spcBef>
              <a:spcAft>
                <a:spcPct val="0"/>
              </a:spcAft>
              <a:buChar char="»"/>
              <a:defRPr>
                <a:solidFill>
                  <a:schemeClr val="tx1"/>
                </a:solidFill>
                <a:latin typeface="Lucida Sans Unicode" panose="020B0602030504020204" pitchFamily="34" charset="0"/>
              </a:defRPr>
            </a:lvl6pPr>
            <a:lvl7pPr marL="2971800" indent="-228600" eaLnBrk="0" fontAlgn="base" hangingPunct="0">
              <a:spcBef>
                <a:spcPct val="20000"/>
              </a:spcBef>
              <a:spcAft>
                <a:spcPct val="0"/>
              </a:spcAft>
              <a:buChar char="»"/>
              <a:defRPr>
                <a:solidFill>
                  <a:schemeClr val="tx1"/>
                </a:solidFill>
                <a:latin typeface="Lucida Sans Unicode" panose="020B0602030504020204" pitchFamily="34" charset="0"/>
              </a:defRPr>
            </a:lvl7pPr>
            <a:lvl8pPr marL="3429000" indent="-228600" eaLnBrk="0" fontAlgn="base" hangingPunct="0">
              <a:spcBef>
                <a:spcPct val="20000"/>
              </a:spcBef>
              <a:spcAft>
                <a:spcPct val="0"/>
              </a:spcAft>
              <a:buChar char="»"/>
              <a:defRPr>
                <a:solidFill>
                  <a:schemeClr val="tx1"/>
                </a:solidFill>
                <a:latin typeface="Lucida Sans Unicode" panose="020B0602030504020204" pitchFamily="34" charset="0"/>
              </a:defRPr>
            </a:lvl8pPr>
            <a:lvl9pPr marL="3886200" indent="-228600" eaLnBrk="0" fontAlgn="base" hangingPunct="0">
              <a:spcBef>
                <a:spcPct val="20000"/>
              </a:spcBef>
              <a:spcAft>
                <a:spcPct val="0"/>
              </a:spcAft>
              <a:buChar char="»"/>
              <a:defRPr>
                <a:solidFill>
                  <a:schemeClr val="tx1"/>
                </a:solidFill>
                <a:latin typeface="Lucida Sans Unicode" panose="020B0602030504020204" pitchFamily="34" charset="0"/>
              </a:defRPr>
            </a:lvl9pPr>
          </a:lstStyle>
          <a:p>
            <a:pPr fontAlgn="base">
              <a:spcBef>
                <a:spcPct val="0"/>
              </a:spcBef>
              <a:spcAft>
                <a:spcPct val="0"/>
              </a:spcAft>
              <a:buFontTx/>
              <a:buNone/>
            </a:pPr>
            <a:r>
              <a:rPr lang="en-GB" altLang="en-US" b="1" dirty="0" smtClean="0">
                <a:solidFill>
                  <a:srgbClr val="000000"/>
                </a:solidFill>
              </a:rPr>
              <a:t>output</a:t>
            </a:r>
            <a:endParaRPr lang="en-GB" altLang="en-US" b="1" dirty="0">
              <a:solidFill>
                <a:srgbClr val="000000"/>
              </a:solidFill>
            </a:endParaRPr>
          </a:p>
        </p:txBody>
      </p:sp>
      <p:sp>
        <p:nvSpPr>
          <p:cNvPr id="19" name="Text Box 11"/>
          <p:cNvSpPr txBox="1">
            <a:spLocks noChangeArrowheads="1"/>
          </p:cNvSpPr>
          <p:nvPr/>
        </p:nvSpPr>
        <p:spPr bwMode="auto">
          <a:xfrm>
            <a:off x="1115616" y="1418482"/>
            <a:ext cx="9572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Lucida Sans Unicode" panose="020B0602030504020204" pitchFamily="34" charset="0"/>
              </a:defRPr>
            </a:lvl1pPr>
            <a:lvl2pPr marL="742950" indent="-285750">
              <a:spcBef>
                <a:spcPct val="20000"/>
              </a:spcBef>
              <a:buChar char="–"/>
              <a:defRPr sz="2000">
                <a:solidFill>
                  <a:schemeClr val="tx1"/>
                </a:solidFill>
                <a:latin typeface="Lucida Sans Unicode" panose="020B0602030504020204" pitchFamily="34" charset="0"/>
              </a:defRPr>
            </a:lvl2pPr>
            <a:lvl3pPr marL="1143000" indent="-228600">
              <a:spcBef>
                <a:spcPct val="20000"/>
              </a:spcBef>
              <a:buChar char="•"/>
              <a:defRPr sz="2000">
                <a:solidFill>
                  <a:schemeClr val="tx1"/>
                </a:solidFill>
                <a:latin typeface="Lucida Sans Unicode" panose="020B0602030504020204" pitchFamily="34" charset="0"/>
              </a:defRPr>
            </a:lvl3pPr>
            <a:lvl4pPr marL="1600200" indent="-228600">
              <a:spcBef>
                <a:spcPct val="20000"/>
              </a:spcBef>
              <a:buChar char="–"/>
              <a:defRPr>
                <a:solidFill>
                  <a:schemeClr val="tx1"/>
                </a:solidFill>
                <a:latin typeface="Lucida Sans Unicode" panose="020B0602030504020204" pitchFamily="34" charset="0"/>
              </a:defRPr>
            </a:lvl4pPr>
            <a:lvl5pPr marL="2057400" indent="-228600">
              <a:spcBef>
                <a:spcPct val="20000"/>
              </a:spcBef>
              <a:buChar char="»"/>
              <a:defRPr>
                <a:solidFill>
                  <a:schemeClr val="tx1"/>
                </a:solidFill>
                <a:latin typeface="Lucida Sans Unicode" panose="020B0602030504020204" pitchFamily="34" charset="0"/>
              </a:defRPr>
            </a:lvl5pPr>
            <a:lvl6pPr marL="2514600" indent="-228600" eaLnBrk="0" fontAlgn="base" hangingPunct="0">
              <a:spcBef>
                <a:spcPct val="20000"/>
              </a:spcBef>
              <a:spcAft>
                <a:spcPct val="0"/>
              </a:spcAft>
              <a:buChar char="»"/>
              <a:defRPr>
                <a:solidFill>
                  <a:schemeClr val="tx1"/>
                </a:solidFill>
                <a:latin typeface="Lucida Sans Unicode" panose="020B0602030504020204" pitchFamily="34" charset="0"/>
              </a:defRPr>
            </a:lvl6pPr>
            <a:lvl7pPr marL="2971800" indent="-228600" eaLnBrk="0" fontAlgn="base" hangingPunct="0">
              <a:spcBef>
                <a:spcPct val="20000"/>
              </a:spcBef>
              <a:spcAft>
                <a:spcPct val="0"/>
              </a:spcAft>
              <a:buChar char="»"/>
              <a:defRPr>
                <a:solidFill>
                  <a:schemeClr val="tx1"/>
                </a:solidFill>
                <a:latin typeface="Lucida Sans Unicode" panose="020B0602030504020204" pitchFamily="34" charset="0"/>
              </a:defRPr>
            </a:lvl7pPr>
            <a:lvl8pPr marL="3429000" indent="-228600" eaLnBrk="0" fontAlgn="base" hangingPunct="0">
              <a:spcBef>
                <a:spcPct val="20000"/>
              </a:spcBef>
              <a:spcAft>
                <a:spcPct val="0"/>
              </a:spcAft>
              <a:buChar char="»"/>
              <a:defRPr>
                <a:solidFill>
                  <a:schemeClr val="tx1"/>
                </a:solidFill>
                <a:latin typeface="Lucida Sans Unicode" panose="020B0602030504020204" pitchFamily="34" charset="0"/>
              </a:defRPr>
            </a:lvl8pPr>
            <a:lvl9pPr marL="3886200" indent="-228600" eaLnBrk="0" fontAlgn="base" hangingPunct="0">
              <a:spcBef>
                <a:spcPct val="20000"/>
              </a:spcBef>
              <a:spcAft>
                <a:spcPct val="0"/>
              </a:spcAft>
              <a:buChar char="»"/>
              <a:defRPr>
                <a:solidFill>
                  <a:schemeClr val="tx1"/>
                </a:solidFill>
                <a:latin typeface="Lucida Sans Unicode" panose="020B0602030504020204" pitchFamily="34" charset="0"/>
              </a:defRPr>
            </a:lvl9pPr>
          </a:lstStyle>
          <a:p>
            <a:pPr fontAlgn="base">
              <a:spcBef>
                <a:spcPct val="0"/>
              </a:spcBef>
              <a:spcAft>
                <a:spcPct val="0"/>
              </a:spcAft>
              <a:buFontTx/>
              <a:buNone/>
            </a:pPr>
            <a:r>
              <a:rPr lang="en-GB" altLang="en-US" b="1" dirty="0">
                <a:solidFill>
                  <a:srgbClr val="000000"/>
                </a:solidFill>
              </a:rPr>
              <a:t>input</a:t>
            </a:r>
          </a:p>
        </p:txBody>
      </p:sp>
    </p:spTree>
    <p:extLst>
      <p:ext uri="{BB962C8B-B14F-4D97-AF65-F5344CB8AC3E}">
        <p14:creationId xmlns:p14="http://schemas.microsoft.com/office/powerpoint/2010/main" val="139807085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Performance </a:t>
            </a:r>
            <a:r>
              <a:rPr lang="sv-SE" dirty="0" err="1"/>
              <a:t>Tactics</a:t>
            </a:r>
            <a:endParaRPr lang="sv-SE" dirty="0"/>
          </a:p>
        </p:txBody>
      </p:sp>
      <p:sp>
        <p:nvSpPr>
          <p:cNvPr id="4" name="Slide Number Placeholder 3"/>
          <p:cNvSpPr>
            <a:spLocks noGrp="1"/>
          </p:cNvSpPr>
          <p:nvPr>
            <p:ph type="sldNum" sz="quarter" idx="4294967295"/>
          </p:nvPr>
        </p:nvSpPr>
        <p:spPr>
          <a:xfrm>
            <a:off x="6457950" y="6356351"/>
            <a:ext cx="2057400" cy="365125"/>
          </a:xfrm>
          <a:prstGeom prst="rect">
            <a:avLst/>
          </a:prstGeom>
        </p:spPr>
        <p:txBody>
          <a:bodyPr/>
          <a:lstStyle/>
          <a:p>
            <a:pPr>
              <a:defRPr/>
            </a:pPr>
            <a:fld id="{D3849320-BEB5-49EA-BA63-E9B2300A7F39}" type="slidenum">
              <a:rPr lang="en-US" smtClean="0"/>
              <a:pPr>
                <a:defRPr/>
              </a:pPr>
              <a:t>47</a:t>
            </a:fld>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34405" y="1628775"/>
            <a:ext cx="8203157" cy="4806023"/>
          </a:xfrm>
        </p:spPr>
      </p:pic>
    </p:spTree>
    <p:extLst>
      <p:ext uri="{BB962C8B-B14F-4D97-AF65-F5344CB8AC3E}">
        <p14:creationId xmlns:p14="http://schemas.microsoft.com/office/powerpoint/2010/main" val="50918836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14"/>
          <p:cNvSpPr>
            <a:spLocks noChangeArrowheads="1"/>
          </p:cNvSpPr>
          <p:nvPr/>
        </p:nvSpPr>
        <p:spPr bwMode="auto">
          <a:xfrm>
            <a:off x="350497" y="1441244"/>
            <a:ext cx="2099443" cy="1368152"/>
          </a:xfrm>
          <a:prstGeom prst="rect">
            <a:avLst/>
          </a:prstGeom>
          <a:solidFill>
            <a:srgbClr val="99CCFF"/>
          </a:solidFill>
          <a:ln w="28575">
            <a:solidFill>
              <a:schemeClr val="tx1"/>
            </a:solidFill>
            <a:miter lim="800000"/>
            <a:headEnd/>
            <a:tailEnd/>
          </a:ln>
          <a:effectLst>
            <a:outerShdw dist="107763" dir="2700000" algn="ctr" rotWithShape="0">
              <a:schemeClr val="bg2"/>
            </a:outerShdw>
          </a:effectLst>
        </p:spPr>
        <p:txBody>
          <a:bodyPr wrap="none" anchor="ctr"/>
          <a:lstStyle/>
          <a:p>
            <a:pPr eaLnBrk="1" fontAlgn="auto" hangingPunct="1">
              <a:spcBef>
                <a:spcPts val="0"/>
              </a:spcBef>
              <a:spcAft>
                <a:spcPts val="0"/>
              </a:spcAft>
              <a:buClr>
                <a:srgbClr val="000000"/>
              </a:buClr>
            </a:pPr>
            <a:endParaRPr lang="en-GB" sz="1050" kern="0">
              <a:solidFill>
                <a:srgbClr val="000000"/>
              </a:solidFill>
              <a:latin typeface="Arial"/>
              <a:cs typeface="Arial"/>
              <a:sym typeface="Arial"/>
            </a:endParaRPr>
          </a:p>
        </p:txBody>
      </p:sp>
      <p:sp>
        <p:nvSpPr>
          <p:cNvPr id="59" name="Rectangle 15"/>
          <p:cNvSpPr>
            <a:spLocks noChangeArrowheads="1"/>
          </p:cNvSpPr>
          <p:nvPr/>
        </p:nvSpPr>
        <p:spPr bwMode="auto">
          <a:xfrm>
            <a:off x="564972" y="1849743"/>
            <a:ext cx="424293" cy="443444"/>
          </a:xfrm>
          <a:prstGeom prst="rect">
            <a:avLst/>
          </a:prstGeom>
          <a:solidFill>
            <a:srgbClr val="EAEAEA"/>
          </a:solidFill>
          <a:ln w="28575">
            <a:solidFill>
              <a:schemeClr val="tx1"/>
            </a:solidFill>
            <a:miter lim="800000"/>
            <a:headEnd/>
            <a:tailEnd/>
          </a:ln>
          <a:effectLst/>
        </p:spPr>
        <p:txBody>
          <a:bodyPr wrap="none" anchor="ctr"/>
          <a:lstStyle/>
          <a:p>
            <a:pPr algn="ctr" eaLnBrk="1" fontAlgn="auto" hangingPunct="1">
              <a:spcBef>
                <a:spcPts val="0"/>
              </a:spcBef>
              <a:spcAft>
                <a:spcPts val="0"/>
              </a:spcAft>
              <a:buClr>
                <a:srgbClr val="000000"/>
              </a:buClr>
            </a:pPr>
            <a:r>
              <a:rPr lang="en-US" sz="2000" b="1" kern="0" dirty="0" smtClean="0">
                <a:solidFill>
                  <a:srgbClr val="000000"/>
                </a:solidFill>
                <a:latin typeface="Calibri" panose="020F0502020204030204" pitchFamily="34" charset="0"/>
                <a:cs typeface="Calibri" panose="020F0502020204030204" pitchFamily="34" charset="0"/>
                <a:sym typeface="Arial"/>
              </a:rPr>
              <a:t>C</a:t>
            </a:r>
            <a:endParaRPr lang="en-GB" sz="1050" b="1" kern="0" dirty="0">
              <a:solidFill>
                <a:srgbClr val="000000"/>
              </a:solidFill>
              <a:latin typeface="Calibri" panose="020F0502020204030204" pitchFamily="34" charset="0"/>
              <a:cs typeface="Calibri" panose="020F0502020204030204" pitchFamily="34" charset="0"/>
              <a:sym typeface="Arial"/>
            </a:endParaRPr>
          </a:p>
        </p:txBody>
      </p:sp>
      <p:cxnSp>
        <p:nvCxnSpPr>
          <p:cNvPr id="61" name="AutoShape 19"/>
          <p:cNvCxnSpPr>
            <a:cxnSpLocks noChangeShapeType="1"/>
          </p:cNvCxnSpPr>
          <p:nvPr/>
        </p:nvCxnSpPr>
        <p:spPr bwMode="auto">
          <a:xfrm>
            <a:off x="998569" y="2049670"/>
            <a:ext cx="356976" cy="0"/>
          </a:xfrm>
          <a:prstGeom prst="straightConnector1">
            <a:avLst/>
          </a:prstGeom>
          <a:noFill/>
          <a:ln w="28575">
            <a:solidFill>
              <a:schemeClr val="tx1"/>
            </a:solidFill>
            <a:round/>
            <a:headEnd/>
            <a:tailEnd type="triangle" w="med" len="med"/>
          </a:ln>
          <a:effectLst/>
        </p:spPr>
      </p:cxnSp>
      <p:cxnSp>
        <p:nvCxnSpPr>
          <p:cNvPr id="76" name="AutoShape 19"/>
          <p:cNvCxnSpPr>
            <a:cxnSpLocks noChangeShapeType="1"/>
          </p:cNvCxnSpPr>
          <p:nvPr/>
        </p:nvCxnSpPr>
        <p:spPr bwMode="auto">
          <a:xfrm>
            <a:off x="1577697" y="2049670"/>
            <a:ext cx="356976" cy="0"/>
          </a:xfrm>
          <a:prstGeom prst="straightConnector1">
            <a:avLst/>
          </a:prstGeom>
          <a:noFill/>
          <a:ln w="28575">
            <a:solidFill>
              <a:schemeClr val="tx1"/>
            </a:solidFill>
            <a:round/>
            <a:headEnd/>
            <a:tailEnd type="triangle" w="med" len="med"/>
          </a:ln>
          <a:effectLst/>
        </p:spPr>
      </p:cxnSp>
      <p:sp>
        <p:nvSpPr>
          <p:cNvPr id="60" name="Rectangle 16"/>
          <p:cNvSpPr>
            <a:spLocks noChangeArrowheads="1"/>
          </p:cNvSpPr>
          <p:nvPr/>
        </p:nvSpPr>
        <p:spPr bwMode="auto">
          <a:xfrm>
            <a:off x="1804011" y="1849743"/>
            <a:ext cx="421757" cy="443444"/>
          </a:xfrm>
          <a:prstGeom prst="rect">
            <a:avLst/>
          </a:prstGeom>
          <a:solidFill>
            <a:srgbClr val="EAEAEA"/>
          </a:solidFill>
          <a:ln w="28575">
            <a:solidFill>
              <a:schemeClr val="tx1"/>
            </a:solidFill>
            <a:miter lim="800000"/>
            <a:headEnd/>
            <a:tailEnd/>
          </a:ln>
          <a:effectLst/>
        </p:spPr>
        <p:txBody>
          <a:bodyPr wrap="none" anchor="ctr"/>
          <a:lstStyle/>
          <a:p>
            <a:pPr algn="ctr" eaLnBrk="1" fontAlgn="auto" hangingPunct="1">
              <a:spcBef>
                <a:spcPts val="0"/>
              </a:spcBef>
              <a:spcAft>
                <a:spcPts val="0"/>
              </a:spcAft>
              <a:buClr>
                <a:srgbClr val="000000"/>
              </a:buClr>
            </a:pPr>
            <a:r>
              <a:rPr lang="en-US" sz="2000" b="1" kern="0" dirty="0">
                <a:solidFill>
                  <a:srgbClr val="000000"/>
                </a:solidFill>
                <a:latin typeface="Calibri" panose="020F0502020204030204" pitchFamily="34" charset="0"/>
                <a:cs typeface="Calibri" panose="020F0502020204030204" pitchFamily="34" charset="0"/>
                <a:sym typeface="Arial"/>
              </a:rPr>
              <a:t>S</a:t>
            </a:r>
            <a:endParaRPr lang="en-GB" sz="2000" b="1" kern="0" dirty="0">
              <a:solidFill>
                <a:srgbClr val="000000"/>
              </a:solidFill>
              <a:latin typeface="Calibri" panose="020F0502020204030204" pitchFamily="34" charset="0"/>
              <a:cs typeface="Calibri" panose="020F0502020204030204" pitchFamily="34" charset="0"/>
              <a:sym typeface="Arial"/>
            </a:endParaRPr>
          </a:p>
        </p:txBody>
      </p:sp>
      <p:sp>
        <p:nvSpPr>
          <p:cNvPr id="2" name="Title 1"/>
          <p:cNvSpPr>
            <a:spLocks noGrp="1"/>
          </p:cNvSpPr>
          <p:nvPr>
            <p:ph type="title"/>
          </p:nvPr>
        </p:nvSpPr>
        <p:spPr>
          <a:xfrm>
            <a:off x="278489" y="581458"/>
            <a:ext cx="8496300" cy="838200"/>
          </a:xfrm>
        </p:spPr>
        <p:txBody>
          <a:bodyPr/>
          <a:lstStyle/>
          <a:p>
            <a:r>
              <a:rPr lang="en-US" dirty="0">
                <a:solidFill>
                  <a:srgbClr val="000000"/>
                </a:solidFill>
              </a:rPr>
              <a:t>Client-Server with load balancer</a:t>
            </a:r>
            <a:endParaRPr lang="en-GB" dirty="0">
              <a:solidFill>
                <a:srgbClr val="000000"/>
              </a:solidFill>
            </a:endParaRPr>
          </a:p>
        </p:txBody>
      </p:sp>
      <p:sp>
        <p:nvSpPr>
          <p:cNvPr id="3" name="Slide Number Placeholder 2"/>
          <p:cNvSpPr>
            <a:spLocks noGrp="1"/>
          </p:cNvSpPr>
          <p:nvPr>
            <p:ph type="sldNum" sz="quarter" idx="4294967295"/>
          </p:nvPr>
        </p:nvSpPr>
        <p:spPr>
          <a:xfrm>
            <a:off x="7203504" y="6525344"/>
            <a:ext cx="1905000" cy="304800"/>
          </a:xfrm>
          <a:prstGeom prst="rect">
            <a:avLst/>
          </a:prstGeom>
        </p:spPr>
        <p:txBody>
          <a:bodyPr/>
          <a:lstStyle/>
          <a:p>
            <a:pPr>
              <a:defRPr/>
            </a:pPr>
            <a:fld id="{339EEA7F-63D7-4553-B697-363FC34AAC99}" type="slidenum">
              <a:rPr lang="en-GB" altLang="en-US" smtClean="0">
                <a:solidFill>
                  <a:srgbClr val="000000"/>
                </a:solidFill>
              </a:rPr>
              <a:pPr>
                <a:defRPr/>
              </a:pPr>
              <a:t>48</a:t>
            </a:fld>
            <a:endParaRPr lang="en-GB" altLang="en-US">
              <a:solidFill>
                <a:srgbClr val="000000"/>
              </a:solidFill>
            </a:endParaRPr>
          </a:p>
        </p:txBody>
      </p:sp>
      <p:sp>
        <p:nvSpPr>
          <p:cNvPr id="62" name="Rectangle 14"/>
          <p:cNvSpPr>
            <a:spLocks noChangeArrowheads="1"/>
          </p:cNvSpPr>
          <p:nvPr/>
        </p:nvSpPr>
        <p:spPr bwMode="auto">
          <a:xfrm>
            <a:off x="2654753" y="1441244"/>
            <a:ext cx="2614180" cy="2232248"/>
          </a:xfrm>
          <a:prstGeom prst="rect">
            <a:avLst/>
          </a:prstGeom>
          <a:solidFill>
            <a:srgbClr val="99CCFF"/>
          </a:solidFill>
          <a:ln w="28575">
            <a:solidFill>
              <a:schemeClr val="tx1"/>
            </a:solidFill>
            <a:miter lim="800000"/>
            <a:headEnd/>
            <a:tailEnd/>
          </a:ln>
          <a:effectLst>
            <a:outerShdw dist="107763" dir="2700000" algn="ctr" rotWithShape="0">
              <a:schemeClr val="bg2"/>
            </a:outerShdw>
          </a:effectLst>
        </p:spPr>
        <p:txBody>
          <a:bodyPr wrap="none" anchor="ctr"/>
          <a:lstStyle/>
          <a:p>
            <a:pPr eaLnBrk="1" fontAlgn="auto" hangingPunct="1">
              <a:spcBef>
                <a:spcPts val="0"/>
              </a:spcBef>
              <a:spcAft>
                <a:spcPts val="0"/>
              </a:spcAft>
              <a:buClr>
                <a:srgbClr val="000000"/>
              </a:buClr>
            </a:pPr>
            <a:endParaRPr lang="en-GB" sz="1050" kern="0">
              <a:solidFill>
                <a:srgbClr val="000000"/>
              </a:solidFill>
              <a:latin typeface="Arial"/>
              <a:cs typeface="Arial"/>
              <a:sym typeface="Arial"/>
            </a:endParaRPr>
          </a:p>
        </p:txBody>
      </p:sp>
      <p:sp>
        <p:nvSpPr>
          <p:cNvPr id="63" name="Rectangle 15"/>
          <p:cNvSpPr>
            <a:spLocks noChangeArrowheads="1"/>
          </p:cNvSpPr>
          <p:nvPr/>
        </p:nvSpPr>
        <p:spPr bwMode="auto">
          <a:xfrm>
            <a:off x="2770378" y="1585260"/>
            <a:ext cx="401569" cy="343943"/>
          </a:xfrm>
          <a:prstGeom prst="rect">
            <a:avLst/>
          </a:prstGeom>
          <a:solidFill>
            <a:srgbClr val="EAEAEA"/>
          </a:solidFill>
          <a:ln w="28575">
            <a:solidFill>
              <a:schemeClr val="tx1"/>
            </a:solidFill>
            <a:miter lim="800000"/>
            <a:headEnd/>
            <a:tailEnd/>
          </a:ln>
          <a:effectLst/>
        </p:spPr>
        <p:txBody>
          <a:bodyPr wrap="none" anchor="ctr"/>
          <a:lstStyle/>
          <a:p>
            <a:pPr algn="ctr" eaLnBrk="1" fontAlgn="auto" hangingPunct="1">
              <a:spcBef>
                <a:spcPts val="0"/>
              </a:spcBef>
              <a:spcAft>
                <a:spcPts val="0"/>
              </a:spcAft>
              <a:buClr>
                <a:srgbClr val="000000"/>
              </a:buClr>
            </a:pPr>
            <a:r>
              <a:rPr lang="en-US" sz="2000" b="1" kern="0" dirty="0" smtClean="0">
                <a:solidFill>
                  <a:srgbClr val="000000"/>
                </a:solidFill>
                <a:latin typeface="Calibri" panose="020F0502020204030204" pitchFamily="34" charset="0"/>
                <a:cs typeface="Calibri" panose="020F0502020204030204" pitchFamily="34" charset="0"/>
                <a:sym typeface="Arial"/>
              </a:rPr>
              <a:t>C</a:t>
            </a:r>
            <a:endParaRPr lang="en-GB" sz="1050" b="1" kern="0" dirty="0">
              <a:solidFill>
                <a:srgbClr val="000000"/>
              </a:solidFill>
              <a:latin typeface="Calibri" panose="020F0502020204030204" pitchFamily="34" charset="0"/>
              <a:cs typeface="Calibri" panose="020F0502020204030204" pitchFamily="34" charset="0"/>
              <a:sym typeface="Arial"/>
            </a:endParaRPr>
          </a:p>
        </p:txBody>
      </p:sp>
      <p:sp>
        <p:nvSpPr>
          <p:cNvPr id="64" name="Rectangle 16"/>
          <p:cNvSpPr>
            <a:spLocks noChangeArrowheads="1"/>
          </p:cNvSpPr>
          <p:nvPr/>
        </p:nvSpPr>
        <p:spPr bwMode="auto">
          <a:xfrm>
            <a:off x="3337597" y="1585260"/>
            <a:ext cx="512901" cy="343943"/>
          </a:xfrm>
          <a:prstGeom prst="rect">
            <a:avLst/>
          </a:prstGeom>
          <a:solidFill>
            <a:srgbClr val="EAEAEA"/>
          </a:solidFill>
          <a:ln w="28575">
            <a:solidFill>
              <a:schemeClr val="tx1"/>
            </a:solidFill>
            <a:miter lim="800000"/>
            <a:headEnd/>
            <a:tailEnd/>
          </a:ln>
          <a:effectLst/>
        </p:spPr>
        <p:txBody>
          <a:bodyPr wrap="none" anchor="ctr"/>
          <a:lstStyle/>
          <a:p>
            <a:pPr algn="ctr" eaLnBrk="1" fontAlgn="auto" hangingPunct="1">
              <a:spcBef>
                <a:spcPts val="0"/>
              </a:spcBef>
              <a:spcAft>
                <a:spcPts val="0"/>
              </a:spcAft>
              <a:buClr>
                <a:srgbClr val="000000"/>
              </a:buClr>
            </a:pPr>
            <a:r>
              <a:rPr lang="en-US" sz="2000" b="1" kern="0" dirty="0" smtClean="0">
                <a:solidFill>
                  <a:srgbClr val="000000"/>
                </a:solidFill>
                <a:latin typeface="Calibri" panose="020F0502020204030204" pitchFamily="34" charset="0"/>
                <a:cs typeface="Calibri" panose="020F0502020204030204" pitchFamily="34" charset="0"/>
                <a:sym typeface="Arial"/>
              </a:rPr>
              <a:t>LB</a:t>
            </a:r>
            <a:endParaRPr lang="en-GB" sz="2000" b="1" kern="0" dirty="0">
              <a:solidFill>
                <a:srgbClr val="000000"/>
              </a:solidFill>
              <a:latin typeface="Calibri" panose="020F0502020204030204" pitchFamily="34" charset="0"/>
              <a:cs typeface="Calibri" panose="020F0502020204030204" pitchFamily="34" charset="0"/>
              <a:sym typeface="Arial"/>
            </a:endParaRPr>
          </a:p>
        </p:txBody>
      </p:sp>
      <p:grpSp>
        <p:nvGrpSpPr>
          <p:cNvPr id="96" name="Group 95"/>
          <p:cNvGrpSpPr/>
          <p:nvPr/>
        </p:nvGrpSpPr>
        <p:grpSpPr>
          <a:xfrm>
            <a:off x="3071689" y="2934230"/>
            <a:ext cx="478295" cy="451230"/>
            <a:chOff x="3433151" y="5570058"/>
            <a:chExt cx="915915" cy="451230"/>
          </a:xfrm>
        </p:grpSpPr>
        <p:cxnSp>
          <p:nvCxnSpPr>
            <p:cNvPr id="65" name="AutoShape 19"/>
            <p:cNvCxnSpPr>
              <a:cxnSpLocks noChangeShapeType="1"/>
            </p:cNvCxnSpPr>
            <p:nvPr/>
          </p:nvCxnSpPr>
          <p:spPr bwMode="auto">
            <a:xfrm>
              <a:off x="3433151" y="5570058"/>
              <a:ext cx="915915" cy="91190"/>
            </a:xfrm>
            <a:prstGeom prst="straightConnector1">
              <a:avLst/>
            </a:prstGeom>
            <a:noFill/>
            <a:ln w="28575">
              <a:solidFill>
                <a:schemeClr val="tx1"/>
              </a:solidFill>
              <a:round/>
              <a:headEnd/>
              <a:tailEnd type="triangle" w="med" len="med"/>
            </a:ln>
            <a:effectLst/>
          </p:spPr>
        </p:cxnSp>
        <p:cxnSp>
          <p:nvCxnSpPr>
            <p:cNvPr id="68" name="AutoShape 19"/>
            <p:cNvCxnSpPr>
              <a:cxnSpLocks noChangeShapeType="1"/>
            </p:cNvCxnSpPr>
            <p:nvPr/>
          </p:nvCxnSpPr>
          <p:spPr bwMode="auto">
            <a:xfrm flipH="1">
              <a:off x="3433151" y="5983374"/>
              <a:ext cx="915915" cy="37914"/>
            </a:xfrm>
            <a:prstGeom prst="straightConnector1">
              <a:avLst/>
            </a:prstGeom>
            <a:noFill/>
            <a:ln w="28575">
              <a:solidFill>
                <a:schemeClr val="tx1"/>
              </a:solidFill>
              <a:round/>
              <a:headEnd/>
              <a:tailEnd type="triangle" w="med" len="med"/>
            </a:ln>
            <a:effectLst/>
          </p:spPr>
        </p:cxnSp>
      </p:grpSp>
      <p:sp>
        <p:nvSpPr>
          <p:cNvPr id="75" name="Rectangle 16"/>
          <p:cNvSpPr>
            <a:spLocks noChangeArrowheads="1"/>
          </p:cNvSpPr>
          <p:nvPr/>
        </p:nvSpPr>
        <p:spPr bwMode="auto">
          <a:xfrm>
            <a:off x="1193516" y="1853966"/>
            <a:ext cx="421757" cy="443444"/>
          </a:xfrm>
          <a:prstGeom prst="rect">
            <a:avLst/>
          </a:prstGeom>
          <a:solidFill>
            <a:srgbClr val="EAEAEA"/>
          </a:solidFill>
          <a:ln w="28575">
            <a:solidFill>
              <a:schemeClr val="tx1"/>
            </a:solidFill>
            <a:miter lim="800000"/>
            <a:headEnd/>
            <a:tailEnd/>
          </a:ln>
          <a:effectLst/>
        </p:spPr>
        <p:txBody>
          <a:bodyPr wrap="none" anchor="ctr"/>
          <a:lstStyle/>
          <a:p>
            <a:pPr algn="ctr" eaLnBrk="1" fontAlgn="auto" hangingPunct="1">
              <a:spcBef>
                <a:spcPts val="0"/>
              </a:spcBef>
              <a:spcAft>
                <a:spcPts val="0"/>
              </a:spcAft>
              <a:buClr>
                <a:srgbClr val="000000"/>
              </a:buClr>
            </a:pPr>
            <a:r>
              <a:rPr lang="en-US" sz="2000" b="1" kern="0" dirty="0" smtClean="0">
                <a:solidFill>
                  <a:srgbClr val="000000"/>
                </a:solidFill>
                <a:latin typeface="Calibri" panose="020F0502020204030204" pitchFamily="34" charset="0"/>
                <a:cs typeface="Calibri" panose="020F0502020204030204" pitchFamily="34" charset="0"/>
                <a:sym typeface="Arial"/>
              </a:rPr>
              <a:t>LB</a:t>
            </a:r>
            <a:endParaRPr lang="en-GB" sz="2000" b="1" kern="0" dirty="0">
              <a:solidFill>
                <a:srgbClr val="000000"/>
              </a:solidFill>
              <a:latin typeface="Calibri" panose="020F0502020204030204" pitchFamily="34" charset="0"/>
              <a:cs typeface="Calibri" panose="020F0502020204030204" pitchFamily="34" charset="0"/>
              <a:sym typeface="Arial"/>
            </a:endParaRPr>
          </a:p>
        </p:txBody>
      </p:sp>
      <p:grpSp>
        <p:nvGrpSpPr>
          <p:cNvPr id="93" name="Group 92"/>
          <p:cNvGrpSpPr/>
          <p:nvPr/>
        </p:nvGrpSpPr>
        <p:grpSpPr>
          <a:xfrm>
            <a:off x="2654710" y="4156272"/>
            <a:ext cx="2684206" cy="2232248"/>
            <a:chOff x="5854568" y="4077072"/>
            <a:chExt cx="2689084" cy="2232248"/>
          </a:xfrm>
        </p:grpSpPr>
        <p:sp>
          <p:nvSpPr>
            <p:cNvPr id="55" name="Rectangle 14"/>
            <p:cNvSpPr>
              <a:spLocks noChangeArrowheads="1"/>
            </p:cNvSpPr>
            <p:nvPr/>
          </p:nvSpPr>
          <p:spPr bwMode="auto">
            <a:xfrm>
              <a:off x="5854568" y="4077072"/>
              <a:ext cx="2689084" cy="2232248"/>
            </a:xfrm>
            <a:prstGeom prst="rect">
              <a:avLst/>
            </a:prstGeom>
            <a:solidFill>
              <a:srgbClr val="99CCFF"/>
            </a:solidFill>
            <a:ln w="28575">
              <a:solidFill>
                <a:schemeClr val="tx1"/>
              </a:solidFill>
              <a:miter lim="800000"/>
              <a:headEnd/>
              <a:tailEnd/>
            </a:ln>
            <a:effectLst>
              <a:outerShdw dist="107763" dir="2700000" algn="ctr" rotWithShape="0">
                <a:schemeClr val="bg2"/>
              </a:outerShdw>
            </a:effectLst>
          </p:spPr>
          <p:txBody>
            <a:bodyPr wrap="none" anchor="ctr"/>
            <a:lstStyle/>
            <a:p>
              <a:pPr eaLnBrk="1" fontAlgn="auto" hangingPunct="1">
                <a:spcBef>
                  <a:spcPts val="0"/>
                </a:spcBef>
                <a:spcAft>
                  <a:spcPts val="0"/>
                </a:spcAft>
                <a:buClr>
                  <a:srgbClr val="000000"/>
                </a:buClr>
              </a:pPr>
              <a:endParaRPr lang="en-GB" sz="1050" kern="0">
                <a:solidFill>
                  <a:srgbClr val="000000"/>
                </a:solidFill>
                <a:latin typeface="Arial"/>
                <a:cs typeface="Arial"/>
                <a:sym typeface="Arial"/>
              </a:endParaRPr>
            </a:p>
          </p:txBody>
        </p:sp>
        <p:sp>
          <p:nvSpPr>
            <p:cNvPr id="56" name="Cube 55"/>
            <p:cNvSpPr/>
            <p:nvPr/>
          </p:nvSpPr>
          <p:spPr>
            <a:xfrm>
              <a:off x="6012160" y="4359730"/>
              <a:ext cx="1025990" cy="649554"/>
            </a:xfrm>
            <a:prstGeom prst="cube">
              <a:avLst/>
            </a:prstGeom>
            <a:solidFill>
              <a:srgbClr val="EAEAEA"/>
            </a:solidFill>
            <a:ln w="28575">
              <a:solidFill>
                <a:schemeClr val="tx1"/>
              </a:solidFill>
              <a:miter lim="800000"/>
              <a:headEnd/>
              <a:tailEnd/>
            </a:ln>
            <a:effectLst/>
          </p:spPr>
          <p:txBody>
            <a:bodyPr wrap="none" anchor="ctr"/>
            <a:lstStyle/>
            <a:p>
              <a:pPr algn="ctr" eaLnBrk="1" fontAlgn="auto" hangingPunct="1">
                <a:spcBef>
                  <a:spcPts val="0"/>
                </a:spcBef>
                <a:spcAft>
                  <a:spcPts val="0"/>
                </a:spcAft>
                <a:buClr>
                  <a:srgbClr val="000000"/>
                </a:buClr>
              </a:pPr>
              <a:endParaRPr lang="en-GB" sz="2000" b="1" kern="0">
                <a:solidFill>
                  <a:srgbClr val="000000"/>
                </a:solidFill>
                <a:latin typeface="Calibri" panose="020F0502020204030204" pitchFamily="34" charset="0"/>
                <a:cs typeface="Calibri" panose="020F0502020204030204" pitchFamily="34" charset="0"/>
              </a:endParaRPr>
            </a:p>
          </p:txBody>
        </p:sp>
        <p:sp>
          <p:nvSpPr>
            <p:cNvPr id="69" name="Rectangle 15"/>
            <p:cNvSpPr>
              <a:spLocks noChangeArrowheads="1"/>
            </p:cNvSpPr>
            <p:nvPr/>
          </p:nvSpPr>
          <p:spPr bwMode="auto">
            <a:xfrm>
              <a:off x="6156175" y="4581128"/>
              <a:ext cx="581494" cy="335806"/>
            </a:xfrm>
            <a:prstGeom prst="rect">
              <a:avLst/>
            </a:prstGeom>
            <a:solidFill>
              <a:srgbClr val="EAEAEA"/>
            </a:solidFill>
            <a:ln w="28575">
              <a:solidFill>
                <a:schemeClr val="tx1"/>
              </a:solidFill>
              <a:miter lim="800000"/>
              <a:headEnd/>
              <a:tailEnd/>
            </a:ln>
            <a:effectLst/>
          </p:spPr>
          <p:txBody>
            <a:bodyPr wrap="none" anchor="ctr"/>
            <a:lstStyle/>
            <a:p>
              <a:pPr algn="ctr" eaLnBrk="1" fontAlgn="auto" hangingPunct="1">
                <a:spcBef>
                  <a:spcPts val="0"/>
                </a:spcBef>
                <a:spcAft>
                  <a:spcPts val="0"/>
                </a:spcAft>
                <a:buClr>
                  <a:srgbClr val="000000"/>
                </a:buClr>
              </a:pPr>
              <a:r>
                <a:rPr lang="en-US" sz="2000" b="1" kern="0" dirty="0" smtClean="0">
                  <a:solidFill>
                    <a:srgbClr val="000000"/>
                  </a:solidFill>
                  <a:latin typeface="Calibri" panose="020F0502020204030204" pitchFamily="34" charset="0"/>
                  <a:cs typeface="Calibri" panose="020F0502020204030204" pitchFamily="34" charset="0"/>
                  <a:sym typeface="Arial"/>
                </a:rPr>
                <a:t>C</a:t>
              </a:r>
              <a:endParaRPr lang="en-GB" sz="1050" b="1" kern="0" dirty="0">
                <a:solidFill>
                  <a:srgbClr val="000000"/>
                </a:solidFill>
                <a:latin typeface="Calibri" panose="020F0502020204030204" pitchFamily="34" charset="0"/>
                <a:cs typeface="Calibri" panose="020F0502020204030204" pitchFamily="34" charset="0"/>
                <a:sym typeface="Arial"/>
              </a:endParaRPr>
            </a:p>
          </p:txBody>
        </p:sp>
        <p:sp>
          <p:nvSpPr>
            <p:cNvPr id="70" name="Cube 69"/>
            <p:cNvSpPr/>
            <p:nvPr/>
          </p:nvSpPr>
          <p:spPr>
            <a:xfrm>
              <a:off x="7362434" y="4365104"/>
              <a:ext cx="1025990" cy="649554"/>
            </a:xfrm>
            <a:prstGeom prst="cube">
              <a:avLst/>
            </a:prstGeom>
            <a:solidFill>
              <a:srgbClr val="EAEAEA"/>
            </a:solidFill>
            <a:ln w="28575">
              <a:solidFill>
                <a:schemeClr val="tx1"/>
              </a:solidFill>
              <a:miter lim="800000"/>
              <a:headEnd/>
              <a:tailEnd/>
            </a:ln>
            <a:effectLst/>
          </p:spPr>
          <p:txBody>
            <a:bodyPr wrap="none" anchor="ctr"/>
            <a:lstStyle/>
            <a:p>
              <a:pPr algn="ctr" eaLnBrk="1" fontAlgn="auto" hangingPunct="1">
                <a:spcBef>
                  <a:spcPts val="0"/>
                </a:spcBef>
                <a:spcAft>
                  <a:spcPts val="0"/>
                </a:spcAft>
                <a:buClr>
                  <a:srgbClr val="000000"/>
                </a:buClr>
              </a:pPr>
              <a:endParaRPr lang="en-GB" sz="2000" b="1" kern="0">
                <a:solidFill>
                  <a:srgbClr val="000000"/>
                </a:solidFill>
                <a:latin typeface="Calibri" panose="020F0502020204030204" pitchFamily="34" charset="0"/>
                <a:cs typeface="Calibri" panose="020F0502020204030204" pitchFamily="34" charset="0"/>
              </a:endParaRPr>
            </a:p>
          </p:txBody>
        </p:sp>
        <p:sp>
          <p:nvSpPr>
            <p:cNvPr id="71" name="Rectangle 16"/>
            <p:cNvSpPr>
              <a:spLocks noChangeArrowheads="1"/>
            </p:cNvSpPr>
            <p:nvPr/>
          </p:nvSpPr>
          <p:spPr bwMode="auto">
            <a:xfrm>
              <a:off x="7522373" y="4581128"/>
              <a:ext cx="578019" cy="335806"/>
            </a:xfrm>
            <a:prstGeom prst="rect">
              <a:avLst/>
            </a:prstGeom>
            <a:solidFill>
              <a:srgbClr val="EAEAEA"/>
            </a:solidFill>
            <a:ln w="28575">
              <a:solidFill>
                <a:schemeClr val="tx1"/>
              </a:solidFill>
              <a:miter lim="800000"/>
              <a:headEnd/>
              <a:tailEnd/>
            </a:ln>
            <a:effectLst/>
          </p:spPr>
          <p:txBody>
            <a:bodyPr wrap="none" anchor="ctr"/>
            <a:lstStyle/>
            <a:p>
              <a:pPr algn="ctr" eaLnBrk="1" fontAlgn="auto" hangingPunct="1">
                <a:spcBef>
                  <a:spcPts val="0"/>
                </a:spcBef>
                <a:spcAft>
                  <a:spcPts val="0"/>
                </a:spcAft>
                <a:buClr>
                  <a:srgbClr val="000000"/>
                </a:buClr>
              </a:pPr>
              <a:r>
                <a:rPr lang="en-US" sz="2000" b="1" kern="0" dirty="0" smtClean="0">
                  <a:solidFill>
                    <a:srgbClr val="000000"/>
                  </a:solidFill>
                  <a:latin typeface="Calibri" panose="020F0502020204030204" pitchFamily="34" charset="0"/>
                  <a:cs typeface="Calibri" panose="020F0502020204030204" pitchFamily="34" charset="0"/>
                  <a:sym typeface="Arial"/>
                </a:rPr>
                <a:t>S2</a:t>
              </a:r>
              <a:endParaRPr lang="en-GB" sz="2000" b="1" kern="0" dirty="0">
                <a:solidFill>
                  <a:srgbClr val="000000"/>
                </a:solidFill>
                <a:latin typeface="Calibri" panose="020F0502020204030204" pitchFamily="34" charset="0"/>
                <a:cs typeface="Calibri" panose="020F0502020204030204" pitchFamily="34" charset="0"/>
                <a:sym typeface="Arial"/>
              </a:endParaRPr>
            </a:p>
          </p:txBody>
        </p:sp>
        <p:cxnSp>
          <p:nvCxnSpPr>
            <p:cNvPr id="72" name="AutoShape 19"/>
            <p:cNvCxnSpPr>
              <a:cxnSpLocks noChangeShapeType="1"/>
              <a:stCxn id="69" idx="2"/>
            </p:cNvCxnSpPr>
            <p:nvPr/>
          </p:nvCxnSpPr>
          <p:spPr bwMode="auto">
            <a:xfrm flipH="1">
              <a:off x="6444207" y="4916934"/>
              <a:ext cx="2715" cy="328502"/>
            </a:xfrm>
            <a:prstGeom prst="straightConnector1">
              <a:avLst/>
            </a:prstGeom>
            <a:noFill/>
            <a:ln w="19050">
              <a:solidFill>
                <a:schemeClr val="tx1"/>
              </a:solidFill>
              <a:round/>
              <a:headEnd type="none" w="med" len="med"/>
              <a:tailEnd type="none" w="med" len="med"/>
            </a:ln>
            <a:effectLst/>
          </p:spPr>
        </p:cxnSp>
        <p:cxnSp>
          <p:nvCxnSpPr>
            <p:cNvPr id="73" name="AutoShape 19"/>
            <p:cNvCxnSpPr>
              <a:cxnSpLocks noChangeShapeType="1"/>
            </p:cNvCxnSpPr>
            <p:nvPr/>
          </p:nvCxnSpPr>
          <p:spPr bwMode="auto">
            <a:xfrm>
              <a:off x="6082753" y="5245436"/>
              <a:ext cx="2236726" cy="11700"/>
            </a:xfrm>
            <a:prstGeom prst="straightConnector1">
              <a:avLst/>
            </a:prstGeom>
            <a:noFill/>
            <a:ln w="28575">
              <a:solidFill>
                <a:schemeClr val="tx1"/>
              </a:solidFill>
              <a:round/>
              <a:headEnd type="none" w="med" len="med"/>
              <a:tailEnd type="none" w="med" len="med"/>
            </a:ln>
            <a:effectLst/>
          </p:spPr>
        </p:cxnSp>
        <p:cxnSp>
          <p:nvCxnSpPr>
            <p:cNvPr id="74" name="AutoShape 19"/>
            <p:cNvCxnSpPr>
              <a:cxnSpLocks noChangeShapeType="1"/>
            </p:cNvCxnSpPr>
            <p:nvPr/>
          </p:nvCxnSpPr>
          <p:spPr bwMode="auto">
            <a:xfrm flipH="1">
              <a:off x="7812360" y="4916934"/>
              <a:ext cx="2715" cy="328502"/>
            </a:xfrm>
            <a:prstGeom prst="straightConnector1">
              <a:avLst/>
            </a:prstGeom>
            <a:noFill/>
            <a:ln w="19050">
              <a:solidFill>
                <a:schemeClr val="tx1"/>
              </a:solidFill>
              <a:round/>
              <a:headEnd type="none" w="med" len="med"/>
              <a:tailEnd type="none" w="med" len="med"/>
            </a:ln>
            <a:effectLst/>
          </p:spPr>
        </p:cxnSp>
        <p:sp>
          <p:nvSpPr>
            <p:cNvPr id="77" name="Cube 76"/>
            <p:cNvSpPr/>
            <p:nvPr/>
          </p:nvSpPr>
          <p:spPr>
            <a:xfrm>
              <a:off x="7395924" y="5515750"/>
              <a:ext cx="815298" cy="649554"/>
            </a:xfrm>
            <a:prstGeom prst="cube">
              <a:avLst/>
            </a:prstGeom>
            <a:solidFill>
              <a:srgbClr val="EAEAEA"/>
            </a:solidFill>
            <a:ln w="28575">
              <a:solidFill>
                <a:schemeClr val="tx1"/>
              </a:solidFill>
              <a:miter lim="800000"/>
              <a:headEnd/>
              <a:tailEnd/>
            </a:ln>
            <a:effectLst/>
          </p:spPr>
          <p:txBody>
            <a:bodyPr wrap="none" anchor="ctr"/>
            <a:lstStyle/>
            <a:p>
              <a:pPr algn="ctr" eaLnBrk="1" fontAlgn="auto" hangingPunct="1">
                <a:spcBef>
                  <a:spcPts val="0"/>
                </a:spcBef>
                <a:spcAft>
                  <a:spcPts val="0"/>
                </a:spcAft>
                <a:buClr>
                  <a:srgbClr val="000000"/>
                </a:buClr>
              </a:pPr>
              <a:endParaRPr lang="en-GB" sz="2000" b="1" kern="0">
                <a:solidFill>
                  <a:srgbClr val="000000"/>
                </a:solidFill>
                <a:latin typeface="Calibri" panose="020F0502020204030204" pitchFamily="34" charset="0"/>
                <a:cs typeface="Calibri" panose="020F0502020204030204" pitchFamily="34" charset="0"/>
              </a:endParaRPr>
            </a:p>
          </p:txBody>
        </p:sp>
        <p:sp>
          <p:nvSpPr>
            <p:cNvPr id="78" name="Rectangle 16"/>
            <p:cNvSpPr>
              <a:spLocks noChangeArrowheads="1"/>
            </p:cNvSpPr>
            <p:nvPr/>
          </p:nvSpPr>
          <p:spPr bwMode="auto">
            <a:xfrm>
              <a:off x="7482912" y="5750056"/>
              <a:ext cx="449926" cy="335806"/>
            </a:xfrm>
            <a:prstGeom prst="rect">
              <a:avLst/>
            </a:prstGeom>
            <a:solidFill>
              <a:srgbClr val="EAEAEA"/>
            </a:solidFill>
            <a:ln w="28575">
              <a:solidFill>
                <a:schemeClr val="tx1"/>
              </a:solidFill>
              <a:miter lim="800000"/>
              <a:headEnd/>
              <a:tailEnd/>
            </a:ln>
            <a:effectLst/>
          </p:spPr>
          <p:txBody>
            <a:bodyPr wrap="none" anchor="ctr"/>
            <a:lstStyle/>
            <a:p>
              <a:pPr algn="ctr" eaLnBrk="1" fontAlgn="auto" hangingPunct="1">
                <a:spcBef>
                  <a:spcPts val="0"/>
                </a:spcBef>
                <a:spcAft>
                  <a:spcPts val="0"/>
                </a:spcAft>
                <a:buClr>
                  <a:srgbClr val="000000"/>
                </a:buClr>
              </a:pPr>
              <a:r>
                <a:rPr lang="en-US" sz="2000" b="1" kern="0" dirty="0" smtClean="0">
                  <a:solidFill>
                    <a:srgbClr val="000000"/>
                  </a:solidFill>
                  <a:latin typeface="Calibri" panose="020F0502020204030204" pitchFamily="34" charset="0"/>
                  <a:cs typeface="Calibri" panose="020F0502020204030204" pitchFamily="34" charset="0"/>
                  <a:sym typeface="Arial"/>
                </a:rPr>
                <a:t>S1</a:t>
              </a:r>
              <a:endParaRPr lang="en-GB" sz="2000" b="1" kern="0" dirty="0">
                <a:solidFill>
                  <a:srgbClr val="000000"/>
                </a:solidFill>
                <a:latin typeface="Calibri" panose="020F0502020204030204" pitchFamily="34" charset="0"/>
                <a:cs typeface="Calibri" panose="020F0502020204030204" pitchFamily="34" charset="0"/>
                <a:sym typeface="Arial"/>
              </a:endParaRPr>
            </a:p>
          </p:txBody>
        </p:sp>
        <p:cxnSp>
          <p:nvCxnSpPr>
            <p:cNvPr id="79" name="AutoShape 19"/>
            <p:cNvCxnSpPr>
              <a:cxnSpLocks noChangeShapeType="1"/>
            </p:cNvCxnSpPr>
            <p:nvPr/>
          </p:nvCxnSpPr>
          <p:spPr bwMode="auto">
            <a:xfrm flipH="1">
              <a:off x="7808967" y="5243954"/>
              <a:ext cx="2715" cy="328502"/>
            </a:xfrm>
            <a:prstGeom prst="straightConnector1">
              <a:avLst/>
            </a:prstGeom>
            <a:noFill/>
            <a:ln w="19050">
              <a:solidFill>
                <a:schemeClr val="tx1"/>
              </a:solidFill>
              <a:round/>
              <a:headEnd type="none" w="med" len="med"/>
              <a:tailEnd type="none" w="med" len="med"/>
            </a:ln>
            <a:effectLst/>
          </p:spPr>
        </p:cxnSp>
        <p:sp>
          <p:nvSpPr>
            <p:cNvPr id="83" name="Cube 82"/>
            <p:cNvSpPr/>
            <p:nvPr/>
          </p:nvSpPr>
          <p:spPr>
            <a:xfrm>
              <a:off x="6293431" y="5515750"/>
              <a:ext cx="815298" cy="649554"/>
            </a:xfrm>
            <a:prstGeom prst="cube">
              <a:avLst/>
            </a:prstGeom>
            <a:solidFill>
              <a:srgbClr val="EAEAEA"/>
            </a:solidFill>
            <a:ln w="28575">
              <a:solidFill>
                <a:schemeClr val="tx1"/>
              </a:solidFill>
              <a:miter lim="800000"/>
              <a:headEnd/>
              <a:tailEnd/>
            </a:ln>
            <a:effectLst/>
          </p:spPr>
          <p:txBody>
            <a:bodyPr wrap="none" anchor="ctr"/>
            <a:lstStyle/>
            <a:p>
              <a:pPr algn="ctr" eaLnBrk="1" fontAlgn="auto" hangingPunct="1">
                <a:spcBef>
                  <a:spcPts val="0"/>
                </a:spcBef>
                <a:spcAft>
                  <a:spcPts val="0"/>
                </a:spcAft>
                <a:buClr>
                  <a:srgbClr val="000000"/>
                </a:buClr>
              </a:pPr>
              <a:endParaRPr lang="en-GB" sz="2000" b="1" kern="0">
                <a:solidFill>
                  <a:srgbClr val="000000"/>
                </a:solidFill>
                <a:latin typeface="Calibri" panose="020F0502020204030204" pitchFamily="34" charset="0"/>
                <a:cs typeface="Calibri" panose="020F0502020204030204" pitchFamily="34" charset="0"/>
              </a:endParaRPr>
            </a:p>
          </p:txBody>
        </p:sp>
        <p:sp>
          <p:nvSpPr>
            <p:cNvPr id="80" name="Rectangle 16"/>
            <p:cNvSpPr>
              <a:spLocks noChangeArrowheads="1"/>
            </p:cNvSpPr>
            <p:nvPr/>
          </p:nvSpPr>
          <p:spPr bwMode="auto">
            <a:xfrm>
              <a:off x="6390802" y="5739322"/>
              <a:ext cx="449926" cy="335806"/>
            </a:xfrm>
            <a:prstGeom prst="rect">
              <a:avLst/>
            </a:prstGeom>
            <a:solidFill>
              <a:srgbClr val="EAEAEA"/>
            </a:solidFill>
            <a:ln w="28575">
              <a:solidFill>
                <a:schemeClr val="tx1"/>
              </a:solidFill>
              <a:miter lim="800000"/>
              <a:headEnd/>
              <a:tailEnd/>
            </a:ln>
            <a:effectLst/>
          </p:spPr>
          <p:txBody>
            <a:bodyPr wrap="none" anchor="ctr"/>
            <a:lstStyle/>
            <a:p>
              <a:pPr algn="ctr" eaLnBrk="1" fontAlgn="auto" hangingPunct="1">
                <a:spcBef>
                  <a:spcPts val="0"/>
                </a:spcBef>
                <a:spcAft>
                  <a:spcPts val="0"/>
                </a:spcAft>
                <a:buClr>
                  <a:srgbClr val="000000"/>
                </a:buClr>
              </a:pPr>
              <a:r>
                <a:rPr lang="en-US" sz="2000" b="1" kern="0" dirty="0" smtClean="0">
                  <a:solidFill>
                    <a:srgbClr val="000000"/>
                  </a:solidFill>
                  <a:latin typeface="Calibri" panose="020F0502020204030204" pitchFamily="34" charset="0"/>
                  <a:cs typeface="Calibri" panose="020F0502020204030204" pitchFamily="34" charset="0"/>
                  <a:sym typeface="Arial"/>
                </a:rPr>
                <a:t>LB</a:t>
              </a:r>
              <a:endParaRPr lang="en-GB" sz="2000" b="1" kern="0" dirty="0">
                <a:solidFill>
                  <a:srgbClr val="000000"/>
                </a:solidFill>
                <a:latin typeface="Calibri" panose="020F0502020204030204" pitchFamily="34" charset="0"/>
                <a:cs typeface="Calibri" panose="020F0502020204030204" pitchFamily="34" charset="0"/>
                <a:sym typeface="Arial"/>
              </a:endParaRPr>
            </a:p>
          </p:txBody>
        </p:sp>
        <p:cxnSp>
          <p:nvCxnSpPr>
            <p:cNvPr id="88" name="AutoShape 19"/>
            <p:cNvCxnSpPr>
              <a:cxnSpLocks noChangeShapeType="1"/>
            </p:cNvCxnSpPr>
            <p:nvPr/>
          </p:nvCxnSpPr>
          <p:spPr bwMode="auto">
            <a:xfrm flipH="1">
              <a:off x="6688384" y="5251286"/>
              <a:ext cx="2715" cy="328502"/>
            </a:xfrm>
            <a:prstGeom prst="straightConnector1">
              <a:avLst/>
            </a:prstGeom>
            <a:noFill/>
            <a:ln w="19050">
              <a:solidFill>
                <a:schemeClr val="tx1"/>
              </a:solidFill>
              <a:round/>
              <a:headEnd type="none" w="med" len="med"/>
              <a:tailEnd type="none" w="med" len="med"/>
            </a:ln>
            <a:effectLst/>
          </p:spPr>
        </p:cxnSp>
      </p:grpSp>
      <p:sp>
        <p:nvSpPr>
          <p:cNvPr id="81" name="Rectangle 16"/>
          <p:cNvSpPr>
            <a:spLocks noChangeArrowheads="1"/>
          </p:cNvSpPr>
          <p:nvPr/>
        </p:nvSpPr>
        <p:spPr bwMode="auto">
          <a:xfrm>
            <a:off x="4577832" y="1585260"/>
            <a:ext cx="496801" cy="343943"/>
          </a:xfrm>
          <a:prstGeom prst="rect">
            <a:avLst/>
          </a:prstGeom>
          <a:solidFill>
            <a:srgbClr val="EAEAEA"/>
          </a:solidFill>
          <a:ln w="28575">
            <a:solidFill>
              <a:schemeClr val="tx1"/>
            </a:solidFill>
            <a:miter lim="800000"/>
            <a:headEnd/>
            <a:tailEnd/>
          </a:ln>
          <a:effectLst/>
        </p:spPr>
        <p:txBody>
          <a:bodyPr wrap="none" anchor="ctr"/>
          <a:lstStyle/>
          <a:p>
            <a:pPr algn="ctr" eaLnBrk="1" fontAlgn="auto" hangingPunct="1">
              <a:spcBef>
                <a:spcPts val="0"/>
              </a:spcBef>
              <a:spcAft>
                <a:spcPts val="0"/>
              </a:spcAft>
              <a:buClr>
                <a:srgbClr val="000000"/>
              </a:buClr>
            </a:pPr>
            <a:r>
              <a:rPr lang="en-US" sz="2000" b="1" kern="0" dirty="0" smtClean="0">
                <a:solidFill>
                  <a:srgbClr val="000000"/>
                </a:solidFill>
                <a:latin typeface="Calibri" panose="020F0502020204030204" pitchFamily="34" charset="0"/>
                <a:cs typeface="Calibri" panose="020F0502020204030204" pitchFamily="34" charset="0"/>
                <a:sym typeface="Arial"/>
              </a:rPr>
              <a:t>S2</a:t>
            </a:r>
            <a:endParaRPr lang="en-GB" sz="2000" b="1" kern="0" dirty="0">
              <a:solidFill>
                <a:srgbClr val="000000"/>
              </a:solidFill>
              <a:latin typeface="Calibri" panose="020F0502020204030204" pitchFamily="34" charset="0"/>
              <a:cs typeface="Calibri" panose="020F0502020204030204" pitchFamily="34" charset="0"/>
              <a:sym typeface="Arial"/>
            </a:endParaRPr>
          </a:p>
        </p:txBody>
      </p:sp>
      <p:cxnSp>
        <p:nvCxnSpPr>
          <p:cNvPr id="66" name="AutoShape 19"/>
          <p:cNvCxnSpPr>
            <a:cxnSpLocks noChangeShapeType="1"/>
          </p:cNvCxnSpPr>
          <p:nvPr/>
        </p:nvCxnSpPr>
        <p:spPr bwMode="auto">
          <a:xfrm>
            <a:off x="3029479" y="1929202"/>
            <a:ext cx="0" cy="1585519"/>
          </a:xfrm>
          <a:prstGeom prst="straightConnector1">
            <a:avLst/>
          </a:prstGeom>
          <a:noFill/>
          <a:ln w="28575">
            <a:solidFill>
              <a:schemeClr val="tx1"/>
            </a:solidFill>
            <a:round/>
            <a:headEnd type="none" w="med" len="med"/>
            <a:tailEnd type="none" w="med" len="med"/>
          </a:ln>
          <a:effectLst/>
        </p:spPr>
      </p:cxnSp>
      <p:cxnSp>
        <p:nvCxnSpPr>
          <p:cNvPr id="67" name="AutoShape 19"/>
          <p:cNvCxnSpPr>
            <a:cxnSpLocks noChangeShapeType="1"/>
          </p:cNvCxnSpPr>
          <p:nvPr/>
        </p:nvCxnSpPr>
        <p:spPr bwMode="auto">
          <a:xfrm>
            <a:off x="3562466" y="1929202"/>
            <a:ext cx="0" cy="1585519"/>
          </a:xfrm>
          <a:prstGeom prst="straightConnector1">
            <a:avLst/>
          </a:prstGeom>
          <a:noFill/>
          <a:ln w="28575">
            <a:solidFill>
              <a:schemeClr val="tx1"/>
            </a:solidFill>
            <a:round/>
            <a:headEnd type="none" w="med" len="med"/>
            <a:tailEnd type="none" w="med" len="med"/>
          </a:ln>
          <a:effectLst/>
        </p:spPr>
      </p:cxnSp>
      <p:cxnSp>
        <p:nvCxnSpPr>
          <p:cNvPr id="84" name="AutoShape 19"/>
          <p:cNvCxnSpPr>
            <a:cxnSpLocks noChangeShapeType="1"/>
          </p:cNvCxnSpPr>
          <p:nvPr/>
        </p:nvCxnSpPr>
        <p:spPr bwMode="auto">
          <a:xfrm>
            <a:off x="4786602" y="1929202"/>
            <a:ext cx="0" cy="1585519"/>
          </a:xfrm>
          <a:prstGeom prst="straightConnector1">
            <a:avLst/>
          </a:prstGeom>
          <a:noFill/>
          <a:ln w="28575">
            <a:solidFill>
              <a:schemeClr val="tx1"/>
            </a:solidFill>
            <a:round/>
            <a:headEnd type="none" w="med" len="med"/>
            <a:tailEnd type="none" w="med" len="med"/>
          </a:ln>
          <a:effectLst/>
        </p:spPr>
      </p:cxnSp>
      <p:grpSp>
        <p:nvGrpSpPr>
          <p:cNvPr id="89" name="Group 88"/>
          <p:cNvGrpSpPr/>
          <p:nvPr/>
        </p:nvGrpSpPr>
        <p:grpSpPr>
          <a:xfrm>
            <a:off x="3574950" y="3035580"/>
            <a:ext cx="1268496" cy="288032"/>
            <a:chOff x="4208896" y="4733455"/>
            <a:chExt cx="1080120" cy="275828"/>
          </a:xfrm>
        </p:grpSpPr>
        <p:cxnSp>
          <p:nvCxnSpPr>
            <p:cNvPr id="82" name="AutoShape 19"/>
            <p:cNvCxnSpPr>
              <a:cxnSpLocks noChangeShapeType="1"/>
            </p:cNvCxnSpPr>
            <p:nvPr/>
          </p:nvCxnSpPr>
          <p:spPr bwMode="auto">
            <a:xfrm>
              <a:off x="4208896" y="4733455"/>
              <a:ext cx="1080120" cy="91190"/>
            </a:xfrm>
            <a:prstGeom prst="straightConnector1">
              <a:avLst/>
            </a:prstGeom>
            <a:noFill/>
            <a:ln w="28575">
              <a:solidFill>
                <a:schemeClr val="tx1"/>
              </a:solidFill>
              <a:round/>
              <a:headEnd/>
              <a:tailEnd type="triangle" w="med" len="med"/>
            </a:ln>
            <a:effectLst/>
          </p:spPr>
        </p:cxnSp>
        <p:cxnSp>
          <p:nvCxnSpPr>
            <p:cNvPr id="85" name="AutoShape 19"/>
            <p:cNvCxnSpPr>
              <a:cxnSpLocks noChangeShapeType="1"/>
            </p:cNvCxnSpPr>
            <p:nvPr/>
          </p:nvCxnSpPr>
          <p:spPr bwMode="auto">
            <a:xfrm flipH="1">
              <a:off x="4208896" y="4971369"/>
              <a:ext cx="1045648" cy="37914"/>
            </a:xfrm>
            <a:prstGeom prst="straightConnector1">
              <a:avLst/>
            </a:prstGeom>
            <a:noFill/>
            <a:ln w="28575">
              <a:solidFill>
                <a:schemeClr val="tx1"/>
              </a:solidFill>
              <a:round/>
              <a:headEnd/>
              <a:tailEnd type="triangle" w="med" len="med"/>
            </a:ln>
            <a:effectLst/>
          </p:spPr>
        </p:cxnSp>
      </p:grpSp>
      <p:sp>
        <p:nvSpPr>
          <p:cNvPr id="94" name="Rectangle 16"/>
          <p:cNvSpPr>
            <a:spLocks noChangeArrowheads="1"/>
          </p:cNvSpPr>
          <p:nvPr/>
        </p:nvSpPr>
        <p:spPr bwMode="auto">
          <a:xfrm>
            <a:off x="3971289" y="1585260"/>
            <a:ext cx="496801" cy="343943"/>
          </a:xfrm>
          <a:prstGeom prst="rect">
            <a:avLst/>
          </a:prstGeom>
          <a:solidFill>
            <a:srgbClr val="EAEAEA"/>
          </a:solidFill>
          <a:ln w="28575">
            <a:solidFill>
              <a:schemeClr val="tx1"/>
            </a:solidFill>
            <a:miter lim="800000"/>
            <a:headEnd/>
            <a:tailEnd/>
          </a:ln>
          <a:effectLst/>
        </p:spPr>
        <p:txBody>
          <a:bodyPr wrap="none" anchor="ctr"/>
          <a:lstStyle/>
          <a:p>
            <a:pPr algn="ctr" eaLnBrk="1" fontAlgn="auto" hangingPunct="1">
              <a:spcBef>
                <a:spcPts val="0"/>
              </a:spcBef>
              <a:spcAft>
                <a:spcPts val="0"/>
              </a:spcAft>
              <a:buClr>
                <a:srgbClr val="000000"/>
              </a:buClr>
            </a:pPr>
            <a:r>
              <a:rPr lang="en-US" sz="2000" b="1" kern="0" dirty="0" smtClean="0">
                <a:solidFill>
                  <a:srgbClr val="000000"/>
                </a:solidFill>
                <a:latin typeface="Calibri" panose="020F0502020204030204" pitchFamily="34" charset="0"/>
                <a:cs typeface="Calibri" panose="020F0502020204030204" pitchFamily="34" charset="0"/>
                <a:sym typeface="Arial"/>
              </a:rPr>
              <a:t>S1</a:t>
            </a:r>
            <a:endParaRPr lang="en-GB" sz="2000" b="1" kern="0" dirty="0">
              <a:solidFill>
                <a:srgbClr val="000000"/>
              </a:solidFill>
              <a:latin typeface="Calibri" panose="020F0502020204030204" pitchFamily="34" charset="0"/>
              <a:cs typeface="Calibri" panose="020F0502020204030204" pitchFamily="34" charset="0"/>
              <a:sym typeface="Arial"/>
            </a:endParaRPr>
          </a:p>
        </p:txBody>
      </p:sp>
      <p:cxnSp>
        <p:nvCxnSpPr>
          <p:cNvPr id="95" name="AutoShape 19"/>
          <p:cNvCxnSpPr>
            <a:cxnSpLocks noChangeShapeType="1"/>
          </p:cNvCxnSpPr>
          <p:nvPr/>
        </p:nvCxnSpPr>
        <p:spPr bwMode="auto">
          <a:xfrm>
            <a:off x="4180059" y="1929202"/>
            <a:ext cx="0" cy="1585519"/>
          </a:xfrm>
          <a:prstGeom prst="straightConnector1">
            <a:avLst/>
          </a:prstGeom>
          <a:noFill/>
          <a:ln w="28575">
            <a:solidFill>
              <a:schemeClr val="tx1"/>
            </a:solidFill>
            <a:round/>
            <a:headEnd type="none" w="med" len="med"/>
            <a:tailEnd type="none" w="med" len="med"/>
          </a:ln>
          <a:effectLst/>
        </p:spPr>
      </p:cxnSp>
      <p:grpSp>
        <p:nvGrpSpPr>
          <p:cNvPr id="97" name="Group 96"/>
          <p:cNvGrpSpPr/>
          <p:nvPr/>
        </p:nvGrpSpPr>
        <p:grpSpPr>
          <a:xfrm>
            <a:off x="3545811" y="2036140"/>
            <a:ext cx="1268496" cy="288032"/>
            <a:chOff x="4208896" y="4733455"/>
            <a:chExt cx="1080120" cy="275828"/>
          </a:xfrm>
        </p:grpSpPr>
        <p:cxnSp>
          <p:nvCxnSpPr>
            <p:cNvPr id="98" name="AutoShape 19"/>
            <p:cNvCxnSpPr>
              <a:cxnSpLocks noChangeShapeType="1"/>
            </p:cNvCxnSpPr>
            <p:nvPr/>
          </p:nvCxnSpPr>
          <p:spPr bwMode="auto">
            <a:xfrm>
              <a:off x="4208896" y="4733455"/>
              <a:ext cx="1080120" cy="91190"/>
            </a:xfrm>
            <a:prstGeom prst="straightConnector1">
              <a:avLst/>
            </a:prstGeom>
            <a:noFill/>
            <a:ln w="28575">
              <a:solidFill>
                <a:schemeClr val="tx1"/>
              </a:solidFill>
              <a:prstDash val="sysDash"/>
              <a:round/>
              <a:headEnd/>
              <a:tailEnd type="triangle" w="med" len="med"/>
            </a:ln>
            <a:effectLst/>
          </p:spPr>
        </p:cxnSp>
        <p:cxnSp>
          <p:nvCxnSpPr>
            <p:cNvPr id="99" name="AutoShape 19"/>
            <p:cNvCxnSpPr>
              <a:cxnSpLocks noChangeShapeType="1"/>
            </p:cNvCxnSpPr>
            <p:nvPr/>
          </p:nvCxnSpPr>
          <p:spPr bwMode="auto">
            <a:xfrm flipH="1">
              <a:off x="4208896" y="4971369"/>
              <a:ext cx="1045648" cy="37914"/>
            </a:xfrm>
            <a:prstGeom prst="straightConnector1">
              <a:avLst/>
            </a:prstGeom>
            <a:noFill/>
            <a:ln w="28575">
              <a:solidFill>
                <a:schemeClr val="tx1"/>
              </a:solidFill>
              <a:prstDash val="sysDash"/>
              <a:round/>
              <a:headEnd/>
              <a:tailEnd type="triangle" w="med" len="med"/>
            </a:ln>
            <a:effectLst/>
          </p:spPr>
        </p:cxnSp>
      </p:grpSp>
      <p:grpSp>
        <p:nvGrpSpPr>
          <p:cNvPr id="100" name="Group 99"/>
          <p:cNvGrpSpPr/>
          <p:nvPr/>
        </p:nvGrpSpPr>
        <p:grpSpPr>
          <a:xfrm>
            <a:off x="3545811" y="2504776"/>
            <a:ext cx="669058" cy="213993"/>
            <a:chOff x="4208896" y="4733455"/>
            <a:chExt cx="1080120" cy="275828"/>
          </a:xfrm>
        </p:grpSpPr>
        <p:cxnSp>
          <p:nvCxnSpPr>
            <p:cNvPr id="101" name="AutoShape 19"/>
            <p:cNvCxnSpPr>
              <a:cxnSpLocks noChangeShapeType="1"/>
            </p:cNvCxnSpPr>
            <p:nvPr/>
          </p:nvCxnSpPr>
          <p:spPr bwMode="auto">
            <a:xfrm>
              <a:off x="4208896" y="4733455"/>
              <a:ext cx="1080120" cy="91190"/>
            </a:xfrm>
            <a:prstGeom prst="straightConnector1">
              <a:avLst/>
            </a:prstGeom>
            <a:noFill/>
            <a:ln w="28575">
              <a:solidFill>
                <a:schemeClr val="tx1"/>
              </a:solidFill>
              <a:prstDash val="sysDash"/>
              <a:round/>
              <a:headEnd/>
              <a:tailEnd type="triangle" w="med" len="med"/>
            </a:ln>
            <a:effectLst/>
          </p:spPr>
        </p:cxnSp>
        <p:cxnSp>
          <p:nvCxnSpPr>
            <p:cNvPr id="102" name="AutoShape 19"/>
            <p:cNvCxnSpPr>
              <a:cxnSpLocks noChangeShapeType="1"/>
            </p:cNvCxnSpPr>
            <p:nvPr/>
          </p:nvCxnSpPr>
          <p:spPr bwMode="auto">
            <a:xfrm flipH="1">
              <a:off x="4208896" y="4971369"/>
              <a:ext cx="1045648" cy="37914"/>
            </a:xfrm>
            <a:prstGeom prst="straightConnector1">
              <a:avLst/>
            </a:prstGeom>
            <a:noFill/>
            <a:ln w="28575">
              <a:solidFill>
                <a:schemeClr val="tx1"/>
              </a:solidFill>
              <a:prstDash val="sysDash"/>
              <a:round/>
              <a:headEnd/>
              <a:tailEnd type="triangle" w="med" len="med"/>
            </a:ln>
            <a:effectLst/>
          </p:spPr>
        </p:cxnSp>
      </p:grpSp>
      <p:sp>
        <p:nvSpPr>
          <p:cNvPr id="105" name="Rounded Rectangular Callout 104"/>
          <p:cNvSpPr/>
          <p:nvPr/>
        </p:nvSpPr>
        <p:spPr>
          <a:xfrm>
            <a:off x="4807954" y="2499894"/>
            <a:ext cx="1133369" cy="495568"/>
          </a:xfrm>
          <a:prstGeom prst="wedgeRoundRectCallout">
            <a:avLst>
              <a:gd name="adj1" fmla="val -102235"/>
              <a:gd name="adj2" fmla="val -18836"/>
              <a:gd name="adj3" fmla="val 16667"/>
            </a:avLst>
          </a:prstGeom>
          <a:solidFill>
            <a:srgbClr val="FFCC99"/>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0000"/>
                </a:solidFill>
                <a:latin typeface="Calibri" panose="020F0502020204030204" pitchFamily="34" charset="0"/>
                <a:cs typeface="Calibri" panose="020F0502020204030204" pitchFamily="34" charset="0"/>
              </a:rPr>
              <a:t>check load status</a:t>
            </a:r>
            <a:endParaRPr lang="en-GB" sz="1600" b="1" dirty="0">
              <a:solidFill>
                <a:srgbClr val="000000"/>
              </a:solidFill>
              <a:latin typeface="Calibri" panose="020F0502020204030204" pitchFamily="34" charset="0"/>
              <a:cs typeface="Calibri" panose="020F0502020204030204" pitchFamily="34" charset="0"/>
            </a:endParaRPr>
          </a:p>
        </p:txBody>
      </p:sp>
      <p:sp>
        <p:nvSpPr>
          <p:cNvPr id="106" name="Rounded Rectangular Callout 105"/>
          <p:cNvSpPr/>
          <p:nvPr/>
        </p:nvSpPr>
        <p:spPr>
          <a:xfrm>
            <a:off x="5087412" y="1792368"/>
            <a:ext cx="1187332" cy="546996"/>
          </a:xfrm>
          <a:prstGeom prst="wedgeRoundRectCallout">
            <a:avLst>
              <a:gd name="adj1" fmla="val -73664"/>
              <a:gd name="adj2" fmla="val 22360"/>
              <a:gd name="adj3" fmla="val 16667"/>
            </a:avLst>
          </a:prstGeom>
          <a:solidFill>
            <a:srgbClr val="FFCC99"/>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0000"/>
                </a:solidFill>
                <a:latin typeface="Calibri" panose="020F0502020204030204" pitchFamily="34" charset="0"/>
                <a:cs typeface="Calibri" panose="020F0502020204030204" pitchFamily="34" charset="0"/>
              </a:rPr>
              <a:t>check load status</a:t>
            </a:r>
            <a:endParaRPr lang="en-GB" sz="1600" b="1" dirty="0">
              <a:solidFill>
                <a:srgbClr val="000000"/>
              </a:solidFill>
              <a:latin typeface="Calibri" panose="020F0502020204030204" pitchFamily="34" charset="0"/>
              <a:cs typeface="Calibri" panose="020F0502020204030204" pitchFamily="34" charset="0"/>
            </a:endParaRPr>
          </a:p>
        </p:txBody>
      </p:sp>
      <p:sp>
        <p:nvSpPr>
          <p:cNvPr id="110" name="Rounded Rectangular Callout 109"/>
          <p:cNvSpPr/>
          <p:nvPr/>
        </p:nvSpPr>
        <p:spPr>
          <a:xfrm>
            <a:off x="4987828" y="3470216"/>
            <a:ext cx="1133369" cy="495568"/>
          </a:xfrm>
          <a:prstGeom prst="wedgeRoundRectCallout">
            <a:avLst>
              <a:gd name="adj1" fmla="val -99546"/>
              <a:gd name="adj2" fmla="val -76241"/>
              <a:gd name="adj3" fmla="val 16667"/>
            </a:avLst>
          </a:prstGeom>
          <a:solidFill>
            <a:srgbClr val="FFCC99"/>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rgbClr val="000000"/>
                </a:solidFill>
                <a:latin typeface="Calibri" panose="020F0502020204030204" pitchFamily="34" charset="0"/>
                <a:cs typeface="Calibri" panose="020F0502020204030204" pitchFamily="34" charset="0"/>
              </a:rPr>
              <a:t>actual request</a:t>
            </a:r>
            <a:endParaRPr lang="en-GB" sz="1600" b="1" dirty="0">
              <a:solidFill>
                <a:srgbClr val="000000"/>
              </a:solidFill>
              <a:latin typeface="Calibri" panose="020F0502020204030204" pitchFamily="34" charset="0"/>
              <a:cs typeface="Calibri" panose="020F0502020204030204" pitchFamily="34" charset="0"/>
            </a:endParaRPr>
          </a:p>
        </p:txBody>
      </p:sp>
      <p:sp>
        <p:nvSpPr>
          <p:cNvPr id="111" name="Rectangle 110"/>
          <p:cNvSpPr/>
          <p:nvPr/>
        </p:nvSpPr>
        <p:spPr>
          <a:xfrm>
            <a:off x="4752148" y="3159911"/>
            <a:ext cx="76180" cy="10442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86" name="TextBox 85"/>
          <p:cNvSpPr txBox="1"/>
          <p:nvPr/>
        </p:nvSpPr>
        <p:spPr>
          <a:xfrm>
            <a:off x="1858652" y="1585260"/>
            <a:ext cx="452368" cy="276999"/>
          </a:xfrm>
          <a:prstGeom prst="rect">
            <a:avLst/>
          </a:prstGeom>
          <a:noFill/>
        </p:spPr>
        <p:txBody>
          <a:bodyPr wrap="none" rtlCol="0">
            <a:spAutoFit/>
          </a:bodyPr>
          <a:lstStyle/>
          <a:p>
            <a:r>
              <a:rPr lang="en-US" sz="1200" b="1" dirty="0" smtClean="0"/>
              <a:t>1..*</a:t>
            </a:r>
            <a:endParaRPr lang="en-GB" sz="1200" b="1" dirty="0"/>
          </a:p>
        </p:txBody>
      </p:sp>
      <p:sp>
        <p:nvSpPr>
          <p:cNvPr id="87" name="TextBox 86"/>
          <p:cNvSpPr txBox="1"/>
          <p:nvPr/>
        </p:nvSpPr>
        <p:spPr>
          <a:xfrm>
            <a:off x="566521" y="1585260"/>
            <a:ext cx="452368" cy="276999"/>
          </a:xfrm>
          <a:prstGeom prst="rect">
            <a:avLst/>
          </a:prstGeom>
          <a:noFill/>
        </p:spPr>
        <p:txBody>
          <a:bodyPr wrap="none" rtlCol="0">
            <a:spAutoFit/>
          </a:bodyPr>
          <a:lstStyle/>
          <a:p>
            <a:r>
              <a:rPr lang="en-US" sz="1200" b="1" dirty="0" smtClean="0"/>
              <a:t>1..*</a:t>
            </a:r>
            <a:endParaRPr lang="en-GB" sz="1200" b="1" dirty="0"/>
          </a:p>
        </p:txBody>
      </p:sp>
    </p:spTree>
    <p:extLst>
      <p:ext uri="{BB962C8B-B14F-4D97-AF65-F5344CB8AC3E}">
        <p14:creationId xmlns:p14="http://schemas.microsoft.com/office/powerpoint/2010/main" val="201147926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14"/>
          <p:cNvSpPr>
            <a:spLocks noChangeArrowheads="1"/>
          </p:cNvSpPr>
          <p:nvPr/>
        </p:nvSpPr>
        <p:spPr bwMode="auto">
          <a:xfrm>
            <a:off x="350497" y="1441244"/>
            <a:ext cx="2099443" cy="1368152"/>
          </a:xfrm>
          <a:prstGeom prst="rect">
            <a:avLst/>
          </a:prstGeom>
          <a:solidFill>
            <a:srgbClr val="99CCFF"/>
          </a:solidFill>
          <a:ln w="28575">
            <a:solidFill>
              <a:schemeClr val="tx1"/>
            </a:solidFill>
            <a:miter lim="800000"/>
            <a:headEnd/>
            <a:tailEnd/>
          </a:ln>
          <a:effectLst>
            <a:outerShdw dist="107763" dir="2700000" algn="ctr" rotWithShape="0">
              <a:schemeClr val="bg2"/>
            </a:outerShdw>
          </a:effectLst>
        </p:spPr>
        <p:txBody>
          <a:bodyPr wrap="none" anchor="ctr"/>
          <a:lstStyle/>
          <a:p>
            <a:pPr eaLnBrk="1" fontAlgn="auto" hangingPunct="1">
              <a:spcBef>
                <a:spcPts val="0"/>
              </a:spcBef>
              <a:spcAft>
                <a:spcPts val="0"/>
              </a:spcAft>
              <a:buClr>
                <a:srgbClr val="000000"/>
              </a:buClr>
            </a:pPr>
            <a:endParaRPr lang="en-GB" sz="1050" kern="0">
              <a:solidFill>
                <a:srgbClr val="000000"/>
              </a:solidFill>
              <a:latin typeface="Arial"/>
              <a:cs typeface="Arial"/>
              <a:sym typeface="Arial"/>
            </a:endParaRPr>
          </a:p>
        </p:txBody>
      </p:sp>
      <p:sp>
        <p:nvSpPr>
          <p:cNvPr id="59" name="Rectangle 15"/>
          <p:cNvSpPr>
            <a:spLocks noChangeArrowheads="1"/>
          </p:cNvSpPr>
          <p:nvPr/>
        </p:nvSpPr>
        <p:spPr bwMode="auto">
          <a:xfrm>
            <a:off x="564972" y="1849743"/>
            <a:ext cx="424293" cy="443444"/>
          </a:xfrm>
          <a:prstGeom prst="rect">
            <a:avLst/>
          </a:prstGeom>
          <a:solidFill>
            <a:srgbClr val="EAEAEA"/>
          </a:solidFill>
          <a:ln w="28575">
            <a:solidFill>
              <a:schemeClr val="tx1"/>
            </a:solidFill>
            <a:miter lim="800000"/>
            <a:headEnd/>
            <a:tailEnd/>
          </a:ln>
          <a:effectLst/>
        </p:spPr>
        <p:txBody>
          <a:bodyPr wrap="none" anchor="ctr"/>
          <a:lstStyle/>
          <a:p>
            <a:pPr algn="ctr" eaLnBrk="1" fontAlgn="auto" hangingPunct="1">
              <a:spcBef>
                <a:spcPts val="0"/>
              </a:spcBef>
              <a:spcAft>
                <a:spcPts val="0"/>
              </a:spcAft>
              <a:buClr>
                <a:srgbClr val="000000"/>
              </a:buClr>
            </a:pPr>
            <a:r>
              <a:rPr lang="en-US" sz="2000" b="1" kern="0" dirty="0" smtClean="0">
                <a:solidFill>
                  <a:srgbClr val="000000"/>
                </a:solidFill>
                <a:latin typeface="Calibri" panose="020F0502020204030204" pitchFamily="34" charset="0"/>
                <a:cs typeface="Calibri" panose="020F0502020204030204" pitchFamily="34" charset="0"/>
                <a:sym typeface="Arial"/>
              </a:rPr>
              <a:t>C</a:t>
            </a:r>
            <a:endParaRPr lang="en-GB" sz="1050" b="1" kern="0" dirty="0">
              <a:solidFill>
                <a:srgbClr val="000000"/>
              </a:solidFill>
              <a:latin typeface="Calibri" panose="020F0502020204030204" pitchFamily="34" charset="0"/>
              <a:cs typeface="Calibri" panose="020F0502020204030204" pitchFamily="34" charset="0"/>
              <a:sym typeface="Arial"/>
            </a:endParaRPr>
          </a:p>
        </p:txBody>
      </p:sp>
      <p:cxnSp>
        <p:nvCxnSpPr>
          <p:cNvPr id="61" name="AutoShape 19"/>
          <p:cNvCxnSpPr>
            <a:cxnSpLocks noChangeShapeType="1"/>
          </p:cNvCxnSpPr>
          <p:nvPr/>
        </p:nvCxnSpPr>
        <p:spPr bwMode="auto">
          <a:xfrm>
            <a:off x="998569" y="2049670"/>
            <a:ext cx="356976" cy="0"/>
          </a:xfrm>
          <a:prstGeom prst="straightConnector1">
            <a:avLst/>
          </a:prstGeom>
          <a:noFill/>
          <a:ln w="28575">
            <a:solidFill>
              <a:schemeClr val="tx1"/>
            </a:solidFill>
            <a:round/>
            <a:headEnd/>
            <a:tailEnd type="triangle" w="med" len="med"/>
          </a:ln>
          <a:effectLst/>
        </p:spPr>
      </p:cxnSp>
      <p:cxnSp>
        <p:nvCxnSpPr>
          <p:cNvPr id="76" name="AutoShape 19"/>
          <p:cNvCxnSpPr>
            <a:cxnSpLocks noChangeShapeType="1"/>
          </p:cNvCxnSpPr>
          <p:nvPr/>
        </p:nvCxnSpPr>
        <p:spPr bwMode="auto">
          <a:xfrm>
            <a:off x="1577697" y="2049670"/>
            <a:ext cx="356976" cy="0"/>
          </a:xfrm>
          <a:prstGeom prst="straightConnector1">
            <a:avLst/>
          </a:prstGeom>
          <a:noFill/>
          <a:ln w="28575">
            <a:solidFill>
              <a:schemeClr val="tx1"/>
            </a:solidFill>
            <a:round/>
            <a:headEnd/>
            <a:tailEnd type="triangle" w="med" len="med"/>
          </a:ln>
          <a:effectLst/>
        </p:spPr>
      </p:cxnSp>
      <p:sp>
        <p:nvSpPr>
          <p:cNvPr id="60" name="Rectangle 16"/>
          <p:cNvSpPr>
            <a:spLocks noChangeArrowheads="1"/>
          </p:cNvSpPr>
          <p:nvPr/>
        </p:nvSpPr>
        <p:spPr bwMode="auto">
          <a:xfrm>
            <a:off x="1804011" y="1849743"/>
            <a:ext cx="421757" cy="443444"/>
          </a:xfrm>
          <a:prstGeom prst="rect">
            <a:avLst/>
          </a:prstGeom>
          <a:solidFill>
            <a:srgbClr val="EAEAEA"/>
          </a:solidFill>
          <a:ln w="28575">
            <a:solidFill>
              <a:schemeClr val="tx1"/>
            </a:solidFill>
            <a:miter lim="800000"/>
            <a:headEnd/>
            <a:tailEnd/>
          </a:ln>
          <a:effectLst/>
        </p:spPr>
        <p:txBody>
          <a:bodyPr wrap="none" anchor="ctr"/>
          <a:lstStyle/>
          <a:p>
            <a:pPr algn="ctr" eaLnBrk="1" fontAlgn="auto" hangingPunct="1">
              <a:spcBef>
                <a:spcPts val="0"/>
              </a:spcBef>
              <a:spcAft>
                <a:spcPts val="0"/>
              </a:spcAft>
              <a:buClr>
                <a:srgbClr val="000000"/>
              </a:buClr>
            </a:pPr>
            <a:r>
              <a:rPr lang="en-US" sz="2000" b="1" kern="0" dirty="0">
                <a:solidFill>
                  <a:srgbClr val="000000"/>
                </a:solidFill>
                <a:latin typeface="Calibri" panose="020F0502020204030204" pitchFamily="34" charset="0"/>
                <a:cs typeface="Calibri" panose="020F0502020204030204" pitchFamily="34" charset="0"/>
                <a:sym typeface="Arial"/>
              </a:rPr>
              <a:t>S</a:t>
            </a:r>
            <a:endParaRPr lang="en-GB" sz="2000" b="1" kern="0" dirty="0">
              <a:solidFill>
                <a:srgbClr val="000000"/>
              </a:solidFill>
              <a:latin typeface="Calibri" panose="020F0502020204030204" pitchFamily="34" charset="0"/>
              <a:cs typeface="Calibri" panose="020F0502020204030204" pitchFamily="34" charset="0"/>
              <a:sym typeface="Arial"/>
            </a:endParaRPr>
          </a:p>
        </p:txBody>
      </p:sp>
      <p:sp>
        <p:nvSpPr>
          <p:cNvPr id="2" name="Title 1"/>
          <p:cNvSpPr>
            <a:spLocks noGrp="1"/>
          </p:cNvSpPr>
          <p:nvPr>
            <p:ph type="title"/>
          </p:nvPr>
        </p:nvSpPr>
        <p:spPr>
          <a:xfrm>
            <a:off x="278489" y="581458"/>
            <a:ext cx="8496300" cy="838200"/>
          </a:xfrm>
        </p:spPr>
        <p:txBody>
          <a:bodyPr/>
          <a:lstStyle/>
          <a:p>
            <a:r>
              <a:rPr lang="en-US" dirty="0">
                <a:solidFill>
                  <a:srgbClr val="000000"/>
                </a:solidFill>
              </a:rPr>
              <a:t>Client-Server with load balancer</a:t>
            </a:r>
            <a:endParaRPr lang="en-GB" dirty="0">
              <a:solidFill>
                <a:srgbClr val="000000"/>
              </a:solidFill>
            </a:endParaRPr>
          </a:p>
        </p:txBody>
      </p:sp>
      <p:sp>
        <p:nvSpPr>
          <p:cNvPr id="3" name="Slide Number Placeholder 2"/>
          <p:cNvSpPr>
            <a:spLocks noGrp="1"/>
          </p:cNvSpPr>
          <p:nvPr>
            <p:ph type="sldNum" sz="quarter" idx="4294967295"/>
          </p:nvPr>
        </p:nvSpPr>
        <p:spPr>
          <a:xfrm>
            <a:off x="7203504" y="6525344"/>
            <a:ext cx="1905000" cy="304800"/>
          </a:xfrm>
          <a:prstGeom prst="rect">
            <a:avLst/>
          </a:prstGeom>
        </p:spPr>
        <p:txBody>
          <a:bodyPr/>
          <a:lstStyle/>
          <a:p>
            <a:pPr>
              <a:defRPr/>
            </a:pPr>
            <a:fld id="{339EEA7F-63D7-4553-B697-363FC34AAC99}" type="slidenum">
              <a:rPr lang="en-GB" altLang="en-US" smtClean="0">
                <a:solidFill>
                  <a:srgbClr val="000000"/>
                </a:solidFill>
              </a:rPr>
              <a:pPr>
                <a:defRPr/>
              </a:pPr>
              <a:t>49</a:t>
            </a:fld>
            <a:endParaRPr lang="en-GB" altLang="en-US">
              <a:solidFill>
                <a:srgbClr val="000000"/>
              </a:solidFill>
            </a:endParaRPr>
          </a:p>
        </p:txBody>
      </p:sp>
      <p:sp>
        <p:nvSpPr>
          <p:cNvPr id="62" name="Rectangle 14"/>
          <p:cNvSpPr>
            <a:spLocks noChangeArrowheads="1"/>
          </p:cNvSpPr>
          <p:nvPr/>
        </p:nvSpPr>
        <p:spPr bwMode="auto">
          <a:xfrm>
            <a:off x="2654753" y="1441244"/>
            <a:ext cx="2614180" cy="2232248"/>
          </a:xfrm>
          <a:prstGeom prst="rect">
            <a:avLst/>
          </a:prstGeom>
          <a:solidFill>
            <a:srgbClr val="99CCFF"/>
          </a:solidFill>
          <a:ln w="28575">
            <a:solidFill>
              <a:schemeClr val="tx1"/>
            </a:solidFill>
            <a:miter lim="800000"/>
            <a:headEnd/>
            <a:tailEnd/>
          </a:ln>
          <a:effectLst>
            <a:outerShdw dist="107763" dir="2700000" algn="ctr" rotWithShape="0">
              <a:schemeClr val="bg2"/>
            </a:outerShdw>
          </a:effectLst>
        </p:spPr>
        <p:txBody>
          <a:bodyPr wrap="none" anchor="ctr"/>
          <a:lstStyle/>
          <a:p>
            <a:pPr eaLnBrk="1" fontAlgn="auto" hangingPunct="1">
              <a:spcBef>
                <a:spcPts val="0"/>
              </a:spcBef>
              <a:spcAft>
                <a:spcPts val="0"/>
              </a:spcAft>
              <a:buClr>
                <a:srgbClr val="000000"/>
              </a:buClr>
            </a:pPr>
            <a:endParaRPr lang="en-GB" sz="1050" kern="0">
              <a:solidFill>
                <a:srgbClr val="000000"/>
              </a:solidFill>
              <a:latin typeface="Arial"/>
              <a:cs typeface="Arial"/>
              <a:sym typeface="Arial"/>
            </a:endParaRPr>
          </a:p>
        </p:txBody>
      </p:sp>
      <p:sp>
        <p:nvSpPr>
          <p:cNvPr id="63" name="Rectangle 15"/>
          <p:cNvSpPr>
            <a:spLocks noChangeArrowheads="1"/>
          </p:cNvSpPr>
          <p:nvPr/>
        </p:nvSpPr>
        <p:spPr bwMode="auto">
          <a:xfrm>
            <a:off x="2770378" y="1585260"/>
            <a:ext cx="401569" cy="343943"/>
          </a:xfrm>
          <a:prstGeom prst="rect">
            <a:avLst/>
          </a:prstGeom>
          <a:solidFill>
            <a:srgbClr val="EAEAEA"/>
          </a:solidFill>
          <a:ln w="28575">
            <a:solidFill>
              <a:schemeClr val="tx1"/>
            </a:solidFill>
            <a:miter lim="800000"/>
            <a:headEnd/>
            <a:tailEnd/>
          </a:ln>
          <a:effectLst/>
        </p:spPr>
        <p:txBody>
          <a:bodyPr wrap="none" anchor="ctr"/>
          <a:lstStyle/>
          <a:p>
            <a:pPr algn="ctr" eaLnBrk="1" fontAlgn="auto" hangingPunct="1">
              <a:spcBef>
                <a:spcPts val="0"/>
              </a:spcBef>
              <a:spcAft>
                <a:spcPts val="0"/>
              </a:spcAft>
              <a:buClr>
                <a:srgbClr val="000000"/>
              </a:buClr>
            </a:pPr>
            <a:r>
              <a:rPr lang="en-US" sz="2000" b="1" kern="0" dirty="0" smtClean="0">
                <a:solidFill>
                  <a:srgbClr val="000000"/>
                </a:solidFill>
                <a:latin typeface="Calibri" panose="020F0502020204030204" pitchFamily="34" charset="0"/>
                <a:cs typeface="Calibri" panose="020F0502020204030204" pitchFamily="34" charset="0"/>
                <a:sym typeface="Arial"/>
              </a:rPr>
              <a:t>C</a:t>
            </a:r>
            <a:endParaRPr lang="en-GB" sz="1050" b="1" kern="0" dirty="0">
              <a:solidFill>
                <a:srgbClr val="000000"/>
              </a:solidFill>
              <a:latin typeface="Calibri" panose="020F0502020204030204" pitchFamily="34" charset="0"/>
              <a:cs typeface="Calibri" panose="020F0502020204030204" pitchFamily="34" charset="0"/>
              <a:sym typeface="Arial"/>
            </a:endParaRPr>
          </a:p>
        </p:txBody>
      </p:sp>
      <p:sp>
        <p:nvSpPr>
          <p:cNvPr id="64" name="Rectangle 16"/>
          <p:cNvSpPr>
            <a:spLocks noChangeArrowheads="1"/>
          </p:cNvSpPr>
          <p:nvPr/>
        </p:nvSpPr>
        <p:spPr bwMode="auto">
          <a:xfrm>
            <a:off x="3337597" y="1585260"/>
            <a:ext cx="512901" cy="343943"/>
          </a:xfrm>
          <a:prstGeom prst="rect">
            <a:avLst/>
          </a:prstGeom>
          <a:solidFill>
            <a:srgbClr val="EAEAEA"/>
          </a:solidFill>
          <a:ln w="28575">
            <a:solidFill>
              <a:schemeClr val="tx1"/>
            </a:solidFill>
            <a:miter lim="800000"/>
            <a:headEnd/>
            <a:tailEnd/>
          </a:ln>
          <a:effectLst/>
        </p:spPr>
        <p:txBody>
          <a:bodyPr wrap="none" anchor="ctr"/>
          <a:lstStyle/>
          <a:p>
            <a:pPr algn="ctr" eaLnBrk="1" fontAlgn="auto" hangingPunct="1">
              <a:spcBef>
                <a:spcPts val="0"/>
              </a:spcBef>
              <a:spcAft>
                <a:spcPts val="0"/>
              </a:spcAft>
              <a:buClr>
                <a:srgbClr val="000000"/>
              </a:buClr>
            </a:pPr>
            <a:r>
              <a:rPr lang="en-US" sz="2000" b="1" kern="0" dirty="0" smtClean="0">
                <a:solidFill>
                  <a:srgbClr val="000000"/>
                </a:solidFill>
                <a:latin typeface="Calibri" panose="020F0502020204030204" pitchFamily="34" charset="0"/>
                <a:cs typeface="Calibri" panose="020F0502020204030204" pitchFamily="34" charset="0"/>
                <a:sym typeface="Arial"/>
              </a:rPr>
              <a:t>LB</a:t>
            </a:r>
            <a:endParaRPr lang="en-GB" sz="2000" b="1" kern="0" dirty="0">
              <a:solidFill>
                <a:srgbClr val="000000"/>
              </a:solidFill>
              <a:latin typeface="Calibri" panose="020F0502020204030204" pitchFamily="34" charset="0"/>
              <a:cs typeface="Calibri" panose="020F0502020204030204" pitchFamily="34" charset="0"/>
              <a:sym typeface="Arial"/>
            </a:endParaRPr>
          </a:p>
        </p:txBody>
      </p:sp>
      <p:grpSp>
        <p:nvGrpSpPr>
          <p:cNvPr id="96" name="Group 95"/>
          <p:cNvGrpSpPr/>
          <p:nvPr/>
        </p:nvGrpSpPr>
        <p:grpSpPr>
          <a:xfrm>
            <a:off x="3071689" y="2934230"/>
            <a:ext cx="478295" cy="451230"/>
            <a:chOff x="3433151" y="5570058"/>
            <a:chExt cx="915915" cy="451230"/>
          </a:xfrm>
        </p:grpSpPr>
        <p:cxnSp>
          <p:nvCxnSpPr>
            <p:cNvPr id="65" name="AutoShape 19"/>
            <p:cNvCxnSpPr>
              <a:cxnSpLocks noChangeShapeType="1"/>
            </p:cNvCxnSpPr>
            <p:nvPr/>
          </p:nvCxnSpPr>
          <p:spPr bwMode="auto">
            <a:xfrm>
              <a:off x="3433151" y="5570058"/>
              <a:ext cx="915915" cy="91190"/>
            </a:xfrm>
            <a:prstGeom prst="straightConnector1">
              <a:avLst/>
            </a:prstGeom>
            <a:noFill/>
            <a:ln w="28575">
              <a:solidFill>
                <a:schemeClr val="tx1"/>
              </a:solidFill>
              <a:round/>
              <a:headEnd/>
              <a:tailEnd type="triangle" w="med" len="med"/>
            </a:ln>
            <a:effectLst/>
          </p:spPr>
        </p:cxnSp>
        <p:cxnSp>
          <p:nvCxnSpPr>
            <p:cNvPr id="68" name="AutoShape 19"/>
            <p:cNvCxnSpPr>
              <a:cxnSpLocks noChangeShapeType="1"/>
            </p:cNvCxnSpPr>
            <p:nvPr/>
          </p:nvCxnSpPr>
          <p:spPr bwMode="auto">
            <a:xfrm flipH="1">
              <a:off x="3433151" y="5983374"/>
              <a:ext cx="915915" cy="37914"/>
            </a:xfrm>
            <a:prstGeom prst="straightConnector1">
              <a:avLst/>
            </a:prstGeom>
            <a:noFill/>
            <a:ln w="28575">
              <a:solidFill>
                <a:schemeClr val="tx1"/>
              </a:solidFill>
              <a:round/>
              <a:headEnd/>
              <a:tailEnd type="triangle" w="med" len="med"/>
            </a:ln>
            <a:effectLst/>
          </p:spPr>
        </p:cxnSp>
      </p:grpSp>
      <p:sp>
        <p:nvSpPr>
          <p:cNvPr id="75" name="Rectangle 16"/>
          <p:cNvSpPr>
            <a:spLocks noChangeArrowheads="1"/>
          </p:cNvSpPr>
          <p:nvPr/>
        </p:nvSpPr>
        <p:spPr bwMode="auto">
          <a:xfrm>
            <a:off x="1193516" y="1853966"/>
            <a:ext cx="421757" cy="443444"/>
          </a:xfrm>
          <a:prstGeom prst="rect">
            <a:avLst/>
          </a:prstGeom>
          <a:solidFill>
            <a:srgbClr val="EAEAEA"/>
          </a:solidFill>
          <a:ln w="28575">
            <a:solidFill>
              <a:schemeClr val="tx1"/>
            </a:solidFill>
            <a:miter lim="800000"/>
            <a:headEnd/>
            <a:tailEnd/>
          </a:ln>
          <a:effectLst/>
        </p:spPr>
        <p:txBody>
          <a:bodyPr wrap="none" anchor="ctr"/>
          <a:lstStyle/>
          <a:p>
            <a:pPr algn="ctr" eaLnBrk="1" fontAlgn="auto" hangingPunct="1">
              <a:spcBef>
                <a:spcPts val="0"/>
              </a:spcBef>
              <a:spcAft>
                <a:spcPts val="0"/>
              </a:spcAft>
              <a:buClr>
                <a:srgbClr val="000000"/>
              </a:buClr>
            </a:pPr>
            <a:r>
              <a:rPr lang="en-US" sz="2000" b="1" kern="0" dirty="0" smtClean="0">
                <a:solidFill>
                  <a:srgbClr val="000000"/>
                </a:solidFill>
                <a:latin typeface="Calibri" panose="020F0502020204030204" pitchFamily="34" charset="0"/>
                <a:cs typeface="Calibri" panose="020F0502020204030204" pitchFamily="34" charset="0"/>
                <a:sym typeface="Arial"/>
              </a:rPr>
              <a:t>LB</a:t>
            </a:r>
            <a:endParaRPr lang="en-GB" sz="2000" b="1" kern="0" dirty="0">
              <a:solidFill>
                <a:srgbClr val="000000"/>
              </a:solidFill>
              <a:latin typeface="Calibri" panose="020F0502020204030204" pitchFamily="34" charset="0"/>
              <a:cs typeface="Calibri" panose="020F0502020204030204" pitchFamily="34" charset="0"/>
              <a:sym typeface="Arial"/>
            </a:endParaRPr>
          </a:p>
        </p:txBody>
      </p:sp>
      <p:grpSp>
        <p:nvGrpSpPr>
          <p:cNvPr id="93" name="Group 92"/>
          <p:cNvGrpSpPr/>
          <p:nvPr/>
        </p:nvGrpSpPr>
        <p:grpSpPr>
          <a:xfrm>
            <a:off x="2654710" y="4156272"/>
            <a:ext cx="2684206" cy="2232248"/>
            <a:chOff x="5854568" y="4077072"/>
            <a:chExt cx="2689084" cy="2232248"/>
          </a:xfrm>
        </p:grpSpPr>
        <p:sp>
          <p:nvSpPr>
            <p:cNvPr id="55" name="Rectangle 14"/>
            <p:cNvSpPr>
              <a:spLocks noChangeArrowheads="1"/>
            </p:cNvSpPr>
            <p:nvPr/>
          </p:nvSpPr>
          <p:spPr bwMode="auto">
            <a:xfrm>
              <a:off x="5854568" y="4077072"/>
              <a:ext cx="2689084" cy="2232248"/>
            </a:xfrm>
            <a:prstGeom prst="rect">
              <a:avLst/>
            </a:prstGeom>
            <a:solidFill>
              <a:srgbClr val="99CCFF"/>
            </a:solidFill>
            <a:ln w="28575">
              <a:solidFill>
                <a:schemeClr val="tx1"/>
              </a:solidFill>
              <a:miter lim="800000"/>
              <a:headEnd/>
              <a:tailEnd/>
            </a:ln>
            <a:effectLst>
              <a:outerShdw dist="107763" dir="2700000" algn="ctr" rotWithShape="0">
                <a:schemeClr val="bg2"/>
              </a:outerShdw>
            </a:effectLst>
          </p:spPr>
          <p:txBody>
            <a:bodyPr wrap="none" anchor="ctr"/>
            <a:lstStyle/>
            <a:p>
              <a:pPr eaLnBrk="1" fontAlgn="auto" hangingPunct="1">
                <a:spcBef>
                  <a:spcPts val="0"/>
                </a:spcBef>
                <a:spcAft>
                  <a:spcPts val="0"/>
                </a:spcAft>
                <a:buClr>
                  <a:srgbClr val="000000"/>
                </a:buClr>
              </a:pPr>
              <a:endParaRPr lang="en-GB" sz="1050" kern="0">
                <a:solidFill>
                  <a:srgbClr val="000000"/>
                </a:solidFill>
                <a:latin typeface="Arial"/>
                <a:cs typeface="Arial"/>
                <a:sym typeface="Arial"/>
              </a:endParaRPr>
            </a:p>
          </p:txBody>
        </p:sp>
        <p:sp>
          <p:nvSpPr>
            <p:cNvPr id="56" name="Cube 55"/>
            <p:cNvSpPr/>
            <p:nvPr/>
          </p:nvSpPr>
          <p:spPr>
            <a:xfrm>
              <a:off x="6012160" y="4359730"/>
              <a:ext cx="1025990" cy="649554"/>
            </a:xfrm>
            <a:prstGeom prst="cube">
              <a:avLst/>
            </a:prstGeom>
            <a:solidFill>
              <a:srgbClr val="EAEAEA"/>
            </a:solidFill>
            <a:ln w="28575">
              <a:solidFill>
                <a:schemeClr val="tx1"/>
              </a:solidFill>
              <a:miter lim="800000"/>
              <a:headEnd/>
              <a:tailEnd/>
            </a:ln>
            <a:effectLst/>
          </p:spPr>
          <p:txBody>
            <a:bodyPr wrap="none" anchor="ctr"/>
            <a:lstStyle/>
            <a:p>
              <a:pPr algn="ctr" eaLnBrk="1" fontAlgn="auto" hangingPunct="1">
                <a:spcBef>
                  <a:spcPts val="0"/>
                </a:spcBef>
                <a:spcAft>
                  <a:spcPts val="0"/>
                </a:spcAft>
                <a:buClr>
                  <a:srgbClr val="000000"/>
                </a:buClr>
              </a:pPr>
              <a:endParaRPr lang="en-GB" sz="2000" b="1" kern="0">
                <a:solidFill>
                  <a:srgbClr val="000000"/>
                </a:solidFill>
                <a:latin typeface="Calibri" panose="020F0502020204030204" pitchFamily="34" charset="0"/>
                <a:cs typeface="Calibri" panose="020F0502020204030204" pitchFamily="34" charset="0"/>
              </a:endParaRPr>
            </a:p>
          </p:txBody>
        </p:sp>
        <p:sp>
          <p:nvSpPr>
            <p:cNvPr id="69" name="Rectangle 15"/>
            <p:cNvSpPr>
              <a:spLocks noChangeArrowheads="1"/>
            </p:cNvSpPr>
            <p:nvPr/>
          </p:nvSpPr>
          <p:spPr bwMode="auto">
            <a:xfrm>
              <a:off x="6156175" y="4581128"/>
              <a:ext cx="581494" cy="335806"/>
            </a:xfrm>
            <a:prstGeom prst="rect">
              <a:avLst/>
            </a:prstGeom>
            <a:solidFill>
              <a:srgbClr val="EAEAEA"/>
            </a:solidFill>
            <a:ln w="28575">
              <a:solidFill>
                <a:schemeClr val="tx1"/>
              </a:solidFill>
              <a:miter lim="800000"/>
              <a:headEnd/>
              <a:tailEnd/>
            </a:ln>
            <a:effectLst/>
          </p:spPr>
          <p:txBody>
            <a:bodyPr wrap="none" anchor="ctr"/>
            <a:lstStyle/>
            <a:p>
              <a:pPr algn="ctr" eaLnBrk="1" fontAlgn="auto" hangingPunct="1">
                <a:spcBef>
                  <a:spcPts val="0"/>
                </a:spcBef>
                <a:spcAft>
                  <a:spcPts val="0"/>
                </a:spcAft>
                <a:buClr>
                  <a:srgbClr val="000000"/>
                </a:buClr>
              </a:pPr>
              <a:r>
                <a:rPr lang="en-US" sz="2000" b="1" kern="0" dirty="0" smtClean="0">
                  <a:solidFill>
                    <a:srgbClr val="000000"/>
                  </a:solidFill>
                  <a:latin typeface="Calibri" panose="020F0502020204030204" pitchFamily="34" charset="0"/>
                  <a:cs typeface="Calibri" panose="020F0502020204030204" pitchFamily="34" charset="0"/>
                  <a:sym typeface="Arial"/>
                </a:rPr>
                <a:t>C</a:t>
              </a:r>
              <a:endParaRPr lang="en-GB" sz="1050" b="1" kern="0" dirty="0">
                <a:solidFill>
                  <a:srgbClr val="000000"/>
                </a:solidFill>
                <a:latin typeface="Calibri" panose="020F0502020204030204" pitchFamily="34" charset="0"/>
                <a:cs typeface="Calibri" panose="020F0502020204030204" pitchFamily="34" charset="0"/>
                <a:sym typeface="Arial"/>
              </a:endParaRPr>
            </a:p>
          </p:txBody>
        </p:sp>
        <p:sp>
          <p:nvSpPr>
            <p:cNvPr id="70" name="Cube 69"/>
            <p:cNvSpPr/>
            <p:nvPr/>
          </p:nvSpPr>
          <p:spPr>
            <a:xfrm>
              <a:off x="7362434" y="4365104"/>
              <a:ext cx="1025990" cy="649554"/>
            </a:xfrm>
            <a:prstGeom prst="cube">
              <a:avLst/>
            </a:prstGeom>
            <a:solidFill>
              <a:srgbClr val="EAEAEA"/>
            </a:solidFill>
            <a:ln w="28575">
              <a:solidFill>
                <a:schemeClr val="tx1"/>
              </a:solidFill>
              <a:miter lim="800000"/>
              <a:headEnd/>
              <a:tailEnd/>
            </a:ln>
            <a:effectLst/>
          </p:spPr>
          <p:txBody>
            <a:bodyPr wrap="none" anchor="ctr"/>
            <a:lstStyle/>
            <a:p>
              <a:pPr algn="ctr" eaLnBrk="1" fontAlgn="auto" hangingPunct="1">
                <a:spcBef>
                  <a:spcPts val="0"/>
                </a:spcBef>
                <a:spcAft>
                  <a:spcPts val="0"/>
                </a:spcAft>
                <a:buClr>
                  <a:srgbClr val="000000"/>
                </a:buClr>
              </a:pPr>
              <a:endParaRPr lang="en-GB" sz="2000" b="1" kern="0">
                <a:solidFill>
                  <a:srgbClr val="000000"/>
                </a:solidFill>
                <a:latin typeface="Calibri" panose="020F0502020204030204" pitchFamily="34" charset="0"/>
                <a:cs typeface="Calibri" panose="020F0502020204030204" pitchFamily="34" charset="0"/>
              </a:endParaRPr>
            </a:p>
          </p:txBody>
        </p:sp>
        <p:sp>
          <p:nvSpPr>
            <p:cNvPr id="71" name="Rectangle 16"/>
            <p:cNvSpPr>
              <a:spLocks noChangeArrowheads="1"/>
            </p:cNvSpPr>
            <p:nvPr/>
          </p:nvSpPr>
          <p:spPr bwMode="auto">
            <a:xfrm>
              <a:off x="7522373" y="4581128"/>
              <a:ext cx="578019" cy="335806"/>
            </a:xfrm>
            <a:prstGeom prst="rect">
              <a:avLst/>
            </a:prstGeom>
            <a:solidFill>
              <a:srgbClr val="EAEAEA"/>
            </a:solidFill>
            <a:ln w="28575">
              <a:solidFill>
                <a:schemeClr val="tx1"/>
              </a:solidFill>
              <a:miter lim="800000"/>
              <a:headEnd/>
              <a:tailEnd/>
            </a:ln>
            <a:effectLst/>
          </p:spPr>
          <p:txBody>
            <a:bodyPr wrap="none" anchor="ctr"/>
            <a:lstStyle/>
            <a:p>
              <a:pPr algn="ctr" eaLnBrk="1" fontAlgn="auto" hangingPunct="1">
                <a:spcBef>
                  <a:spcPts val="0"/>
                </a:spcBef>
                <a:spcAft>
                  <a:spcPts val="0"/>
                </a:spcAft>
                <a:buClr>
                  <a:srgbClr val="000000"/>
                </a:buClr>
              </a:pPr>
              <a:r>
                <a:rPr lang="en-US" sz="2000" b="1" kern="0" dirty="0" smtClean="0">
                  <a:solidFill>
                    <a:srgbClr val="000000"/>
                  </a:solidFill>
                  <a:latin typeface="Calibri" panose="020F0502020204030204" pitchFamily="34" charset="0"/>
                  <a:cs typeface="Calibri" panose="020F0502020204030204" pitchFamily="34" charset="0"/>
                  <a:sym typeface="Arial"/>
                </a:rPr>
                <a:t>S2</a:t>
              </a:r>
              <a:endParaRPr lang="en-GB" sz="2000" b="1" kern="0" dirty="0">
                <a:solidFill>
                  <a:srgbClr val="000000"/>
                </a:solidFill>
                <a:latin typeface="Calibri" panose="020F0502020204030204" pitchFamily="34" charset="0"/>
                <a:cs typeface="Calibri" panose="020F0502020204030204" pitchFamily="34" charset="0"/>
                <a:sym typeface="Arial"/>
              </a:endParaRPr>
            </a:p>
          </p:txBody>
        </p:sp>
        <p:cxnSp>
          <p:nvCxnSpPr>
            <p:cNvPr id="72" name="AutoShape 19"/>
            <p:cNvCxnSpPr>
              <a:cxnSpLocks noChangeShapeType="1"/>
              <a:stCxn id="69" idx="2"/>
            </p:cNvCxnSpPr>
            <p:nvPr/>
          </p:nvCxnSpPr>
          <p:spPr bwMode="auto">
            <a:xfrm flipH="1">
              <a:off x="6444207" y="4916934"/>
              <a:ext cx="2715" cy="328502"/>
            </a:xfrm>
            <a:prstGeom prst="straightConnector1">
              <a:avLst/>
            </a:prstGeom>
            <a:noFill/>
            <a:ln w="19050">
              <a:solidFill>
                <a:schemeClr val="tx1"/>
              </a:solidFill>
              <a:round/>
              <a:headEnd type="none" w="med" len="med"/>
              <a:tailEnd type="none" w="med" len="med"/>
            </a:ln>
            <a:effectLst/>
          </p:spPr>
        </p:cxnSp>
        <p:cxnSp>
          <p:nvCxnSpPr>
            <p:cNvPr id="73" name="AutoShape 19"/>
            <p:cNvCxnSpPr>
              <a:cxnSpLocks noChangeShapeType="1"/>
            </p:cNvCxnSpPr>
            <p:nvPr/>
          </p:nvCxnSpPr>
          <p:spPr bwMode="auto">
            <a:xfrm>
              <a:off x="6082753" y="5245436"/>
              <a:ext cx="2236726" cy="11700"/>
            </a:xfrm>
            <a:prstGeom prst="straightConnector1">
              <a:avLst/>
            </a:prstGeom>
            <a:noFill/>
            <a:ln w="28575">
              <a:solidFill>
                <a:schemeClr val="tx1"/>
              </a:solidFill>
              <a:round/>
              <a:headEnd type="none" w="med" len="med"/>
              <a:tailEnd type="none" w="med" len="med"/>
            </a:ln>
            <a:effectLst/>
          </p:spPr>
        </p:cxnSp>
        <p:cxnSp>
          <p:nvCxnSpPr>
            <p:cNvPr id="74" name="AutoShape 19"/>
            <p:cNvCxnSpPr>
              <a:cxnSpLocks noChangeShapeType="1"/>
            </p:cNvCxnSpPr>
            <p:nvPr/>
          </p:nvCxnSpPr>
          <p:spPr bwMode="auto">
            <a:xfrm flipH="1">
              <a:off x="7812360" y="4916934"/>
              <a:ext cx="2715" cy="328502"/>
            </a:xfrm>
            <a:prstGeom prst="straightConnector1">
              <a:avLst/>
            </a:prstGeom>
            <a:noFill/>
            <a:ln w="19050">
              <a:solidFill>
                <a:schemeClr val="tx1"/>
              </a:solidFill>
              <a:round/>
              <a:headEnd type="none" w="med" len="med"/>
              <a:tailEnd type="none" w="med" len="med"/>
            </a:ln>
            <a:effectLst/>
          </p:spPr>
        </p:cxnSp>
        <p:sp>
          <p:nvSpPr>
            <p:cNvPr id="77" name="Cube 76"/>
            <p:cNvSpPr/>
            <p:nvPr/>
          </p:nvSpPr>
          <p:spPr>
            <a:xfrm>
              <a:off x="7395924" y="5515750"/>
              <a:ext cx="815298" cy="649554"/>
            </a:xfrm>
            <a:prstGeom prst="cube">
              <a:avLst/>
            </a:prstGeom>
            <a:solidFill>
              <a:srgbClr val="EAEAEA"/>
            </a:solidFill>
            <a:ln w="28575">
              <a:solidFill>
                <a:schemeClr val="tx1"/>
              </a:solidFill>
              <a:miter lim="800000"/>
              <a:headEnd/>
              <a:tailEnd/>
            </a:ln>
            <a:effectLst/>
          </p:spPr>
          <p:txBody>
            <a:bodyPr wrap="none" anchor="ctr"/>
            <a:lstStyle/>
            <a:p>
              <a:pPr algn="ctr" eaLnBrk="1" fontAlgn="auto" hangingPunct="1">
                <a:spcBef>
                  <a:spcPts val="0"/>
                </a:spcBef>
                <a:spcAft>
                  <a:spcPts val="0"/>
                </a:spcAft>
                <a:buClr>
                  <a:srgbClr val="000000"/>
                </a:buClr>
              </a:pPr>
              <a:endParaRPr lang="en-GB" sz="2000" b="1" kern="0">
                <a:solidFill>
                  <a:srgbClr val="000000"/>
                </a:solidFill>
                <a:latin typeface="Calibri" panose="020F0502020204030204" pitchFamily="34" charset="0"/>
                <a:cs typeface="Calibri" panose="020F0502020204030204" pitchFamily="34" charset="0"/>
              </a:endParaRPr>
            </a:p>
          </p:txBody>
        </p:sp>
        <p:sp>
          <p:nvSpPr>
            <p:cNvPr id="78" name="Rectangle 16"/>
            <p:cNvSpPr>
              <a:spLocks noChangeArrowheads="1"/>
            </p:cNvSpPr>
            <p:nvPr/>
          </p:nvSpPr>
          <p:spPr bwMode="auto">
            <a:xfrm>
              <a:off x="7482912" y="5750056"/>
              <a:ext cx="449926" cy="335806"/>
            </a:xfrm>
            <a:prstGeom prst="rect">
              <a:avLst/>
            </a:prstGeom>
            <a:solidFill>
              <a:srgbClr val="EAEAEA"/>
            </a:solidFill>
            <a:ln w="28575">
              <a:solidFill>
                <a:schemeClr val="tx1"/>
              </a:solidFill>
              <a:miter lim="800000"/>
              <a:headEnd/>
              <a:tailEnd/>
            </a:ln>
            <a:effectLst/>
          </p:spPr>
          <p:txBody>
            <a:bodyPr wrap="none" anchor="ctr"/>
            <a:lstStyle/>
            <a:p>
              <a:pPr algn="ctr" eaLnBrk="1" fontAlgn="auto" hangingPunct="1">
                <a:spcBef>
                  <a:spcPts val="0"/>
                </a:spcBef>
                <a:spcAft>
                  <a:spcPts val="0"/>
                </a:spcAft>
                <a:buClr>
                  <a:srgbClr val="000000"/>
                </a:buClr>
              </a:pPr>
              <a:r>
                <a:rPr lang="en-US" sz="2000" b="1" kern="0" dirty="0" smtClean="0">
                  <a:solidFill>
                    <a:srgbClr val="000000"/>
                  </a:solidFill>
                  <a:latin typeface="Calibri" panose="020F0502020204030204" pitchFamily="34" charset="0"/>
                  <a:cs typeface="Calibri" panose="020F0502020204030204" pitchFamily="34" charset="0"/>
                  <a:sym typeface="Arial"/>
                </a:rPr>
                <a:t>S1</a:t>
              </a:r>
              <a:endParaRPr lang="en-GB" sz="2000" b="1" kern="0" dirty="0">
                <a:solidFill>
                  <a:srgbClr val="000000"/>
                </a:solidFill>
                <a:latin typeface="Calibri" panose="020F0502020204030204" pitchFamily="34" charset="0"/>
                <a:cs typeface="Calibri" panose="020F0502020204030204" pitchFamily="34" charset="0"/>
                <a:sym typeface="Arial"/>
              </a:endParaRPr>
            </a:p>
          </p:txBody>
        </p:sp>
        <p:cxnSp>
          <p:nvCxnSpPr>
            <p:cNvPr id="79" name="AutoShape 19"/>
            <p:cNvCxnSpPr>
              <a:cxnSpLocks noChangeShapeType="1"/>
            </p:cNvCxnSpPr>
            <p:nvPr/>
          </p:nvCxnSpPr>
          <p:spPr bwMode="auto">
            <a:xfrm flipH="1">
              <a:off x="7808967" y="5243954"/>
              <a:ext cx="2715" cy="328502"/>
            </a:xfrm>
            <a:prstGeom prst="straightConnector1">
              <a:avLst/>
            </a:prstGeom>
            <a:noFill/>
            <a:ln w="19050">
              <a:solidFill>
                <a:schemeClr val="tx1"/>
              </a:solidFill>
              <a:round/>
              <a:headEnd type="none" w="med" len="med"/>
              <a:tailEnd type="none" w="med" len="med"/>
            </a:ln>
            <a:effectLst/>
          </p:spPr>
        </p:cxnSp>
        <p:sp>
          <p:nvSpPr>
            <p:cNvPr id="83" name="Cube 82"/>
            <p:cNvSpPr/>
            <p:nvPr/>
          </p:nvSpPr>
          <p:spPr>
            <a:xfrm>
              <a:off x="6293431" y="5515750"/>
              <a:ext cx="815298" cy="649554"/>
            </a:xfrm>
            <a:prstGeom prst="cube">
              <a:avLst/>
            </a:prstGeom>
            <a:solidFill>
              <a:srgbClr val="EAEAEA"/>
            </a:solidFill>
            <a:ln w="28575">
              <a:solidFill>
                <a:schemeClr val="tx1"/>
              </a:solidFill>
              <a:miter lim="800000"/>
              <a:headEnd/>
              <a:tailEnd/>
            </a:ln>
            <a:effectLst/>
          </p:spPr>
          <p:txBody>
            <a:bodyPr wrap="none" anchor="ctr"/>
            <a:lstStyle/>
            <a:p>
              <a:pPr algn="ctr" eaLnBrk="1" fontAlgn="auto" hangingPunct="1">
                <a:spcBef>
                  <a:spcPts val="0"/>
                </a:spcBef>
                <a:spcAft>
                  <a:spcPts val="0"/>
                </a:spcAft>
                <a:buClr>
                  <a:srgbClr val="000000"/>
                </a:buClr>
              </a:pPr>
              <a:endParaRPr lang="en-GB" sz="2000" b="1" kern="0">
                <a:solidFill>
                  <a:srgbClr val="000000"/>
                </a:solidFill>
                <a:latin typeface="Calibri" panose="020F0502020204030204" pitchFamily="34" charset="0"/>
                <a:cs typeface="Calibri" panose="020F0502020204030204" pitchFamily="34" charset="0"/>
              </a:endParaRPr>
            </a:p>
          </p:txBody>
        </p:sp>
        <p:sp>
          <p:nvSpPr>
            <p:cNvPr id="80" name="Rectangle 16"/>
            <p:cNvSpPr>
              <a:spLocks noChangeArrowheads="1"/>
            </p:cNvSpPr>
            <p:nvPr/>
          </p:nvSpPr>
          <p:spPr bwMode="auto">
            <a:xfrm>
              <a:off x="6390802" y="5739322"/>
              <a:ext cx="449926" cy="335806"/>
            </a:xfrm>
            <a:prstGeom prst="rect">
              <a:avLst/>
            </a:prstGeom>
            <a:solidFill>
              <a:srgbClr val="EAEAEA"/>
            </a:solidFill>
            <a:ln w="28575">
              <a:solidFill>
                <a:schemeClr val="tx1"/>
              </a:solidFill>
              <a:miter lim="800000"/>
              <a:headEnd/>
              <a:tailEnd/>
            </a:ln>
            <a:effectLst/>
          </p:spPr>
          <p:txBody>
            <a:bodyPr wrap="none" anchor="ctr"/>
            <a:lstStyle/>
            <a:p>
              <a:pPr algn="ctr" eaLnBrk="1" fontAlgn="auto" hangingPunct="1">
                <a:spcBef>
                  <a:spcPts val="0"/>
                </a:spcBef>
                <a:spcAft>
                  <a:spcPts val="0"/>
                </a:spcAft>
                <a:buClr>
                  <a:srgbClr val="000000"/>
                </a:buClr>
              </a:pPr>
              <a:r>
                <a:rPr lang="en-US" sz="2000" b="1" kern="0" dirty="0" smtClean="0">
                  <a:solidFill>
                    <a:srgbClr val="000000"/>
                  </a:solidFill>
                  <a:latin typeface="Calibri" panose="020F0502020204030204" pitchFamily="34" charset="0"/>
                  <a:cs typeface="Calibri" panose="020F0502020204030204" pitchFamily="34" charset="0"/>
                  <a:sym typeface="Arial"/>
                </a:rPr>
                <a:t>LB</a:t>
              </a:r>
              <a:endParaRPr lang="en-GB" sz="2000" b="1" kern="0" dirty="0">
                <a:solidFill>
                  <a:srgbClr val="000000"/>
                </a:solidFill>
                <a:latin typeface="Calibri" panose="020F0502020204030204" pitchFamily="34" charset="0"/>
                <a:cs typeface="Calibri" panose="020F0502020204030204" pitchFamily="34" charset="0"/>
                <a:sym typeface="Arial"/>
              </a:endParaRPr>
            </a:p>
          </p:txBody>
        </p:sp>
        <p:cxnSp>
          <p:nvCxnSpPr>
            <p:cNvPr id="88" name="AutoShape 19"/>
            <p:cNvCxnSpPr>
              <a:cxnSpLocks noChangeShapeType="1"/>
            </p:cNvCxnSpPr>
            <p:nvPr/>
          </p:nvCxnSpPr>
          <p:spPr bwMode="auto">
            <a:xfrm flipH="1">
              <a:off x="6688384" y="5251286"/>
              <a:ext cx="2715" cy="328502"/>
            </a:xfrm>
            <a:prstGeom prst="straightConnector1">
              <a:avLst/>
            </a:prstGeom>
            <a:noFill/>
            <a:ln w="19050">
              <a:solidFill>
                <a:schemeClr val="tx1"/>
              </a:solidFill>
              <a:round/>
              <a:headEnd type="none" w="med" len="med"/>
              <a:tailEnd type="none" w="med" len="med"/>
            </a:ln>
            <a:effectLst/>
          </p:spPr>
        </p:cxnSp>
      </p:grpSp>
      <p:sp>
        <p:nvSpPr>
          <p:cNvPr id="81" name="Rectangle 16"/>
          <p:cNvSpPr>
            <a:spLocks noChangeArrowheads="1"/>
          </p:cNvSpPr>
          <p:nvPr/>
        </p:nvSpPr>
        <p:spPr bwMode="auto">
          <a:xfrm>
            <a:off x="4577832" y="1585260"/>
            <a:ext cx="496801" cy="343943"/>
          </a:xfrm>
          <a:prstGeom prst="rect">
            <a:avLst/>
          </a:prstGeom>
          <a:solidFill>
            <a:srgbClr val="EAEAEA"/>
          </a:solidFill>
          <a:ln w="28575">
            <a:solidFill>
              <a:schemeClr val="tx1"/>
            </a:solidFill>
            <a:miter lim="800000"/>
            <a:headEnd/>
            <a:tailEnd/>
          </a:ln>
          <a:effectLst/>
        </p:spPr>
        <p:txBody>
          <a:bodyPr wrap="none" anchor="ctr"/>
          <a:lstStyle/>
          <a:p>
            <a:pPr algn="ctr" eaLnBrk="1" fontAlgn="auto" hangingPunct="1">
              <a:spcBef>
                <a:spcPts val="0"/>
              </a:spcBef>
              <a:spcAft>
                <a:spcPts val="0"/>
              </a:spcAft>
              <a:buClr>
                <a:srgbClr val="000000"/>
              </a:buClr>
            </a:pPr>
            <a:r>
              <a:rPr lang="en-US" sz="2000" b="1" kern="0" dirty="0" smtClean="0">
                <a:solidFill>
                  <a:srgbClr val="000000"/>
                </a:solidFill>
                <a:latin typeface="Calibri" panose="020F0502020204030204" pitchFamily="34" charset="0"/>
                <a:cs typeface="Calibri" panose="020F0502020204030204" pitchFamily="34" charset="0"/>
                <a:sym typeface="Arial"/>
              </a:rPr>
              <a:t>S2</a:t>
            </a:r>
            <a:endParaRPr lang="en-GB" sz="2000" b="1" kern="0" dirty="0">
              <a:solidFill>
                <a:srgbClr val="000000"/>
              </a:solidFill>
              <a:latin typeface="Calibri" panose="020F0502020204030204" pitchFamily="34" charset="0"/>
              <a:cs typeface="Calibri" panose="020F0502020204030204" pitchFamily="34" charset="0"/>
              <a:sym typeface="Arial"/>
            </a:endParaRPr>
          </a:p>
        </p:txBody>
      </p:sp>
      <p:cxnSp>
        <p:nvCxnSpPr>
          <p:cNvPr id="66" name="AutoShape 19"/>
          <p:cNvCxnSpPr>
            <a:cxnSpLocks noChangeShapeType="1"/>
          </p:cNvCxnSpPr>
          <p:nvPr/>
        </p:nvCxnSpPr>
        <p:spPr bwMode="auto">
          <a:xfrm>
            <a:off x="3029479" y="1929202"/>
            <a:ext cx="0" cy="1585519"/>
          </a:xfrm>
          <a:prstGeom prst="straightConnector1">
            <a:avLst/>
          </a:prstGeom>
          <a:noFill/>
          <a:ln w="28575">
            <a:solidFill>
              <a:schemeClr val="tx1"/>
            </a:solidFill>
            <a:round/>
            <a:headEnd type="none" w="med" len="med"/>
            <a:tailEnd type="none" w="med" len="med"/>
          </a:ln>
          <a:effectLst/>
        </p:spPr>
      </p:cxnSp>
      <p:cxnSp>
        <p:nvCxnSpPr>
          <p:cNvPr id="67" name="AutoShape 19"/>
          <p:cNvCxnSpPr>
            <a:cxnSpLocks noChangeShapeType="1"/>
          </p:cNvCxnSpPr>
          <p:nvPr/>
        </p:nvCxnSpPr>
        <p:spPr bwMode="auto">
          <a:xfrm>
            <a:off x="3562466" y="1929202"/>
            <a:ext cx="0" cy="1585519"/>
          </a:xfrm>
          <a:prstGeom prst="straightConnector1">
            <a:avLst/>
          </a:prstGeom>
          <a:noFill/>
          <a:ln w="28575">
            <a:solidFill>
              <a:schemeClr val="tx1"/>
            </a:solidFill>
            <a:round/>
            <a:headEnd type="none" w="med" len="med"/>
            <a:tailEnd type="none" w="med" len="med"/>
          </a:ln>
          <a:effectLst/>
        </p:spPr>
      </p:cxnSp>
      <p:cxnSp>
        <p:nvCxnSpPr>
          <p:cNvPr id="84" name="AutoShape 19"/>
          <p:cNvCxnSpPr>
            <a:cxnSpLocks noChangeShapeType="1"/>
          </p:cNvCxnSpPr>
          <p:nvPr/>
        </p:nvCxnSpPr>
        <p:spPr bwMode="auto">
          <a:xfrm>
            <a:off x="4786602" y="1929202"/>
            <a:ext cx="0" cy="1585519"/>
          </a:xfrm>
          <a:prstGeom prst="straightConnector1">
            <a:avLst/>
          </a:prstGeom>
          <a:noFill/>
          <a:ln w="28575">
            <a:solidFill>
              <a:schemeClr val="tx1"/>
            </a:solidFill>
            <a:round/>
            <a:headEnd type="none" w="med" len="med"/>
            <a:tailEnd type="none" w="med" len="med"/>
          </a:ln>
          <a:effectLst/>
        </p:spPr>
      </p:cxnSp>
      <p:grpSp>
        <p:nvGrpSpPr>
          <p:cNvPr id="89" name="Group 88"/>
          <p:cNvGrpSpPr/>
          <p:nvPr/>
        </p:nvGrpSpPr>
        <p:grpSpPr>
          <a:xfrm>
            <a:off x="3574950" y="3035580"/>
            <a:ext cx="1268496" cy="288032"/>
            <a:chOff x="4208896" y="4733455"/>
            <a:chExt cx="1080120" cy="275828"/>
          </a:xfrm>
        </p:grpSpPr>
        <p:cxnSp>
          <p:nvCxnSpPr>
            <p:cNvPr id="82" name="AutoShape 19"/>
            <p:cNvCxnSpPr>
              <a:cxnSpLocks noChangeShapeType="1"/>
            </p:cNvCxnSpPr>
            <p:nvPr/>
          </p:nvCxnSpPr>
          <p:spPr bwMode="auto">
            <a:xfrm>
              <a:off x="4208896" y="4733455"/>
              <a:ext cx="1080120" cy="91190"/>
            </a:xfrm>
            <a:prstGeom prst="straightConnector1">
              <a:avLst/>
            </a:prstGeom>
            <a:noFill/>
            <a:ln w="28575">
              <a:solidFill>
                <a:schemeClr val="tx1"/>
              </a:solidFill>
              <a:round/>
              <a:headEnd/>
              <a:tailEnd type="triangle" w="med" len="med"/>
            </a:ln>
            <a:effectLst/>
          </p:spPr>
        </p:cxnSp>
        <p:cxnSp>
          <p:nvCxnSpPr>
            <p:cNvPr id="85" name="AutoShape 19"/>
            <p:cNvCxnSpPr>
              <a:cxnSpLocks noChangeShapeType="1"/>
            </p:cNvCxnSpPr>
            <p:nvPr/>
          </p:nvCxnSpPr>
          <p:spPr bwMode="auto">
            <a:xfrm flipH="1">
              <a:off x="4208896" y="4971369"/>
              <a:ext cx="1045648" cy="37914"/>
            </a:xfrm>
            <a:prstGeom prst="straightConnector1">
              <a:avLst/>
            </a:prstGeom>
            <a:noFill/>
            <a:ln w="28575">
              <a:solidFill>
                <a:schemeClr val="tx1"/>
              </a:solidFill>
              <a:round/>
              <a:headEnd/>
              <a:tailEnd type="triangle" w="med" len="med"/>
            </a:ln>
            <a:effectLst/>
          </p:spPr>
        </p:cxnSp>
      </p:grpSp>
      <p:sp>
        <p:nvSpPr>
          <p:cNvPr id="94" name="Rectangle 16"/>
          <p:cNvSpPr>
            <a:spLocks noChangeArrowheads="1"/>
          </p:cNvSpPr>
          <p:nvPr/>
        </p:nvSpPr>
        <p:spPr bwMode="auto">
          <a:xfrm>
            <a:off x="3971289" y="1585260"/>
            <a:ext cx="496801" cy="343943"/>
          </a:xfrm>
          <a:prstGeom prst="rect">
            <a:avLst/>
          </a:prstGeom>
          <a:solidFill>
            <a:srgbClr val="EAEAEA"/>
          </a:solidFill>
          <a:ln w="28575">
            <a:solidFill>
              <a:schemeClr val="tx1"/>
            </a:solidFill>
            <a:miter lim="800000"/>
            <a:headEnd/>
            <a:tailEnd/>
          </a:ln>
          <a:effectLst/>
        </p:spPr>
        <p:txBody>
          <a:bodyPr wrap="none" anchor="ctr"/>
          <a:lstStyle/>
          <a:p>
            <a:pPr algn="ctr" eaLnBrk="1" fontAlgn="auto" hangingPunct="1">
              <a:spcBef>
                <a:spcPts val="0"/>
              </a:spcBef>
              <a:spcAft>
                <a:spcPts val="0"/>
              </a:spcAft>
              <a:buClr>
                <a:srgbClr val="000000"/>
              </a:buClr>
            </a:pPr>
            <a:r>
              <a:rPr lang="en-US" sz="2000" b="1" kern="0" dirty="0" smtClean="0">
                <a:solidFill>
                  <a:srgbClr val="000000"/>
                </a:solidFill>
                <a:latin typeface="Calibri" panose="020F0502020204030204" pitchFamily="34" charset="0"/>
                <a:cs typeface="Calibri" panose="020F0502020204030204" pitchFamily="34" charset="0"/>
                <a:sym typeface="Arial"/>
              </a:rPr>
              <a:t>S1</a:t>
            </a:r>
            <a:endParaRPr lang="en-GB" sz="2000" b="1" kern="0" dirty="0">
              <a:solidFill>
                <a:srgbClr val="000000"/>
              </a:solidFill>
              <a:latin typeface="Calibri" panose="020F0502020204030204" pitchFamily="34" charset="0"/>
              <a:cs typeface="Calibri" panose="020F0502020204030204" pitchFamily="34" charset="0"/>
              <a:sym typeface="Arial"/>
            </a:endParaRPr>
          </a:p>
        </p:txBody>
      </p:sp>
      <p:cxnSp>
        <p:nvCxnSpPr>
          <p:cNvPr id="95" name="AutoShape 19"/>
          <p:cNvCxnSpPr>
            <a:cxnSpLocks noChangeShapeType="1"/>
          </p:cNvCxnSpPr>
          <p:nvPr/>
        </p:nvCxnSpPr>
        <p:spPr bwMode="auto">
          <a:xfrm>
            <a:off x="4180059" y="1929202"/>
            <a:ext cx="0" cy="1585519"/>
          </a:xfrm>
          <a:prstGeom prst="straightConnector1">
            <a:avLst/>
          </a:prstGeom>
          <a:noFill/>
          <a:ln w="28575">
            <a:solidFill>
              <a:schemeClr val="tx1"/>
            </a:solidFill>
            <a:round/>
            <a:headEnd type="none" w="med" len="med"/>
            <a:tailEnd type="none" w="med" len="med"/>
          </a:ln>
          <a:effectLst/>
        </p:spPr>
      </p:cxnSp>
      <p:grpSp>
        <p:nvGrpSpPr>
          <p:cNvPr id="97" name="Group 96"/>
          <p:cNvGrpSpPr/>
          <p:nvPr/>
        </p:nvGrpSpPr>
        <p:grpSpPr>
          <a:xfrm>
            <a:off x="3545811" y="2036140"/>
            <a:ext cx="1268496" cy="288032"/>
            <a:chOff x="4208896" y="4733455"/>
            <a:chExt cx="1080120" cy="275828"/>
          </a:xfrm>
        </p:grpSpPr>
        <p:cxnSp>
          <p:nvCxnSpPr>
            <p:cNvPr id="98" name="AutoShape 19"/>
            <p:cNvCxnSpPr>
              <a:cxnSpLocks noChangeShapeType="1"/>
            </p:cNvCxnSpPr>
            <p:nvPr/>
          </p:nvCxnSpPr>
          <p:spPr bwMode="auto">
            <a:xfrm>
              <a:off x="4208896" y="4733455"/>
              <a:ext cx="1080120" cy="91190"/>
            </a:xfrm>
            <a:prstGeom prst="straightConnector1">
              <a:avLst/>
            </a:prstGeom>
            <a:noFill/>
            <a:ln w="28575">
              <a:solidFill>
                <a:schemeClr val="tx1"/>
              </a:solidFill>
              <a:prstDash val="sysDash"/>
              <a:round/>
              <a:headEnd/>
              <a:tailEnd type="triangle" w="med" len="med"/>
            </a:ln>
            <a:effectLst/>
          </p:spPr>
        </p:cxnSp>
        <p:cxnSp>
          <p:nvCxnSpPr>
            <p:cNvPr id="99" name="AutoShape 19"/>
            <p:cNvCxnSpPr>
              <a:cxnSpLocks noChangeShapeType="1"/>
            </p:cNvCxnSpPr>
            <p:nvPr/>
          </p:nvCxnSpPr>
          <p:spPr bwMode="auto">
            <a:xfrm flipH="1">
              <a:off x="4208896" y="4971369"/>
              <a:ext cx="1045648" cy="37914"/>
            </a:xfrm>
            <a:prstGeom prst="straightConnector1">
              <a:avLst/>
            </a:prstGeom>
            <a:noFill/>
            <a:ln w="28575">
              <a:solidFill>
                <a:schemeClr val="tx1"/>
              </a:solidFill>
              <a:prstDash val="sysDash"/>
              <a:round/>
              <a:headEnd/>
              <a:tailEnd type="triangle" w="med" len="med"/>
            </a:ln>
            <a:effectLst/>
          </p:spPr>
        </p:cxnSp>
      </p:grpSp>
      <p:grpSp>
        <p:nvGrpSpPr>
          <p:cNvPr id="100" name="Group 99"/>
          <p:cNvGrpSpPr/>
          <p:nvPr/>
        </p:nvGrpSpPr>
        <p:grpSpPr>
          <a:xfrm>
            <a:off x="3545811" y="2504776"/>
            <a:ext cx="669058" cy="213993"/>
            <a:chOff x="4208896" y="4733455"/>
            <a:chExt cx="1080120" cy="275828"/>
          </a:xfrm>
        </p:grpSpPr>
        <p:cxnSp>
          <p:nvCxnSpPr>
            <p:cNvPr id="101" name="AutoShape 19"/>
            <p:cNvCxnSpPr>
              <a:cxnSpLocks noChangeShapeType="1"/>
            </p:cNvCxnSpPr>
            <p:nvPr/>
          </p:nvCxnSpPr>
          <p:spPr bwMode="auto">
            <a:xfrm>
              <a:off x="4208896" y="4733455"/>
              <a:ext cx="1080120" cy="91190"/>
            </a:xfrm>
            <a:prstGeom prst="straightConnector1">
              <a:avLst/>
            </a:prstGeom>
            <a:noFill/>
            <a:ln w="28575">
              <a:solidFill>
                <a:schemeClr val="tx1"/>
              </a:solidFill>
              <a:prstDash val="sysDash"/>
              <a:round/>
              <a:headEnd/>
              <a:tailEnd type="triangle" w="med" len="med"/>
            </a:ln>
            <a:effectLst/>
          </p:spPr>
        </p:cxnSp>
        <p:cxnSp>
          <p:nvCxnSpPr>
            <p:cNvPr id="102" name="AutoShape 19"/>
            <p:cNvCxnSpPr>
              <a:cxnSpLocks noChangeShapeType="1"/>
            </p:cNvCxnSpPr>
            <p:nvPr/>
          </p:nvCxnSpPr>
          <p:spPr bwMode="auto">
            <a:xfrm flipH="1">
              <a:off x="4208896" y="4971369"/>
              <a:ext cx="1045648" cy="37914"/>
            </a:xfrm>
            <a:prstGeom prst="straightConnector1">
              <a:avLst/>
            </a:prstGeom>
            <a:noFill/>
            <a:ln w="28575">
              <a:solidFill>
                <a:schemeClr val="tx1"/>
              </a:solidFill>
              <a:prstDash val="sysDash"/>
              <a:round/>
              <a:headEnd/>
              <a:tailEnd type="triangle" w="med" len="med"/>
            </a:ln>
            <a:effectLst/>
          </p:spPr>
        </p:cxnSp>
      </p:grpSp>
      <p:sp>
        <p:nvSpPr>
          <p:cNvPr id="105" name="Rounded Rectangular Callout 104"/>
          <p:cNvSpPr/>
          <p:nvPr/>
        </p:nvSpPr>
        <p:spPr>
          <a:xfrm>
            <a:off x="4807954" y="2499894"/>
            <a:ext cx="1133369" cy="495568"/>
          </a:xfrm>
          <a:prstGeom prst="wedgeRoundRectCallout">
            <a:avLst>
              <a:gd name="adj1" fmla="val -102235"/>
              <a:gd name="adj2" fmla="val -18836"/>
              <a:gd name="adj3" fmla="val 16667"/>
            </a:avLst>
          </a:prstGeom>
          <a:solidFill>
            <a:srgbClr val="FFCC99"/>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0000"/>
                </a:solidFill>
                <a:latin typeface="Calibri" panose="020F0502020204030204" pitchFamily="34" charset="0"/>
                <a:cs typeface="Calibri" panose="020F0502020204030204" pitchFamily="34" charset="0"/>
              </a:rPr>
              <a:t>check load status</a:t>
            </a:r>
            <a:endParaRPr lang="en-GB" sz="1600" b="1" dirty="0">
              <a:solidFill>
                <a:srgbClr val="000000"/>
              </a:solidFill>
              <a:latin typeface="Calibri" panose="020F0502020204030204" pitchFamily="34" charset="0"/>
              <a:cs typeface="Calibri" panose="020F0502020204030204" pitchFamily="34" charset="0"/>
            </a:endParaRPr>
          </a:p>
        </p:txBody>
      </p:sp>
      <p:sp>
        <p:nvSpPr>
          <p:cNvPr id="106" name="Rounded Rectangular Callout 105"/>
          <p:cNvSpPr/>
          <p:nvPr/>
        </p:nvSpPr>
        <p:spPr>
          <a:xfrm>
            <a:off x="5087412" y="1792368"/>
            <a:ext cx="1187332" cy="546996"/>
          </a:xfrm>
          <a:prstGeom prst="wedgeRoundRectCallout">
            <a:avLst>
              <a:gd name="adj1" fmla="val -73664"/>
              <a:gd name="adj2" fmla="val 22360"/>
              <a:gd name="adj3" fmla="val 16667"/>
            </a:avLst>
          </a:prstGeom>
          <a:solidFill>
            <a:srgbClr val="FFCC99"/>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0000"/>
                </a:solidFill>
                <a:latin typeface="Calibri" panose="020F0502020204030204" pitchFamily="34" charset="0"/>
                <a:cs typeface="Calibri" panose="020F0502020204030204" pitchFamily="34" charset="0"/>
              </a:rPr>
              <a:t>check load status</a:t>
            </a:r>
            <a:endParaRPr lang="en-GB" sz="1600" b="1" dirty="0">
              <a:solidFill>
                <a:srgbClr val="000000"/>
              </a:solidFill>
              <a:latin typeface="Calibri" panose="020F0502020204030204" pitchFamily="34" charset="0"/>
              <a:cs typeface="Calibri" panose="020F0502020204030204" pitchFamily="34" charset="0"/>
            </a:endParaRPr>
          </a:p>
        </p:txBody>
      </p:sp>
      <p:sp>
        <p:nvSpPr>
          <p:cNvPr id="110" name="Rounded Rectangular Callout 109"/>
          <p:cNvSpPr/>
          <p:nvPr/>
        </p:nvSpPr>
        <p:spPr>
          <a:xfrm>
            <a:off x="4987828" y="3470216"/>
            <a:ext cx="1133369" cy="495568"/>
          </a:xfrm>
          <a:prstGeom prst="wedgeRoundRectCallout">
            <a:avLst>
              <a:gd name="adj1" fmla="val -99546"/>
              <a:gd name="adj2" fmla="val -76241"/>
              <a:gd name="adj3" fmla="val 16667"/>
            </a:avLst>
          </a:prstGeom>
          <a:solidFill>
            <a:srgbClr val="FFCC99"/>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rgbClr val="000000"/>
                </a:solidFill>
                <a:latin typeface="Calibri" panose="020F0502020204030204" pitchFamily="34" charset="0"/>
                <a:cs typeface="Calibri" panose="020F0502020204030204" pitchFamily="34" charset="0"/>
              </a:rPr>
              <a:t>actual request</a:t>
            </a:r>
            <a:endParaRPr lang="en-GB" sz="1600" b="1" dirty="0">
              <a:solidFill>
                <a:srgbClr val="000000"/>
              </a:solidFill>
              <a:latin typeface="Calibri" panose="020F0502020204030204" pitchFamily="34" charset="0"/>
              <a:cs typeface="Calibri" panose="020F0502020204030204" pitchFamily="34" charset="0"/>
            </a:endParaRPr>
          </a:p>
        </p:txBody>
      </p:sp>
      <p:sp>
        <p:nvSpPr>
          <p:cNvPr id="111" name="Rectangle 110"/>
          <p:cNvSpPr/>
          <p:nvPr/>
        </p:nvSpPr>
        <p:spPr>
          <a:xfrm>
            <a:off x="4752148" y="3159911"/>
            <a:ext cx="76180" cy="10442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86" name="TextBox 85"/>
          <p:cNvSpPr txBox="1"/>
          <p:nvPr/>
        </p:nvSpPr>
        <p:spPr>
          <a:xfrm>
            <a:off x="1858652" y="1585260"/>
            <a:ext cx="452368" cy="276999"/>
          </a:xfrm>
          <a:prstGeom prst="rect">
            <a:avLst/>
          </a:prstGeom>
          <a:noFill/>
        </p:spPr>
        <p:txBody>
          <a:bodyPr wrap="none" rtlCol="0">
            <a:spAutoFit/>
          </a:bodyPr>
          <a:lstStyle/>
          <a:p>
            <a:r>
              <a:rPr lang="en-US" sz="1200" b="1" dirty="0" smtClean="0"/>
              <a:t>1..*</a:t>
            </a:r>
            <a:endParaRPr lang="en-GB" sz="1200" b="1" dirty="0"/>
          </a:p>
        </p:txBody>
      </p:sp>
      <p:sp>
        <p:nvSpPr>
          <p:cNvPr id="87" name="TextBox 86"/>
          <p:cNvSpPr txBox="1"/>
          <p:nvPr/>
        </p:nvSpPr>
        <p:spPr>
          <a:xfrm>
            <a:off x="566521" y="1585260"/>
            <a:ext cx="452368" cy="276999"/>
          </a:xfrm>
          <a:prstGeom prst="rect">
            <a:avLst/>
          </a:prstGeom>
          <a:noFill/>
        </p:spPr>
        <p:txBody>
          <a:bodyPr wrap="none" rtlCol="0">
            <a:spAutoFit/>
          </a:bodyPr>
          <a:lstStyle/>
          <a:p>
            <a:r>
              <a:rPr lang="en-US" sz="1200" b="1" dirty="0" smtClean="0"/>
              <a:t>1..*</a:t>
            </a:r>
            <a:endParaRPr lang="en-GB" sz="1200" b="1" dirty="0"/>
          </a:p>
        </p:txBody>
      </p:sp>
      <p:pic>
        <p:nvPicPr>
          <p:cNvPr id="90" name="Content Placeholder 5"/>
          <p:cNvPicPr>
            <a:picLocks noChangeAspect="1"/>
          </p:cNvPicPr>
          <p:nvPr/>
        </p:nvPicPr>
        <p:blipFill rotWithShape="1">
          <a:blip r:embed="rId2">
            <a:extLst>
              <a:ext uri="{28A0092B-C50C-407E-A947-70E740481C1C}">
                <a14:useLocalDpi xmlns:a14="http://schemas.microsoft.com/office/drawing/2010/main"/>
              </a:ext>
            </a:extLst>
          </a:blip>
          <a:srcRect l="48462" t="20733" r="18997"/>
          <a:stretch/>
        </p:blipFill>
        <p:spPr>
          <a:xfrm>
            <a:off x="6321821" y="1441244"/>
            <a:ext cx="2669458" cy="3809585"/>
          </a:xfrm>
          <a:prstGeom prst="rect">
            <a:avLst/>
          </a:prstGeom>
          <a:effectLst>
            <a:outerShdw blurRad="63500" sx="102000" sy="102000" algn="ctr" rotWithShape="0">
              <a:prstClr val="black">
                <a:alpha val="40000"/>
              </a:prstClr>
            </a:outerShdw>
          </a:effectLst>
        </p:spPr>
      </p:pic>
      <p:sp>
        <p:nvSpPr>
          <p:cNvPr id="7" name="L-Shape 6"/>
          <p:cNvSpPr/>
          <p:nvPr/>
        </p:nvSpPr>
        <p:spPr>
          <a:xfrm rot="18914650">
            <a:off x="8507630" y="2241359"/>
            <a:ext cx="443751" cy="318922"/>
          </a:xfrm>
          <a:prstGeom prst="corner">
            <a:avLst>
              <a:gd name="adj1" fmla="val 27063"/>
              <a:gd name="adj2" fmla="val 2497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L-Shape 103"/>
          <p:cNvSpPr/>
          <p:nvPr/>
        </p:nvSpPr>
        <p:spPr>
          <a:xfrm rot="18914650">
            <a:off x="8660030" y="2614979"/>
            <a:ext cx="443751" cy="318922"/>
          </a:xfrm>
          <a:prstGeom prst="corner">
            <a:avLst>
              <a:gd name="adj1" fmla="val 27063"/>
              <a:gd name="adj2" fmla="val 2497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99716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179388" y="620713"/>
            <a:ext cx="8929687" cy="936625"/>
          </a:xfrm>
        </p:spPr>
        <p:txBody>
          <a:bodyPr/>
          <a:lstStyle/>
          <a:p>
            <a:r>
              <a:rPr lang="en-US" altLang="en-US" sz="3600" dirty="0" smtClean="0">
                <a:latin typeface="Lucida Sans" panose="020B0602030504020204" pitchFamily="34" charset="0"/>
              </a:rPr>
              <a:t>Requirements on</a:t>
            </a:r>
            <a:r>
              <a:rPr lang="en-GB" altLang="en-US" sz="3600" dirty="0" smtClean="0">
                <a:latin typeface="Lucida Sans" panose="020B0602030504020204" pitchFamily="34" charset="0"/>
              </a:rPr>
              <a:t> Requirements</a:t>
            </a:r>
            <a:endParaRPr lang="en-US" altLang="en-US" sz="3600" dirty="0" smtClean="0">
              <a:latin typeface="Lucida Sans" panose="020B0602030504020204" pitchFamily="34" charset="0"/>
            </a:endParaRPr>
          </a:p>
        </p:txBody>
      </p:sp>
      <p:pic>
        <p:nvPicPr>
          <p:cNvPr id="67587" name="Picture 6" descr="owl"/>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443663" y="1700213"/>
            <a:ext cx="1885950" cy="1971675"/>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0164" name="Text Box 4"/>
          <p:cNvSpPr txBox="1">
            <a:spLocks noChangeArrowheads="1"/>
          </p:cNvSpPr>
          <p:nvPr/>
        </p:nvSpPr>
        <p:spPr bwMode="auto">
          <a:xfrm>
            <a:off x="539750" y="1619250"/>
            <a:ext cx="8153400" cy="4598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tabLst>
                <a:tab pos="571500" algn="l"/>
              </a:tabLst>
              <a:defRPr sz="2400">
                <a:solidFill>
                  <a:schemeClr val="tx1"/>
                </a:solidFill>
                <a:latin typeface="Times New Roman" panose="02020603050405020304" pitchFamily="18" charset="0"/>
              </a:defRPr>
            </a:lvl1pPr>
            <a:lvl2pPr marL="571500" eaLnBrk="0" hangingPunct="0">
              <a:tabLst>
                <a:tab pos="571500" algn="l"/>
              </a:tabLst>
              <a:defRPr sz="2400">
                <a:solidFill>
                  <a:schemeClr val="tx1"/>
                </a:solidFill>
                <a:latin typeface="Times New Roman" panose="02020603050405020304" pitchFamily="18" charset="0"/>
              </a:defRPr>
            </a:lvl2pPr>
            <a:lvl3pPr marL="1143000" indent="-228600" eaLnBrk="0" hangingPunct="0">
              <a:tabLst>
                <a:tab pos="571500" algn="l"/>
              </a:tabLst>
              <a:defRPr sz="2400">
                <a:solidFill>
                  <a:schemeClr val="tx1"/>
                </a:solidFill>
                <a:latin typeface="Times New Roman" panose="02020603050405020304" pitchFamily="18" charset="0"/>
              </a:defRPr>
            </a:lvl3pPr>
            <a:lvl4pPr marL="1600200" indent="-228600" eaLnBrk="0" hangingPunct="0">
              <a:tabLst>
                <a:tab pos="571500" algn="l"/>
              </a:tabLst>
              <a:defRPr sz="2400">
                <a:solidFill>
                  <a:schemeClr val="tx1"/>
                </a:solidFill>
                <a:latin typeface="Times New Roman" panose="02020603050405020304" pitchFamily="18" charset="0"/>
              </a:defRPr>
            </a:lvl4pPr>
            <a:lvl5pPr marL="2057400" indent="-228600" eaLnBrk="0" hangingPunct="0">
              <a:tabLst>
                <a:tab pos="5715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5715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5715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5715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571500" algn="l"/>
              </a:tabLst>
              <a:defRPr sz="2400">
                <a:solidFill>
                  <a:schemeClr val="tx1"/>
                </a:solidFill>
                <a:latin typeface="Times New Roman" panose="02020603050405020304" pitchFamily="18" charset="0"/>
              </a:defRPr>
            </a:lvl9pPr>
          </a:lstStyle>
          <a:p>
            <a:pPr>
              <a:spcBef>
                <a:spcPct val="30000"/>
              </a:spcBef>
            </a:pPr>
            <a:r>
              <a:rPr lang="en-US" altLang="en-US" b="1">
                <a:latin typeface="Lucida Sans" panose="020B0602030504020204" pitchFamily="34" charset="0"/>
              </a:rPr>
              <a:t>S	Specific</a:t>
            </a:r>
            <a:endParaRPr lang="en-US" altLang="en-US">
              <a:latin typeface="Lucida Sans" panose="020B0602030504020204" pitchFamily="34" charset="0"/>
            </a:endParaRPr>
          </a:p>
          <a:p>
            <a:pPr lvl="1">
              <a:spcBef>
                <a:spcPct val="20000"/>
              </a:spcBef>
            </a:pPr>
            <a:r>
              <a:rPr lang="en-US" altLang="en-US">
                <a:latin typeface="Lucida Sans" panose="020B0602030504020204" pitchFamily="34" charset="0"/>
              </a:rPr>
              <a:t>To-the-point, precise</a:t>
            </a:r>
          </a:p>
          <a:p>
            <a:pPr>
              <a:spcBef>
                <a:spcPct val="30000"/>
              </a:spcBef>
            </a:pPr>
            <a:r>
              <a:rPr lang="en-US" altLang="en-US" b="1">
                <a:latin typeface="Lucida Sans" panose="020B0602030504020204" pitchFamily="34" charset="0"/>
              </a:rPr>
              <a:t>M	Measurable</a:t>
            </a:r>
            <a:endParaRPr lang="en-US" altLang="en-US">
              <a:latin typeface="Lucida Sans" panose="020B0602030504020204" pitchFamily="34" charset="0"/>
            </a:endParaRPr>
          </a:p>
          <a:p>
            <a:pPr lvl="1">
              <a:spcBef>
                <a:spcPct val="20000"/>
              </a:spcBef>
            </a:pPr>
            <a:r>
              <a:rPr lang="en-US" altLang="en-US">
                <a:latin typeface="Lucida Sans" panose="020B0602030504020204" pitchFamily="34" charset="0"/>
              </a:rPr>
              <a:t>Quantifiable and verifiable</a:t>
            </a:r>
          </a:p>
          <a:p>
            <a:pPr>
              <a:spcBef>
                <a:spcPct val="30000"/>
              </a:spcBef>
            </a:pPr>
            <a:r>
              <a:rPr lang="en-US" altLang="en-US" b="1">
                <a:latin typeface="Lucida Sans" panose="020B0602030504020204" pitchFamily="34" charset="0"/>
              </a:rPr>
              <a:t>A	Acceptable</a:t>
            </a:r>
            <a:r>
              <a:rPr lang="en-US" altLang="en-US">
                <a:latin typeface="Lucida Sans" panose="020B0602030504020204" pitchFamily="34" charset="0"/>
              </a:rPr>
              <a:t> (to the stakeholders)</a:t>
            </a:r>
          </a:p>
          <a:p>
            <a:pPr lvl="1">
              <a:spcBef>
                <a:spcPct val="20000"/>
              </a:spcBef>
            </a:pPr>
            <a:r>
              <a:rPr lang="en-US" altLang="en-US">
                <a:latin typeface="Lucida Sans" panose="020B0602030504020204" pitchFamily="34" charset="0"/>
              </a:rPr>
              <a:t>Accessible, understandable (for the user)</a:t>
            </a:r>
          </a:p>
          <a:p>
            <a:pPr lvl="1">
              <a:spcBef>
                <a:spcPct val="20000"/>
              </a:spcBef>
            </a:pPr>
            <a:r>
              <a:rPr lang="en-US" altLang="en-US">
                <a:latin typeface="Lucida Sans" panose="020B0602030504020204" pitchFamily="34" charset="0"/>
              </a:rPr>
              <a:t>Achievable (technically/planning/economically)</a:t>
            </a:r>
          </a:p>
          <a:p>
            <a:pPr>
              <a:spcBef>
                <a:spcPct val="30000"/>
              </a:spcBef>
            </a:pPr>
            <a:r>
              <a:rPr lang="en-US" altLang="en-US" b="1">
                <a:latin typeface="Lucida Sans" panose="020B0602030504020204" pitchFamily="34" charset="0"/>
              </a:rPr>
              <a:t>R	Realistic</a:t>
            </a:r>
          </a:p>
          <a:p>
            <a:pPr lvl="1">
              <a:spcBef>
                <a:spcPct val="20000"/>
              </a:spcBef>
            </a:pPr>
            <a:r>
              <a:rPr lang="en-US" altLang="en-US">
                <a:latin typeface="Lucida Sans" panose="020B0602030504020204" pitchFamily="34" charset="0"/>
              </a:rPr>
              <a:t>Deducible to the real business drivers</a:t>
            </a:r>
          </a:p>
          <a:p>
            <a:pPr>
              <a:spcBef>
                <a:spcPct val="30000"/>
              </a:spcBef>
            </a:pPr>
            <a:r>
              <a:rPr lang="en-US" altLang="en-US" b="1">
                <a:latin typeface="Lucida Sans" panose="020B0602030504020204" pitchFamily="34" charset="0"/>
              </a:rPr>
              <a:t>T	Testable</a:t>
            </a:r>
          </a:p>
        </p:txBody>
      </p:sp>
    </p:spTree>
    <p:extLst>
      <p:ext uri="{BB962C8B-B14F-4D97-AF65-F5344CB8AC3E}">
        <p14:creationId xmlns:p14="http://schemas.microsoft.com/office/powerpoint/2010/main" val="23749369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016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220164">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22016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220164">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20164">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220164">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220164">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20164">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220164">
                                            <p:txEl>
                                              <p:pRg st="8" end="8"/>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22016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64"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err="1"/>
              <a:t>Availability</a:t>
            </a:r>
            <a:r>
              <a:rPr lang="sv-SE" dirty="0"/>
              <a:t> </a:t>
            </a:r>
            <a:r>
              <a:rPr lang="sv-SE" dirty="0" smtClean="0"/>
              <a:t>QA-Scenario</a:t>
            </a:r>
            <a:endParaRPr lang="sv-SE"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706626" y="1568451"/>
            <a:ext cx="7326026" cy="5152799"/>
          </a:xfrm>
        </p:spPr>
      </p:pic>
      <p:sp>
        <p:nvSpPr>
          <p:cNvPr id="4" name="Slide Number Placeholder 3"/>
          <p:cNvSpPr>
            <a:spLocks noGrp="1"/>
          </p:cNvSpPr>
          <p:nvPr>
            <p:ph type="sldNum" sz="quarter" idx="4294967295"/>
          </p:nvPr>
        </p:nvSpPr>
        <p:spPr>
          <a:xfrm>
            <a:off x="6457950" y="6356351"/>
            <a:ext cx="2057400" cy="365125"/>
          </a:xfrm>
          <a:prstGeom prst="rect">
            <a:avLst/>
          </a:prstGeom>
        </p:spPr>
        <p:txBody>
          <a:bodyPr/>
          <a:lstStyle/>
          <a:p>
            <a:pPr>
              <a:defRPr/>
            </a:pPr>
            <a:fld id="{D3849320-BEB5-49EA-BA63-E9B2300A7F39}" type="slidenum">
              <a:rPr lang="en-US" smtClean="0"/>
              <a:pPr>
                <a:defRPr/>
              </a:pPr>
              <a:t>50</a:t>
            </a:fld>
            <a:endParaRPr lang="en-US" dirty="0"/>
          </a:p>
        </p:txBody>
      </p:sp>
    </p:spTree>
    <p:extLst>
      <p:ext uri="{BB962C8B-B14F-4D97-AF65-F5344CB8AC3E}">
        <p14:creationId xmlns:p14="http://schemas.microsoft.com/office/powerpoint/2010/main" val="379166583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Concrete </a:t>
            </a:r>
            <a:r>
              <a:rPr lang="sv-SE" dirty="0" err="1"/>
              <a:t>Availability</a:t>
            </a:r>
            <a:r>
              <a:rPr lang="sv-SE" dirty="0"/>
              <a:t> Scenario</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654514" y="1716258"/>
            <a:ext cx="7870431" cy="3460653"/>
          </a:xfrm>
        </p:spPr>
      </p:pic>
      <p:sp>
        <p:nvSpPr>
          <p:cNvPr id="4" name="Slide Number Placeholder 3"/>
          <p:cNvSpPr>
            <a:spLocks noGrp="1"/>
          </p:cNvSpPr>
          <p:nvPr>
            <p:ph type="sldNum" sz="quarter" idx="4294967295"/>
          </p:nvPr>
        </p:nvSpPr>
        <p:spPr>
          <a:xfrm>
            <a:off x="6457950" y="6356351"/>
            <a:ext cx="2057400" cy="365125"/>
          </a:xfrm>
          <a:prstGeom prst="rect">
            <a:avLst/>
          </a:prstGeom>
        </p:spPr>
        <p:txBody>
          <a:bodyPr/>
          <a:lstStyle/>
          <a:p>
            <a:pPr>
              <a:defRPr/>
            </a:pPr>
            <a:fld id="{D3849320-BEB5-49EA-BA63-E9B2300A7F39}" type="slidenum">
              <a:rPr lang="en-US" smtClean="0"/>
              <a:pPr>
                <a:defRPr/>
              </a:pPr>
              <a:t>51</a:t>
            </a:fld>
            <a:endParaRPr lang="en-US" dirty="0"/>
          </a:p>
        </p:txBody>
      </p:sp>
      <p:sp>
        <p:nvSpPr>
          <p:cNvPr id="3" name="Rectangle 2"/>
          <p:cNvSpPr/>
          <p:nvPr/>
        </p:nvSpPr>
        <p:spPr>
          <a:xfrm>
            <a:off x="7061980" y="4909625"/>
            <a:ext cx="407963" cy="2672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8567880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3108960" y="624693"/>
            <a:ext cx="6035040" cy="6314058"/>
          </a:xfrm>
        </p:spPr>
      </p:pic>
      <p:sp>
        <p:nvSpPr>
          <p:cNvPr id="4" name="Slide Number Placeholder 3"/>
          <p:cNvSpPr>
            <a:spLocks noGrp="1"/>
          </p:cNvSpPr>
          <p:nvPr>
            <p:ph type="sldNum" sz="quarter" idx="4294967295"/>
          </p:nvPr>
        </p:nvSpPr>
        <p:spPr>
          <a:xfrm>
            <a:off x="6457950" y="6356351"/>
            <a:ext cx="2057400" cy="365125"/>
          </a:xfrm>
          <a:prstGeom prst="rect">
            <a:avLst/>
          </a:prstGeom>
        </p:spPr>
        <p:txBody>
          <a:bodyPr/>
          <a:lstStyle/>
          <a:p>
            <a:pPr>
              <a:defRPr/>
            </a:pPr>
            <a:fld id="{D3849320-BEB5-49EA-BA63-E9B2300A7F39}" type="slidenum">
              <a:rPr lang="en-US" smtClean="0"/>
              <a:pPr>
                <a:defRPr/>
              </a:pPr>
              <a:t>52</a:t>
            </a:fld>
            <a:endParaRPr lang="en-US"/>
          </a:p>
        </p:txBody>
      </p:sp>
      <p:sp>
        <p:nvSpPr>
          <p:cNvPr id="2" name="Title 1"/>
          <p:cNvSpPr>
            <a:spLocks noGrp="1"/>
          </p:cNvSpPr>
          <p:nvPr>
            <p:ph type="title"/>
          </p:nvPr>
        </p:nvSpPr>
        <p:spPr>
          <a:xfrm>
            <a:off x="171451" y="708220"/>
            <a:ext cx="2651760" cy="1509200"/>
          </a:xfrm>
          <a:solidFill>
            <a:schemeClr val="bg1"/>
          </a:solidFill>
        </p:spPr>
        <p:txBody>
          <a:bodyPr/>
          <a:lstStyle/>
          <a:p>
            <a:r>
              <a:rPr lang="sv-SE" sz="3600" dirty="0"/>
              <a:t>Availability </a:t>
            </a:r>
            <a:r>
              <a:rPr lang="sv-SE" sz="3600" dirty="0" err="1"/>
              <a:t>Tactics</a:t>
            </a:r>
            <a:endParaRPr lang="sv-SE" sz="3600" dirty="0"/>
          </a:p>
        </p:txBody>
      </p:sp>
    </p:spTree>
    <p:extLst>
      <p:ext uri="{BB962C8B-B14F-4D97-AF65-F5344CB8AC3E}">
        <p14:creationId xmlns:p14="http://schemas.microsoft.com/office/powerpoint/2010/main" val="15397481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14"/>
          <p:cNvSpPr>
            <a:spLocks noChangeArrowheads="1"/>
          </p:cNvSpPr>
          <p:nvPr/>
        </p:nvSpPr>
        <p:spPr bwMode="auto">
          <a:xfrm>
            <a:off x="4756384" y="1383770"/>
            <a:ext cx="4021565" cy="1425626"/>
          </a:xfrm>
          <a:prstGeom prst="rect">
            <a:avLst/>
          </a:prstGeom>
          <a:solidFill>
            <a:srgbClr val="99CCFF"/>
          </a:solidFill>
          <a:ln w="28575">
            <a:solidFill>
              <a:schemeClr val="tx1"/>
            </a:solidFill>
            <a:miter lim="800000"/>
            <a:headEnd/>
            <a:tailEnd/>
          </a:ln>
          <a:effectLst>
            <a:outerShdw dist="107763" dir="2700000" algn="ctr" rotWithShape="0">
              <a:schemeClr val="bg2"/>
            </a:outerShdw>
          </a:effectLst>
        </p:spPr>
        <p:txBody>
          <a:bodyPr wrap="none" anchor="ctr"/>
          <a:lstStyle/>
          <a:p>
            <a:pPr>
              <a:buClr>
                <a:srgbClr val="000000"/>
              </a:buClr>
            </a:pPr>
            <a:endParaRPr lang="en-GB" sz="1050" kern="0">
              <a:solidFill>
                <a:srgbClr val="000000"/>
              </a:solidFill>
              <a:latin typeface="Arial"/>
              <a:cs typeface="Arial"/>
              <a:sym typeface="Arial"/>
            </a:endParaRPr>
          </a:p>
        </p:txBody>
      </p:sp>
      <p:cxnSp>
        <p:nvCxnSpPr>
          <p:cNvPr id="92" name="AutoShape 19"/>
          <p:cNvCxnSpPr>
            <a:cxnSpLocks noChangeShapeType="1"/>
          </p:cNvCxnSpPr>
          <p:nvPr/>
        </p:nvCxnSpPr>
        <p:spPr bwMode="auto">
          <a:xfrm flipH="1">
            <a:off x="7067105" y="2227720"/>
            <a:ext cx="2668" cy="328502"/>
          </a:xfrm>
          <a:prstGeom prst="straightConnector1">
            <a:avLst/>
          </a:prstGeom>
          <a:noFill/>
          <a:ln w="19050">
            <a:solidFill>
              <a:schemeClr val="tx1"/>
            </a:solidFill>
            <a:round/>
            <a:headEnd type="none" w="med" len="med"/>
            <a:tailEnd type="none" w="med" len="med"/>
          </a:ln>
          <a:effectLst/>
        </p:spPr>
      </p:cxnSp>
      <p:cxnSp>
        <p:nvCxnSpPr>
          <p:cNvPr id="74" name="AutoShape 19"/>
          <p:cNvCxnSpPr>
            <a:cxnSpLocks noChangeShapeType="1"/>
          </p:cNvCxnSpPr>
          <p:nvPr/>
        </p:nvCxnSpPr>
        <p:spPr bwMode="auto">
          <a:xfrm flipH="1">
            <a:off x="8059293" y="2223632"/>
            <a:ext cx="2668" cy="328502"/>
          </a:xfrm>
          <a:prstGeom prst="straightConnector1">
            <a:avLst/>
          </a:prstGeom>
          <a:noFill/>
          <a:ln w="19050">
            <a:solidFill>
              <a:schemeClr val="tx1"/>
            </a:solidFill>
            <a:round/>
            <a:headEnd type="none" w="med" len="med"/>
            <a:tailEnd type="none" w="med" len="med"/>
          </a:ln>
          <a:effectLst/>
        </p:spPr>
      </p:cxnSp>
      <p:cxnSp>
        <p:nvCxnSpPr>
          <p:cNvPr id="88" name="AutoShape 19"/>
          <p:cNvCxnSpPr>
            <a:cxnSpLocks noChangeShapeType="1"/>
          </p:cNvCxnSpPr>
          <p:nvPr/>
        </p:nvCxnSpPr>
        <p:spPr bwMode="auto">
          <a:xfrm flipH="1">
            <a:off x="6206781" y="2208052"/>
            <a:ext cx="2668" cy="328502"/>
          </a:xfrm>
          <a:prstGeom prst="straightConnector1">
            <a:avLst/>
          </a:prstGeom>
          <a:noFill/>
          <a:ln w="19050">
            <a:solidFill>
              <a:schemeClr val="tx1"/>
            </a:solidFill>
            <a:round/>
            <a:headEnd type="none" w="med" len="med"/>
            <a:tailEnd type="none" w="med" len="med"/>
          </a:ln>
          <a:effectLst/>
        </p:spPr>
      </p:cxnSp>
      <p:sp>
        <p:nvSpPr>
          <p:cNvPr id="58" name="Rectangle 14"/>
          <p:cNvSpPr>
            <a:spLocks noChangeArrowheads="1"/>
          </p:cNvSpPr>
          <p:nvPr/>
        </p:nvSpPr>
        <p:spPr bwMode="auto">
          <a:xfrm>
            <a:off x="350497" y="1441244"/>
            <a:ext cx="2099443" cy="1368152"/>
          </a:xfrm>
          <a:prstGeom prst="rect">
            <a:avLst/>
          </a:prstGeom>
          <a:solidFill>
            <a:srgbClr val="99CCFF"/>
          </a:solidFill>
          <a:ln w="28575">
            <a:solidFill>
              <a:schemeClr val="tx1"/>
            </a:solidFill>
            <a:miter lim="800000"/>
            <a:headEnd/>
            <a:tailEnd/>
          </a:ln>
          <a:effectLst>
            <a:outerShdw dist="107763" dir="2700000" algn="ctr" rotWithShape="0">
              <a:schemeClr val="bg2"/>
            </a:outerShdw>
          </a:effectLst>
        </p:spPr>
        <p:txBody>
          <a:bodyPr wrap="none" anchor="ctr"/>
          <a:lstStyle/>
          <a:p>
            <a:pPr>
              <a:buClr>
                <a:srgbClr val="000000"/>
              </a:buClr>
            </a:pPr>
            <a:endParaRPr lang="en-GB" sz="1050" kern="0">
              <a:solidFill>
                <a:srgbClr val="000000"/>
              </a:solidFill>
              <a:latin typeface="Arial"/>
              <a:cs typeface="Arial"/>
              <a:sym typeface="Arial"/>
            </a:endParaRPr>
          </a:p>
        </p:txBody>
      </p:sp>
      <p:sp>
        <p:nvSpPr>
          <p:cNvPr id="59" name="Rectangle 15"/>
          <p:cNvSpPr>
            <a:spLocks noChangeArrowheads="1"/>
          </p:cNvSpPr>
          <p:nvPr/>
        </p:nvSpPr>
        <p:spPr bwMode="auto">
          <a:xfrm>
            <a:off x="564972" y="1849743"/>
            <a:ext cx="424293" cy="443444"/>
          </a:xfrm>
          <a:prstGeom prst="rect">
            <a:avLst/>
          </a:prstGeom>
          <a:solidFill>
            <a:srgbClr val="EAEAEA"/>
          </a:solidFill>
          <a:ln w="28575">
            <a:solidFill>
              <a:schemeClr val="tx1"/>
            </a:solidFill>
            <a:miter lim="800000"/>
            <a:headEnd/>
            <a:tailEnd/>
          </a:ln>
          <a:effectLst/>
        </p:spPr>
        <p:txBody>
          <a:bodyPr wrap="none" anchor="ctr"/>
          <a:lstStyle/>
          <a:p>
            <a:pPr algn="ctr">
              <a:buClr>
                <a:srgbClr val="000000"/>
              </a:buClr>
            </a:pPr>
            <a:r>
              <a:rPr lang="en-US" sz="2000" b="1" kern="0" dirty="0" smtClean="0">
                <a:solidFill>
                  <a:srgbClr val="000000"/>
                </a:solidFill>
                <a:latin typeface="Calibri" panose="020F0502020204030204" pitchFamily="34" charset="0"/>
                <a:cs typeface="Calibri" panose="020F0502020204030204" pitchFamily="34" charset="0"/>
                <a:sym typeface="Arial"/>
              </a:rPr>
              <a:t>C</a:t>
            </a:r>
            <a:endParaRPr lang="en-GB" sz="1050" b="1" kern="0" dirty="0">
              <a:solidFill>
                <a:srgbClr val="000000"/>
              </a:solidFill>
              <a:latin typeface="Calibri" panose="020F0502020204030204" pitchFamily="34" charset="0"/>
              <a:cs typeface="Calibri" panose="020F0502020204030204" pitchFamily="34" charset="0"/>
              <a:sym typeface="Arial"/>
            </a:endParaRPr>
          </a:p>
        </p:txBody>
      </p:sp>
      <p:cxnSp>
        <p:nvCxnSpPr>
          <p:cNvPr id="61" name="AutoShape 19"/>
          <p:cNvCxnSpPr>
            <a:cxnSpLocks noChangeShapeType="1"/>
          </p:cNvCxnSpPr>
          <p:nvPr/>
        </p:nvCxnSpPr>
        <p:spPr bwMode="auto">
          <a:xfrm>
            <a:off x="998569" y="2049670"/>
            <a:ext cx="356976" cy="0"/>
          </a:xfrm>
          <a:prstGeom prst="straightConnector1">
            <a:avLst/>
          </a:prstGeom>
          <a:noFill/>
          <a:ln w="28575">
            <a:solidFill>
              <a:schemeClr val="tx1"/>
            </a:solidFill>
            <a:round/>
            <a:headEnd/>
            <a:tailEnd type="triangle" w="med" len="med"/>
          </a:ln>
          <a:effectLst/>
        </p:spPr>
      </p:cxnSp>
      <p:cxnSp>
        <p:nvCxnSpPr>
          <p:cNvPr id="76" name="AutoShape 19"/>
          <p:cNvCxnSpPr>
            <a:cxnSpLocks noChangeShapeType="1"/>
          </p:cNvCxnSpPr>
          <p:nvPr/>
        </p:nvCxnSpPr>
        <p:spPr bwMode="auto">
          <a:xfrm>
            <a:off x="1577697" y="2049670"/>
            <a:ext cx="356976" cy="0"/>
          </a:xfrm>
          <a:prstGeom prst="straightConnector1">
            <a:avLst/>
          </a:prstGeom>
          <a:noFill/>
          <a:ln w="28575">
            <a:solidFill>
              <a:schemeClr val="tx1"/>
            </a:solidFill>
            <a:round/>
            <a:headEnd/>
            <a:tailEnd type="triangle" w="med" len="med"/>
          </a:ln>
          <a:effectLst/>
        </p:spPr>
      </p:cxnSp>
      <p:sp>
        <p:nvSpPr>
          <p:cNvPr id="60" name="Rectangle 16"/>
          <p:cNvSpPr>
            <a:spLocks noChangeArrowheads="1"/>
          </p:cNvSpPr>
          <p:nvPr/>
        </p:nvSpPr>
        <p:spPr bwMode="auto">
          <a:xfrm>
            <a:off x="1804011" y="1849743"/>
            <a:ext cx="421757" cy="443444"/>
          </a:xfrm>
          <a:prstGeom prst="rect">
            <a:avLst/>
          </a:prstGeom>
          <a:solidFill>
            <a:srgbClr val="EAEAEA"/>
          </a:solidFill>
          <a:ln w="28575">
            <a:solidFill>
              <a:schemeClr val="tx1"/>
            </a:solidFill>
            <a:miter lim="800000"/>
            <a:headEnd/>
            <a:tailEnd/>
          </a:ln>
          <a:effectLst/>
        </p:spPr>
        <p:txBody>
          <a:bodyPr wrap="none" anchor="ctr"/>
          <a:lstStyle/>
          <a:p>
            <a:pPr algn="ctr">
              <a:buClr>
                <a:srgbClr val="000000"/>
              </a:buClr>
            </a:pPr>
            <a:r>
              <a:rPr lang="en-US" sz="2000" b="1" kern="0" dirty="0">
                <a:solidFill>
                  <a:srgbClr val="000000"/>
                </a:solidFill>
                <a:latin typeface="Calibri" panose="020F0502020204030204" pitchFamily="34" charset="0"/>
                <a:cs typeface="Calibri" panose="020F0502020204030204" pitchFamily="34" charset="0"/>
                <a:sym typeface="Arial"/>
              </a:rPr>
              <a:t>S</a:t>
            </a:r>
            <a:endParaRPr lang="en-GB" sz="2000" b="1" kern="0" dirty="0">
              <a:solidFill>
                <a:srgbClr val="000000"/>
              </a:solidFill>
              <a:latin typeface="Calibri" panose="020F0502020204030204" pitchFamily="34" charset="0"/>
              <a:cs typeface="Calibri" panose="020F0502020204030204" pitchFamily="34" charset="0"/>
              <a:sym typeface="Arial"/>
            </a:endParaRPr>
          </a:p>
        </p:txBody>
      </p:sp>
      <p:sp>
        <p:nvSpPr>
          <p:cNvPr id="2" name="Title 1"/>
          <p:cNvSpPr>
            <a:spLocks noGrp="1"/>
          </p:cNvSpPr>
          <p:nvPr>
            <p:ph type="title"/>
          </p:nvPr>
        </p:nvSpPr>
        <p:spPr>
          <a:xfrm>
            <a:off x="278489" y="581458"/>
            <a:ext cx="8712790" cy="838200"/>
          </a:xfrm>
        </p:spPr>
        <p:txBody>
          <a:bodyPr/>
          <a:lstStyle/>
          <a:p>
            <a:r>
              <a:rPr lang="en-US" dirty="0" smtClean="0">
                <a:solidFill>
                  <a:srgbClr val="000000"/>
                </a:solidFill>
              </a:rPr>
              <a:t>Client-Server Passive Redundancy</a:t>
            </a:r>
            <a:endParaRPr lang="en-GB" dirty="0">
              <a:solidFill>
                <a:srgbClr val="000000"/>
              </a:solidFill>
            </a:endParaRPr>
          </a:p>
        </p:txBody>
      </p:sp>
      <p:sp>
        <p:nvSpPr>
          <p:cNvPr id="3" name="Slide Number Placeholder 2"/>
          <p:cNvSpPr>
            <a:spLocks noGrp="1"/>
          </p:cNvSpPr>
          <p:nvPr>
            <p:ph type="sldNum" sz="quarter" idx="4294967295"/>
          </p:nvPr>
        </p:nvSpPr>
        <p:spPr>
          <a:xfrm>
            <a:off x="7203504" y="6525344"/>
            <a:ext cx="1905000" cy="304800"/>
          </a:xfrm>
          <a:prstGeom prst="rect">
            <a:avLst/>
          </a:prstGeom>
        </p:spPr>
        <p:txBody>
          <a:bodyPr/>
          <a:lstStyle/>
          <a:p>
            <a:pPr>
              <a:defRPr/>
            </a:pPr>
            <a:fld id="{339EEA7F-63D7-4553-B697-363FC34AAC99}" type="slidenum">
              <a:rPr lang="en-GB" altLang="en-US" smtClean="0"/>
              <a:pPr>
                <a:defRPr/>
              </a:pPr>
              <a:t>53</a:t>
            </a:fld>
            <a:endParaRPr lang="en-GB" altLang="en-US"/>
          </a:p>
        </p:txBody>
      </p:sp>
      <p:sp>
        <p:nvSpPr>
          <p:cNvPr id="75" name="Rectangle 16"/>
          <p:cNvSpPr>
            <a:spLocks noChangeArrowheads="1"/>
          </p:cNvSpPr>
          <p:nvPr/>
        </p:nvSpPr>
        <p:spPr bwMode="auto">
          <a:xfrm>
            <a:off x="1193516" y="1853966"/>
            <a:ext cx="421757" cy="443444"/>
          </a:xfrm>
          <a:prstGeom prst="rect">
            <a:avLst/>
          </a:prstGeom>
          <a:solidFill>
            <a:srgbClr val="EAEAEA"/>
          </a:solidFill>
          <a:ln w="28575">
            <a:solidFill>
              <a:schemeClr val="tx1"/>
            </a:solidFill>
            <a:miter lim="800000"/>
            <a:headEnd/>
            <a:tailEnd/>
          </a:ln>
          <a:effectLst/>
        </p:spPr>
        <p:txBody>
          <a:bodyPr wrap="none" anchor="ctr"/>
          <a:lstStyle/>
          <a:p>
            <a:pPr algn="ctr">
              <a:buClr>
                <a:srgbClr val="000000"/>
              </a:buClr>
            </a:pPr>
            <a:r>
              <a:rPr lang="en-US" sz="2000" b="1" kern="0" dirty="0" smtClean="0">
                <a:solidFill>
                  <a:srgbClr val="000000"/>
                </a:solidFill>
                <a:latin typeface="Calibri" panose="020F0502020204030204" pitchFamily="34" charset="0"/>
                <a:cs typeface="Calibri" panose="020F0502020204030204" pitchFamily="34" charset="0"/>
                <a:sym typeface="Arial"/>
              </a:rPr>
              <a:t>PR</a:t>
            </a:r>
            <a:endParaRPr lang="en-GB" sz="2000" b="1" kern="0" dirty="0">
              <a:solidFill>
                <a:srgbClr val="000000"/>
              </a:solidFill>
              <a:latin typeface="Calibri" panose="020F0502020204030204" pitchFamily="34" charset="0"/>
              <a:cs typeface="Calibri" panose="020F0502020204030204" pitchFamily="34" charset="0"/>
              <a:sym typeface="Arial"/>
            </a:endParaRPr>
          </a:p>
        </p:txBody>
      </p:sp>
      <p:sp>
        <p:nvSpPr>
          <p:cNvPr id="56" name="Cube 55"/>
          <p:cNvSpPr/>
          <p:nvPr/>
        </p:nvSpPr>
        <p:spPr>
          <a:xfrm>
            <a:off x="4977589" y="1666428"/>
            <a:ext cx="855851" cy="649554"/>
          </a:xfrm>
          <a:prstGeom prst="cube">
            <a:avLst/>
          </a:prstGeom>
          <a:solidFill>
            <a:srgbClr val="EAEAEA"/>
          </a:solidFill>
          <a:ln w="28575">
            <a:solidFill>
              <a:schemeClr val="tx1"/>
            </a:solidFill>
            <a:miter lim="800000"/>
            <a:headEnd/>
            <a:tailEnd/>
          </a:ln>
          <a:effectLst/>
        </p:spPr>
        <p:txBody>
          <a:bodyPr wrap="none" anchor="ctr"/>
          <a:lstStyle/>
          <a:p>
            <a:pPr algn="ctr">
              <a:buClr>
                <a:srgbClr val="000000"/>
              </a:buClr>
            </a:pPr>
            <a:endParaRPr lang="en-GB" sz="2000" b="1" kern="0">
              <a:solidFill>
                <a:srgbClr val="000000"/>
              </a:solidFill>
              <a:latin typeface="Calibri" panose="020F0502020204030204" pitchFamily="34" charset="0"/>
              <a:cs typeface="Calibri" panose="020F0502020204030204" pitchFamily="34" charset="0"/>
            </a:endParaRPr>
          </a:p>
        </p:txBody>
      </p:sp>
      <p:sp>
        <p:nvSpPr>
          <p:cNvPr id="69" name="Rectangle 15"/>
          <p:cNvSpPr>
            <a:spLocks noChangeArrowheads="1"/>
          </p:cNvSpPr>
          <p:nvPr/>
        </p:nvSpPr>
        <p:spPr bwMode="auto">
          <a:xfrm>
            <a:off x="5119117" y="1887826"/>
            <a:ext cx="485066" cy="335806"/>
          </a:xfrm>
          <a:prstGeom prst="rect">
            <a:avLst/>
          </a:prstGeom>
          <a:solidFill>
            <a:srgbClr val="EAEAEA"/>
          </a:solidFill>
          <a:ln w="28575">
            <a:solidFill>
              <a:schemeClr val="tx1"/>
            </a:solidFill>
            <a:miter lim="800000"/>
            <a:headEnd/>
            <a:tailEnd/>
          </a:ln>
          <a:effectLst/>
        </p:spPr>
        <p:txBody>
          <a:bodyPr wrap="none" anchor="ctr"/>
          <a:lstStyle/>
          <a:p>
            <a:pPr algn="ctr">
              <a:buClr>
                <a:srgbClr val="000000"/>
              </a:buClr>
            </a:pPr>
            <a:r>
              <a:rPr lang="en-US" sz="2000" b="1" kern="0" dirty="0" smtClean="0">
                <a:solidFill>
                  <a:srgbClr val="000000"/>
                </a:solidFill>
                <a:latin typeface="Calibri" panose="020F0502020204030204" pitchFamily="34" charset="0"/>
                <a:cs typeface="Calibri" panose="020F0502020204030204" pitchFamily="34" charset="0"/>
                <a:sym typeface="Arial"/>
              </a:rPr>
              <a:t>C</a:t>
            </a:r>
            <a:endParaRPr lang="en-GB" sz="1050" b="1" kern="0" dirty="0">
              <a:solidFill>
                <a:srgbClr val="000000"/>
              </a:solidFill>
              <a:latin typeface="Calibri" panose="020F0502020204030204" pitchFamily="34" charset="0"/>
              <a:cs typeface="Calibri" panose="020F0502020204030204" pitchFamily="34" charset="0"/>
              <a:sym typeface="Arial"/>
            </a:endParaRPr>
          </a:p>
        </p:txBody>
      </p:sp>
      <p:sp>
        <p:nvSpPr>
          <p:cNvPr id="70" name="Cube 69"/>
          <p:cNvSpPr/>
          <p:nvPr/>
        </p:nvSpPr>
        <p:spPr>
          <a:xfrm>
            <a:off x="7617141" y="1671802"/>
            <a:ext cx="834122" cy="649554"/>
          </a:xfrm>
          <a:prstGeom prst="cube">
            <a:avLst/>
          </a:prstGeom>
          <a:solidFill>
            <a:srgbClr val="EAEAEA"/>
          </a:solidFill>
          <a:ln w="28575">
            <a:solidFill>
              <a:schemeClr val="tx1"/>
            </a:solidFill>
            <a:miter lim="800000"/>
            <a:headEnd/>
            <a:tailEnd/>
          </a:ln>
          <a:effectLst/>
        </p:spPr>
        <p:txBody>
          <a:bodyPr wrap="none" anchor="ctr"/>
          <a:lstStyle/>
          <a:p>
            <a:pPr algn="ctr">
              <a:buClr>
                <a:srgbClr val="000000"/>
              </a:buClr>
            </a:pPr>
            <a:endParaRPr lang="en-GB" sz="2000" b="1" kern="0">
              <a:solidFill>
                <a:srgbClr val="000000"/>
              </a:solidFill>
              <a:latin typeface="Calibri" panose="020F0502020204030204" pitchFamily="34" charset="0"/>
              <a:cs typeface="Calibri" panose="020F0502020204030204" pitchFamily="34" charset="0"/>
            </a:endParaRPr>
          </a:p>
        </p:txBody>
      </p:sp>
      <p:sp>
        <p:nvSpPr>
          <p:cNvPr id="71" name="Rectangle 16"/>
          <p:cNvSpPr>
            <a:spLocks noChangeArrowheads="1"/>
          </p:cNvSpPr>
          <p:nvPr/>
        </p:nvSpPr>
        <p:spPr bwMode="auto">
          <a:xfrm>
            <a:off x="7744820" y="1887826"/>
            <a:ext cx="403373" cy="329956"/>
          </a:xfrm>
          <a:prstGeom prst="rect">
            <a:avLst/>
          </a:prstGeom>
          <a:solidFill>
            <a:srgbClr val="EAEAEA"/>
          </a:solidFill>
          <a:ln w="28575">
            <a:solidFill>
              <a:schemeClr val="tx1"/>
            </a:solidFill>
            <a:miter lim="800000"/>
            <a:headEnd/>
            <a:tailEnd/>
          </a:ln>
          <a:effectLst/>
        </p:spPr>
        <p:txBody>
          <a:bodyPr wrap="none" anchor="ctr"/>
          <a:lstStyle/>
          <a:p>
            <a:pPr algn="ctr">
              <a:buClr>
                <a:srgbClr val="000000"/>
              </a:buClr>
            </a:pPr>
            <a:r>
              <a:rPr lang="en-US" sz="2000" b="1" kern="0" dirty="0" smtClean="0">
                <a:solidFill>
                  <a:srgbClr val="000000"/>
                </a:solidFill>
                <a:latin typeface="Calibri" panose="020F0502020204030204" pitchFamily="34" charset="0"/>
                <a:cs typeface="Calibri" panose="020F0502020204030204" pitchFamily="34" charset="0"/>
                <a:sym typeface="Arial"/>
              </a:rPr>
              <a:t>S2</a:t>
            </a:r>
            <a:endParaRPr lang="en-GB" sz="2000" b="1" kern="0" dirty="0">
              <a:solidFill>
                <a:srgbClr val="000000"/>
              </a:solidFill>
              <a:latin typeface="Calibri" panose="020F0502020204030204" pitchFamily="34" charset="0"/>
              <a:cs typeface="Calibri" panose="020F0502020204030204" pitchFamily="34" charset="0"/>
              <a:sym typeface="Arial"/>
            </a:endParaRPr>
          </a:p>
        </p:txBody>
      </p:sp>
      <p:cxnSp>
        <p:nvCxnSpPr>
          <p:cNvPr id="73" name="AutoShape 19"/>
          <p:cNvCxnSpPr>
            <a:cxnSpLocks noChangeShapeType="1"/>
          </p:cNvCxnSpPr>
          <p:nvPr/>
        </p:nvCxnSpPr>
        <p:spPr bwMode="auto">
          <a:xfrm>
            <a:off x="4911213" y="2557984"/>
            <a:ext cx="3646436" cy="5850"/>
          </a:xfrm>
          <a:prstGeom prst="straightConnector1">
            <a:avLst/>
          </a:prstGeom>
          <a:noFill/>
          <a:ln w="28575">
            <a:solidFill>
              <a:schemeClr val="tx1"/>
            </a:solidFill>
            <a:round/>
            <a:headEnd type="none" w="med" len="med"/>
            <a:tailEnd type="none" w="med" len="med"/>
          </a:ln>
          <a:effectLst/>
        </p:spPr>
      </p:cxnSp>
      <p:sp>
        <p:nvSpPr>
          <p:cNvPr id="77" name="Cube 76"/>
          <p:cNvSpPr/>
          <p:nvPr/>
        </p:nvSpPr>
        <p:spPr>
          <a:xfrm>
            <a:off x="6752090" y="1698140"/>
            <a:ext cx="801211" cy="649554"/>
          </a:xfrm>
          <a:prstGeom prst="cube">
            <a:avLst/>
          </a:prstGeom>
          <a:solidFill>
            <a:srgbClr val="EAEAEA"/>
          </a:solidFill>
          <a:ln w="28575">
            <a:solidFill>
              <a:schemeClr val="tx1"/>
            </a:solidFill>
            <a:miter lim="800000"/>
            <a:headEnd/>
            <a:tailEnd/>
          </a:ln>
          <a:effectLst/>
        </p:spPr>
        <p:txBody>
          <a:bodyPr wrap="none" anchor="ctr"/>
          <a:lstStyle/>
          <a:p>
            <a:pPr algn="ctr">
              <a:buClr>
                <a:srgbClr val="000000"/>
              </a:buClr>
            </a:pPr>
            <a:endParaRPr lang="en-GB" sz="2000" b="1" kern="0">
              <a:solidFill>
                <a:srgbClr val="000000"/>
              </a:solidFill>
              <a:latin typeface="Calibri" panose="020F0502020204030204" pitchFamily="34" charset="0"/>
              <a:cs typeface="Calibri" panose="020F0502020204030204" pitchFamily="34" charset="0"/>
            </a:endParaRPr>
          </a:p>
        </p:txBody>
      </p:sp>
      <p:sp>
        <p:nvSpPr>
          <p:cNvPr id="78" name="Rectangle 16"/>
          <p:cNvSpPr>
            <a:spLocks noChangeArrowheads="1"/>
          </p:cNvSpPr>
          <p:nvPr/>
        </p:nvSpPr>
        <p:spPr bwMode="auto">
          <a:xfrm>
            <a:off x="6837575" y="1932446"/>
            <a:ext cx="442152" cy="335806"/>
          </a:xfrm>
          <a:prstGeom prst="rect">
            <a:avLst/>
          </a:prstGeom>
          <a:solidFill>
            <a:srgbClr val="EAEAEA"/>
          </a:solidFill>
          <a:ln w="28575">
            <a:solidFill>
              <a:schemeClr val="tx1"/>
            </a:solidFill>
            <a:miter lim="800000"/>
            <a:headEnd/>
            <a:tailEnd/>
          </a:ln>
          <a:effectLst/>
        </p:spPr>
        <p:txBody>
          <a:bodyPr wrap="none" anchor="ctr"/>
          <a:lstStyle/>
          <a:p>
            <a:pPr algn="ctr">
              <a:buClr>
                <a:srgbClr val="000000"/>
              </a:buClr>
            </a:pPr>
            <a:r>
              <a:rPr lang="en-US" sz="2000" b="1" kern="0" dirty="0" smtClean="0">
                <a:solidFill>
                  <a:srgbClr val="000000"/>
                </a:solidFill>
                <a:latin typeface="Calibri" panose="020F0502020204030204" pitchFamily="34" charset="0"/>
                <a:cs typeface="Calibri" panose="020F0502020204030204" pitchFamily="34" charset="0"/>
                <a:sym typeface="Arial"/>
              </a:rPr>
              <a:t>S1</a:t>
            </a:r>
            <a:endParaRPr lang="en-GB" sz="2000" b="1" kern="0" dirty="0">
              <a:solidFill>
                <a:srgbClr val="000000"/>
              </a:solidFill>
              <a:latin typeface="Calibri" panose="020F0502020204030204" pitchFamily="34" charset="0"/>
              <a:cs typeface="Calibri" panose="020F0502020204030204" pitchFamily="34" charset="0"/>
              <a:sym typeface="Arial"/>
            </a:endParaRPr>
          </a:p>
        </p:txBody>
      </p:sp>
      <p:sp>
        <p:nvSpPr>
          <p:cNvPr id="83" name="Cube 82"/>
          <p:cNvSpPr/>
          <p:nvPr/>
        </p:nvSpPr>
        <p:spPr>
          <a:xfrm>
            <a:off x="5902452" y="1698140"/>
            <a:ext cx="801211" cy="649554"/>
          </a:xfrm>
          <a:prstGeom prst="cube">
            <a:avLst/>
          </a:prstGeom>
          <a:solidFill>
            <a:srgbClr val="EAEAEA"/>
          </a:solidFill>
          <a:ln w="28575">
            <a:solidFill>
              <a:schemeClr val="tx1"/>
            </a:solidFill>
            <a:miter lim="800000"/>
            <a:headEnd/>
            <a:tailEnd/>
          </a:ln>
          <a:effectLst/>
        </p:spPr>
        <p:txBody>
          <a:bodyPr wrap="none" anchor="ctr"/>
          <a:lstStyle/>
          <a:p>
            <a:pPr algn="ctr">
              <a:buClr>
                <a:srgbClr val="000000"/>
              </a:buClr>
            </a:pPr>
            <a:endParaRPr lang="en-GB" sz="2000" b="1" kern="0">
              <a:solidFill>
                <a:srgbClr val="000000"/>
              </a:solidFill>
              <a:latin typeface="Calibri" panose="020F0502020204030204" pitchFamily="34" charset="0"/>
              <a:cs typeface="Calibri" panose="020F0502020204030204" pitchFamily="34" charset="0"/>
            </a:endParaRPr>
          </a:p>
        </p:txBody>
      </p:sp>
      <p:sp>
        <p:nvSpPr>
          <p:cNvPr id="80" name="Rectangle 16"/>
          <p:cNvSpPr>
            <a:spLocks noChangeArrowheads="1"/>
          </p:cNvSpPr>
          <p:nvPr/>
        </p:nvSpPr>
        <p:spPr bwMode="auto">
          <a:xfrm>
            <a:off x="5998141" y="1921712"/>
            <a:ext cx="442152" cy="335806"/>
          </a:xfrm>
          <a:prstGeom prst="rect">
            <a:avLst/>
          </a:prstGeom>
          <a:solidFill>
            <a:srgbClr val="EAEAEA"/>
          </a:solidFill>
          <a:ln w="28575">
            <a:solidFill>
              <a:schemeClr val="tx1"/>
            </a:solidFill>
            <a:miter lim="800000"/>
            <a:headEnd/>
            <a:tailEnd/>
          </a:ln>
          <a:effectLst/>
        </p:spPr>
        <p:txBody>
          <a:bodyPr wrap="none" anchor="ctr"/>
          <a:lstStyle/>
          <a:p>
            <a:pPr algn="ctr">
              <a:buClr>
                <a:srgbClr val="000000"/>
              </a:buClr>
            </a:pPr>
            <a:r>
              <a:rPr lang="en-US" sz="2000" b="1" kern="0" dirty="0" smtClean="0">
                <a:solidFill>
                  <a:srgbClr val="000000"/>
                </a:solidFill>
                <a:latin typeface="Calibri" panose="020F0502020204030204" pitchFamily="34" charset="0"/>
                <a:cs typeface="Calibri" panose="020F0502020204030204" pitchFamily="34" charset="0"/>
                <a:sym typeface="Arial"/>
              </a:rPr>
              <a:t>PR</a:t>
            </a:r>
            <a:endParaRPr lang="en-GB" sz="2000" b="1" kern="0" dirty="0">
              <a:solidFill>
                <a:srgbClr val="000000"/>
              </a:solidFill>
              <a:latin typeface="Calibri" panose="020F0502020204030204" pitchFamily="34" charset="0"/>
              <a:cs typeface="Calibri" panose="020F0502020204030204" pitchFamily="34" charset="0"/>
              <a:sym typeface="Arial"/>
            </a:endParaRPr>
          </a:p>
        </p:txBody>
      </p:sp>
      <p:sp>
        <p:nvSpPr>
          <p:cNvPr id="62" name="Rectangle 14"/>
          <p:cNvSpPr>
            <a:spLocks noChangeArrowheads="1"/>
          </p:cNvSpPr>
          <p:nvPr/>
        </p:nvSpPr>
        <p:spPr bwMode="auto">
          <a:xfrm>
            <a:off x="476228" y="3118123"/>
            <a:ext cx="4036777" cy="3140327"/>
          </a:xfrm>
          <a:prstGeom prst="rect">
            <a:avLst/>
          </a:prstGeom>
          <a:solidFill>
            <a:srgbClr val="99CCFF"/>
          </a:solidFill>
          <a:ln w="28575">
            <a:solidFill>
              <a:schemeClr val="tx1"/>
            </a:solidFill>
            <a:miter lim="800000"/>
            <a:headEnd/>
            <a:tailEnd/>
          </a:ln>
          <a:effectLst>
            <a:outerShdw dist="107763" dir="2700000" algn="ctr" rotWithShape="0">
              <a:schemeClr val="bg2"/>
            </a:outerShdw>
          </a:effectLst>
        </p:spPr>
        <p:txBody>
          <a:bodyPr wrap="none" anchor="ctr"/>
          <a:lstStyle/>
          <a:p>
            <a:pPr>
              <a:buClr>
                <a:srgbClr val="000000"/>
              </a:buClr>
            </a:pPr>
            <a:endParaRPr lang="en-GB" sz="1050" kern="0">
              <a:solidFill>
                <a:srgbClr val="000000"/>
              </a:solidFill>
              <a:latin typeface="Arial"/>
              <a:cs typeface="Arial"/>
              <a:sym typeface="Arial"/>
            </a:endParaRPr>
          </a:p>
        </p:txBody>
      </p:sp>
      <p:sp>
        <p:nvSpPr>
          <p:cNvPr id="63" name="Rectangle 15"/>
          <p:cNvSpPr>
            <a:spLocks noChangeArrowheads="1"/>
          </p:cNvSpPr>
          <p:nvPr/>
        </p:nvSpPr>
        <p:spPr bwMode="auto">
          <a:xfrm>
            <a:off x="654774" y="3320725"/>
            <a:ext cx="620097" cy="483859"/>
          </a:xfrm>
          <a:prstGeom prst="rect">
            <a:avLst/>
          </a:prstGeom>
          <a:solidFill>
            <a:srgbClr val="EAEAEA"/>
          </a:solidFill>
          <a:ln w="28575">
            <a:solidFill>
              <a:schemeClr val="tx1"/>
            </a:solidFill>
            <a:miter lim="800000"/>
            <a:headEnd/>
            <a:tailEnd/>
          </a:ln>
          <a:effectLst/>
        </p:spPr>
        <p:txBody>
          <a:bodyPr wrap="none" anchor="ctr"/>
          <a:lstStyle/>
          <a:p>
            <a:pPr algn="ctr">
              <a:buClr>
                <a:srgbClr val="000000"/>
              </a:buClr>
            </a:pPr>
            <a:r>
              <a:rPr lang="en-US" sz="2000" b="1" kern="0" dirty="0" smtClean="0">
                <a:solidFill>
                  <a:srgbClr val="000000"/>
                </a:solidFill>
                <a:latin typeface="Calibri" panose="020F0502020204030204" pitchFamily="34" charset="0"/>
                <a:cs typeface="Calibri" panose="020F0502020204030204" pitchFamily="34" charset="0"/>
                <a:sym typeface="Arial"/>
              </a:rPr>
              <a:t>C</a:t>
            </a:r>
            <a:endParaRPr lang="en-GB" sz="1050" b="1" kern="0" dirty="0">
              <a:solidFill>
                <a:srgbClr val="000000"/>
              </a:solidFill>
              <a:latin typeface="Calibri" panose="020F0502020204030204" pitchFamily="34" charset="0"/>
              <a:cs typeface="Calibri" panose="020F0502020204030204" pitchFamily="34" charset="0"/>
              <a:sym typeface="Arial"/>
            </a:endParaRPr>
          </a:p>
        </p:txBody>
      </p:sp>
      <p:sp>
        <p:nvSpPr>
          <p:cNvPr id="64" name="Rectangle 16"/>
          <p:cNvSpPr>
            <a:spLocks noChangeArrowheads="1"/>
          </p:cNvSpPr>
          <p:nvPr/>
        </p:nvSpPr>
        <p:spPr bwMode="auto">
          <a:xfrm>
            <a:off x="1530665" y="3320725"/>
            <a:ext cx="792014" cy="483859"/>
          </a:xfrm>
          <a:prstGeom prst="rect">
            <a:avLst/>
          </a:prstGeom>
          <a:solidFill>
            <a:srgbClr val="EAEAEA"/>
          </a:solidFill>
          <a:ln w="28575">
            <a:solidFill>
              <a:schemeClr val="tx1"/>
            </a:solidFill>
            <a:miter lim="800000"/>
            <a:headEnd/>
            <a:tailEnd/>
          </a:ln>
          <a:effectLst/>
        </p:spPr>
        <p:txBody>
          <a:bodyPr wrap="none" anchor="ctr"/>
          <a:lstStyle/>
          <a:p>
            <a:pPr algn="ctr">
              <a:buClr>
                <a:srgbClr val="000000"/>
              </a:buClr>
            </a:pPr>
            <a:r>
              <a:rPr lang="en-US" sz="2000" b="1" kern="0" dirty="0" smtClean="0">
                <a:solidFill>
                  <a:srgbClr val="000000"/>
                </a:solidFill>
                <a:latin typeface="Calibri" panose="020F0502020204030204" pitchFamily="34" charset="0"/>
                <a:cs typeface="Calibri" panose="020F0502020204030204" pitchFamily="34" charset="0"/>
                <a:sym typeface="Arial"/>
              </a:rPr>
              <a:t>PR</a:t>
            </a:r>
            <a:endParaRPr lang="en-GB" sz="2000" b="1" kern="0" dirty="0">
              <a:solidFill>
                <a:srgbClr val="000000"/>
              </a:solidFill>
              <a:latin typeface="Calibri" panose="020F0502020204030204" pitchFamily="34" charset="0"/>
              <a:cs typeface="Calibri" panose="020F0502020204030204" pitchFamily="34" charset="0"/>
              <a:sym typeface="Arial"/>
            </a:endParaRPr>
          </a:p>
        </p:txBody>
      </p:sp>
      <p:cxnSp>
        <p:nvCxnSpPr>
          <p:cNvPr id="65" name="AutoShape 19"/>
          <p:cNvCxnSpPr>
            <a:cxnSpLocks noChangeShapeType="1"/>
          </p:cNvCxnSpPr>
          <p:nvPr/>
        </p:nvCxnSpPr>
        <p:spPr bwMode="auto">
          <a:xfrm>
            <a:off x="1092629" y="4052467"/>
            <a:ext cx="738576" cy="128286"/>
          </a:xfrm>
          <a:prstGeom prst="straightConnector1">
            <a:avLst/>
          </a:prstGeom>
          <a:noFill/>
          <a:ln w="28575">
            <a:solidFill>
              <a:schemeClr val="tx1"/>
            </a:solidFill>
            <a:round/>
            <a:headEnd/>
            <a:tailEnd type="triangle" w="med" len="med"/>
          </a:ln>
          <a:effectLst/>
        </p:spPr>
      </p:cxnSp>
      <p:sp>
        <p:nvSpPr>
          <p:cNvPr id="81" name="Rectangle 16"/>
          <p:cNvSpPr>
            <a:spLocks noChangeArrowheads="1"/>
          </p:cNvSpPr>
          <p:nvPr/>
        </p:nvSpPr>
        <p:spPr bwMode="auto">
          <a:xfrm>
            <a:off x="3445817" y="3320725"/>
            <a:ext cx="767153" cy="483859"/>
          </a:xfrm>
          <a:prstGeom prst="rect">
            <a:avLst/>
          </a:prstGeom>
          <a:solidFill>
            <a:srgbClr val="EAEAEA"/>
          </a:solidFill>
          <a:ln w="28575">
            <a:solidFill>
              <a:schemeClr val="tx1"/>
            </a:solidFill>
            <a:miter lim="800000"/>
            <a:headEnd/>
            <a:tailEnd/>
          </a:ln>
          <a:effectLst/>
        </p:spPr>
        <p:txBody>
          <a:bodyPr wrap="none" anchor="ctr"/>
          <a:lstStyle/>
          <a:p>
            <a:pPr algn="ctr">
              <a:buClr>
                <a:srgbClr val="000000"/>
              </a:buClr>
            </a:pPr>
            <a:r>
              <a:rPr lang="en-US" sz="2000" b="1" kern="0" dirty="0" smtClean="0">
                <a:solidFill>
                  <a:srgbClr val="000000"/>
                </a:solidFill>
                <a:latin typeface="Calibri" panose="020F0502020204030204" pitchFamily="34" charset="0"/>
                <a:cs typeface="Calibri" panose="020F0502020204030204" pitchFamily="34" charset="0"/>
                <a:sym typeface="Arial"/>
              </a:rPr>
              <a:t>S2</a:t>
            </a:r>
            <a:endParaRPr lang="en-GB" sz="2000" b="1" kern="0" dirty="0">
              <a:solidFill>
                <a:srgbClr val="000000"/>
              </a:solidFill>
              <a:latin typeface="Calibri" panose="020F0502020204030204" pitchFamily="34" charset="0"/>
              <a:cs typeface="Calibri" panose="020F0502020204030204" pitchFamily="34" charset="0"/>
              <a:sym typeface="Arial"/>
            </a:endParaRPr>
          </a:p>
        </p:txBody>
      </p:sp>
      <p:cxnSp>
        <p:nvCxnSpPr>
          <p:cNvPr id="66" name="AutoShape 19"/>
          <p:cNvCxnSpPr>
            <a:cxnSpLocks noChangeShapeType="1"/>
          </p:cNvCxnSpPr>
          <p:nvPr/>
        </p:nvCxnSpPr>
        <p:spPr bwMode="auto">
          <a:xfrm>
            <a:off x="1054874" y="3804582"/>
            <a:ext cx="0" cy="2230508"/>
          </a:xfrm>
          <a:prstGeom prst="straightConnector1">
            <a:avLst/>
          </a:prstGeom>
          <a:noFill/>
          <a:ln w="28575">
            <a:solidFill>
              <a:schemeClr val="tx1"/>
            </a:solidFill>
            <a:round/>
            <a:headEnd type="none" w="med" len="med"/>
            <a:tailEnd type="none" w="med" len="med"/>
          </a:ln>
          <a:effectLst/>
        </p:spPr>
      </p:cxnSp>
      <p:cxnSp>
        <p:nvCxnSpPr>
          <p:cNvPr id="67" name="AutoShape 19"/>
          <p:cNvCxnSpPr>
            <a:cxnSpLocks noChangeShapeType="1"/>
          </p:cNvCxnSpPr>
          <p:nvPr/>
        </p:nvCxnSpPr>
        <p:spPr bwMode="auto">
          <a:xfrm>
            <a:off x="1877905" y="3804582"/>
            <a:ext cx="0" cy="2230508"/>
          </a:xfrm>
          <a:prstGeom prst="straightConnector1">
            <a:avLst/>
          </a:prstGeom>
          <a:noFill/>
          <a:ln w="28575">
            <a:solidFill>
              <a:schemeClr val="tx1"/>
            </a:solidFill>
            <a:round/>
            <a:headEnd type="none" w="med" len="med"/>
            <a:tailEnd type="none" w="med" len="med"/>
          </a:ln>
          <a:effectLst/>
        </p:spPr>
      </p:cxnSp>
      <p:cxnSp>
        <p:nvCxnSpPr>
          <p:cNvPr id="84" name="AutoShape 19"/>
          <p:cNvCxnSpPr>
            <a:cxnSpLocks noChangeShapeType="1"/>
          </p:cNvCxnSpPr>
          <p:nvPr/>
        </p:nvCxnSpPr>
        <p:spPr bwMode="auto">
          <a:xfrm>
            <a:off x="3768197" y="3804582"/>
            <a:ext cx="0" cy="2230508"/>
          </a:xfrm>
          <a:prstGeom prst="straightConnector1">
            <a:avLst/>
          </a:prstGeom>
          <a:noFill/>
          <a:ln w="28575">
            <a:solidFill>
              <a:schemeClr val="tx1"/>
            </a:solidFill>
            <a:round/>
            <a:headEnd type="none" w="med" len="med"/>
            <a:tailEnd type="none" w="med" len="med"/>
          </a:ln>
          <a:effectLst/>
        </p:spPr>
      </p:cxnSp>
      <p:cxnSp>
        <p:nvCxnSpPr>
          <p:cNvPr id="82" name="AutoShape 19"/>
          <p:cNvCxnSpPr>
            <a:cxnSpLocks noChangeShapeType="1"/>
          </p:cNvCxnSpPr>
          <p:nvPr/>
        </p:nvCxnSpPr>
        <p:spPr bwMode="auto">
          <a:xfrm>
            <a:off x="1869757" y="4829226"/>
            <a:ext cx="1958792" cy="133962"/>
          </a:xfrm>
          <a:prstGeom prst="straightConnector1">
            <a:avLst/>
          </a:prstGeom>
          <a:noFill/>
          <a:ln w="28575">
            <a:solidFill>
              <a:schemeClr val="tx1"/>
            </a:solidFill>
            <a:round/>
            <a:headEnd/>
            <a:tailEnd type="triangle" w="med" len="med"/>
          </a:ln>
          <a:effectLst/>
        </p:spPr>
      </p:cxnSp>
      <p:sp>
        <p:nvSpPr>
          <p:cNvPr id="94" name="Rectangle 16"/>
          <p:cNvSpPr>
            <a:spLocks noChangeArrowheads="1"/>
          </p:cNvSpPr>
          <p:nvPr/>
        </p:nvSpPr>
        <p:spPr bwMode="auto">
          <a:xfrm>
            <a:off x="2509203" y="3320725"/>
            <a:ext cx="767153" cy="483859"/>
          </a:xfrm>
          <a:prstGeom prst="rect">
            <a:avLst/>
          </a:prstGeom>
          <a:solidFill>
            <a:srgbClr val="EAEAEA"/>
          </a:solidFill>
          <a:ln w="28575">
            <a:solidFill>
              <a:schemeClr val="tx1"/>
            </a:solidFill>
            <a:miter lim="800000"/>
            <a:headEnd/>
            <a:tailEnd/>
          </a:ln>
          <a:effectLst/>
        </p:spPr>
        <p:txBody>
          <a:bodyPr wrap="none" anchor="ctr"/>
          <a:lstStyle/>
          <a:p>
            <a:pPr algn="ctr">
              <a:buClr>
                <a:srgbClr val="000000"/>
              </a:buClr>
            </a:pPr>
            <a:r>
              <a:rPr lang="en-US" sz="2000" b="1" kern="0" dirty="0" smtClean="0">
                <a:solidFill>
                  <a:srgbClr val="000000"/>
                </a:solidFill>
                <a:latin typeface="Calibri" panose="020F0502020204030204" pitchFamily="34" charset="0"/>
                <a:cs typeface="Calibri" panose="020F0502020204030204" pitchFamily="34" charset="0"/>
                <a:sym typeface="Arial"/>
              </a:rPr>
              <a:t>S1</a:t>
            </a:r>
            <a:endParaRPr lang="en-GB" sz="2000" b="1" kern="0" dirty="0">
              <a:solidFill>
                <a:srgbClr val="000000"/>
              </a:solidFill>
              <a:latin typeface="Calibri" panose="020F0502020204030204" pitchFamily="34" charset="0"/>
              <a:cs typeface="Calibri" panose="020F0502020204030204" pitchFamily="34" charset="0"/>
              <a:sym typeface="Arial"/>
            </a:endParaRPr>
          </a:p>
        </p:txBody>
      </p:sp>
      <p:cxnSp>
        <p:nvCxnSpPr>
          <p:cNvPr id="95" name="AutoShape 19"/>
          <p:cNvCxnSpPr>
            <a:cxnSpLocks noChangeShapeType="1"/>
          </p:cNvCxnSpPr>
          <p:nvPr/>
        </p:nvCxnSpPr>
        <p:spPr bwMode="auto">
          <a:xfrm>
            <a:off x="2831582" y="3804582"/>
            <a:ext cx="0" cy="2230508"/>
          </a:xfrm>
          <a:prstGeom prst="straightConnector1">
            <a:avLst/>
          </a:prstGeom>
          <a:noFill/>
          <a:ln w="28575">
            <a:solidFill>
              <a:schemeClr val="tx1"/>
            </a:solidFill>
            <a:round/>
            <a:headEnd type="none" w="med" len="med"/>
            <a:tailEnd type="none" w="med" len="med"/>
          </a:ln>
          <a:effectLst/>
        </p:spPr>
      </p:cxnSp>
      <p:cxnSp>
        <p:nvCxnSpPr>
          <p:cNvPr id="102" name="AutoShape 19"/>
          <p:cNvCxnSpPr>
            <a:cxnSpLocks noChangeShapeType="1"/>
          </p:cNvCxnSpPr>
          <p:nvPr/>
        </p:nvCxnSpPr>
        <p:spPr bwMode="auto">
          <a:xfrm flipH="1">
            <a:off x="1804011" y="4544537"/>
            <a:ext cx="1000176" cy="41380"/>
          </a:xfrm>
          <a:prstGeom prst="straightConnector1">
            <a:avLst/>
          </a:prstGeom>
          <a:noFill/>
          <a:ln w="28575">
            <a:solidFill>
              <a:schemeClr val="tx1"/>
            </a:solidFill>
            <a:prstDash val="sysDash"/>
            <a:round/>
            <a:headEnd/>
            <a:tailEnd type="triangle" w="med" len="med"/>
          </a:ln>
          <a:effectLst/>
        </p:spPr>
      </p:cxnSp>
      <p:sp>
        <p:nvSpPr>
          <p:cNvPr id="111" name="Rectangle 110"/>
          <p:cNvSpPr/>
          <p:nvPr/>
        </p:nvSpPr>
        <p:spPr>
          <a:xfrm>
            <a:off x="3687568" y="5004135"/>
            <a:ext cx="117636" cy="14690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86" name="TextBox 85"/>
          <p:cNvSpPr txBox="1"/>
          <p:nvPr/>
        </p:nvSpPr>
        <p:spPr>
          <a:xfrm>
            <a:off x="1858652" y="1585260"/>
            <a:ext cx="452368" cy="276999"/>
          </a:xfrm>
          <a:prstGeom prst="rect">
            <a:avLst/>
          </a:prstGeom>
          <a:noFill/>
        </p:spPr>
        <p:txBody>
          <a:bodyPr wrap="none" rtlCol="0">
            <a:spAutoFit/>
          </a:bodyPr>
          <a:lstStyle/>
          <a:p>
            <a:r>
              <a:rPr lang="en-US" sz="1200" b="1" dirty="0" smtClean="0">
                <a:solidFill>
                  <a:srgbClr val="000000"/>
                </a:solidFill>
              </a:rPr>
              <a:t>1..*</a:t>
            </a:r>
            <a:endParaRPr lang="en-GB" sz="1200" b="1" dirty="0">
              <a:solidFill>
                <a:srgbClr val="000000"/>
              </a:solidFill>
            </a:endParaRPr>
          </a:p>
        </p:txBody>
      </p:sp>
      <p:sp>
        <p:nvSpPr>
          <p:cNvPr id="87" name="TextBox 86"/>
          <p:cNvSpPr txBox="1"/>
          <p:nvPr/>
        </p:nvSpPr>
        <p:spPr>
          <a:xfrm>
            <a:off x="566521" y="1585260"/>
            <a:ext cx="452368" cy="276999"/>
          </a:xfrm>
          <a:prstGeom prst="rect">
            <a:avLst/>
          </a:prstGeom>
          <a:noFill/>
        </p:spPr>
        <p:txBody>
          <a:bodyPr wrap="none" rtlCol="0">
            <a:spAutoFit/>
          </a:bodyPr>
          <a:lstStyle/>
          <a:p>
            <a:r>
              <a:rPr lang="en-US" sz="1200" b="1" dirty="0" smtClean="0">
                <a:solidFill>
                  <a:srgbClr val="000000"/>
                </a:solidFill>
              </a:rPr>
              <a:t>1..*</a:t>
            </a:r>
            <a:endParaRPr lang="en-GB" sz="1200" b="1" dirty="0">
              <a:solidFill>
                <a:srgbClr val="000000"/>
              </a:solidFill>
            </a:endParaRPr>
          </a:p>
        </p:txBody>
      </p:sp>
      <p:cxnSp>
        <p:nvCxnSpPr>
          <p:cNvPr id="57" name="AutoShape 19"/>
          <p:cNvCxnSpPr>
            <a:cxnSpLocks noChangeShapeType="1"/>
          </p:cNvCxnSpPr>
          <p:nvPr/>
        </p:nvCxnSpPr>
        <p:spPr bwMode="auto">
          <a:xfrm>
            <a:off x="1938202" y="4204867"/>
            <a:ext cx="893380" cy="73431"/>
          </a:xfrm>
          <a:prstGeom prst="straightConnector1">
            <a:avLst/>
          </a:prstGeom>
          <a:noFill/>
          <a:ln w="28575">
            <a:solidFill>
              <a:schemeClr val="tx1"/>
            </a:solidFill>
            <a:round/>
            <a:headEnd/>
            <a:tailEnd type="triangle" w="med" len="med"/>
          </a:ln>
          <a:effectLst/>
        </p:spPr>
      </p:cxnSp>
      <p:sp>
        <p:nvSpPr>
          <p:cNvPr id="91" name="Rectangle 90"/>
          <p:cNvSpPr/>
          <p:nvPr/>
        </p:nvSpPr>
        <p:spPr>
          <a:xfrm>
            <a:off x="2744461" y="4338182"/>
            <a:ext cx="117636" cy="14690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cxnSp>
        <p:nvCxnSpPr>
          <p:cNvPr id="103" name="AutoShape 19"/>
          <p:cNvCxnSpPr>
            <a:cxnSpLocks noChangeShapeType="1"/>
          </p:cNvCxnSpPr>
          <p:nvPr/>
        </p:nvCxnSpPr>
        <p:spPr bwMode="auto">
          <a:xfrm flipH="1">
            <a:off x="5385784" y="2286712"/>
            <a:ext cx="2668" cy="328502"/>
          </a:xfrm>
          <a:prstGeom prst="straightConnector1">
            <a:avLst/>
          </a:prstGeom>
          <a:noFill/>
          <a:ln w="19050">
            <a:solidFill>
              <a:schemeClr val="tx1"/>
            </a:solidFill>
            <a:round/>
            <a:headEnd type="none" w="med" len="med"/>
            <a:tailEnd type="none" w="med" len="med"/>
          </a:ln>
          <a:effectLst/>
        </p:spPr>
      </p:cxnSp>
      <p:cxnSp>
        <p:nvCxnSpPr>
          <p:cNvPr id="107" name="AutoShape 19"/>
          <p:cNvCxnSpPr>
            <a:cxnSpLocks noChangeShapeType="1"/>
          </p:cNvCxnSpPr>
          <p:nvPr/>
        </p:nvCxnSpPr>
        <p:spPr bwMode="auto">
          <a:xfrm flipH="1">
            <a:off x="1956411" y="5206497"/>
            <a:ext cx="1731157" cy="48012"/>
          </a:xfrm>
          <a:prstGeom prst="straightConnector1">
            <a:avLst/>
          </a:prstGeom>
          <a:noFill/>
          <a:ln w="28575">
            <a:solidFill>
              <a:schemeClr val="tx1"/>
            </a:solidFill>
            <a:prstDash val="sysDash"/>
            <a:round/>
            <a:headEnd/>
            <a:tailEnd type="triangle" w="med" len="med"/>
          </a:ln>
          <a:effectLst/>
        </p:spPr>
      </p:cxnSp>
      <p:cxnSp>
        <p:nvCxnSpPr>
          <p:cNvPr id="108" name="AutoShape 19"/>
          <p:cNvCxnSpPr>
            <a:cxnSpLocks noChangeShapeType="1"/>
          </p:cNvCxnSpPr>
          <p:nvPr/>
        </p:nvCxnSpPr>
        <p:spPr bwMode="auto">
          <a:xfrm flipH="1">
            <a:off x="1092629" y="4623230"/>
            <a:ext cx="724925" cy="53677"/>
          </a:xfrm>
          <a:prstGeom prst="straightConnector1">
            <a:avLst/>
          </a:prstGeom>
          <a:noFill/>
          <a:ln w="28575">
            <a:solidFill>
              <a:schemeClr val="tx1"/>
            </a:solidFill>
            <a:prstDash val="sysDash"/>
            <a:round/>
            <a:headEnd/>
            <a:tailEnd type="triangle" w="med" len="med"/>
          </a:ln>
          <a:effectLst/>
        </p:spPr>
      </p:cxnSp>
      <p:sp>
        <p:nvSpPr>
          <p:cNvPr id="109" name="Rectangle 14"/>
          <p:cNvSpPr>
            <a:spLocks noChangeArrowheads="1"/>
          </p:cNvSpPr>
          <p:nvPr/>
        </p:nvSpPr>
        <p:spPr bwMode="auto">
          <a:xfrm>
            <a:off x="4785918" y="3137358"/>
            <a:ext cx="4036777" cy="3140327"/>
          </a:xfrm>
          <a:prstGeom prst="rect">
            <a:avLst/>
          </a:prstGeom>
          <a:solidFill>
            <a:srgbClr val="99CCFF"/>
          </a:solidFill>
          <a:ln w="28575">
            <a:solidFill>
              <a:schemeClr val="tx1"/>
            </a:solidFill>
            <a:miter lim="800000"/>
            <a:headEnd/>
            <a:tailEnd/>
          </a:ln>
          <a:effectLst>
            <a:outerShdw dist="107763" dir="2700000" algn="ctr" rotWithShape="0">
              <a:schemeClr val="bg2"/>
            </a:outerShdw>
          </a:effectLst>
        </p:spPr>
        <p:txBody>
          <a:bodyPr wrap="none" anchor="ctr"/>
          <a:lstStyle/>
          <a:p>
            <a:pPr>
              <a:buClr>
                <a:srgbClr val="000000"/>
              </a:buClr>
            </a:pPr>
            <a:endParaRPr lang="en-GB" sz="1050" kern="0">
              <a:solidFill>
                <a:srgbClr val="000000"/>
              </a:solidFill>
              <a:latin typeface="Arial"/>
              <a:cs typeface="Arial"/>
              <a:sym typeface="Arial"/>
            </a:endParaRPr>
          </a:p>
        </p:txBody>
      </p:sp>
      <p:sp>
        <p:nvSpPr>
          <p:cNvPr id="112" name="Rectangle 15"/>
          <p:cNvSpPr>
            <a:spLocks noChangeArrowheads="1"/>
          </p:cNvSpPr>
          <p:nvPr/>
        </p:nvSpPr>
        <p:spPr bwMode="auto">
          <a:xfrm>
            <a:off x="4964464" y="3339960"/>
            <a:ext cx="620097" cy="483859"/>
          </a:xfrm>
          <a:prstGeom prst="rect">
            <a:avLst/>
          </a:prstGeom>
          <a:solidFill>
            <a:srgbClr val="EAEAEA"/>
          </a:solidFill>
          <a:ln w="28575">
            <a:solidFill>
              <a:schemeClr val="tx1"/>
            </a:solidFill>
            <a:miter lim="800000"/>
            <a:headEnd/>
            <a:tailEnd/>
          </a:ln>
          <a:effectLst/>
        </p:spPr>
        <p:txBody>
          <a:bodyPr wrap="none" anchor="ctr"/>
          <a:lstStyle/>
          <a:p>
            <a:pPr algn="ctr">
              <a:buClr>
                <a:srgbClr val="000000"/>
              </a:buClr>
            </a:pPr>
            <a:r>
              <a:rPr lang="en-US" sz="2000" b="1" kern="0" dirty="0" smtClean="0">
                <a:solidFill>
                  <a:srgbClr val="000000"/>
                </a:solidFill>
                <a:latin typeface="Calibri" panose="020F0502020204030204" pitchFamily="34" charset="0"/>
                <a:cs typeface="Calibri" panose="020F0502020204030204" pitchFamily="34" charset="0"/>
                <a:sym typeface="Arial"/>
              </a:rPr>
              <a:t>C</a:t>
            </a:r>
            <a:endParaRPr lang="en-GB" sz="1050" b="1" kern="0" dirty="0">
              <a:solidFill>
                <a:srgbClr val="000000"/>
              </a:solidFill>
              <a:latin typeface="Calibri" panose="020F0502020204030204" pitchFamily="34" charset="0"/>
              <a:cs typeface="Calibri" panose="020F0502020204030204" pitchFamily="34" charset="0"/>
              <a:sym typeface="Arial"/>
            </a:endParaRPr>
          </a:p>
        </p:txBody>
      </p:sp>
      <p:sp>
        <p:nvSpPr>
          <p:cNvPr id="113" name="Rectangle 16"/>
          <p:cNvSpPr>
            <a:spLocks noChangeArrowheads="1"/>
          </p:cNvSpPr>
          <p:nvPr/>
        </p:nvSpPr>
        <p:spPr bwMode="auto">
          <a:xfrm>
            <a:off x="5840355" y="3339960"/>
            <a:ext cx="792014" cy="483859"/>
          </a:xfrm>
          <a:prstGeom prst="rect">
            <a:avLst/>
          </a:prstGeom>
          <a:solidFill>
            <a:srgbClr val="EAEAEA"/>
          </a:solidFill>
          <a:ln w="28575">
            <a:solidFill>
              <a:schemeClr val="tx1"/>
            </a:solidFill>
            <a:miter lim="800000"/>
            <a:headEnd/>
            <a:tailEnd/>
          </a:ln>
          <a:effectLst/>
        </p:spPr>
        <p:txBody>
          <a:bodyPr wrap="none" anchor="ctr"/>
          <a:lstStyle/>
          <a:p>
            <a:pPr algn="ctr">
              <a:buClr>
                <a:srgbClr val="000000"/>
              </a:buClr>
            </a:pPr>
            <a:r>
              <a:rPr lang="en-US" sz="2000" b="1" kern="0" dirty="0" smtClean="0">
                <a:solidFill>
                  <a:srgbClr val="000000"/>
                </a:solidFill>
                <a:latin typeface="Calibri" panose="020F0502020204030204" pitchFamily="34" charset="0"/>
                <a:cs typeface="Calibri" panose="020F0502020204030204" pitchFamily="34" charset="0"/>
                <a:sym typeface="Arial"/>
              </a:rPr>
              <a:t>PR</a:t>
            </a:r>
            <a:endParaRPr lang="en-GB" sz="2000" b="1" kern="0" dirty="0">
              <a:solidFill>
                <a:srgbClr val="000000"/>
              </a:solidFill>
              <a:latin typeface="Calibri" panose="020F0502020204030204" pitchFamily="34" charset="0"/>
              <a:cs typeface="Calibri" panose="020F0502020204030204" pitchFamily="34" charset="0"/>
              <a:sym typeface="Arial"/>
            </a:endParaRPr>
          </a:p>
        </p:txBody>
      </p:sp>
      <p:cxnSp>
        <p:nvCxnSpPr>
          <p:cNvPr id="114" name="AutoShape 19"/>
          <p:cNvCxnSpPr>
            <a:cxnSpLocks noChangeShapeType="1"/>
          </p:cNvCxnSpPr>
          <p:nvPr/>
        </p:nvCxnSpPr>
        <p:spPr bwMode="auto">
          <a:xfrm>
            <a:off x="5402319" y="4071702"/>
            <a:ext cx="738576" cy="128286"/>
          </a:xfrm>
          <a:prstGeom prst="straightConnector1">
            <a:avLst/>
          </a:prstGeom>
          <a:noFill/>
          <a:ln w="28575">
            <a:solidFill>
              <a:schemeClr val="tx1"/>
            </a:solidFill>
            <a:round/>
            <a:headEnd/>
            <a:tailEnd type="triangle" w="med" len="med"/>
          </a:ln>
          <a:effectLst/>
        </p:spPr>
      </p:cxnSp>
      <p:sp>
        <p:nvSpPr>
          <p:cNvPr id="115" name="Rectangle 16"/>
          <p:cNvSpPr>
            <a:spLocks noChangeArrowheads="1"/>
          </p:cNvSpPr>
          <p:nvPr/>
        </p:nvSpPr>
        <p:spPr bwMode="auto">
          <a:xfrm>
            <a:off x="7755507" y="3339960"/>
            <a:ext cx="767153" cy="483859"/>
          </a:xfrm>
          <a:prstGeom prst="rect">
            <a:avLst/>
          </a:prstGeom>
          <a:solidFill>
            <a:srgbClr val="EAEAEA"/>
          </a:solidFill>
          <a:ln w="28575">
            <a:solidFill>
              <a:schemeClr val="tx1"/>
            </a:solidFill>
            <a:miter lim="800000"/>
            <a:headEnd/>
            <a:tailEnd/>
          </a:ln>
          <a:effectLst/>
        </p:spPr>
        <p:txBody>
          <a:bodyPr wrap="none" anchor="ctr"/>
          <a:lstStyle/>
          <a:p>
            <a:pPr algn="ctr">
              <a:buClr>
                <a:srgbClr val="000000"/>
              </a:buClr>
            </a:pPr>
            <a:r>
              <a:rPr lang="en-US" sz="2000" b="1" kern="0" dirty="0" smtClean="0">
                <a:solidFill>
                  <a:srgbClr val="000000"/>
                </a:solidFill>
                <a:latin typeface="Calibri" panose="020F0502020204030204" pitchFamily="34" charset="0"/>
                <a:cs typeface="Calibri" panose="020F0502020204030204" pitchFamily="34" charset="0"/>
                <a:sym typeface="Arial"/>
              </a:rPr>
              <a:t>S2</a:t>
            </a:r>
            <a:endParaRPr lang="en-GB" sz="2000" b="1" kern="0" dirty="0">
              <a:solidFill>
                <a:srgbClr val="000000"/>
              </a:solidFill>
              <a:latin typeface="Calibri" panose="020F0502020204030204" pitchFamily="34" charset="0"/>
              <a:cs typeface="Calibri" panose="020F0502020204030204" pitchFamily="34" charset="0"/>
              <a:sym typeface="Arial"/>
            </a:endParaRPr>
          </a:p>
        </p:txBody>
      </p:sp>
      <p:cxnSp>
        <p:nvCxnSpPr>
          <p:cNvPr id="116" name="AutoShape 19"/>
          <p:cNvCxnSpPr>
            <a:cxnSpLocks noChangeShapeType="1"/>
          </p:cNvCxnSpPr>
          <p:nvPr/>
        </p:nvCxnSpPr>
        <p:spPr bwMode="auto">
          <a:xfrm>
            <a:off x="5364564" y="3823817"/>
            <a:ext cx="0" cy="2230508"/>
          </a:xfrm>
          <a:prstGeom prst="straightConnector1">
            <a:avLst/>
          </a:prstGeom>
          <a:noFill/>
          <a:ln w="28575">
            <a:solidFill>
              <a:schemeClr val="tx1"/>
            </a:solidFill>
            <a:round/>
            <a:headEnd type="none" w="med" len="med"/>
            <a:tailEnd type="none" w="med" len="med"/>
          </a:ln>
          <a:effectLst/>
        </p:spPr>
      </p:cxnSp>
      <p:cxnSp>
        <p:nvCxnSpPr>
          <p:cNvPr id="117" name="AutoShape 19"/>
          <p:cNvCxnSpPr>
            <a:cxnSpLocks noChangeShapeType="1"/>
          </p:cNvCxnSpPr>
          <p:nvPr/>
        </p:nvCxnSpPr>
        <p:spPr bwMode="auto">
          <a:xfrm>
            <a:off x="6187595" y="3823817"/>
            <a:ext cx="0" cy="2230508"/>
          </a:xfrm>
          <a:prstGeom prst="straightConnector1">
            <a:avLst/>
          </a:prstGeom>
          <a:noFill/>
          <a:ln w="28575">
            <a:solidFill>
              <a:schemeClr val="tx1"/>
            </a:solidFill>
            <a:round/>
            <a:headEnd type="none" w="med" len="med"/>
            <a:tailEnd type="none" w="med" len="med"/>
          </a:ln>
          <a:effectLst/>
        </p:spPr>
      </p:cxnSp>
      <p:cxnSp>
        <p:nvCxnSpPr>
          <p:cNvPr id="118" name="AutoShape 19"/>
          <p:cNvCxnSpPr>
            <a:cxnSpLocks noChangeShapeType="1"/>
          </p:cNvCxnSpPr>
          <p:nvPr/>
        </p:nvCxnSpPr>
        <p:spPr bwMode="auto">
          <a:xfrm>
            <a:off x="8077887" y="3823817"/>
            <a:ext cx="0" cy="2230508"/>
          </a:xfrm>
          <a:prstGeom prst="straightConnector1">
            <a:avLst/>
          </a:prstGeom>
          <a:noFill/>
          <a:ln w="28575">
            <a:solidFill>
              <a:schemeClr val="tx1"/>
            </a:solidFill>
            <a:round/>
            <a:headEnd type="none" w="med" len="med"/>
            <a:tailEnd type="none" w="med" len="med"/>
          </a:ln>
          <a:effectLst/>
        </p:spPr>
      </p:cxnSp>
      <p:cxnSp>
        <p:nvCxnSpPr>
          <p:cNvPr id="119" name="AutoShape 19"/>
          <p:cNvCxnSpPr>
            <a:cxnSpLocks noChangeShapeType="1"/>
          </p:cNvCxnSpPr>
          <p:nvPr/>
        </p:nvCxnSpPr>
        <p:spPr bwMode="auto">
          <a:xfrm>
            <a:off x="6179447" y="4848461"/>
            <a:ext cx="1958792" cy="133962"/>
          </a:xfrm>
          <a:prstGeom prst="straightConnector1">
            <a:avLst/>
          </a:prstGeom>
          <a:noFill/>
          <a:ln w="28575">
            <a:solidFill>
              <a:schemeClr val="tx1"/>
            </a:solidFill>
            <a:round/>
            <a:headEnd/>
            <a:tailEnd type="triangle" w="med" len="med"/>
          </a:ln>
          <a:effectLst/>
        </p:spPr>
      </p:cxnSp>
      <p:sp>
        <p:nvSpPr>
          <p:cNvPr id="120" name="Rectangle 16"/>
          <p:cNvSpPr>
            <a:spLocks noChangeArrowheads="1"/>
          </p:cNvSpPr>
          <p:nvPr/>
        </p:nvSpPr>
        <p:spPr bwMode="auto">
          <a:xfrm>
            <a:off x="6818893" y="3339960"/>
            <a:ext cx="767153" cy="483859"/>
          </a:xfrm>
          <a:prstGeom prst="rect">
            <a:avLst/>
          </a:prstGeom>
          <a:solidFill>
            <a:srgbClr val="EAEAEA"/>
          </a:solidFill>
          <a:ln w="28575">
            <a:solidFill>
              <a:schemeClr val="tx1"/>
            </a:solidFill>
            <a:miter lim="800000"/>
            <a:headEnd/>
            <a:tailEnd/>
          </a:ln>
          <a:effectLst/>
        </p:spPr>
        <p:txBody>
          <a:bodyPr wrap="none" anchor="ctr"/>
          <a:lstStyle/>
          <a:p>
            <a:pPr algn="ctr">
              <a:buClr>
                <a:srgbClr val="000000"/>
              </a:buClr>
            </a:pPr>
            <a:r>
              <a:rPr lang="en-US" sz="2000" b="1" kern="0" dirty="0" smtClean="0">
                <a:solidFill>
                  <a:srgbClr val="000000"/>
                </a:solidFill>
                <a:latin typeface="Calibri" panose="020F0502020204030204" pitchFamily="34" charset="0"/>
                <a:cs typeface="Calibri" panose="020F0502020204030204" pitchFamily="34" charset="0"/>
                <a:sym typeface="Arial"/>
              </a:rPr>
              <a:t>S1</a:t>
            </a:r>
            <a:endParaRPr lang="en-GB" sz="2000" b="1" kern="0" dirty="0">
              <a:solidFill>
                <a:srgbClr val="000000"/>
              </a:solidFill>
              <a:latin typeface="Calibri" panose="020F0502020204030204" pitchFamily="34" charset="0"/>
              <a:cs typeface="Calibri" panose="020F0502020204030204" pitchFamily="34" charset="0"/>
              <a:sym typeface="Arial"/>
            </a:endParaRPr>
          </a:p>
        </p:txBody>
      </p:sp>
      <p:cxnSp>
        <p:nvCxnSpPr>
          <p:cNvPr id="121" name="AutoShape 19"/>
          <p:cNvCxnSpPr>
            <a:cxnSpLocks noChangeShapeType="1"/>
          </p:cNvCxnSpPr>
          <p:nvPr/>
        </p:nvCxnSpPr>
        <p:spPr bwMode="auto">
          <a:xfrm>
            <a:off x="7141272" y="3823817"/>
            <a:ext cx="0" cy="514365"/>
          </a:xfrm>
          <a:prstGeom prst="straightConnector1">
            <a:avLst/>
          </a:prstGeom>
          <a:noFill/>
          <a:ln w="28575">
            <a:solidFill>
              <a:schemeClr val="tx1"/>
            </a:solidFill>
            <a:round/>
            <a:headEnd type="none" w="med" len="med"/>
            <a:tailEnd type="none" w="med" len="med"/>
          </a:ln>
          <a:effectLst/>
        </p:spPr>
      </p:cxnSp>
      <p:sp>
        <p:nvSpPr>
          <p:cNvPr id="123" name="Rectangle 122"/>
          <p:cNvSpPr/>
          <p:nvPr/>
        </p:nvSpPr>
        <p:spPr>
          <a:xfrm>
            <a:off x="7997258" y="5023370"/>
            <a:ext cx="117636" cy="14690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cxnSp>
        <p:nvCxnSpPr>
          <p:cNvPr id="124" name="AutoShape 19"/>
          <p:cNvCxnSpPr>
            <a:cxnSpLocks noChangeShapeType="1"/>
          </p:cNvCxnSpPr>
          <p:nvPr/>
        </p:nvCxnSpPr>
        <p:spPr bwMode="auto">
          <a:xfrm>
            <a:off x="6247892" y="4224102"/>
            <a:ext cx="893380" cy="73431"/>
          </a:xfrm>
          <a:prstGeom prst="straightConnector1">
            <a:avLst/>
          </a:prstGeom>
          <a:noFill/>
          <a:ln w="28575">
            <a:solidFill>
              <a:schemeClr val="tx1"/>
            </a:solidFill>
            <a:round/>
            <a:headEnd/>
            <a:tailEnd type="triangle" w="med" len="med"/>
          </a:ln>
          <a:effectLst/>
        </p:spPr>
      </p:cxnSp>
      <p:cxnSp>
        <p:nvCxnSpPr>
          <p:cNvPr id="126" name="AutoShape 19"/>
          <p:cNvCxnSpPr>
            <a:cxnSpLocks noChangeShapeType="1"/>
          </p:cNvCxnSpPr>
          <p:nvPr/>
        </p:nvCxnSpPr>
        <p:spPr bwMode="auto">
          <a:xfrm flipH="1">
            <a:off x="6266101" y="5225732"/>
            <a:ext cx="1731157" cy="48012"/>
          </a:xfrm>
          <a:prstGeom prst="straightConnector1">
            <a:avLst/>
          </a:prstGeom>
          <a:noFill/>
          <a:ln w="28575">
            <a:solidFill>
              <a:schemeClr val="tx1"/>
            </a:solidFill>
            <a:prstDash val="sysDash"/>
            <a:round/>
            <a:headEnd/>
            <a:tailEnd type="triangle" w="med" len="med"/>
          </a:ln>
          <a:effectLst/>
        </p:spPr>
      </p:cxnSp>
      <p:cxnSp>
        <p:nvCxnSpPr>
          <p:cNvPr id="127" name="AutoShape 19"/>
          <p:cNvCxnSpPr>
            <a:cxnSpLocks noChangeShapeType="1"/>
          </p:cNvCxnSpPr>
          <p:nvPr/>
        </p:nvCxnSpPr>
        <p:spPr bwMode="auto">
          <a:xfrm flipH="1">
            <a:off x="5402319" y="5350391"/>
            <a:ext cx="724925" cy="53677"/>
          </a:xfrm>
          <a:prstGeom prst="straightConnector1">
            <a:avLst/>
          </a:prstGeom>
          <a:noFill/>
          <a:ln w="28575">
            <a:solidFill>
              <a:schemeClr val="tx1"/>
            </a:solidFill>
            <a:prstDash val="sysDash"/>
            <a:round/>
            <a:headEnd/>
            <a:tailEnd type="triangle" w="med" len="med"/>
          </a:ln>
          <a:effectLst/>
        </p:spPr>
      </p:cxnSp>
      <p:sp>
        <p:nvSpPr>
          <p:cNvPr id="13" name="Cross 12"/>
          <p:cNvSpPr/>
          <p:nvPr/>
        </p:nvSpPr>
        <p:spPr>
          <a:xfrm rot="2700000">
            <a:off x="6882335" y="4036919"/>
            <a:ext cx="445604" cy="493641"/>
          </a:xfrm>
          <a:prstGeom prst="plus">
            <a:avLst>
              <a:gd name="adj" fmla="val 4026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Rounded Rectangular Callout 105"/>
          <p:cNvSpPr/>
          <p:nvPr/>
        </p:nvSpPr>
        <p:spPr>
          <a:xfrm>
            <a:off x="2509203" y="6224831"/>
            <a:ext cx="1913012" cy="546996"/>
          </a:xfrm>
          <a:prstGeom prst="wedgeRoundRectCallout">
            <a:avLst>
              <a:gd name="adj1" fmla="val -44368"/>
              <a:gd name="adj2" fmla="val -196036"/>
              <a:gd name="adj3" fmla="val 16667"/>
            </a:avLst>
          </a:prstGeom>
          <a:solidFill>
            <a:srgbClr val="FFCC99"/>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rgbClr val="000000"/>
                </a:solidFill>
                <a:latin typeface="Calibri" panose="020F0502020204030204" pitchFamily="34" charset="0"/>
                <a:cs typeface="Calibri" panose="020F0502020204030204" pitchFamily="34" charset="0"/>
              </a:rPr>
              <a:t>S2 is updated in the same way as S1</a:t>
            </a:r>
            <a:endParaRPr lang="en-GB" sz="1600" b="1" dirty="0">
              <a:solidFill>
                <a:srgbClr val="000000"/>
              </a:solidFill>
              <a:latin typeface="Calibri" panose="020F0502020204030204" pitchFamily="34" charset="0"/>
              <a:cs typeface="Calibri" panose="020F0502020204030204" pitchFamily="34" charset="0"/>
            </a:endParaRPr>
          </a:p>
        </p:txBody>
      </p:sp>
      <p:sp>
        <p:nvSpPr>
          <p:cNvPr id="128" name="Rounded Rectangular Callout 127"/>
          <p:cNvSpPr/>
          <p:nvPr/>
        </p:nvSpPr>
        <p:spPr>
          <a:xfrm>
            <a:off x="5998141" y="6224831"/>
            <a:ext cx="2904871" cy="546996"/>
          </a:xfrm>
          <a:prstGeom prst="wedgeRoundRectCallout">
            <a:avLst>
              <a:gd name="adj1" fmla="val -44368"/>
              <a:gd name="adj2" fmla="val -196036"/>
              <a:gd name="adj3" fmla="val 16667"/>
            </a:avLst>
          </a:prstGeom>
          <a:solidFill>
            <a:srgbClr val="FFCC99"/>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rgbClr val="000000"/>
                </a:solidFill>
                <a:latin typeface="Calibri" panose="020F0502020204030204" pitchFamily="34" charset="0"/>
                <a:cs typeface="Calibri" panose="020F0502020204030204" pitchFamily="34" charset="0"/>
              </a:rPr>
              <a:t>If S1 fails, then S2 is activated to take over from S1</a:t>
            </a:r>
            <a:endParaRPr lang="en-GB" sz="1600" b="1" dirty="0">
              <a:solidFill>
                <a:srgbClr val="000000"/>
              </a:solidFill>
              <a:latin typeface="Calibri" panose="020F0502020204030204" pitchFamily="34" charset="0"/>
              <a:cs typeface="Calibri" panose="020F0502020204030204" pitchFamily="34" charset="0"/>
            </a:endParaRPr>
          </a:p>
        </p:txBody>
      </p:sp>
      <p:sp>
        <p:nvSpPr>
          <p:cNvPr id="14" name="TextBox 13"/>
          <p:cNvSpPr txBox="1"/>
          <p:nvPr/>
        </p:nvSpPr>
        <p:spPr>
          <a:xfrm>
            <a:off x="1249054" y="3793673"/>
            <a:ext cx="327334" cy="369332"/>
          </a:xfrm>
          <a:prstGeom prst="rect">
            <a:avLst/>
          </a:prstGeom>
          <a:noFill/>
        </p:spPr>
        <p:txBody>
          <a:bodyPr wrap="none" rtlCol="0">
            <a:spAutoFit/>
          </a:bodyPr>
          <a:lstStyle/>
          <a:p>
            <a:r>
              <a:rPr lang="en-US" dirty="0" smtClean="0"/>
              <a:t>u</a:t>
            </a:r>
            <a:endParaRPr lang="en-GB" dirty="0"/>
          </a:p>
        </p:txBody>
      </p:sp>
      <p:sp>
        <p:nvSpPr>
          <p:cNvPr id="129" name="TextBox 128"/>
          <p:cNvSpPr txBox="1"/>
          <p:nvPr/>
        </p:nvSpPr>
        <p:spPr>
          <a:xfrm>
            <a:off x="2176441" y="3819624"/>
            <a:ext cx="327334" cy="369332"/>
          </a:xfrm>
          <a:prstGeom prst="rect">
            <a:avLst/>
          </a:prstGeom>
          <a:noFill/>
        </p:spPr>
        <p:txBody>
          <a:bodyPr wrap="none" rtlCol="0">
            <a:spAutoFit/>
          </a:bodyPr>
          <a:lstStyle/>
          <a:p>
            <a:r>
              <a:rPr lang="en-US" dirty="0" smtClean="0"/>
              <a:t>u</a:t>
            </a:r>
            <a:endParaRPr lang="en-GB" dirty="0"/>
          </a:p>
        </p:txBody>
      </p:sp>
      <p:sp>
        <p:nvSpPr>
          <p:cNvPr id="130" name="TextBox 129"/>
          <p:cNvSpPr txBox="1"/>
          <p:nvPr/>
        </p:nvSpPr>
        <p:spPr>
          <a:xfrm>
            <a:off x="2849153" y="4557108"/>
            <a:ext cx="327334" cy="369332"/>
          </a:xfrm>
          <a:prstGeom prst="rect">
            <a:avLst/>
          </a:prstGeom>
          <a:noFill/>
        </p:spPr>
        <p:txBody>
          <a:bodyPr wrap="none" rtlCol="0">
            <a:spAutoFit/>
          </a:bodyPr>
          <a:lstStyle/>
          <a:p>
            <a:r>
              <a:rPr lang="en-US" dirty="0" smtClean="0"/>
              <a:t>u</a:t>
            </a:r>
            <a:endParaRPr lang="en-GB" dirty="0"/>
          </a:p>
        </p:txBody>
      </p:sp>
    </p:spTree>
    <p:extLst>
      <p:ext uri="{BB962C8B-B14F-4D97-AF65-F5344CB8AC3E}">
        <p14:creationId xmlns:p14="http://schemas.microsoft.com/office/powerpoint/2010/main" val="102951274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14"/>
          <p:cNvSpPr>
            <a:spLocks noChangeArrowheads="1"/>
          </p:cNvSpPr>
          <p:nvPr/>
        </p:nvSpPr>
        <p:spPr bwMode="auto">
          <a:xfrm>
            <a:off x="4756384" y="1383770"/>
            <a:ext cx="4021565" cy="1425626"/>
          </a:xfrm>
          <a:prstGeom prst="rect">
            <a:avLst/>
          </a:prstGeom>
          <a:solidFill>
            <a:srgbClr val="99CCFF"/>
          </a:solidFill>
          <a:ln w="28575">
            <a:solidFill>
              <a:schemeClr val="tx1"/>
            </a:solidFill>
            <a:miter lim="800000"/>
            <a:headEnd/>
            <a:tailEnd/>
          </a:ln>
          <a:effectLst>
            <a:outerShdw dist="107763" dir="2700000" algn="ctr" rotWithShape="0">
              <a:schemeClr val="bg2"/>
            </a:outerShdw>
          </a:effectLst>
        </p:spPr>
        <p:txBody>
          <a:bodyPr wrap="none" anchor="ctr"/>
          <a:lstStyle/>
          <a:p>
            <a:pPr>
              <a:buClr>
                <a:srgbClr val="000000"/>
              </a:buClr>
            </a:pPr>
            <a:endParaRPr lang="en-GB" sz="1050" kern="0">
              <a:solidFill>
                <a:srgbClr val="000000"/>
              </a:solidFill>
              <a:latin typeface="Arial"/>
              <a:cs typeface="Arial"/>
              <a:sym typeface="Arial"/>
            </a:endParaRPr>
          </a:p>
        </p:txBody>
      </p:sp>
      <p:cxnSp>
        <p:nvCxnSpPr>
          <p:cNvPr id="92" name="AutoShape 19"/>
          <p:cNvCxnSpPr>
            <a:cxnSpLocks noChangeShapeType="1"/>
          </p:cNvCxnSpPr>
          <p:nvPr/>
        </p:nvCxnSpPr>
        <p:spPr bwMode="auto">
          <a:xfrm flipH="1">
            <a:off x="7067105" y="2227720"/>
            <a:ext cx="2668" cy="328502"/>
          </a:xfrm>
          <a:prstGeom prst="straightConnector1">
            <a:avLst/>
          </a:prstGeom>
          <a:noFill/>
          <a:ln w="19050">
            <a:solidFill>
              <a:schemeClr val="tx1"/>
            </a:solidFill>
            <a:round/>
            <a:headEnd type="none" w="med" len="med"/>
            <a:tailEnd type="none" w="med" len="med"/>
          </a:ln>
          <a:effectLst/>
        </p:spPr>
      </p:cxnSp>
      <p:cxnSp>
        <p:nvCxnSpPr>
          <p:cNvPr id="74" name="AutoShape 19"/>
          <p:cNvCxnSpPr>
            <a:cxnSpLocks noChangeShapeType="1"/>
          </p:cNvCxnSpPr>
          <p:nvPr/>
        </p:nvCxnSpPr>
        <p:spPr bwMode="auto">
          <a:xfrm flipH="1">
            <a:off x="8059293" y="2223632"/>
            <a:ext cx="2668" cy="328502"/>
          </a:xfrm>
          <a:prstGeom prst="straightConnector1">
            <a:avLst/>
          </a:prstGeom>
          <a:noFill/>
          <a:ln w="19050">
            <a:solidFill>
              <a:schemeClr val="tx1"/>
            </a:solidFill>
            <a:round/>
            <a:headEnd type="none" w="med" len="med"/>
            <a:tailEnd type="none" w="med" len="med"/>
          </a:ln>
          <a:effectLst/>
        </p:spPr>
      </p:cxnSp>
      <p:cxnSp>
        <p:nvCxnSpPr>
          <p:cNvPr id="88" name="AutoShape 19"/>
          <p:cNvCxnSpPr>
            <a:cxnSpLocks noChangeShapeType="1"/>
          </p:cNvCxnSpPr>
          <p:nvPr/>
        </p:nvCxnSpPr>
        <p:spPr bwMode="auto">
          <a:xfrm flipH="1">
            <a:off x="6206781" y="2208052"/>
            <a:ext cx="2668" cy="328502"/>
          </a:xfrm>
          <a:prstGeom prst="straightConnector1">
            <a:avLst/>
          </a:prstGeom>
          <a:noFill/>
          <a:ln w="19050">
            <a:solidFill>
              <a:schemeClr val="tx1"/>
            </a:solidFill>
            <a:round/>
            <a:headEnd type="none" w="med" len="med"/>
            <a:tailEnd type="none" w="med" len="med"/>
          </a:ln>
          <a:effectLst/>
        </p:spPr>
      </p:cxnSp>
      <p:sp>
        <p:nvSpPr>
          <p:cNvPr id="58" name="Rectangle 14"/>
          <p:cNvSpPr>
            <a:spLocks noChangeArrowheads="1"/>
          </p:cNvSpPr>
          <p:nvPr/>
        </p:nvSpPr>
        <p:spPr bwMode="auto">
          <a:xfrm>
            <a:off x="350497" y="1441244"/>
            <a:ext cx="2099443" cy="1368152"/>
          </a:xfrm>
          <a:prstGeom prst="rect">
            <a:avLst/>
          </a:prstGeom>
          <a:solidFill>
            <a:srgbClr val="99CCFF"/>
          </a:solidFill>
          <a:ln w="28575">
            <a:solidFill>
              <a:schemeClr val="tx1"/>
            </a:solidFill>
            <a:miter lim="800000"/>
            <a:headEnd/>
            <a:tailEnd/>
          </a:ln>
          <a:effectLst>
            <a:outerShdw dist="107763" dir="2700000" algn="ctr" rotWithShape="0">
              <a:schemeClr val="bg2"/>
            </a:outerShdw>
          </a:effectLst>
        </p:spPr>
        <p:txBody>
          <a:bodyPr wrap="none" anchor="ctr"/>
          <a:lstStyle/>
          <a:p>
            <a:pPr>
              <a:buClr>
                <a:srgbClr val="000000"/>
              </a:buClr>
            </a:pPr>
            <a:endParaRPr lang="en-GB" sz="1050" kern="0">
              <a:solidFill>
                <a:srgbClr val="000000"/>
              </a:solidFill>
              <a:latin typeface="Arial"/>
              <a:cs typeface="Arial"/>
              <a:sym typeface="Arial"/>
            </a:endParaRPr>
          </a:p>
        </p:txBody>
      </p:sp>
      <p:sp>
        <p:nvSpPr>
          <p:cNvPr id="59" name="Rectangle 15"/>
          <p:cNvSpPr>
            <a:spLocks noChangeArrowheads="1"/>
          </p:cNvSpPr>
          <p:nvPr/>
        </p:nvSpPr>
        <p:spPr bwMode="auto">
          <a:xfrm>
            <a:off x="564972" y="1849743"/>
            <a:ext cx="424293" cy="443444"/>
          </a:xfrm>
          <a:prstGeom prst="rect">
            <a:avLst/>
          </a:prstGeom>
          <a:solidFill>
            <a:srgbClr val="EAEAEA"/>
          </a:solidFill>
          <a:ln w="28575">
            <a:solidFill>
              <a:schemeClr val="tx1"/>
            </a:solidFill>
            <a:miter lim="800000"/>
            <a:headEnd/>
            <a:tailEnd/>
          </a:ln>
          <a:effectLst/>
        </p:spPr>
        <p:txBody>
          <a:bodyPr wrap="none" anchor="ctr"/>
          <a:lstStyle/>
          <a:p>
            <a:pPr algn="ctr">
              <a:buClr>
                <a:srgbClr val="000000"/>
              </a:buClr>
            </a:pPr>
            <a:r>
              <a:rPr lang="en-US" sz="2000" b="1" kern="0" dirty="0" smtClean="0">
                <a:solidFill>
                  <a:srgbClr val="000000"/>
                </a:solidFill>
                <a:latin typeface="Calibri" panose="020F0502020204030204" pitchFamily="34" charset="0"/>
                <a:cs typeface="Calibri" panose="020F0502020204030204" pitchFamily="34" charset="0"/>
                <a:sym typeface="Arial"/>
              </a:rPr>
              <a:t>C</a:t>
            </a:r>
            <a:endParaRPr lang="en-GB" sz="1050" b="1" kern="0" dirty="0">
              <a:solidFill>
                <a:srgbClr val="000000"/>
              </a:solidFill>
              <a:latin typeface="Calibri" panose="020F0502020204030204" pitchFamily="34" charset="0"/>
              <a:cs typeface="Calibri" panose="020F0502020204030204" pitchFamily="34" charset="0"/>
              <a:sym typeface="Arial"/>
            </a:endParaRPr>
          </a:p>
        </p:txBody>
      </p:sp>
      <p:cxnSp>
        <p:nvCxnSpPr>
          <p:cNvPr id="61" name="AutoShape 19"/>
          <p:cNvCxnSpPr>
            <a:cxnSpLocks noChangeShapeType="1"/>
          </p:cNvCxnSpPr>
          <p:nvPr/>
        </p:nvCxnSpPr>
        <p:spPr bwMode="auto">
          <a:xfrm>
            <a:off x="998569" y="2049670"/>
            <a:ext cx="356976" cy="0"/>
          </a:xfrm>
          <a:prstGeom prst="straightConnector1">
            <a:avLst/>
          </a:prstGeom>
          <a:noFill/>
          <a:ln w="28575">
            <a:solidFill>
              <a:schemeClr val="tx1"/>
            </a:solidFill>
            <a:round/>
            <a:headEnd/>
            <a:tailEnd type="triangle" w="med" len="med"/>
          </a:ln>
          <a:effectLst/>
        </p:spPr>
      </p:cxnSp>
      <p:cxnSp>
        <p:nvCxnSpPr>
          <p:cNvPr id="76" name="AutoShape 19"/>
          <p:cNvCxnSpPr>
            <a:cxnSpLocks noChangeShapeType="1"/>
          </p:cNvCxnSpPr>
          <p:nvPr/>
        </p:nvCxnSpPr>
        <p:spPr bwMode="auto">
          <a:xfrm>
            <a:off x="1577697" y="2049670"/>
            <a:ext cx="356976" cy="0"/>
          </a:xfrm>
          <a:prstGeom prst="straightConnector1">
            <a:avLst/>
          </a:prstGeom>
          <a:noFill/>
          <a:ln w="28575">
            <a:solidFill>
              <a:schemeClr val="tx1"/>
            </a:solidFill>
            <a:round/>
            <a:headEnd/>
            <a:tailEnd type="triangle" w="med" len="med"/>
          </a:ln>
          <a:effectLst/>
        </p:spPr>
      </p:cxnSp>
      <p:sp>
        <p:nvSpPr>
          <p:cNvPr id="60" name="Rectangle 16"/>
          <p:cNvSpPr>
            <a:spLocks noChangeArrowheads="1"/>
          </p:cNvSpPr>
          <p:nvPr/>
        </p:nvSpPr>
        <p:spPr bwMode="auto">
          <a:xfrm>
            <a:off x="1804011" y="1849743"/>
            <a:ext cx="421757" cy="443444"/>
          </a:xfrm>
          <a:prstGeom prst="rect">
            <a:avLst/>
          </a:prstGeom>
          <a:solidFill>
            <a:srgbClr val="EAEAEA"/>
          </a:solidFill>
          <a:ln w="28575">
            <a:solidFill>
              <a:schemeClr val="tx1"/>
            </a:solidFill>
            <a:miter lim="800000"/>
            <a:headEnd/>
            <a:tailEnd/>
          </a:ln>
          <a:effectLst/>
        </p:spPr>
        <p:txBody>
          <a:bodyPr wrap="none" anchor="ctr"/>
          <a:lstStyle/>
          <a:p>
            <a:pPr algn="ctr">
              <a:buClr>
                <a:srgbClr val="000000"/>
              </a:buClr>
            </a:pPr>
            <a:r>
              <a:rPr lang="en-US" sz="2000" b="1" kern="0" dirty="0">
                <a:solidFill>
                  <a:srgbClr val="000000"/>
                </a:solidFill>
                <a:latin typeface="Calibri" panose="020F0502020204030204" pitchFamily="34" charset="0"/>
                <a:cs typeface="Calibri" panose="020F0502020204030204" pitchFamily="34" charset="0"/>
                <a:sym typeface="Arial"/>
              </a:rPr>
              <a:t>S</a:t>
            </a:r>
            <a:endParaRPr lang="en-GB" sz="2000" b="1" kern="0" dirty="0">
              <a:solidFill>
                <a:srgbClr val="000000"/>
              </a:solidFill>
              <a:latin typeface="Calibri" panose="020F0502020204030204" pitchFamily="34" charset="0"/>
              <a:cs typeface="Calibri" panose="020F0502020204030204" pitchFamily="34" charset="0"/>
              <a:sym typeface="Arial"/>
            </a:endParaRPr>
          </a:p>
        </p:txBody>
      </p:sp>
      <p:sp>
        <p:nvSpPr>
          <p:cNvPr id="2" name="Title 1"/>
          <p:cNvSpPr>
            <a:spLocks noGrp="1"/>
          </p:cNvSpPr>
          <p:nvPr>
            <p:ph type="title"/>
          </p:nvPr>
        </p:nvSpPr>
        <p:spPr>
          <a:xfrm>
            <a:off x="278489" y="581458"/>
            <a:ext cx="8712790" cy="838200"/>
          </a:xfrm>
        </p:spPr>
        <p:txBody>
          <a:bodyPr/>
          <a:lstStyle/>
          <a:p>
            <a:r>
              <a:rPr lang="en-US" dirty="0" smtClean="0">
                <a:solidFill>
                  <a:srgbClr val="000000"/>
                </a:solidFill>
              </a:rPr>
              <a:t>Client-Server Passive Redundancy</a:t>
            </a:r>
            <a:endParaRPr lang="en-GB" dirty="0">
              <a:solidFill>
                <a:srgbClr val="000000"/>
              </a:solidFill>
            </a:endParaRPr>
          </a:p>
        </p:txBody>
      </p:sp>
      <p:sp>
        <p:nvSpPr>
          <p:cNvPr id="3" name="Slide Number Placeholder 2"/>
          <p:cNvSpPr>
            <a:spLocks noGrp="1"/>
          </p:cNvSpPr>
          <p:nvPr>
            <p:ph type="sldNum" sz="quarter" idx="4294967295"/>
          </p:nvPr>
        </p:nvSpPr>
        <p:spPr>
          <a:xfrm>
            <a:off x="7203504" y="6525344"/>
            <a:ext cx="1905000" cy="304800"/>
          </a:xfrm>
          <a:prstGeom prst="rect">
            <a:avLst/>
          </a:prstGeom>
        </p:spPr>
        <p:txBody>
          <a:bodyPr/>
          <a:lstStyle/>
          <a:p>
            <a:pPr>
              <a:defRPr/>
            </a:pPr>
            <a:fld id="{339EEA7F-63D7-4553-B697-363FC34AAC99}" type="slidenum">
              <a:rPr lang="en-GB" altLang="en-US" smtClean="0"/>
              <a:pPr>
                <a:defRPr/>
              </a:pPr>
              <a:t>54</a:t>
            </a:fld>
            <a:endParaRPr lang="en-GB" altLang="en-US"/>
          </a:p>
        </p:txBody>
      </p:sp>
      <p:sp>
        <p:nvSpPr>
          <p:cNvPr id="75" name="Rectangle 16"/>
          <p:cNvSpPr>
            <a:spLocks noChangeArrowheads="1"/>
          </p:cNvSpPr>
          <p:nvPr/>
        </p:nvSpPr>
        <p:spPr bwMode="auto">
          <a:xfrm>
            <a:off x="1193516" y="1853966"/>
            <a:ext cx="421757" cy="443444"/>
          </a:xfrm>
          <a:prstGeom prst="rect">
            <a:avLst/>
          </a:prstGeom>
          <a:solidFill>
            <a:srgbClr val="EAEAEA"/>
          </a:solidFill>
          <a:ln w="28575">
            <a:solidFill>
              <a:schemeClr val="tx1"/>
            </a:solidFill>
            <a:miter lim="800000"/>
            <a:headEnd/>
            <a:tailEnd/>
          </a:ln>
          <a:effectLst/>
        </p:spPr>
        <p:txBody>
          <a:bodyPr wrap="none" anchor="ctr"/>
          <a:lstStyle/>
          <a:p>
            <a:pPr algn="ctr">
              <a:buClr>
                <a:srgbClr val="000000"/>
              </a:buClr>
            </a:pPr>
            <a:r>
              <a:rPr lang="en-US" sz="2000" b="1" kern="0" dirty="0" smtClean="0">
                <a:solidFill>
                  <a:srgbClr val="000000"/>
                </a:solidFill>
                <a:latin typeface="Calibri" panose="020F0502020204030204" pitchFamily="34" charset="0"/>
                <a:cs typeface="Calibri" panose="020F0502020204030204" pitchFamily="34" charset="0"/>
                <a:sym typeface="Arial"/>
              </a:rPr>
              <a:t>PR</a:t>
            </a:r>
            <a:endParaRPr lang="en-GB" sz="2000" b="1" kern="0" dirty="0">
              <a:solidFill>
                <a:srgbClr val="000000"/>
              </a:solidFill>
              <a:latin typeface="Calibri" panose="020F0502020204030204" pitchFamily="34" charset="0"/>
              <a:cs typeface="Calibri" panose="020F0502020204030204" pitchFamily="34" charset="0"/>
              <a:sym typeface="Arial"/>
            </a:endParaRPr>
          </a:p>
        </p:txBody>
      </p:sp>
      <p:sp>
        <p:nvSpPr>
          <p:cNvPr id="56" name="Cube 55"/>
          <p:cNvSpPr/>
          <p:nvPr/>
        </p:nvSpPr>
        <p:spPr>
          <a:xfrm>
            <a:off x="4977589" y="1666428"/>
            <a:ext cx="855851" cy="649554"/>
          </a:xfrm>
          <a:prstGeom prst="cube">
            <a:avLst/>
          </a:prstGeom>
          <a:solidFill>
            <a:srgbClr val="EAEAEA"/>
          </a:solidFill>
          <a:ln w="28575">
            <a:solidFill>
              <a:schemeClr val="tx1"/>
            </a:solidFill>
            <a:miter lim="800000"/>
            <a:headEnd/>
            <a:tailEnd/>
          </a:ln>
          <a:effectLst/>
        </p:spPr>
        <p:txBody>
          <a:bodyPr wrap="none" anchor="ctr"/>
          <a:lstStyle/>
          <a:p>
            <a:pPr algn="ctr">
              <a:buClr>
                <a:srgbClr val="000000"/>
              </a:buClr>
            </a:pPr>
            <a:endParaRPr lang="en-GB" sz="2000" b="1" kern="0">
              <a:solidFill>
                <a:srgbClr val="000000"/>
              </a:solidFill>
              <a:latin typeface="Calibri" panose="020F0502020204030204" pitchFamily="34" charset="0"/>
              <a:cs typeface="Calibri" panose="020F0502020204030204" pitchFamily="34" charset="0"/>
            </a:endParaRPr>
          </a:p>
        </p:txBody>
      </p:sp>
      <p:sp>
        <p:nvSpPr>
          <p:cNvPr id="69" name="Rectangle 15"/>
          <p:cNvSpPr>
            <a:spLocks noChangeArrowheads="1"/>
          </p:cNvSpPr>
          <p:nvPr/>
        </p:nvSpPr>
        <p:spPr bwMode="auto">
          <a:xfrm>
            <a:off x="5119117" y="1887826"/>
            <a:ext cx="485066" cy="335806"/>
          </a:xfrm>
          <a:prstGeom prst="rect">
            <a:avLst/>
          </a:prstGeom>
          <a:solidFill>
            <a:srgbClr val="EAEAEA"/>
          </a:solidFill>
          <a:ln w="28575">
            <a:solidFill>
              <a:schemeClr val="tx1"/>
            </a:solidFill>
            <a:miter lim="800000"/>
            <a:headEnd/>
            <a:tailEnd/>
          </a:ln>
          <a:effectLst/>
        </p:spPr>
        <p:txBody>
          <a:bodyPr wrap="none" anchor="ctr"/>
          <a:lstStyle/>
          <a:p>
            <a:pPr algn="ctr">
              <a:buClr>
                <a:srgbClr val="000000"/>
              </a:buClr>
            </a:pPr>
            <a:r>
              <a:rPr lang="en-US" sz="2000" b="1" kern="0" dirty="0" smtClean="0">
                <a:solidFill>
                  <a:srgbClr val="000000"/>
                </a:solidFill>
                <a:latin typeface="Calibri" panose="020F0502020204030204" pitchFamily="34" charset="0"/>
                <a:cs typeface="Calibri" panose="020F0502020204030204" pitchFamily="34" charset="0"/>
                <a:sym typeface="Arial"/>
              </a:rPr>
              <a:t>C</a:t>
            </a:r>
            <a:endParaRPr lang="en-GB" sz="1050" b="1" kern="0" dirty="0">
              <a:solidFill>
                <a:srgbClr val="000000"/>
              </a:solidFill>
              <a:latin typeface="Calibri" panose="020F0502020204030204" pitchFamily="34" charset="0"/>
              <a:cs typeface="Calibri" panose="020F0502020204030204" pitchFamily="34" charset="0"/>
              <a:sym typeface="Arial"/>
            </a:endParaRPr>
          </a:p>
        </p:txBody>
      </p:sp>
      <p:sp>
        <p:nvSpPr>
          <p:cNvPr id="70" name="Cube 69"/>
          <p:cNvSpPr/>
          <p:nvPr/>
        </p:nvSpPr>
        <p:spPr>
          <a:xfrm>
            <a:off x="7617141" y="1671802"/>
            <a:ext cx="834122" cy="649554"/>
          </a:xfrm>
          <a:prstGeom prst="cube">
            <a:avLst/>
          </a:prstGeom>
          <a:solidFill>
            <a:srgbClr val="EAEAEA"/>
          </a:solidFill>
          <a:ln w="28575">
            <a:solidFill>
              <a:schemeClr val="tx1"/>
            </a:solidFill>
            <a:miter lim="800000"/>
            <a:headEnd/>
            <a:tailEnd/>
          </a:ln>
          <a:effectLst/>
        </p:spPr>
        <p:txBody>
          <a:bodyPr wrap="none" anchor="ctr"/>
          <a:lstStyle/>
          <a:p>
            <a:pPr algn="ctr">
              <a:buClr>
                <a:srgbClr val="000000"/>
              </a:buClr>
            </a:pPr>
            <a:endParaRPr lang="en-GB" sz="2000" b="1" kern="0">
              <a:solidFill>
                <a:srgbClr val="000000"/>
              </a:solidFill>
              <a:latin typeface="Calibri" panose="020F0502020204030204" pitchFamily="34" charset="0"/>
              <a:cs typeface="Calibri" panose="020F0502020204030204" pitchFamily="34" charset="0"/>
            </a:endParaRPr>
          </a:p>
        </p:txBody>
      </p:sp>
      <p:sp>
        <p:nvSpPr>
          <p:cNvPr id="71" name="Rectangle 16"/>
          <p:cNvSpPr>
            <a:spLocks noChangeArrowheads="1"/>
          </p:cNvSpPr>
          <p:nvPr/>
        </p:nvSpPr>
        <p:spPr bwMode="auto">
          <a:xfrm>
            <a:off x="7744820" y="1887826"/>
            <a:ext cx="403373" cy="329956"/>
          </a:xfrm>
          <a:prstGeom prst="rect">
            <a:avLst/>
          </a:prstGeom>
          <a:solidFill>
            <a:srgbClr val="EAEAEA"/>
          </a:solidFill>
          <a:ln w="28575">
            <a:solidFill>
              <a:schemeClr val="tx1"/>
            </a:solidFill>
            <a:miter lim="800000"/>
            <a:headEnd/>
            <a:tailEnd/>
          </a:ln>
          <a:effectLst/>
        </p:spPr>
        <p:txBody>
          <a:bodyPr wrap="none" anchor="ctr"/>
          <a:lstStyle/>
          <a:p>
            <a:pPr algn="ctr">
              <a:buClr>
                <a:srgbClr val="000000"/>
              </a:buClr>
            </a:pPr>
            <a:r>
              <a:rPr lang="en-US" sz="2000" b="1" kern="0" dirty="0" smtClean="0">
                <a:solidFill>
                  <a:srgbClr val="000000"/>
                </a:solidFill>
                <a:latin typeface="Calibri" panose="020F0502020204030204" pitchFamily="34" charset="0"/>
                <a:cs typeface="Calibri" panose="020F0502020204030204" pitchFamily="34" charset="0"/>
                <a:sym typeface="Arial"/>
              </a:rPr>
              <a:t>S2</a:t>
            </a:r>
            <a:endParaRPr lang="en-GB" sz="2000" b="1" kern="0" dirty="0">
              <a:solidFill>
                <a:srgbClr val="000000"/>
              </a:solidFill>
              <a:latin typeface="Calibri" panose="020F0502020204030204" pitchFamily="34" charset="0"/>
              <a:cs typeface="Calibri" panose="020F0502020204030204" pitchFamily="34" charset="0"/>
              <a:sym typeface="Arial"/>
            </a:endParaRPr>
          </a:p>
        </p:txBody>
      </p:sp>
      <p:cxnSp>
        <p:nvCxnSpPr>
          <p:cNvPr id="73" name="AutoShape 19"/>
          <p:cNvCxnSpPr>
            <a:cxnSpLocks noChangeShapeType="1"/>
          </p:cNvCxnSpPr>
          <p:nvPr/>
        </p:nvCxnSpPr>
        <p:spPr bwMode="auto">
          <a:xfrm>
            <a:off x="4911213" y="2557984"/>
            <a:ext cx="3646436" cy="5850"/>
          </a:xfrm>
          <a:prstGeom prst="straightConnector1">
            <a:avLst/>
          </a:prstGeom>
          <a:noFill/>
          <a:ln w="28575">
            <a:solidFill>
              <a:schemeClr val="tx1"/>
            </a:solidFill>
            <a:round/>
            <a:headEnd type="none" w="med" len="med"/>
            <a:tailEnd type="none" w="med" len="med"/>
          </a:ln>
          <a:effectLst/>
        </p:spPr>
      </p:cxnSp>
      <p:sp>
        <p:nvSpPr>
          <p:cNvPr id="77" name="Cube 76"/>
          <p:cNvSpPr/>
          <p:nvPr/>
        </p:nvSpPr>
        <p:spPr>
          <a:xfrm>
            <a:off x="6752090" y="1698140"/>
            <a:ext cx="801211" cy="649554"/>
          </a:xfrm>
          <a:prstGeom prst="cube">
            <a:avLst/>
          </a:prstGeom>
          <a:solidFill>
            <a:srgbClr val="EAEAEA"/>
          </a:solidFill>
          <a:ln w="28575">
            <a:solidFill>
              <a:schemeClr val="tx1"/>
            </a:solidFill>
            <a:miter lim="800000"/>
            <a:headEnd/>
            <a:tailEnd/>
          </a:ln>
          <a:effectLst/>
        </p:spPr>
        <p:txBody>
          <a:bodyPr wrap="none" anchor="ctr"/>
          <a:lstStyle/>
          <a:p>
            <a:pPr algn="ctr">
              <a:buClr>
                <a:srgbClr val="000000"/>
              </a:buClr>
            </a:pPr>
            <a:endParaRPr lang="en-GB" sz="2000" b="1" kern="0">
              <a:solidFill>
                <a:srgbClr val="000000"/>
              </a:solidFill>
              <a:latin typeface="Calibri" panose="020F0502020204030204" pitchFamily="34" charset="0"/>
              <a:cs typeface="Calibri" panose="020F0502020204030204" pitchFamily="34" charset="0"/>
            </a:endParaRPr>
          </a:p>
        </p:txBody>
      </p:sp>
      <p:sp>
        <p:nvSpPr>
          <p:cNvPr id="78" name="Rectangle 16"/>
          <p:cNvSpPr>
            <a:spLocks noChangeArrowheads="1"/>
          </p:cNvSpPr>
          <p:nvPr/>
        </p:nvSpPr>
        <p:spPr bwMode="auto">
          <a:xfrm>
            <a:off x="6837575" y="1932446"/>
            <a:ext cx="442152" cy="335806"/>
          </a:xfrm>
          <a:prstGeom prst="rect">
            <a:avLst/>
          </a:prstGeom>
          <a:solidFill>
            <a:srgbClr val="EAEAEA"/>
          </a:solidFill>
          <a:ln w="28575">
            <a:solidFill>
              <a:schemeClr val="tx1"/>
            </a:solidFill>
            <a:miter lim="800000"/>
            <a:headEnd/>
            <a:tailEnd/>
          </a:ln>
          <a:effectLst/>
        </p:spPr>
        <p:txBody>
          <a:bodyPr wrap="none" anchor="ctr"/>
          <a:lstStyle/>
          <a:p>
            <a:pPr algn="ctr">
              <a:buClr>
                <a:srgbClr val="000000"/>
              </a:buClr>
            </a:pPr>
            <a:r>
              <a:rPr lang="en-US" sz="2000" b="1" kern="0" dirty="0" smtClean="0">
                <a:solidFill>
                  <a:srgbClr val="000000"/>
                </a:solidFill>
                <a:latin typeface="Calibri" panose="020F0502020204030204" pitchFamily="34" charset="0"/>
                <a:cs typeface="Calibri" panose="020F0502020204030204" pitchFamily="34" charset="0"/>
                <a:sym typeface="Arial"/>
              </a:rPr>
              <a:t>S1</a:t>
            </a:r>
            <a:endParaRPr lang="en-GB" sz="2000" b="1" kern="0" dirty="0">
              <a:solidFill>
                <a:srgbClr val="000000"/>
              </a:solidFill>
              <a:latin typeface="Calibri" panose="020F0502020204030204" pitchFamily="34" charset="0"/>
              <a:cs typeface="Calibri" panose="020F0502020204030204" pitchFamily="34" charset="0"/>
              <a:sym typeface="Arial"/>
            </a:endParaRPr>
          </a:p>
        </p:txBody>
      </p:sp>
      <p:sp>
        <p:nvSpPr>
          <p:cNvPr id="83" name="Cube 82"/>
          <p:cNvSpPr/>
          <p:nvPr/>
        </p:nvSpPr>
        <p:spPr>
          <a:xfrm>
            <a:off x="5902452" y="1698140"/>
            <a:ext cx="801211" cy="649554"/>
          </a:xfrm>
          <a:prstGeom prst="cube">
            <a:avLst/>
          </a:prstGeom>
          <a:solidFill>
            <a:srgbClr val="EAEAEA"/>
          </a:solidFill>
          <a:ln w="28575">
            <a:solidFill>
              <a:schemeClr val="tx1"/>
            </a:solidFill>
            <a:miter lim="800000"/>
            <a:headEnd/>
            <a:tailEnd/>
          </a:ln>
          <a:effectLst/>
        </p:spPr>
        <p:txBody>
          <a:bodyPr wrap="none" anchor="ctr"/>
          <a:lstStyle/>
          <a:p>
            <a:pPr algn="ctr">
              <a:buClr>
                <a:srgbClr val="000000"/>
              </a:buClr>
            </a:pPr>
            <a:endParaRPr lang="en-GB" sz="2000" b="1" kern="0">
              <a:solidFill>
                <a:srgbClr val="000000"/>
              </a:solidFill>
              <a:latin typeface="Calibri" panose="020F0502020204030204" pitchFamily="34" charset="0"/>
              <a:cs typeface="Calibri" panose="020F0502020204030204" pitchFamily="34" charset="0"/>
            </a:endParaRPr>
          </a:p>
        </p:txBody>
      </p:sp>
      <p:sp>
        <p:nvSpPr>
          <p:cNvPr id="80" name="Rectangle 16"/>
          <p:cNvSpPr>
            <a:spLocks noChangeArrowheads="1"/>
          </p:cNvSpPr>
          <p:nvPr/>
        </p:nvSpPr>
        <p:spPr bwMode="auto">
          <a:xfrm>
            <a:off x="5998141" y="1921712"/>
            <a:ext cx="442152" cy="335806"/>
          </a:xfrm>
          <a:prstGeom prst="rect">
            <a:avLst/>
          </a:prstGeom>
          <a:solidFill>
            <a:srgbClr val="EAEAEA"/>
          </a:solidFill>
          <a:ln w="28575">
            <a:solidFill>
              <a:schemeClr val="tx1"/>
            </a:solidFill>
            <a:miter lim="800000"/>
            <a:headEnd/>
            <a:tailEnd/>
          </a:ln>
          <a:effectLst/>
        </p:spPr>
        <p:txBody>
          <a:bodyPr wrap="none" anchor="ctr"/>
          <a:lstStyle/>
          <a:p>
            <a:pPr algn="ctr">
              <a:buClr>
                <a:srgbClr val="000000"/>
              </a:buClr>
            </a:pPr>
            <a:r>
              <a:rPr lang="en-US" sz="2000" b="1" kern="0" dirty="0" smtClean="0">
                <a:solidFill>
                  <a:srgbClr val="000000"/>
                </a:solidFill>
                <a:latin typeface="Calibri" panose="020F0502020204030204" pitchFamily="34" charset="0"/>
                <a:cs typeface="Calibri" panose="020F0502020204030204" pitchFamily="34" charset="0"/>
                <a:sym typeface="Arial"/>
              </a:rPr>
              <a:t>PR</a:t>
            </a:r>
            <a:endParaRPr lang="en-GB" sz="2000" b="1" kern="0" dirty="0">
              <a:solidFill>
                <a:srgbClr val="000000"/>
              </a:solidFill>
              <a:latin typeface="Calibri" panose="020F0502020204030204" pitchFamily="34" charset="0"/>
              <a:cs typeface="Calibri" panose="020F0502020204030204" pitchFamily="34" charset="0"/>
              <a:sym typeface="Arial"/>
            </a:endParaRPr>
          </a:p>
        </p:txBody>
      </p:sp>
      <p:sp>
        <p:nvSpPr>
          <p:cNvPr id="62" name="Rectangle 14"/>
          <p:cNvSpPr>
            <a:spLocks noChangeArrowheads="1"/>
          </p:cNvSpPr>
          <p:nvPr/>
        </p:nvSpPr>
        <p:spPr bwMode="auto">
          <a:xfrm>
            <a:off x="476228" y="3118123"/>
            <a:ext cx="4036777" cy="3140327"/>
          </a:xfrm>
          <a:prstGeom prst="rect">
            <a:avLst/>
          </a:prstGeom>
          <a:solidFill>
            <a:srgbClr val="99CCFF"/>
          </a:solidFill>
          <a:ln w="28575">
            <a:solidFill>
              <a:schemeClr val="tx1"/>
            </a:solidFill>
            <a:miter lim="800000"/>
            <a:headEnd/>
            <a:tailEnd/>
          </a:ln>
          <a:effectLst>
            <a:outerShdw dist="107763" dir="2700000" algn="ctr" rotWithShape="0">
              <a:schemeClr val="bg2"/>
            </a:outerShdw>
          </a:effectLst>
        </p:spPr>
        <p:txBody>
          <a:bodyPr wrap="none" anchor="ctr"/>
          <a:lstStyle/>
          <a:p>
            <a:pPr>
              <a:buClr>
                <a:srgbClr val="000000"/>
              </a:buClr>
            </a:pPr>
            <a:endParaRPr lang="en-GB" sz="1050" kern="0">
              <a:solidFill>
                <a:srgbClr val="000000"/>
              </a:solidFill>
              <a:latin typeface="Arial"/>
              <a:cs typeface="Arial"/>
              <a:sym typeface="Arial"/>
            </a:endParaRPr>
          </a:p>
        </p:txBody>
      </p:sp>
      <p:sp>
        <p:nvSpPr>
          <p:cNvPr id="63" name="Rectangle 15"/>
          <p:cNvSpPr>
            <a:spLocks noChangeArrowheads="1"/>
          </p:cNvSpPr>
          <p:nvPr/>
        </p:nvSpPr>
        <p:spPr bwMode="auto">
          <a:xfrm>
            <a:off x="654774" y="3320725"/>
            <a:ext cx="620097" cy="483859"/>
          </a:xfrm>
          <a:prstGeom prst="rect">
            <a:avLst/>
          </a:prstGeom>
          <a:solidFill>
            <a:srgbClr val="EAEAEA"/>
          </a:solidFill>
          <a:ln w="28575">
            <a:solidFill>
              <a:schemeClr val="tx1"/>
            </a:solidFill>
            <a:miter lim="800000"/>
            <a:headEnd/>
            <a:tailEnd/>
          </a:ln>
          <a:effectLst/>
        </p:spPr>
        <p:txBody>
          <a:bodyPr wrap="none" anchor="ctr"/>
          <a:lstStyle/>
          <a:p>
            <a:pPr algn="ctr">
              <a:buClr>
                <a:srgbClr val="000000"/>
              </a:buClr>
            </a:pPr>
            <a:r>
              <a:rPr lang="en-US" sz="2000" b="1" kern="0" dirty="0" smtClean="0">
                <a:solidFill>
                  <a:srgbClr val="000000"/>
                </a:solidFill>
                <a:latin typeface="Calibri" panose="020F0502020204030204" pitchFamily="34" charset="0"/>
                <a:cs typeface="Calibri" panose="020F0502020204030204" pitchFamily="34" charset="0"/>
                <a:sym typeface="Arial"/>
              </a:rPr>
              <a:t>C</a:t>
            </a:r>
            <a:endParaRPr lang="en-GB" sz="1050" b="1" kern="0" dirty="0">
              <a:solidFill>
                <a:srgbClr val="000000"/>
              </a:solidFill>
              <a:latin typeface="Calibri" panose="020F0502020204030204" pitchFamily="34" charset="0"/>
              <a:cs typeface="Calibri" panose="020F0502020204030204" pitchFamily="34" charset="0"/>
              <a:sym typeface="Arial"/>
            </a:endParaRPr>
          </a:p>
        </p:txBody>
      </p:sp>
      <p:sp>
        <p:nvSpPr>
          <p:cNvPr id="64" name="Rectangle 16"/>
          <p:cNvSpPr>
            <a:spLocks noChangeArrowheads="1"/>
          </p:cNvSpPr>
          <p:nvPr/>
        </p:nvSpPr>
        <p:spPr bwMode="auto">
          <a:xfrm>
            <a:off x="1530665" y="3320725"/>
            <a:ext cx="792014" cy="483859"/>
          </a:xfrm>
          <a:prstGeom prst="rect">
            <a:avLst/>
          </a:prstGeom>
          <a:solidFill>
            <a:srgbClr val="EAEAEA"/>
          </a:solidFill>
          <a:ln w="28575">
            <a:solidFill>
              <a:schemeClr val="tx1"/>
            </a:solidFill>
            <a:miter lim="800000"/>
            <a:headEnd/>
            <a:tailEnd/>
          </a:ln>
          <a:effectLst/>
        </p:spPr>
        <p:txBody>
          <a:bodyPr wrap="none" anchor="ctr"/>
          <a:lstStyle/>
          <a:p>
            <a:pPr algn="ctr">
              <a:buClr>
                <a:srgbClr val="000000"/>
              </a:buClr>
            </a:pPr>
            <a:r>
              <a:rPr lang="en-US" sz="2000" b="1" kern="0" dirty="0" smtClean="0">
                <a:solidFill>
                  <a:srgbClr val="000000"/>
                </a:solidFill>
                <a:latin typeface="Calibri" panose="020F0502020204030204" pitchFamily="34" charset="0"/>
                <a:cs typeface="Calibri" panose="020F0502020204030204" pitchFamily="34" charset="0"/>
                <a:sym typeface="Arial"/>
              </a:rPr>
              <a:t>PR</a:t>
            </a:r>
            <a:endParaRPr lang="en-GB" sz="2000" b="1" kern="0" dirty="0">
              <a:solidFill>
                <a:srgbClr val="000000"/>
              </a:solidFill>
              <a:latin typeface="Calibri" panose="020F0502020204030204" pitchFamily="34" charset="0"/>
              <a:cs typeface="Calibri" panose="020F0502020204030204" pitchFamily="34" charset="0"/>
              <a:sym typeface="Arial"/>
            </a:endParaRPr>
          </a:p>
        </p:txBody>
      </p:sp>
      <p:cxnSp>
        <p:nvCxnSpPr>
          <p:cNvPr id="65" name="AutoShape 19"/>
          <p:cNvCxnSpPr>
            <a:cxnSpLocks noChangeShapeType="1"/>
          </p:cNvCxnSpPr>
          <p:nvPr/>
        </p:nvCxnSpPr>
        <p:spPr bwMode="auto">
          <a:xfrm>
            <a:off x="1092629" y="4052467"/>
            <a:ext cx="738576" cy="128286"/>
          </a:xfrm>
          <a:prstGeom prst="straightConnector1">
            <a:avLst/>
          </a:prstGeom>
          <a:noFill/>
          <a:ln w="28575">
            <a:solidFill>
              <a:schemeClr val="tx1"/>
            </a:solidFill>
            <a:round/>
            <a:headEnd/>
            <a:tailEnd type="triangle" w="med" len="med"/>
          </a:ln>
          <a:effectLst/>
        </p:spPr>
      </p:cxnSp>
      <p:sp>
        <p:nvSpPr>
          <p:cNvPr id="81" name="Rectangle 16"/>
          <p:cNvSpPr>
            <a:spLocks noChangeArrowheads="1"/>
          </p:cNvSpPr>
          <p:nvPr/>
        </p:nvSpPr>
        <p:spPr bwMode="auto">
          <a:xfrm>
            <a:off x="3445817" y="3320725"/>
            <a:ext cx="767153" cy="483859"/>
          </a:xfrm>
          <a:prstGeom prst="rect">
            <a:avLst/>
          </a:prstGeom>
          <a:solidFill>
            <a:srgbClr val="EAEAEA"/>
          </a:solidFill>
          <a:ln w="28575">
            <a:solidFill>
              <a:schemeClr val="tx1"/>
            </a:solidFill>
            <a:miter lim="800000"/>
            <a:headEnd/>
            <a:tailEnd/>
          </a:ln>
          <a:effectLst/>
        </p:spPr>
        <p:txBody>
          <a:bodyPr wrap="none" anchor="ctr"/>
          <a:lstStyle/>
          <a:p>
            <a:pPr algn="ctr">
              <a:buClr>
                <a:srgbClr val="000000"/>
              </a:buClr>
            </a:pPr>
            <a:r>
              <a:rPr lang="en-US" sz="2000" b="1" kern="0" dirty="0" smtClean="0">
                <a:solidFill>
                  <a:srgbClr val="000000"/>
                </a:solidFill>
                <a:latin typeface="Calibri" panose="020F0502020204030204" pitchFamily="34" charset="0"/>
                <a:cs typeface="Calibri" panose="020F0502020204030204" pitchFamily="34" charset="0"/>
                <a:sym typeface="Arial"/>
              </a:rPr>
              <a:t>S2</a:t>
            </a:r>
            <a:endParaRPr lang="en-GB" sz="2000" b="1" kern="0" dirty="0">
              <a:solidFill>
                <a:srgbClr val="000000"/>
              </a:solidFill>
              <a:latin typeface="Calibri" panose="020F0502020204030204" pitchFamily="34" charset="0"/>
              <a:cs typeface="Calibri" panose="020F0502020204030204" pitchFamily="34" charset="0"/>
              <a:sym typeface="Arial"/>
            </a:endParaRPr>
          </a:p>
        </p:txBody>
      </p:sp>
      <p:cxnSp>
        <p:nvCxnSpPr>
          <p:cNvPr id="66" name="AutoShape 19"/>
          <p:cNvCxnSpPr>
            <a:cxnSpLocks noChangeShapeType="1"/>
          </p:cNvCxnSpPr>
          <p:nvPr/>
        </p:nvCxnSpPr>
        <p:spPr bwMode="auto">
          <a:xfrm>
            <a:off x="1054874" y="3804582"/>
            <a:ext cx="0" cy="2230508"/>
          </a:xfrm>
          <a:prstGeom prst="straightConnector1">
            <a:avLst/>
          </a:prstGeom>
          <a:noFill/>
          <a:ln w="28575">
            <a:solidFill>
              <a:schemeClr val="tx1"/>
            </a:solidFill>
            <a:round/>
            <a:headEnd type="none" w="med" len="med"/>
            <a:tailEnd type="none" w="med" len="med"/>
          </a:ln>
          <a:effectLst/>
        </p:spPr>
      </p:cxnSp>
      <p:cxnSp>
        <p:nvCxnSpPr>
          <p:cNvPr id="67" name="AutoShape 19"/>
          <p:cNvCxnSpPr>
            <a:cxnSpLocks noChangeShapeType="1"/>
          </p:cNvCxnSpPr>
          <p:nvPr/>
        </p:nvCxnSpPr>
        <p:spPr bwMode="auto">
          <a:xfrm>
            <a:off x="1877905" y="3804582"/>
            <a:ext cx="0" cy="2230508"/>
          </a:xfrm>
          <a:prstGeom prst="straightConnector1">
            <a:avLst/>
          </a:prstGeom>
          <a:noFill/>
          <a:ln w="28575">
            <a:solidFill>
              <a:schemeClr val="tx1"/>
            </a:solidFill>
            <a:round/>
            <a:headEnd type="none" w="med" len="med"/>
            <a:tailEnd type="none" w="med" len="med"/>
          </a:ln>
          <a:effectLst/>
        </p:spPr>
      </p:cxnSp>
      <p:cxnSp>
        <p:nvCxnSpPr>
          <p:cNvPr id="84" name="AutoShape 19"/>
          <p:cNvCxnSpPr>
            <a:cxnSpLocks noChangeShapeType="1"/>
          </p:cNvCxnSpPr>
          <p:nvPr/>
        </p:nvCxnSpPr>
        <p:spPr bwMode="auto">
          <a:xfrm>
            <a:off x="3768197" y="3804582"/>
            <a:ext cx="0" cy="2230508"/>
          </a:xfrm>
          <a:prstGeom prst="straightConnector1">
            <a:avLst/>
          </a:prstGeom>
          <a:noFill/>
          <a:ln w="28575">
            <a:solidFill>
              <a:schemeClr val="tx1"/>
            </a:solidFill>
            <a:round/>
            <a:headEnd type="none" w="med" len="med"/>
            <a:tailEnd type="none" w="med" len="med"/>
          </a:ln>
          <a:effectLst/>
        </p:spPr>
      </p:cxnSp>
      <p:cxnSp>
        <p:nvCxnSpPr>
          <p:cNvPr id="82" name="AutoShape 19"/>
          <p:cNvCxnSpPr>
            <a:cxnSpLocks noChangeShapeType="1"/>
          </p:cNvCxnSpPr>
          <p:nvPr/>
        </p:nvCxnSpPr>
        <p:spPr bwMode="auto">
          <a:xfrm>
            <a:off x="1869757" y="5551898"/>
            <a:ext cx="1958792" cy="133962"/>
          </a:xfrm>
          <a:prstGeom prst="straightConnector1">
            <a:avLst/>
          </a:prstGeom>
          <a:noFill/>
          <a:ln w="28575">
            <a:solidFill>
              <a:schemeClr val="tx1"/>
            </a:solidFill>
            <a:round/>
            <a:headEnd/>
            <a:tailEnd type="triangle" w="med" len="med"/>
          </a:ln>
          <a:effectLst/>
        </p:spPr>
      </p:cxnSp>
      <p:sp>
        <p:nvSpPr>
          <p:cNvPr id="94" name="Rectangle 16"/>
          <p:cNvSpPr>
            <a:spLocks noChangeArrowheads="1"/>
          </p:cNvSpPr>
          <p:nvPr/>
        </p:nvSpPr>
        <p:spPr bwMode="auto">
          <a:xfrm>
            <a:off x="2509203" y="3320725"/>
            <a:ext cx="767153" cy="483859"/>
          </a:xfrm>
          <a:prstGeom prst="rect">
            <a:avLst/>
          </a:prstGeom>
          <a:solidFill>
            <a:srgbClr val="EAEAEA"/>
          </a:solidFill>
          <a:ln w="28575">
            <a:solidFill>
              <a:schemeClr val="tx1"/>
            </a:solidFill>
            <a:miter lim="800000"/>
            <a:headEnd/>
            <a:tailEnd/>
          </a:ln>
          <a:effectLst/>
        </p:spPr>
        <p:txBody>
          <a:bodyPr wrap="none" anchor="ctr"/>
          <a:lstStyle/>
          <a:p>
            <a:pPr algn="ctr">
              <a:buClr>
                <a:srgbClr val="000000"/>
              </a:buClr>
            </a:pPr>
            <a:r>
              <a:rPr lang="en-US" sz="2000" b="1" kern="0" dirty="0" smtClean="0">
                <a:solidFill>
                  <a:srgbClr val="000000"/>
                </a:solidFill>
                <a:latin typeface="Calibri" panose="020F0502020204030204" pitchFamily="34" charset="0"/>
                <a:cs typeface="Calibri" panose="020F0502020204030204" pitchFamily="34" charset="0"/>
                <a:sym typeface="Arial"/>
              </a:rPr>
              <a:t>S1</a:t>
            </a:r>
            <a:endParaRPr lang="en-GB" sz="2000" b="1" kern="0" dirty="0">
              <a:solidFill>
                <a:srgbClr val="000000"/>
              </a:solidFill>
              <a:latin typeface="Calibri" panose="020F0502020204030204" pitchFamily="34" charset="0"/>
              <a:cs typeface="Calibri" panose="020F0502020204030204" pitchFamily="34" charset="0"/>
              <a:sym typeface="Arial"/>
            </a:endParaRPr>
          </a:p>
        </p:txBody>
      </p:sp>
      <p:cxnSp>
        <p:nvCxnSpPr>
          <p:cNvPr id="95" name="AutoShape 19"/>
          <p:cNvCxnSpPr>
            <a:cxnSpLocks noChangeShapeType="1"/>
          </p:cNvCxnSpPr>
          <p:nvPr/>
        </p:nvCxnSpPr>
        <p:spPr bwMode="auto">
          <a:xfrm>
            <a:off x="2831582" y="3804582"/>
            <a:ext cx="0" cy="2230508"/>
          </a:xfrm>
          <a:prstGeom prst="straightConnector1">
            <a:avLst/>
          </a:prstGeom>
          <a:noFill/>
          <a:ln w="28575">
            <a:solidFill>
              <a:schemeClr val="tx1"/>
            </a:solidFill>
            <a:round/>
            <a:headEnd type="none" w="med" len="med"/>
            <a:tailEnd type="none" w="med" len="med"/>
          </a:ln>
          <a:effectLst/>
        </p:spPr>
      </p:cxnSp>
      <p:cxnSp>
        <p:nvCxnSpPr>
          <p:cNvPr id="102" name="AutoShape 19"/>
          <p:cNvCxnSpPr>
            <a:cxnSpLocks noChangeShapeType="1"/>
          </p:cNvCxnSpPr>
          <p:nvPr/>
        </p:nvCxnSpPr>
        <p:spPr bwMode="auto">
          <a:xfrm flipH="1">
            <a:off x="1804011" y="4544537"/>
            <a:ext cx="1000176" cy="41380"/>
          </a:xfrm>
          <a:prstGeom prst="straightConnector1">
            <a:avLst/>
          </a:prstGeom>
          <a:noFill/>
          <a:ln w="28575">
            <a:solidFill>
              <a:schemeClr val="tx1"/>
            </a:solidFill>
            <a:prstDash val="sysDash"/>
            <a:round/>
            <a:headEnd/>
            <a:tailEnd type="triangle" w="med" len="med"/>
          </a:ln>
          <a:effectLst/>
        </p:spPr>
      </p:cxnSp>
      <p:sp>
        <p:nvSpPr>
          <p:cNvPr id="111" name="Rectangle 110"/>
          <p:cNvSpPr/>
          <p:nvPr/>
        </p:nvSpPr>
        <p:spPr>
          <a:xfrm>
            <a:off x="3687568" y="5726807"/>
            <a:ext cx="117636" cy="14690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86" name="TextBox 85"/>
          <p:cNvSpPr txBox="1"/>
          <p:nvPr/>
        </p:nvSpPr>
        <p:spPr>
          <a:xfrm>
            <a:off x="1858652" y="1585260"/>
            <a:ext cx="452368" cy="276999"/>
          </a:xfrm>
          <a:prstGeom prst="rect">
            <a:avLst/>
          </a:prstGeom>
          <a:noFill/>
        </p:spPr>
        <p:txBody>
          <a:bodyPr wrap="none" rtlCol="0">
            <a:spAutoFit/>
          </a:bodyPr>
          <a:lstStyle/>
          <a:p>
            <a:r>
              <a:rPr lang="en-US" sz="1200" b="1" dirty="0" smtClean="0">
                <a:solidFill>
                  <a:srgbClr val="000000"/>
                </a:solidFill>
              </a:rPr>
              <a:t>1..*</a:t>
            </a:r>
            <a:endParaRPr lang="en-GB" sz="1200" b="1" dirty="0">
              <a:solidFill>
                <a:srgbClr val="000000"/>
              </a:solidFill>
            </a:endParaRPr>
          </a:p>
        </p:txBody>
      </p:sp>
      <p:sp>
        <p:nvSpPr>
          <p:cNvPr id="87" name="TextBox 86"/>
          <p:cNvSpPr txBox="1"/>
          <p:nvPr/>
        </p:nvSpPr>
        <p:spPr>
          <a:xfrm>
            <a:off x="566521" y="1585260"/>
            <a:ext cx="452368" cy="276999"/>
          </a:xfrm>
          <a:prstGeom prst="rect">
            <a:avLst/>
          </a:prstGeom>
          <a:noFill/>
        </p:spPr>
        <p:txBody>
          <a:bodyPr wrap="none" rtlCol="0">
            <a:spAutoFit/>
          </a:bodyPr>
          <a:lstStyle/>
          <a:p>
            <a:r>
              <a:rPr lang="en-US" sz="1200" b="1" dirty="0" smtClean="0">
                <a:solidFill>
                  <a:srgbClr val="000000"/>
                </a:solidFill>
              </a:rPr>
              <a:t>1..*</a:t>
            </a:r>
            <a:endParaRPr lang="en-GB" sz="1200" b="1" dirty="0">
              <a:solidFill>
                <a:srgbClr val="000000"/>
              </a:solidFill>
            </a:endParaRPr>
          </a:p>
        </p:txBody>
      </p:sp>
      <p:cxnSp>
        <p:nvCxnSpPr>
          <p:cNvPr id="57" name="AutoShape 19"/>
          <p:cNvCxnSpPr>
            <a:cxnSpLocks noChangeShapeType="1"/>
          </p:cNvCxnSpPr>
          <p:nvPr/>
        </p:nvCxnSpPr>
        <p:spPr bwMode="auto">
          <a:xfrm>
            <a:off x="1938202" y="4204867"/>
            <a:ext cx="893380" cy="73431"/>
          </a:xfrm>
          <a:prstGeom prst="straightConnector1">
            <a:avLst/>
          </a:prstGeom>
          <a:noFill/>
          <a:ln w="28575">
            <a:solidFill>
              <a:schemeClr val="tx1"/>
            </a:solidFill>
            <a:round/>
            <a:headEnd/>
            <a:tailEnd type="triangle" w="med" len="med"/>
          </a:ln>
          <a:effectLst/>
        </p:spPr>
      </p:cxnSp>
      <p:sp>
        <p:nvSpPr>
          <p:cNvPr id="91" name="Rectangle 90"/>
          <p:cNvSpPr/>
          <p:nvPr/>
        </p:nvSpPr>
        <p:spPr>
          <a:xfrm>
            <a:off x="2744461" y="4338182"/>
            <a:ext cx="117636" cy="14690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cxnSp>
        <p:nvCxnSpPr>
          <p:cNvPr id="103" name="AutoShape 19"/>
          <p:cNvCxnSpPr>
            <a:cxnSpLocks noChangeShapeType="1"/>
          </p:cNvCxnSpPr>
          <p:nvPr/>
        </p:nvCxnSpPr>
        <p:spPr bwMode="auto">
          <a:xfrm flipH="1">
            <a:off x="5385784" y="2286712"/>
            <a:ext cx="2668" cy="328502"/>
          </a:xfrm>
          <a:prstGeom prst="straightConnector1">
            <a:avLst/>
          </a:prstGeom>
          <a:noFill/>
          <a:ln w="19050">
            <a:solidFill>
              <a:schemeClr val="tx1"/>
            </a:solidFill>
            <a:round/>
            <a:headEnd type="none" w="med" len="med"/>
            <a:tailEnd type="none" w="med" len="med"/>
          </a:ln>
          <a:effectLst/>
        </p:spPr>
      </p:cxnSp>
      <p:cxnSp>
        <p:nvCxnSpPr>
          <p:cNvPr id="107" name="AutoShape 19"/>
          <p:cNvCxnSpPr>
            <a:cxnSpLocks noChangeShapeType="1"/>
          </p:cNvCxnSpPr>
          <p:nvPr/>
        </p:nvCxnSpPr>
        <p:spPr bwMode="auto">
          <a:xfrm flipH="1">
            <a:off x="1956411" y="5929169"/>
            <a:ext cx="1731157" cy="48012"/>
          </a:xfrm>
          <a:prstGeom prst="straightConnector1">
            <a:avLst/>
          </a:prstGeom>
          <a:noFill/>
          <a:ln w="28575">
            <a:solidFill>
              <a:schemeClr val="tx1"/>
            </a:solidFill>
            <a:prstDash val="sysDash"/>
            <a:round/>
            <a:headEnd/>
            <a:tailEnd type="triangle" w="med" len="med"/>
          </a:ln>
          <a:effectLst/>
        </p:spPr>
      </p:cxnSp>
      <p:cxnSp>
        <p:nvCxnSpPr>
          <p:cNvPr id="108" name="AutoShape 19"/>
          <p:cNvCxnSpPr>
            <a:cxnSpLocks noChangeShapeType="1"/>
          </p:cNvCxnSpPr>
          <p:nvPr/>
        </p:nvCxnSpPr>
        <p:spPr bwMode="auto">
          <a:xfrm flipH="1">
            <a:off x="1092629" y="4623230"/>
            <a:ext cx="724925" cy="53677"/>
          </a:xfrm>
          <a:prstGeom prst="straightConnector1">
            <a:avLst/>
          </a:prstGeom>
          <a:noFill/>
          <a:ln w="28575">
            <a:solidFill>
              <a:schemeClr val="tx1"/>
            </a:solidFill>
            <a:prstDash val="sysDash"/>
            <a:round/>
            <a:headEnd/>
            <a:tailEnd type="triangle" w="med" len="med"/>
          </a:ln>
          <a:effectLst/>
        </p:spPr>
      </p:cxnSp>
      <p:sp>
        <p:nvSpPr>
          <p:cNvPr id="109" name="Rectangle 14"/>
          <p:cNvSpPr>
            <a:spLocks noChangeArrowheads="1"/>
          </p:cNvSpPr>
          <p:nvPr/>
        </p:nvSpPr>
        <p:spPr bwMode="auto">
          <a:xfrm>
            <a:off x="4785918" y="3137358"/>
            <a:ext cx="4036777" cy="3140327"/>
          </a:xfrm>
          <a:prstGeom prst="rect">
            <a:avLst/>
          </a:prstGeom>
          <a:solidFill>
            <a:srgbClr val="99CCFF"/>
          </a:solidFill>
          <a:ln w="28575">
            <a:solidFill>
              <a:schemeClr val="tx1"/>
            </a:solidFill>
            <a:miter lim="800000"/>
            <a:headEnd/>
            <a:tailEnd/>
          </a:ln>
          <a:effectLst>
            <a:outerShdw dist="107763" dir="2700000" algn="ctr" rotWithShape="0">
              <a:schemeClr val="bg2"/>
            </a:outerShdw>
          </a:effectLst>
        </p:spPr>
        <p:txBody>
          <a:bodyPr wrap="none" anchor="ctr"/>
          <a:lstStyle/>
          <a:p>
            <a:pPr>
              <a:buClr>
                <a:srgbClr val="000000"/>
              </a:buClr>
            </a:pPr>
            <a:endParaRPr lang="en-GB" sz="1050" kern="0">
              <a:solidFill>
                <a:srgbClr val="000000"/>
              </a:solidFill>
              <a:latin typeface="Arial"/>
              <a:cs typeface="Arial"/>
              <a:sym typeface="Arial"/>
            </a:endParaRPr>
          </a:p>
        </p:txBody>
      </p:sp>
      <p:sp>
        <p:nvSpPr>
          <p:cNvPr id="112" name="Rectangle 15"/>
          <p:cNvSpPr>
            <a:spLocks noChangeArrowheads="1"/>
          </p:cNvSpPr>
          <p:nvPr/>
        </p:nvSpPr>
        <p:spPr bwMode="auto">
          <a:xfrm>
            <a:off x="4964464" y="3339960"/>
            <a:ext cx="620097" cy="483859"/>
          </a:xfrm>
          <a:prstGeom prst="rect">
            <a:avLst/>
          </a:prstGeom>
          <a:solidFill>
            <a:srgbClr val="EAEAEA"/>
          </a:solidFill>
          <a:ln w="28575">
            <a:solidFill>
              <a:schemeClr val="tx1"/>
            </a:solidFill>
            <a:miter lim="800000"/>
            <a:headEnd/>
            <a:tailEnd/>
          </a:ln>
          <a:effectLst/>
        </p:spPr>
        <p:txBody>
          <a:bodyPr wrap="none" anchor="ctr"/>
          <a:lstStyle/>
          <a:p>
            <a:pPr algn="ctr">
              <a:buClr>
                <a:srgbClr val="000000"/>
              </a:buClr>
            </a:pPr>
            <a:r>
              <a:rPr lang="en-US" sz="2000" b="1" kern="0" dirty="0" smtClean="0">
                <a:solidFill>
                  <a:srgbClr val="000000"/>
                </a:solidFill>
                <a:latin typeface="Calibri" panose="020F0502020204030204" pitchFamily="34" charset="0"/>
                <a:cs typeface="Calibri" panose="020F0502020204030204" pitchFamily="34" charset="0"/>
                <a:sym typeface="Arial"/>
              </a:rPr>
              <a:t>C</a:t>
            </a:r>
            <a:endParaRPr lang="en-GB" sz="1050" b="1" kern="0" dirty="0">
              <a:solidFill>
                <a:srgbClr val="000000"/>
              </a:solidFill>
              <a:latin typeface="Calibri" panose="020F0502020204030204" pitchFamily="34" charset="0"/>
              <a:cs typeface="Calibri" panose="020F0502020204030204" pitchFamily="34" charset="0"/>
              <a:sym typeface="Arial"/>
            </a:endParaRPr>
          </a:p>
        </p:txBody>
      </p:sp>
      <p:sp>
        <p:nvSpPr>
          <p:cNvPr id="113" name="Rectangle 16"/>
          <p:cNvSpPr>
            <a:spLocks noChangeArrowheads="1"/>
          </p:cNvSpPr>
          <p:nvPr/>
        </p:nvSpPr>
        <p:spPr bwMode="auto">
          <a:xfrm>
            <a:off x="5840355" y="3339960"/>
            <a:ext cx="792014" cy="483859"/>
          </a:xfrm>
          <a:prstGeom prst="rect">
            <a:avLst/>
          </a:prstGeom>
          <a:solidFill>
            <a:srgbClr val="EAEAEA"/>
          </a:solidFill>
          <a:ln w="28575">
            <a:solidFill>
              <a:schemeClr val="tx1"/>
            </a:solidFill>
            <a:miter lim="800000"/>
            <a:headEnd/>
            <a:tailEnd/>
          </a:ln>
          <a:effectLst/>
        </p:spPr>
        <p:txBody>
          <a:bodyPr wrap="none" anchor="ctr"/>
          <a:lstStyle/>
          <a:p>
            <a:pPr algn="ctr">
              <a:buClr>
                <a:srgbClr val="000000"/>
              </a:buClr>
            </a:pPr>
            <a:r>
              <a:rPr lang="en-US" sz="2000" b="1" kern="0" dirty="0" smtClean="0">
                <a:solidFill>
                  <a:srgbClr val="000000"/>
                </a:solidFill>
                <a:latin typeface="Calibri" panose="020F0502020204030204" pitchFamily="34" charset="0"/>
                <a:cs typeface="Calibri" panose="020F0502020204030204" pitchFamily="34" charset="0"/>
                <a:sym typeface="Arial"/>
              </a:rPr>
              <a:t>PR</a:t>
            </a:r>
            <a:endParaRPr lang="en-GB" sz="2000" b="1" kern="0" dirty="0">
              <a:solidFill>
                <a:srgbClr val="000000"/>
              </a:solidFill>
              <a:latin typeface="Calibri" panose="020F0502020204030204" pitchFamily="34" charset="0"/>
              <a:cs typeface="Calibri" panose="020F0502020204030204" pitchFamily="34" charset="0"/>
              <a:sym typeface="Arial"/>
            </a:endParaRPr>
          </a:p>
        </p:txBody>
      </p:sp>
      <p:cxnSp>
        <p:nvCxnSpPr>
          <p:cNvPr id="114" name="AutoShape 19"/>
          <p:cNvCxnSpPr>
            <a:cxnSpLocks noChangeShapeType="1"/>
          </p:cNvCxnSpPr>
          <p:nvPr/>
        </p:nvCxnSpPr>
        <p:spPr bwMode="auto">
          <a:xfrm>
            <a:off x="5402319" y="4071702"/>
            <a:ext cx="738576" cy="128286"/>
          </a:xfrm>
          <a:prstGeom prst="straightConnector1">
            <a:avLst/>
          </a:prstGeom>
          <a:noFill/>
          <a:ln w="28575">
            <a:solidFill>
              <a:schemeClr val="tx1"/>
            </a:solidFill>
            <a:round/>
            <a:headEnd/>
            <a:tailEnd type="triangle" w="med" len="med"/>
          </a:ln>
          <a:effectLst/>
        </p:spPr>
      </p:cxnSp>
      <p:sp>
        <p:nvSpPr>
          <p:cNvPr id="115" name="Rectangle 16"/>
          <p:cNvSpPr>
            <a:spLocks noChangeArrowheads="1"/>
          </p:cNvSpPr>
          <p:nvPr/>
        </p:nvSpPr>
        <p:spPr bwMode="auto">
          <a:xfrm>
            <a:off x="7755507" y="3339960"/>
            <a:ext cx="767153" cy="483859"/>
          </a:xfrm>
          <a:prstGeom prst="rect">
            <a:avLst/>
          </a:prstGeom>
          <a:solidFill>
            <a:srgbClr val="EAEAEA"/>
          </a:solidFill>
          <a:ln w="28575">
            <a:solidFill>
              <a:schemeClr val="tx1"/>
            </a:solidFill>
            <a:miter lim="800000"/>
            <a:headEnd/>
            <a:tailEnd/>
          </a:ln>
          <a:effectLst/>
        </p:spPr>
        <p:txBody>
          <a:bodyPr wrap="none" anchor="ctr"/>
          <a:lstStyle/>
          <a:p>
            <a:pPr algn="ctr">
              <a:buClr>
                <a:srgbClr val="000000"/>
              </a:buClr>
            </a:pPr>
            <a:r>
              <a:rPr lang="en-US" sz="2000" b="1" kern="0" dirty="0" smtClean="0">
                <a:solidFill>
                  <a:srgbClr val="000000"/>
                </a:solidFill>
                <a:latin typeface="Calibri" panose="020F0502020204030204" pitchFamily="34" charset="0"/>
                <a:cs typeface="Calibri" panose="020F0502020204030204" pitchFamily="34" charset="0"/>
                <a:sym typeface="Arial"/>
              </a:rPr>
              <a:t>S2</a:t>
            </a:r>
            <a:endParaRPr lang="en-GB" sz="2000" b="1" kern="0" dirty="0">
              <a:solidFill>
                <a:srgbClr val="000000"/>
              </a:solidFill>
              <a:latin typeface="Calibri" panose="020F0502020204030204" pitchFamily="34" charset="0"/>
              <a:cs typeface="Calibri" panose="020F0502020204030204" pitchFamily="34" charset="0"/>
              <a:sym typeface="Arial"/>
            </a:endParaRPr>
          </a:p>
        </p:txBody>
      </p:sp>
      <p:cxnSp>
        <p:nvCxnSpPr>
          <p:cNvPr id="116" name="AutoShape 19"/>
          <p:cNvCxnSpPr>
            <a:cxnSpLocks noChangeShapeType="1"/>
          </p:cNvCxnSpPr>
          <p:nvPr/>
        </p:nvCxnSpPr>
        <p:spPr bwMode="auto">
          <a:xfrm>
            <a:off x="5364564" y="3823817"/>
            <a:ext cx="0" cy="2230508"/>
          </a:xfrm>
          <a:prstGeom prst="straightConnector1">
            <a:avLst/>
          </a:prstGeom>
          <a:noFill/>
          <a:ln w="28575">
            <a:solidFill>
              <a:schemeClr val="tx1"/>
            </a:solidFill>
            <a:round/>
            <a:headEnd type="none" w="med" len="med"/>
            <a:tailEnd type="none" w="med" len="med"/>
          </a:ln>
          <a:effectLst/>
        </p:spPr>
      </p:cxnSp>
      <p:cxnSp>
        <p:nvCxnSpPr>
          <p:cNvPr id="117" name="AutoShape 19"/>
          <p:cNvCxnSpPr>
            <a:cxnSpLocks noChangeShapeType="1"/>
          </p:cNvCxnSpPr>
          <p:nvPr/>
        </p:nvCxnSpPr>
        <p:spPr bwMode="auto">
          <a:xfrm>
            <a:off x="6187595" y="3823817"/>
            <a:ext cx="0" cy="2230508"/>
          </a:xfrm>
          <a:prstGeom prst="straightConnector1">
            <a:avLst/>
          </a:prstGeom>
          <a:noFill/>
          <a:ln w="28575">
            <a:solidFill>
              <a:schemeClr val="tx1"/>
            </a:solidFill>
            <a:round/>
            <a:headEnd type="none" w="med" len="med"/>
            <a:tailEnd type="none" w="med" len="med"/>
          </a:ln>
          <a:effectLst/>
        </p:spPr>
      </p:cxnSp>
      <p:cxnSp>
        <p:nvCxnSpPr>
          <p:cNvPr id="118" name="AutoShape 19"/>
          <p:cNvCxnSpPr>
            <a:cxnSpLocks noChangeShapeType="1"/>
          </p:cNvCxnSpPr>
          <p:nvPr/>
        </p:nvCxnSpPr>
        <p:spPr bwMode="auto">
          <a:xfrm>
            <a:off x="8077887" y="3823817"/>
            <a:ext cx="0" cy="2230508"/>
          </a:xfrm>
          <a:prstGeom prst="straightConnector1">
            <a:avLst/>
          </a:prstGeom>
          <a:noFill/>
          <a:ln w="28575">
            <a:solidFill>
              <a:schemeClr val="tx1"/>
            </a:solidFill>
            <a:round/>
            <a:headEnd type="none" w="med" len="med"/>
            <a:tailEnd type="none" w="med" len="med"/>
          </a:ln>
          <a:effectLst/>
        </p:spPr>
      </p:cxnSp>
      <p:cxnSp>
        <p:nvCxnSpPr>
          <p:cNvPr id="119" name="AutoShape 19"/>
          <p:cNvCxnSpPr>
            <a:cxnSpLocks noChangeShapeType="1"/>
          </p:cNvCxnSpPr>
          <p:nvPr/>
        </p:nvCxnSpPr>
        <p:spPr bwMode="auto">
          <a:xfrm>
            <a:off x="6179447" y="4848461"/>
            <a:ext cx="1958792" cy="133962"/>
          </a:xfrm>
          <a:prstGeom prst="straightConnector1">
            <a:avLst/>
          </a:prstGeom>
          <a:noFill/>
          <a:ln w="28575">
            <a:solidFill>
              <a:schemeClr val="tx1"/>
            </a:solidFill>
            <a:round/>
            <a:headEnd/>
            <a:tailEnd type="triangle" w="med" len="med"/>
          </a:ln>
          <a:effectLst/>
        </p:spPr>
      </p:cxnSp>
      <p:sp>
        <p:nvSpPr>
          <p:cNvPr id="120" name="Rectangle 16"/>
          <p:cNvSpPr>
            <a:spLocks noChangeArrowheads="1"/>
          </p:cNvSpPr>
          <p:nvPr/>
        </p:nvSpPr>
        <p:spPr bwMode="auto">
          <a:xfrm>
            <a:off x="6818893" y="3339960"/>
            <a:ext cx="767153" cy="483859"/>
          </a:xfrm>
          <a:prstGeom prst="rect">
            <a:avLst/>
          </a:prstGeom>
          <a:solidFill>
            <a:srgbClr val="EAEAEA"/>
          </a:solidFill>
          <a:ln w="28575">
            <a:solidFill>
              <a:schemeClr val="tx1"/>
            </a:solidFill>
            <a:miter lim="800000"/>
            <a:headEnd/>
            <a:tailEnd/>
          </a:ln>
          <a:effectLst/>
        </p:spPr>
        <p:txBody>
          <a:bodyPr wrap="none" anchor="ctr"/>
          <a:lstStyle/>
          <a:p>
            <a:pPr algn="ctr">
              <a:buClr>
                <a:srgbClr val="000000"/>
              </a:buClr>
            </a:pPr>
            <a:r>
              <a:rPr lang="en-US" sz="2000" b="1" kern="0" dirty="0" smtClean="0">
                <a:solidFill>
                  <a:srgbClr val="000000"/>
                </a:solidFill>
                <a:latin typeface="Calibri" panose="020F0502020204030204" pitchFamily="34" charset="0"/>
                <a:cs typeface="Calibri" panose="020F0502020204030204" pitchFamily="34" charset="0"/>
                <a:sym typeface="Arial"/>
              </a:rPr>
              <a:t>S1</a:t>
            </a:r>
            <a:endParaRPr lang="en-GB" sz="2000" b="1" kern="0" dirty="0">
              <a:solidFill>
                <a:srgbClr val="000000"/>
              </a:solidFill>
              <a:latin typeface="Calibri" panose="020F0502020204030204" pitchFamily="34" charset="0"/>
              <a:cs typeface="Calibri" panose="020F0502020204030204" pitchFamily="34" charset="0"/>
              <a:sym typeface="Arial"/>
            </a:endParaRPr>
          </a:p>
        </p:txBody>
      </p:sp>
      <p:cxnSp>
        <p:nvCxnSpPr>
          <p:cNvPr id="121" name="AutoShape 19"/>
          <p:cNvCxnSpPr>
            <a:cxnSpLocks noChangeShapeType="1"/>
          </p:cNvCxnSpPr>
          <p:nvPr/>
        </p:nvCxnSpPr>
        <p:spPr bwMode="auto">
          <a:xfrm>
            <a:off x="7141272" y="3823817"/>
            <a:ext cx="0" cy="514365"/>
          </a:xfrm>
          <a:prstGeom prst="straightConnector1">
            <a:avLst/>
          </a:prstGeom>
          <a:noFill/>
          <a:ln w="28575">
            <a:solidFill>
              <a:schemeClr val="tx1"/>
            </a:solidFill>
            <a:round/>
            <a:headEnd type="none" w="med" len="med"/>
            <a:tailEnd type="none" w="med" len="med"/>
          </a:ln>
          <a:effectLst/>
        </p:spPr>
      </p:cxnSp>
      <p:sp>
        <p:nvSpPr>
          <p:cNvPr id="123" name="Rectangle 122"/>
          <p:cNvSpPr/>
          <p:nvPr/>
        </p:nvSpPr>
        <p:spPr>
          <a:xfrm>
            <a:off x="7997258" y="5023370"/>
            <a:ext cx="117636" cy="14690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cxnSp>
        <p:nvCxnSpPr>
          <p:cNvPr id="124" name="AutoShape 19"/>
          <p:cNvCxnSpPr>
            <a:cxnSpLocks noChangeShapeType="1"/>
          </p:cNvCxnSpPr>
          <p:nvPr/>
        </p:nvCxnSpPr>
        <p:spPr bwMode="auto">
          <a:xfrm>
            <a:off x="6247892" y="4224102"/>
            <a:ext cx="893380" cy="73431"/>
          </a:xfrm>
          <a:prstGeom prst="straightConnector1">
            <a:avLst/>
          </a:prstGeom>
          <a:noFill/>
          <a:ln w="28575">
            <a:solidFill>
              <a:schemeClr val="tx1"/>
            </a:solidFill>
            <a:round/>
            <a:headEnd/>
            <a:tailEnd type="triangle" w="med" len="med"/>
          </a:ln>
          <a:effectLst/>
        </p:spPr>
      </p:cxnSp>
      <p:cxnSp>
        <p:nvCxnSpPr>
          <p:cNvPr id="126" name="AutoShape 19"/>
          <p:cNvCxnSpPr>
            <a:cxnSpLocks noChangeShapeType="1"/>
          </p:cNvCxnSpPr>
          <p:nvPr/>
        </p:nvCxnSpPr>
        <p:spPr bwMode="auto">
          <a:xfrm flipH="1">
            <a:off x="6266101" y="5225732"/>
            <a:ext cx="1731157" cy="48012"/>
          </a:xfrm>
          <a:prstGeom prst="straightConnector1">
            <a:avLst/>
          </a:prstGeom>
          <a:noFill/>
          <a:ln w="28575">
            <a:solidFill>
              <a:schemeClr val="tx1"/>
            </a:solidFill>
            <a:prstDash val="sysDash"/>
            <a:round/>
            <a:headEnd/>
            <a:tailEnd type="triangle" w="med" len="med"/>
          </a:ln>
          <a:effectLst/>
        </p:spPr>
      </p:cxnSp>
      <p:cxnSp>
        <p:nvCxnSpPr>
          <p:cNvPr id="127" name="AutoShape 19"/>
          <p:cNvCxnSpPr>
            <a:cxnSpLocks noChangeShapeType="1"/>
          </p:cNvCxnSpPr>
          <p:nvPr/>
        </p:nvCxnSpPr>
        <p:spPr bwMode="auto">
          <a:xfrm flipH="1">
            <a:off x="5402319" y="5350391"/>
            <a:ext cx="724925" cy="53677"/>
          </a:xfrm>
          <a:prstGeom prst="straightConnector1">
            <a:avLst/>
          </a:prstGeom>
          <a:noFill/>
          <a:ln w="28575">
            <a:solidFill>
              <a:schemeClr val="tx1"/>
            </a:solidFill>
            <a:prstDash val="sysDash"/>
            <a:round/>
            <a:headEnd/>
            <a:tailEnd type="triangle" w="med" len="med"/>
          </a:ln>
          <a:effectLst/>
        </p:spPr>
      </p:cxnSp>
      <p:sp>
        <p:nvSpPr>
          <p:cNvPr id="13" name="Cross 12"/>
          <p:cNvSpPr/>
          <p:nvPr/>
        </p:nvSpPr>
        <p:spPr>
          <a:xfrm rot="2700000">
            <a:off x="6882335" y="4036919"/>
            <a:ext cx="445604" cy="493641"/>
          </a:xfrm>
          <a:prstGeom prst="plus">
            <a:avLst>
              <a:gd name="adj" fmla="val 4026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Rounded Rectangular Callout 105"/>
          <p:cNvSpPr/>
          <p:nvPr/>
        </p:nvSpPr>
        <p:spPr>
          <a:xfrm>
            <a:off x="1577697" y="6224831"/>
            <a:ext cx="2844518" cy="546996"/>
          </a:xfrm>
          <a:prstGeom prst="wedgeRoundRectCallout">
            <a:avLst>
              <a:gd name="adj1" fmla="val -39742"/>
              <a:gd name="adj2" fmla="val -85490"/>
              <a:gd name="adj3" fmla="val 16667"/>
            </a:avLst>
          </a:prstGeom>
          <a:solidFill>
            <a:srgbClr val="FFCC99"/>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rgbClr val="000000"/>
                </a:solidFill>
                <a:latin typeface="Calibri" panose="020F0502020204030204" pitchFamily="34" charset="0"/>
                <a:cs typeface="Calibri" panose="020F0502020204030204" pitchFamily="34" charset="0"/>
              </a:rPr>
              <a:t>S2 is updated only after every X updates from S1</a:t>
            </a:r>
            <a:endParaRPr lang="en-GB" sz="1600" b="1" dirty="0">
              <a:solidFill>
                <a:srgbClr val="000000"/>
              </a:solidFill>
              <a:latin typeface="Calibri" panose="020F0502020204030204" pitchFamily="34" charset="0"/>
              <a:cs typeface="Calibri" panose="020F0502020204030204" pitchFamily="34" charset="0"/>
            </a:endParaRPr>
          </a:p>
        </p:txBody>
      </p:sp>
      <p:sp>
        <p:nvSpPr>
          <p:cNvPr id="128" name="Rounded Rectangular Callout 127"/>
          <p:cNvSpPr/>
          <p:nvPr/>
        </p:nvSpPr>
        <p:spPr>
          <a:xfrm>
            <a:off x="5998141" y="6224831"/>
            <a:ext cx="2904871" cy="546996"/>
          </a:xfrm>
          <a:prstGeom prst="wedgeRoundRectCallout">
            <a:avLst>
              <a:gd name="adj1" fmla="val -44368"/>
              <a:gd name="adj2" fmla="val -196036"/>
              <a:gd name="adj3" fmla="val 16667"/>
            </a:avLst>
          </a:prstGeom>
          <a:solidFill>
            <a:srgbClr val="FFCC99"/>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rgbClr val="000000"/>
                </a:solidFill>
                <a:latin typeface="Calibri" panose="020F0502020204030204" pitchFamily="34" charset="0"/>
                <a:cs typeface="Calibri" panose="020F0502020204030204" pitchFamily="34" charset="0"/>
              </a:rPr>
              <a:t>If S1 fails, then S2 is activated to take over from S1</a:t>
            </a:r>
            <a:endParaRPr lang="en-GB" sz="1600" b="1" dirty="0">
              <a:solidFill>
                <a:srgbClr val="000000"/>
              </a:solidFill>
              <a:latin typeface="Calibri" panose="020F0502020204030204" pitchFamily="34" charset="0"/>
              <a:cs typeface="Calibri" panose="020F0502020204030204" pitchFamily="34" charset="0"/>
            </a:endParaRPr>
          </a:p>
        </p:txBody>
      </p:sp>
      <p:cxnSp>
        <p:nvCxnSpPr>
          <p:cNvPr id="68" name="AutoShape 19"/>
          <p:cNvCxnSpPr>
            <a:cxnSpLocks noChangeShapeType="1"/>
          </p:cNvCxnSpPr>
          <p:nvPr/>
        </p:nvCxnSpPr>
        <p:spPr bwMode="auto">
          <a:xfrm>
            <a:off x="1092629" y="4791488"/>
            <a:ext cx="738576" cy="128286"/>
          </a:xfrm>
          <a:prstGeom prst="straightConnector1">
            <a:avLst/>
          </a:prstGeom>
          <a:noFill/>
          <a:ln w="28575">
            <a:solidFill>
              <a:schemeClr val="tx1"/>
            </a:solidFill>
            <a:round/>
            <a:headEnd/>
            <a:tailEnd type="triangle" w="med" len="med"/>
          </a:ln>
          <a:effectLst/>
        </p:spPr>
      </p:cxnSp>
      <p:cxnSp>
        <p:nvCxnSpPr>
          <p:cNvPr id="72" name="AutoShape 19"/>
          <p:cNvCxnSpPr>
            <a:cxnSpLocks noChangeShapeType="1"/>
          </p:cNvCxnSpPr>
          <p:nvPr/>
        </p:nvCxnSpPr>
        <p:spPr bwMode="auto">
          <a:xfrm flipH="1">
            <a:off x="1804011" y="5283558"/>
            <a:ext cx="1000176" cy="41380"/>
          </a:xfrm>
          <a:prstGeom prst="straightConnector1">
            <a:avLst/>
          </a:prstGeom>
          <a:noFill/>
          <a:ln w="28575">
            <a:solidFill>
              <a:schemeClr val="tx1"/>
            </a:solidFill>
            <a:prstDash val="sysDash"/>
            <a:round/>
            <a:headEnd/>
            <a:tailEnd type="triangle" w="med" len="med"/>
          </a:ln>
          <a:effectLst/>
        </p:spPr>
      </p:cxnSp>
      <p:cxnSp>
        <p:nvCxnSpPr>
          <p:cNvPr id="79" name="AutoShape 19"/>
          <p:cNvCxnSpPr>
            <a:cxnSpLocks noChangeShapeType="1"/>
          </p:cNvCxnSpPr>
          <p:nvPr/>
        </p:nvCxnSpPr>
        <p:spPr bwMode="auto">
          <a:xfrm>
            <a:off x="1938202" y="4943888"/>
            <a:ext cx="893380" cy="73431"/>
          </a:xfrm>
          <a:prstGeom prst="straightConnector1">
            <a:avLst/>
          </a:prstGeom>
          <a:noFill/>
          <a:ln w="28575">
            <a:solidFill>
              <a:schemeClr val="tx1"/>
            </a:solidFill>
            <a:round/>
            <a:headEnd/>
            <a:tailEnd type="triangle" w="med" len="med"/>
          </a:ln>
          <a:effectLst/>
        </p:spPr>
      </p:cxnSp>
      <p:sp>
        <p:nvSpPr>
          <p:cNvPr id="85" name="Rectangle 84"/>
          <p:cNvSpPr/>
          <p:nvPr/>
        </p:nvSpPr>
        <p:spPr>
          <a:xfrm>
            <a:off x="2744461" y="5077203"/>
            <a:ext cx="117636" cy="14690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cxnSp>
        <p:nvCxnSpPr>
          <p:cNvPr id="89" name="AutoShape 19"/>
          <p:cNvCxnSpPr>
            <a:cxnSpLocks noChangeShapeType="1"/>
          </p:cNvCxnSpPr>
          <p:nvPr/>
        </p:nvCxnSpPr>
        <p:spPr bwMode="auto">
          <a:xfrm flipH="1">
            <a:off x="1092629" y="5362251"/>
            <a:ext cx="724925" cy="53677"/>
          </a:xfrm>
          <a:prstGeom prst="straightConnector1">
            <a:avLst/>
          </a:prstGeom>
          <a:noFill/>
          <a:ln w="28575">
            <a:solidFill>
              <a:schemeClr val="tx1"/>
            </a:solidFill>
            <a:prstDash val="sysDash"/>
            <a:round/>
            <a:headEnd/>
            <a:tailEnd type="triangle" w="med" len="med"/>
          </a:ln>
          <a:effectLst/>
        </p:spPr>
      </p:cxnSp>
    </p:spTree>
    <p:extLst>
      <p:ext uri="{BB962C8B-B14F-4D97-AF65-F5344CB8AC3E}">
        <p14:creationId xmlns:p14="http://schemas.microsoft.com/office/powerpoint/2010/main" val="163443544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14"/>
          <p:cNvSpPr>
            <a:spLocks noChangeArrowheads="1"/>
          </p:cNvSpPr>
          <p:nvPr/>
        </p:nvSpPr>
        <p:spPr bwMode="auto">
          <a:xfrm>
            <a:off x="3731812" y="1324778"/>
            <a:ext cx="5090381" cy="1240211"/>
          </a:xfrm>
          <a:prstGeom prst="rect">
            <a:avLst/>
          </a:prstGeom>
          <a:solidFill>
            <a:srgbClr val="99CCFF"/>
          </a:solidFill>
          <a:ln w="28575">
            <a:solidFill>
              <a:schemeClr val="tx1"/>
            </a:solidFill>
            <a:miter lim="800000"/>
            <a:headEnd/>
            <a:tailEnd/>
          </a:ln>
          <a:effectLst>
            <a:outerShdw dist="107763" dir="2700000" algn="ctr" rotWithShape="0">
              <a:schemeClr val="bg2"/>
            </a:outerShdw>
          </a:effectLst>
        </p:spPr>
        <p:txBody>
          <a:bodyPr wrap="none" anchor="ctr"/>
          <a:lstStyle/>
          <a:p>
            <a:pPr>
              <a:buClr>
                <a:srgbClr val="000000"/>
              </a:buClr>
            </a:pPr>
            <a:endParaRPr lang="en-GB" sz="1050" kern="0">
              <a:solidFill>
                <a:srgbClr val="000000"/>
              </a:solidFill>
              <a:latin typeface="Arial"/>
              <a:cs typeface="Arial"/>
              <a:sym typeface="Arial"/>
            </a:endParaRPr>
          </a:p>
        </p:txBody>
      </p:sp>
      <p:cxnSp>
        <p:nvCxnSpPr>
          <p:cNvPr id="92" name="AutoShape 19"/>
          <p:cNvCxnSpPr>
            <a:cxnSpLocks noChangeShapeType="1"/>
          </p:cNvCxnSpPr>
          <p:nvPr/>
        </p:nvCxnSpPr>
        <p:spPr bwMode="auto">
          <a:xfrm flipH="1">
            <a:off x="7111349" y="2021248"/>
            <a:ext cx="2668" cy="328502"/>
          </a:xfrm>
          <a:prstGeom prst="straightConnector1">
            <a:avLst/>
          </a:prstGeom>
          <a:noFill/>
          <a:ln w="19050">
            <a:solidFill>
              <a:schemeClr val="tx1"/>
            </a:solidFill>
            <a:round/>
            <a:headEnd type="none" w="med" len="med"/>
            <a:tailEnd type="none" w="med" len="med"/>
          </a:ln>
          <a:effectLst/>
        </p:spPr>
      </p:cxnSp>
      <p:cxnSp>
        <p:nvCxnSpPr>
          <p:cNvPr id="74" name="AutoShape 19"/>
          <p:cNvCxnSpPr>
            <a:cxnSpLocks noChangeShapeType="1"/>
          </p:cNvCxnSpPr>
          <p:nvPr/>
        </p:nvCxnSpPr>
        <p:spPr bwMode="auto">
          <a:xfrm flipH="1">
            <a:off x="8103537" y="2017160"/>
            <a:ext cx="2668" cy="328502"/>
          </a:xfrm>
          <a:prstGeom prst="straightConnector1">
            <a:avLst/>
          </a:prstGeom>
          <a:noFill/>
          <a:ln w="19050">
            <a:solidFill>
              <a:schemeClr val="tx1"/>
            </a:solidFill>
            <a:round/>
            <a:headEnd type="none" w="med" len="med"/>
            <a:tailEnd type="none" w="med" len="med"/>
          </a:ln>
          <a:effectLst/>
        </p:spPr>
      </p:cxnSp>
      <p:cxnSp>
        <p:nvCxnSpPr>
          <p:cNvPr id="88" name="AutoShape 19"/>
          <p:cNvCxnSpPr>
            <a:cxnSpLocks noChangeShapeType="1"/>
          </p:cNvCxnSpPr>
          <p:nvPr/>
        </p:nvCxnSpPr>
        <p:spPr bwMode="auto">
          <a:xfrm flipH="1">
            <a:off x="6251025" y="2001580"/>
            <a:ext cx="2668" cy="328502"/>
          </a:xfrm>
          <a:prstGeom prst="straightConnector1">
            <a:avLst/>
          </a:prstGeom>
          <a:noFill/>
          <a:ln w="19050">
            <a:solidFill>
              <a:schemeClr val="tx1"/>
            </a:solidFill>
            <a:round/>
            <a:headEnd type="none" w="med" len="med"/>
            <a:tailEnd type="none" w="med" len="med"/>
          </a:ln>
          <a:effectLst/>
        </p:spPr>
      </p:cxnSp>
      <p:sp>
        <p:nvSpPr>
          <p:cNvPr id="58" name="Rectangle 14"/>
          <p:cNvSpPr>
            <a:spLocks noChangeArrowheads="1"/>
          </p:cNvSpPr>
          <p:nvPr/>
        </p:nvSpPr>
        <p:spPr bwMode="auto">
          <a:xfrm>
            <a:off x="394741" y="1382252"/>
            <a:ext cx="2099443" cy="1045226"/>
          </a:xfrm>
          <a:prstGeom prst="rect">
            <a:avLst/>
          </a:prstGeom>
          <a:solidFill>
            <a:srgbClr val="99CCFF"/>
          </a:solidFill>
          <a:ln w="28575">
            <a:solidFill>
              <a:schemeClr val="tx1"/>
            </a:solidFill>
            <a:miter lim="800000"/>
            <a:headEnd/>
            <a:tailEnd/>
          </a:ln>
          <a:effectLst>
            <a:outerShdw dist="107763" dir="2700000" algn="ctr" rotWithShape="0">
              <a:schemeClr val="bg2"/>
            </a:outerShdw>
          </a:effectLst>
        </p:spPr>
        <p:txBody>
          <a:bodyPr wrap="none" anchor="ctr"/>
          <a:lstStyle/>
          <a:p>
            <a:pPr>
              <a:buClr>
                <a:srgbClr val="000000"/>
              </a:buClr>
            </a:pPr>
            <a:endParaRPr lang="en-GB" sz="1050" kern="0">
              <a:solidFill>
                <a:srgbClr val="000000"/>
              </a:solidFill>
              <a:latin typeface="Arial"/>
              <a:cs typeface="Arial"/>
              <a:sym typeface="Arial"/>
            </a:endParaRPr>
          </a:p>
        </p:txBody>
      </p:sp>
      <p:sp>
        <p:nvSpPr>
          <p:cNvPr id="59" name="Rectangle 15"/>
          <p:cNvSpPr>
            <a:spLocks noChangeArrowheads="1"/>
          </p:cNvSpPr>
          <p:nvPr/>
        </p:nvSpPr>
        <p:spPr bwMode="auto">
          <a:xfrm>
            <a:off x="609216" y="1790751"/>
            <a:ext cx="424293" cy="443444"/>
          </a:xfrm>
          <a:prstGeom prst="rect">
            <a:avLst/>
          </a:prstGeom>
          <a:solidFill>
            <a:srgbClr val="EAEAEA"/>
          </a:solidFill>
          <a:ln w="28575">
            <a:solidFill>
              <a:schemeClr val="tx1"/>
            </a:solidFill>
            <a:miter lim="800000"/>
            <a:headEnd/>
            <a:tailEnd/>
          </a:ln>
          <a:effectLst/>
        </p:spPr>
        <p:txBody>
          <a:bodyPr wrap="none" anchor="ctr"/>
          <a:lstStyle/>
          <a:p>
            <a:pPr algn="ctr">
              <a:buClr>
                <a:srgbClr val="000000"/>
              </a:buClr>
            </a:pPr>
            <a:r>
              <a:rPr lang="en-US" sz="2000" b="1" kern="0" dirty="0" smtClean="0">
                <a:solidFill>
                  <a:srgbClr val="000000"/>
                </a:solidFill>
                <a:latin typeface="Calibri" panose="020F0502020204030204" pitchFamily="34" charset="0"/>
                <a:cs typeface="Calibri" panose="020F0502020204030204" pitchFamily="34" charset="0"/>
                <a:sym typeface="Arial"/>
              </a:rPr>
              <a:t>C</a:t>
            </a:r>
            <a:endParaRPr lang="en-GB" sz="1050" b="1" kern="0" dirty="0">
              <a:solidFill>
                <a:srgbClr val="000000"/>
              </a:solidFill>
              <a:latin typeface="Calibri" panose="020F0502020204030204" pitchFamily="34" charset="0"/>
              <a:cs typeface="Calibri" panose="020F0502020204030204" pitchFamily="34" charset="0"/>
              <a:sym typeface="Arial"/>
            </a:endParaRPr>
          </a:p>
        </p:txBody>
      </p:sp>
      <p:cxnSp>
        <p:nvCxnSpPr>
          <p:cNvPr id="61" name="AutoShape 19"/>
          <p:cNvCxnSpPr>
            <a:cxnSpLocks noChangeShapeType="1"/>
          </p:cNvCxnSpPr>
          <p:nvPr/>
        </p:nvCxnSpPr>
        <p:spPr bwMode="auto">
          <a:xfrm>
            <a:off x="1042813" y="1990678"/>
            <a:ext cx="356976" cy="0"/>
          </a:xfrm>
          <a:prstGeom prst="straightConnector1">
            <a:avLst/>
          </a:prstGeom>
          <a:noFill/>
          <a:ln w="28575">
            <a:solidFill>
              <a:schemeClr val="tx1"/>
            </a:solidFill>
            <a:round/>
            <a:headEnd/>
            <a:tailEnd type="triangle" w="med" len="med"/>
          </a:ln>
          <a:effectLst/>
        </p:spPr>
      </p:cxnSp>
      <p:cxnSp>
        <p:nvCxnSpPr>
          <p:cNvPr id="76" name="AutoShape 19"/>
          <p:cNvCxnSpPr>
            <a:cxnSpLocks noChangeShapeType="1"/>
          </p:cNvCxnSpPr>
          <p:nvPr/>
        </p:nvCxnSpPr>
        <p:spPr bwMode="auto">
          <a:xfrm>
            <a:off x="1621941" y="1990678"/>
            <a:ext cx="356976" cy="0"/>
          </a:xfrm>
          <a:prstGeom prst="straightConnector1">
            <a:avLst/>
          </a:prstGeom>
          <a:noFill/>
          <a:ln w="28575">
            <a:solidFill>
              <a:schemeClr val="tx1"/>
            </a:solidFill>
            <a:round/>
            <a:headEnd/>
            <a:tailEnd type="triangle" w="med" len="med"/>
          </a:ln>
          <a:effectLst/>
        </p:spPr>
      </p:cxnSp>
      <p:sp>
        <p:nvSpPr>
          <p:cNvPr id="60" name="Rectangle 16"/>
          <p:cNvSpPr>
            <a:spLocks noChangeArrowheads="1"/>
          </p:cNvSpPr>
          <p:nvPr/>
        </p:nvSpPr>
        <p:spPr bwMode="auto">
          <a:xfrm>
            <a:off x="1848255" y="1790751"/>
            <a:ext cx="421757" cy="443444"/>
          </a:xfrm>
          <a:prstGeom prst="rect">
            <a:avLst/>
          </a:prstGeom>
          <a:solidFill>
            <a:srgbClr val="EAEAEA"/>
          </a:solidFill>
          <a:ln w="28575">
            <a:solidFill>
              <a:schemeClr val="tx1"/>
            </a:solidFill>
            <a:miter lim="800000"/>
            <a:headEnd/>
            <a:tailEnd/>
          </a:ln>
          <a:effectLst/>
        </p:spPr>
        <p:txBody>
          <a:bodyPr wrap="none" anchor="ctr"/>
          <a:lstStyle/>
          <a:p>
            <a:pPr algn="ctr">
              <a:buClr>
                <a:srgbClr val="000000"/>
              </a:buClr>
            </a:pPr>
            <a:r>
              <a:rPr lang="en-US" sz="2000" b="1" kern="0" dirty="0">
                <a:solidFill>
                  <a:srgbClr val="000000"/>
                </a:solidFill>
                <a:latin typeface="Calibri" panose="020F0502020204030204" pitchFamily="34" charset="0"/>
                <a:cs typeface="Calibri" panose="020F0502020204030204" pitchFamily="34" charset="0"/>
                <a:sym typeface="Arial"/>
              </a:rPr>
              <a:t>S</a:t>
            </a:r>
            <a:endParaRPr lang="en-GB" sz="2000" b="1" kern="0" dirty="0">
              <a:solidFill>
                <a:srgbClr val="000000"/>
              </a:solidFill>
              <a:latin typeface="Calibri" panose="020F0502020204030204" pitchFamily="34" charset="0"/>
              <a:cs typeface="Calibri" panose="020F0502020204030204" pitchFamily="34" charset="0"/>
              <a:sym typeface="Arial"/>
            </a:endParaRPr>
          </a:p>
        </p:txBody>
      </p:sp>
      <p:sp>
        <p:nvSpPr>
          <p:cNvPr id="2" name="Title 1"/>
          <p:cNvSpPr>
            <a:spLocks noGrp="1"/>
          </p:cNvSpPr>
          <p:nvPr>
            <p:ph type="title"/>
          </p:nvPr>
        </p:nvSpPr>
        <p:spPr>
          <a:xfrm>
            <a:off x="278489" y="581458"/>
            <a:ext cx="3167328" cy="838200"/>
          </a:xfrm>
        </p:spPr>
        <p:txBody>
          <a:bodyPr/>
          <a:lstStyle/>
          <a:p>
            <a:pPr algn="l"/>
            <a:r>
              <a:rPr lang="en-US" dirty="0" smtClean="0">
                <a:solidFill>
                  <a:srgbClr val="000000"/>
                </a:solidFill>
              </a:rPr>
              <a:t>Voting</a:t>
            </a:r>
            <a:endParaRPr lang="en-GB" dirty="0">
              <a:solidFill>
                <a:srgbClr val="000000"/>
              </a:solidFill>
            </a:endParaRPr>
          </a:p>
        </p:txBody>
      </p:sp>
      <p:sp>
        <p:nvSpPr>
          <p:cNvPr id="75" name="Rectangle 16"/>
          <p:cNvSpPr>
            <a:spLocks noChangeArrowheads="1"/>
          </p:cNvSpPr>
          <p:nvPr/>
        </p:nvSpPr>
        <p:spPr bwMode="auto">
          <a:xfrm>
            <a:off x="1237760" y="1794974"/>
            <a:ext cx="421757" cy="443444"/>
          </a:xfrm>
          <a:prstGeom prst="rect">
            <a:avLst/>
          </a:prstGeom>
          <a:solidFill>
            <a:srgbClr val="EAEAEA"/>
          </a:solidFill>
          <a:ln w="28575">
            <a:solidFill>
              <a:schemeClr val="tx1"/>
            </a:solidFill>
            <a:miter lim="800000"/>
            <a:headEnd/>
            <a:tailEnd/>
          </a:ln>
          <a:effectLst/>
        </p:spPr>
        <p:txBody>
          <a:bodyPr wrap="none" anchor="ctr"/>
          <a:lstStyle/>
          <a:p>
            <a:pPr algn="ctr">
              <a:buClr>
                <a:srgbClr val="000000"/>
              </a:buClr>
            </a:pPr>
            <a:r>
              <a:rPr lang="en-US" sz="2000" b="1" kern="0" dirty="0" smtClean="0">
                <a:solidFill>
                  <a:srgbClr val="000000"/>
                </a:solidFill>
                <a:latin typeface="Calibri" panose="020F0502020204030204" pitchFamily="34" charset="0"/>
                <a:cs typeface="Calibri" panose="020F0502020204030204" pitchFamily="34" charset="0"/>
                <a:sym typeface="Arial"/>
              </a:rPr>
              <a:t>V</a:t>
            </a:r>
            <a:endParaRPr lang="en-GB" sz="2000" b="1" kern="0" dirty="0">
              <a:solidFill>
                <a:srgbClr val="000000"/>
              </a:solidFill>
              <a:latin typeface="Calibri" panose="020F0502020204030204" pitchFamily="34" charset="0"/>
              <a:cs typeface="Calibri" panose="020F0502020204030204" pitchFamily="34" charset="0"/>
              <a:sym typeface="Arial"/>
            </a:endParaRPr>
          </a:p>
        </p:txBody>
      </p:sp>
      <p:sp>
        <p:nvSpPr>
          <p:cNvPr id="56" name="Cube 55"/>
          <p:cNvSpPr/>
          <p:nvPr/>
        </p:nvSpPr>
        <p:spPr>
          <a:xfrm>
            <a:off x="4254918" y="1459956"/>
            <a:ext cx="855851" cy="649554"/>
          </a:xfrm>
          <a:prstGeom prst="cube">
            <a:avLst/>
          </a:prstGeom>
          <a:solidFill>
            <a:srgbClr val="EAEAEA"/>
          </a:solidFill>
          <a:ln w="28575">
            <a:solidFill>
              <a:schemeClr val="tx1"/>
            </a:solidFill>
            <a:miter lim="800000"/>
            <a:headEnd/>
            <a:tailEnd/>
          </a:ln>
          <a:effectLst/>
        </p:spPr>
        <p:txBody>
          <a:bodyPr wrap="none" anchor="ctr"/>
          <a:lstStyle/>
          <a:p>
            <a:pPr algn="ctr">
              <a:buClr>
                <a:srgbClr val="000000"/>
              </a:buClr>
            </a:pPr>
            <a:endParaRPr lang="en-GB" sz="2000" b="1" kern="0">
              <a:solidFill>
                <a:srgbClr val="000000"/>
              </a:solidFill>
              <a:latin typeface="Calibri" panose="020F0502020204030204" pitchFamily="34" charset="0"/>
              <a:cs typeface="Calibri" panose="020F0502020204030204" pitchFamily="34" charset="0"/>
            </a:endParaRPr>
          </a:p>
        </p:txBody>
      </p:sp>
      <p:sp>
        <p:nvSpPr>
          <p:cNvPr id="69" name="Rectangle 15"/>
          <p:cNvSpPr>
            <a:spLocks noChangeArrowheads="1"/>
          </p:cNvSpPr>
          <p:nvPr/>
        </p:nvSpPr>
        <p:spPr bwMode="auto">
          <a:xfrm>
            <a:off x="4396446" y="1681354"/>
            <a:ext cx="485066" cy="335806"/>
          </a:xfrm>
          <a:prstGeom prst="rect">
            <a:avLst/>
          </a:prstGeom>
          <a:solidFill>
            <a:srgbClr val="EAEAEA"/>
          </a:solidFill>
          <a:ln w="28575">
            <a:solidFill>
              <a:schemeClr val="tx1"/>
            </a:solidFill>
            <a:miter lim="800000"/>
            <a:headEnd/>
            <a:tailEnd/>
          </a:ln>
          <a:effectLst/>
        </p:spPr>
        <p:txBody>
          <a:bodyPr wrap="none" anchor="ctr"/>
          <a:lstStyle/>
          <a:p>
            <a:pPr algn="ctr">
              <a:buClr>
                <a:srgbClr val="000000"/>
              </a:buClr>
            </a:pPr>
            <a:r>
              <a:rPr lang="en-US" sz="2000" b="1" kern="0" dirty="0" smtClean="0">
                <a:solidFill>
                  <a:srgbClr val="000000"/>
                </a:solidFill>
                <a:latin typeface="Calibri" panose="020F0502020204030204" pitchFamily="34" charset="0"/>
                <a:cs typeface="Calibri" panose="020F0502020204030204" pitchFamily="34" charset="0"/>
                <a:sym typeface="Arial"/>
              </a:rPr>
              <a:t>C</a:t>
            </a:r>
            <a:endParaRPr lang="en-GB" sz="1050" b="1" kern="0" dirty="0">
              <a:solidFill>
                <a:srgbClr val="000000"/>
              </a:solidFill>
              <a:latin typeface="Calibri" panose="020F0502020204030204" pitchFamily="34" charset="0"/>
              <a:cs typeface="Calibri" panose="020F0502020204030204" pitchFamily="34" charset="0"/>
              <a:sym typeface="Arial"/>
            </a:endParaRPr>
          </a:p>
        </p:txBody>
      </p:sp>
      <p:sp>
        <p:nvSpPr>
          <p:cNvPr id="70" name="Cube 69"/>
          <p:cNvSpPr/>
          <p:nvPr/>
        </p:nvSpPr>
        <p:spPr>
          <a:xfrm>
            <a:off x="7661385" y="1465330"/>
            <a:ext cx="834122" cy="649554"/>
          </a:xfrm>
          <a:prstGeom prst="cube">
            <a:avLst/>
          </a:prstGeom>
          <a:solidFill>
            <a:srgbClr val="EAEAEA"/>
          </a:solidFill>
          <a:ln w="28575">
            <a:solidFill>
              <a:schemeClr val="tx1"/>
            </a:solidFill>
            <a:miter lim="800000"/>
            <a:headEnd/>
            <a:tailEnd/>
          </a:ln>
          <a:effectLst/>
        </p:spPr>
        <p:txBody>
          <a:bodyPr wrap="none" anchor="ctr"/>
          <a:lstStyle/>
          <a:p>
            <a:pPr algn="ctr">
              <a:buClr>
                <a:srgbClr val="000000"/>
              </a:buClr>
            </a:pPr>
            <a:endParaRPr lang="en-GB" sz="2000" b="1" kern="0">
              <a:solidFill>
                <a:srgbClr val="000000"/>
              </a:solidFill>
              <a:latin typeface="Calibri" panose="020F0502020204030204" pitchFamily="34" charset="0"/>
              <a:cs typeface="Calibri" panose="020F0502020204030204" pitchFamily="34" charset="0"/>
            </a:endParaRPr>
          </a:p>
        </p:txBody>
      </p:sp>
      <p:sp>
        <p:nvSpPr>
          <p:cNvPr id="71" name="Rectangle 16"/>
          <p:cNvSpPr>
            <a:spLocks noChangeArrowheads="1"/>
          </p:cNvSpPr>
          <p:nvPr/>
        </p:nvSpPr>
        <p:spPr bwMode="auto">
          <a:xfrm>
            <a:off x="7789064" y="1681354"/>
            <a:ext cx="403373" cy="329956"/>
          </a:xfrm>
          <a:prstGeom prst="rect">
            <a:avLst/>
          </a:prstGeom>
          <a:solidFill>
            <a:srgbClr val="EAEAEA"/>
          </a:solidFill>
          <a:ln w="28575">
            <a:solidFill>
              <a:schemeClr val="tx1"/>
            </a:solidFill>
            <a:miter lim="800000"/>
            <a:headEnd/>
            <a:tailEnd/>
          </a:ln>
          <a:effectLst/>
        </p:spPr>
        <p:txBody>
          <a:bodyPr wrap="none" anchor="ctr"/>
          <a:lstStyle/>
          <a:p>
            <a:pPr algn="ctr">
              <a:buClr>
                <a:srgbClr val="000000"/>
              </a:buClr>
            </a:pPr>
            <a:r>
              <a:rPr lang="en-US" sz="2000" b="1" kern="0" dirty="0" smtClean="0">
                <a:solidFill>
                  <a:srgbClr val="000000"/>
                </a:solidFill>
                <a:latin typeface="Calibri" panose="020F0502020204030204" pitchFamily="34" charset="0"/>
                <a:cs typeface="Calibri" panose="020F0502020204030204" pitchFamily="34" charset="0"/>
                <a:sym typeface="Arial"/>
              </a:rPr>
              <a:t>S2</a:t>
            </a:r>
            <a:endParaRPr lang="en-GB" sz="2000" b="1" kern="0" dirty="0">
              <a:solidFill>
                <a:srgbClr val="000000"/>
              </a:solidFill>
              <a:latin typeface="Calibri" panose="020F0502020204030204" pitchFamily="34" charset="0"/>
              <a:cs typeface="Calibri" panose="020F0502020204030204" pitchFamily="34" charset="0"/>
              <a:sym typeface="Arial"/>
            </a:endParaRPr>
          </a:p>
        </p:txBody>
      </p:sp>
      <p:cxnSp>
        <p:nvCxnSpPr>
          <p:cNvPr id="73" name="AutoShape 19"/>
          <p:cNvCxnSpPr>
            <a:cxnSpLocks noChangeShapeType="1"/>
          </p:cNvCxnSpPr>
          <p:nvPr/>
        </p:nvCxnSpPr>
        <p:spPr bwMode="auto">
          <a:xfrm>
            <a:off x="4396446" y="2345662"/>
            <a:ext cx="4205447" cy="11700"/>
          </a:xfrm>
          <a:prstGeom prst="straightConnector1">
            <a:avLst/>
          </a:prstGeom>
          <a:noFill/>
          <a:ln w="28575">
            <a:solidFill>
              <a:schemeClr val="tx1"/>
            </a:solidFill>
            <a:round/>
            <a:headEnd type="none" w="med" len="med"/>
            <a:tailEnd type="none" w="med" len="med"/>
          </a:ln>
          <a:effectLst/>
        </p:spPr>
      </p:cxnSp>
      <p:sp>
        <p:nvSpPr>
          <p:cNvPr id="77" name="Cube 76"/>
          <p:cNvSpPr/>
          <p:nvPr/>
        </p:nvSpPr>
        <p:spPr>
          <a:xfrm>
            <a:off x="6796334" y="1491668"/>
            <a:ext cx="801211" cy="649554"/>
          </a:xfrm>
          <a:prstGeom prst="cube">
            <a:avLst/>
          </a:prstGeom>
          <a:solidFill>
            <a:srgbClr val="EAEAEA"/>
          </a:solidFill>
          <a:ln w="28575">
            <a:solidFill>
              <a:schemeClr val="tx1"/>
            </a:solidFill>
            <a:miter lim="800000"/>
            <a:headEnd/>
            <a:tailEnd/>
          </a:ln>
          <a:effectLst/>
        </p:spPr>
        <p:txBody>
          <a:bodyPr wrap="none" anchor="ctr"/>
          <a:lstStyle/>
          <a:p>
            <a:pPr algn="ctr">
              <a:buClr>
                <a:srgbClr val="000000"/>
              </a:buClr>
            </a:pPr>
            <a:endParaRPr lang="en-GB" sz="2000" b="1" kern="0">
              <a:solidFill>
                <a:srgbClr val="000000"/>
              </a:solidFill>
              <a:latin typeface="Calibri" panose="020F0502020204030204" pitchFamily="34" charset="0"/>
              <a:cs typeface="Calibri" panose="020F0502020204030204" pitchFamily="34" charset="0"/>
            </a:endParaRPr>
          </a:p>
        </p:txBody>
      </p:sp>
      <p:sp>
        <p:nvSpPr>
          <p:cNvPr id="78" name="Rectangle 16"/>
          <p:cNvSpPr>
            <a:spLocks noChangeArrowheads="1"/>
          </p:cNvSpPr>
          <p:nvPr/>
        </p:nvSpPr>
        <p:spPr bwMode="auto">
          <a:xfrm>
            <a:off x="6881819" y="1725974"/>
            <a:ext cx="442152" cy="335806"/>
          </a:xfrm>
          <a:prstGeom prst="rect">
            <a:avLst/>
          </a:prstGeom>
          <a:solidFill>
            <a:srgbClr val="EAEAEA"/>
          </a:solidFill>
          <a:ln w="28575">
            <a:solidFill>
              <a:schemeClr val="tx1"/>
            </a:solidFill>
            <a:miter lim="800000"/>
            <a:headEnd/>
            <a:tailEnd/>
          </a:ln>
          <a:effectLst/>
        </p:spPr>
        <p:txBody>
          <a:bodyPr wrap="none" anchor="ctr"/>
          <a:lstStyle/>
          <a:p>
            <a:pPr algn="ctr">
              <a:buClr>
                <a:srgbClr val="000000"/>
              </a:buClr>
            </a:pPr>
            <a:r>
              <a:rPr lang="en-US" sz="2000" b="1" kern="0" dirty="0" smtClean="0">
                <a:solidFill>
                  <a:srgbClr val="000000"/>
                </a:solidFill>
                <a:latin typeface="Calibri" panose="020F0502020204030204" pitchFamily="34" charset="0"/>
                <a:cs typeface="Calibri" panose="020F0502020204030204" pitchFamily="34" charset="0"/>
                <a:sym typeface="Arial"/>
              </a:rPr>
              <a:t>S1</a:t>
            </a:r>
            <a:endParaRPr lang="en-GB" sz="2000" b="1" kern="0" dirty="0">
              <a:solidFill>
                <a:srgbClr val="000000"/>
              </a:solidFill>
              <a:latin typeface="Calibri" panose="020F0502020204030204" pitchFamily="34" charset="0"/>
              <a:cs typeface="Calibri" panose="020F0502020204030204" pitchFamily="34" charset="0"/>
              <a:sym typeface="Arial"/>
            </a:endParaRPr>
          </a:p>
        </p:txBody>
      </p:sp>
      <p:sp>
        <p:nvSpPr>
          <p:cNvPr id="83" name="Cube 82"/>
          <p:cNvSpPr/>
          <p:nvPr/>
        </p:nvSpPr>
        <p:spPr>
          <a:xfrm>
            <a:off x="5946696" y="1491668"/>
            <a:ext cx="801211" cy="649554"/>
          </a:xfrm>
          <a:prstGeom prst="cube">
            <a:avLst/>
          </a:prstGeom>
          <a:solidFill>
            <a:srgbClr val="EAEAEA"/>
          </a:solidFill>
          <a:ln w="28575">
            <a:solidFill>
              <a:schemeClr val="tx1"/>
            </a:solidFill>
            <a:miter lim="800000"/>
            <a:headEnd/>
            <a:tailEnd/>
          </a:ln>
          <a:effectLst/>
        </p:spPr>
        <p:txBody>
          <a:bodyPr wrap="none" anchor="ctr"/>
          <a:lstStyle/>
          <a:p>
            <a:pPr algn="ctr">
              <a:buClr>
                <a:srgbClr val="000000"/>
              </a:buClr>
            </a:pPr>
            <a:endParaRPr lang="en-GB" sz="2000" b="1" kern="0">
              <a:solidFill>
                <a:srgbClr val="000000"/>
              </a:solidFill>
              <a:latin typeface="Calibri" panose="020F0502020204030204" pitchFamily="34" charset="0"/>
              <a:cs typeface="Calibri" panose="020F0502020204030204" pitchFamily="34" charset="0"/>
            </a:endParaRPr>
          </a:p>
        </p:txBody>
      </p:sp>
      <p:sp>
        <p:nvSpPr>
          <p:cNvPr id="80" name="Rectangle 16"/>
          <p:cNvSpPr>
            <a:spLocks noChangeArrowheads="1"/>
          </p:cNvSpPr>
          <p:nvPr/>
        </p:nvSpPr>
        <p:spPr bwMode="auto">
          <a:xfrm>
            <a:off x="6042385" y="1715240"/>
            <a:ext cx="442152" cy="335806"/>
          </a:xfrm>
          <a:prstGeom prst="rect">
            <a:avLst/>
          </a:prstGeom>
          <a:solidFill>
            <a:srgbClr val="EAEAEA"/>
          </a:solidFill>
          <a:ln w="28575">
            <a:solidFill>
              <a:schemeClr val="tx1"/>
            </a:solidFill>
            <a:miter lim="800000"/>
            <a:headEnd/>
            <a:tailEnd/>
          </a:ln>
          <a:effectLst/>
        </p:spPr>
        <p:txBody>
          <a:bodyPr wrap="none" anchor="ctr"/>
          <a:lstStyle/>
          <a:p>
            <a:pPr algn="ctr">
              <a:buClr>
                <a:srgbClr val="000000"/>
              </a:buClr>
            </a:pPr>
            <a:r>
              <a:rPr lang="en-US" sz="2000" b="1" kern="0" dirty="0" smtClean="0">
                <a:solidFill>
                  <a:srgbClr val="000000"/>
                </a:solidFill>
                <a:latin typeface="Calibri" panose="020F0502020204030204" pitchFamily="34" charset="0"/>
                <a:cs typeface="Calibri" panose="020F0502020204030204" pitchFamily="34" charset="0"/>
                <a:sym typeface="Arial"/>
              </a:rPr>
              <a:t>S0</a:t>
            </a:r>
            <a:endParaRPr lang="en-GB" sz="2000" b="1" kern="0" dirty="0">
              <a:solidFill>
                <a:srgbClr val="000000"/>
              </a:solidFill>
              <a:latin typeface="Calibri" panose="020F0502020204030204" pitchFamily="34" charset="0"/>
              <a:cs typeface="Calibri" panose="020F0502020204030204" pitchFamily="34" charset="0"/>
              <a:sym typeface="Arial"/>
            </a:endParaRPr>
          </a:p>
        </p:txBody>
      </p:sp>
      <p:sp>
        <p:nvSpPr>
          <p:cNvPr id="62" name="Rectangle 14"/>
          <p:cNvSpPr>
            <a:spLocks noChangeArrowheads="1"/>
          </p:cNvSpPr>
          <p:nvPr/>
        </p:nvSpPr>
        <p:spPr bwMode="auto">
          <a:xfrm>
            <a:off x="387739" y="2941147"/>
            <a:ext cx="5071790" cy="3140327"/>
          </a:xfrm>
          <a:prstGeom prst="rect">
            <a:avLst/>
          </a:prstGeom>
          <a:solidFill>
            <a:srgbClr val="99CCFF"/>
          </a:solidFill>
          <a:ln w="28575">
            <a:solidFill>
              <a:schemeClr val="tx1"/>
            </a:solidFill>
            <a:miter lim="800000"/>
            <a:headEnd/>
            <a:tailEnd/>
          </a:ln>
          <a:effectLst>
            <a:outerShdw dist="107763" dir="2700000" algn="ctr" rotWithShape="0">
              <a:schemeClr val="bg2"/>
            </a:outerShdw>
          </a:effectLst>
        </p:spPr>
        <p:txBody>
          <a:bodyPr wrap="none" anchor="ctr"/>
          <a:lstStyle/>
          <a:p>
            <a:pPr>
              <a:buClr>
                <a:srgbClr val="000000"/>
              </a:buClr>
            </a:pPr>
            <a:endParaRPr lang="en-GB" sz="1050" kern="0">
              <a:solidFill>
                <a:srgbClr val="000000"/>
              </a:solidFill>
              <a:latin typeface="Arial"/>
              <a:cs typeface="Arial"/>
              <a:sym typeface="Arial"/>
            </a:endParaRPr>
          </a:p>
        </p:txBody>
      </p:sp>
      <p:sp>
        <p:nvSpPr>
          <p:cNvPr id="63" name="Rectangle 15"/>
          <p:cNvSpPr>
            <a:spLocks noChangeArrowheads="1"/>
          </p:cNvSpPr>
          <p:nvPr/>
        </p:nvSpPr>
        <p:spPr bwMode="auto">
          <a:xfrm>
            <a:off x="566285" y="3143749"/>
            <a:ext cx="620097" cy="483859"/>
          </a:xfrm>
          <a:prstGeom prst="rect">
            <a:avLst/>
          </a:prstGeom>
          <a:solidFill>
            <a:srgbClr val="EAEAEA"/>
          </a:solidFill>
          <a:ln w="28575">
            <a:solidFill>
              <a:schemeClr val="tx1"/>
            </a:solidFill>
            <a:miter lim="800000"/>
            <a:headEnd/>
            <a:tailEnd/>
          </a:ln>
          <a:effectLst/>
        </p:spPr>
        <p:txBody>
          <a:bodyPr wrap="none" anchor="ctr"/>
          <a:lstStyle/>
          <a:p>
            <a:pPr algn="ctr">
              <a:buClr>
                <a:srgbClr val="000000"/>
              </a:buClr>
            </a:pPr>
            <a:r>
              <a:rPr lang="en-US" sz="2000" b="1" kern="0" dirty="0" smtClean="0">
                <a:solidFill>
                  <a:srgbClr val="000000"/>
                </a:solidFill>
                <a:latin typeface="Calibri" panose="020F0502020204030204" pitchFamily="34" charset="0"/>
                <a:cs typeface="Calibri" panose="020F0502020204030204" pitchFamily="34" charset="0"/>
                <a:sym typeface="Arial"/>
              </a:rPr>
              <a:t>C</a:t>
            </a:r>
            <a:endParaRPr lang="en-GB" sz="1050" b="1" kern="0" dirty="0">
              <a:solidFill>
                <a:srgbClr val="000000"/>
              </a:solidFill>
              <a:latin typeface="Calibri" panose="020F0502020204030204" pitchFamily="34" charset="0"/>
              <a:cs typeface="Calibri" panose="020F0502020204030204" pitchFamily="34" charset="0"/>
              <a:sym typeface="Arial"/>
            </a:endParaRPr>
          </a:p>
        </p:txBody>
      </p:sp>
      <p:sp>
        <p:nvSpPr>
          <p:cNvPr id="64" name="Rectangle 16"/>
          <p:cNvSpPr>
            <a:spLocks noChangeArrowheads="1"/>
          </p:cNvSpPr>
          <p:nvPr/>
        </p:nvSpPr>
        <p:spPr bwMode="auto">
          <a:xfrm>
            <a:off x="1442176" y="3143749"/>
            <a:ext cx="792014" cy="483859"/>
          </a:xfrm>
          <a:prstGeom prst="rect">
            <a:avLst/>
          </a:prstGeom>
          <a:solidFill>
            <a:srgbClr val="EAEAEA"/>
          </a:solidFill>
          <a:ln w="28575">
            <a:solidFill>
              <a:schemeClr val="tx1"/>
            </a:solidFill>
            <a:miter lim="800000"/>
            <a:headEnd/>
            <a:tailEnd/>
          </a:ln>
          <a:effectLst/>
        </p:spPr>
        <p:txBody>
          <a:bodyPr wrap="none" anchor="ctr"/>
          <a:lstStyle/>
          <a:p>
            <a:pPr algn="ctr">
              <a:buClr>
                <a:srgbClr val="000000"/>
              </a:buClr>
            </a:pPr>
            <a:r>
              <a:rPr lang="en-US" sz="2000" b="1" kern="0" dirty="0" smtClean="0">
                <a:solidFill>
                  <a:srgbClr val="000000"/>
                </a:solidFill>
                <a:latin typeface="Calibri" panose="020F0502020204030204" pitchFamily="34" charset="0"/>
                <a:cs typeface="Calibri" panose="020F0502020204030204" pitchFamily="34" charset="0"/>
                <a:sym typeface="Arial"/>
              </a:rPr>
              <a:t>V</a:t>
            </a:r>
            <a:endParaRPr lang="en-GB" sz="2000" b="1" kern="0" dirty="0">
              <a:solidFill>
                <a:srgbClr val="000000"/>
              </a:solidFill>
              <a:latin typeface="Calibri" panose="020F0502020204030204" pitchFamily="34" charset="0"/>
              <a:cs typeface="Calibri" panose="020F0502020204030204" pitchFamily="34" charset="0"/>
              <a:sym typeface="Arial"/>
            </a:endParaRPr>
          </a:p>
        </p:txBody>
      </p:sp>
      <p:cxnSp>
        <p:nvCxnSpPr>
          <p:cNvPr id="65" name="AutoShape 19"/>
          <p:cNvCxnSpPr>
            <a:cxnSpLocks noChangeShapeType="1"/>
          </p:cNvCxnSpPr>
          <p:nvPr/>
        </p:nvCxnSpPr>
        <p:spPr bwMode="auto">
          <a:xfrm>
            <a:off x="974644" y="3875491"/>
            <a:ext cx="843981" cy="35518"/>
          </a:xfrm>
          <a:prstGeom prst="straightConnector1">
            <a:avLst/>
          </a:prstGeom>
          <a:noFill/>
          <a:ln w="28575">
            <a:solidFill>
              <a:schemeClr val="tx1"/>
            </a:solidFill>
            <a:round/>
            <a:headEnd/>
            <a:tailEnd type="triangle" w="med" len="med"/>
          </a:ln>
          <a:effectLst/>
        </p:spPr>
      </p:cxnSp>
      <p:sp>
        <p:nvSpPr>
          <p:cNvPr id="81" name="Rectangle 16"/>
          <p:cNvSpPr>
            <a:spLocks noChangeArrowheads="1"/>
          </p:cNvSpPr>
          <p:nvPr/>
        </p:nvSpPr>
        <p:spPr bwMode="auto">
          <a:xfrm>
            <a:off x="3357328" y="3143749"/>
            <a:ext cx="767153" cy="483859"/>
          </a:xfrm>
          <a:prstGeom prst="rect">
            <a:avLst/>
          </a:prstGeom>
          <a:solidFill>
            <a:srgbClr val="EAEAEA"/>
          </a:solidFill>
          <a:ln w="28575">
            <a:solidFill>
              <a:schemeClr val="tx1"/>
            </a:solidFill>
            <a:miter lim="800000"/>
            <a:headEnd/>
            <a:tailEnd/>
          </a:ln>
          <a:effectLst/>
        </p:spPr>
        <p:txBody>
          <a:bodyPr wrap="none" anchor="ctr"/>
          <a:lstStyle/>
          <a:p>
            <a:pPr algn="ctr">
              <a:buClr>
                <a:srgbClr val="000000"/>
              </a:buClr>
            </a:pPr>
            <a:r>
              <a:rPr lang="en-US" sz="2000" b="1" kern="0" dirty="0" smtClean="0">
                <a:solidFill>
                  <a:srgbClr val="000000"/>
                </a:solidFill>
                <a:latin typeface="Calibri" panose="020F0502020204030204" pitchFamily="34" charset="0"/>
                <a:cs typeface="Calibri" panose="020F0502020204030204" pitchFamily="34" charset="0"/>
                <a:sym typeface="Arial"/>
              </a:rPr>
              <a:t>S1</a:t>
            </a:r>
            <a:endParaRPr lang="en-GB" sz="2000" b="1" kern="0" dirty="0">
              <a:solidFill>
                <a:srgbClr val="000000"/>
              </a:solidFill>
              <a:latin typeface="Calibri" panose="020F0502020204030204" pitchFamily="34" charset="0"/>
              <a:cs typeface="Calibri" panose="020F0502020204030204" pitchFamily="34" charset="0"/>
              <a:sym typeface="Arial"/>
            </a:endParaRPr>
          </a:p>
        </p:txBody>
      </p:sp>
      <p:cxnSp>
        <p:nvCxnSpPr>
          <p:cNvPr id="66" name="AutoShape 19"/>
          <p:cNvCxnSpPr>
            <a:cxnSpLocks noChangeShapeType="1"/>
          </p:cNvCxnSpPr>
          <p:nvPr/>
        </p:nvCxnSpPr>
        <p:spPr bwMode="auto">
          <a:xfrm>
            <a:off x="966385" y="3627606"/>
            <a:ext cx="0" cy="2230508"/>
          </a:xfrm>
          <a:prstGeom prst="straightConnector1">
            <a:avLst/>
          </a:prstGeom>
          <a:noFill/>
          <a:ln w="28575">
            <a:solidFill>
              <a:schemeClr val="tx1"/>
            </a:solidFill>
            <a:round/>
            <a:headEnd type="none" w="med" len="med"/>
            <a:tailEnd type="none" w="med" len="med"/>
          </a:ln>
          <a:effectLst/>
        </p:spPr>
      </p:cxnSp>
      <p:cxnSp>
        <p:nvCxnSpPr>
          <p:cNvPr id="67" name="AutoShape 19"/>
          <p:cNvCxnSpPr>
            <a:cxnSpLocks noChangeShapeType="1"/>
          </p:cNvCxnSpPr>
          <p:nvPr/>
        </p:nvCxnSpPr>
        <p:spPr bwMode="auto">
          <a:xfrm>
            <a:off x="1789416" y="3627606"/>
            <a:ext cx="0" cy="2230508"/>
          </a:xfrm>
          <a:prstGeom prst="straightConnector1">
            <a:avLst/>
          </a:prstGeom>
          <a:noFill/>
          <a:ln w="28575">
            <a:solidFill>
              <a:schemeClr val="tx1"/>
            </a:solidFill>
            <a:round/>
            <a:headEnd type="none" w="med" len="med"/>
            <a:tailEnd type="none" w="med" len="med"/>
          </a:ln>
          <a:effectLst/>
        </p:spPr>
      </p:cxnSp>
      <p:cxnSp>
        <p:nvCxnSpPr>
          <p:cNvPr id="84" name="AutoShape 19"/>
          <p:cNvCxnSpPr>
            <a:cxnSpLocks noChangeShapeType="1"/>
          </p:cNvCxnSpPr>
          <p:nvPr/>
        </p:nvCxnSpPr>
        <p:spPr bwMode="auto">
          <a:xfrm>
            <a:off x="3679708" y="3627606"/>
            <a:ext cx="0" cy="2230508"/>
          </a:xfrm>
          <a:prstGeom prst="straightConnector1">
            <a:avLst/>
          </a:prstGeom>
          <a:noFill/>
          <a:ln w="28575">
            <a:solidFill>
              <a:schemeClr val="tx1"/>
            </a:solidFill>
            <a:round/>
            <a:headEnd type="none" w="med" len="med"/>
            <a:tailEnd type="none" w="med" len="med"/>
          </a:ln>
          <a:effectLst/>
        </p:spPr>
      </p:cxnSp>
      <p:sp>
        <p:nvSpPr>
          <p:cNvPr id="94" name="Rectangle 16"/>
          <p:cNvSpPr>
            <a:spLocks noChangeArrowheads="1"/>
          </p:cNvSpPr>
          <p:nvPr/>
        </p:nvSpPr>
        <p:spPr bwMode="auto">
          <a:xfrm>
            <a:off x="2420714" y="3143749"/>
            <a:ext cx="767153" cy="483859"/>
          </a:xfrm>
          <a:prstGeom prst="rect">
            <a:avLst/>
          </a:prstGeom>
          <a:solidFill>
            <a:srgbClr val="EAEAEA"/>
          </a:solidFill>
          <a:ln w="28575">
            <a:solidFill>
              <a:schemeClr val="tx1"/>
            </a:solidFill>
            <a:miter lim="800000"/>
            <a:headEnd/>
            <a:tailEnd/>
          </a:ln>
          <a:effectLst/>
        </p:spPr>
        <p:txBody>
          <a:bodyPr wrap="none" anchor="ctr"/>
          <a:lstStyle/>
          <a:p>
            <a:pPr algn="ctr">
              <a:buClr>
                <a:srgbClr val="000000"/>
              </a:buClr>
            </a:pPr>
            <a:r>
              <a:rPr lang="en-US" sz="2000" b="1" kern="0" dirty="0" smtClean="0">
                <a:solidFill>
                  <a:srgbClr val="000000"/>
                </a:solidFill>
                <a:latin typeface="Calibri" panose="020F0502020204030204" pitchFamily="34" charset="0"/>
                <a:cs typeface="Calibri" panose="020F0502020204030204" pitchFamily="34" charset="0"/>
                <a:sym typeface="Arial"/>
              </a:rPr>
              <a:t>S0</a:t>
            </a:r>
            <a:endParaRPr lang="en-GB" sz="2000" b="1" kern="0" dirty="0">
              <a:solidFill>
                <a:srgbClr val="000000"/>
              </a:solidFill>
              <a:latin typeface="Calibri" panose="020F0502020204030204" pitchFamily="34" charset="0"/>
              <a:cs typeface="Calibri" panose="020F0502020204030204" pitchFamily="34" charset="0"/>
              <a:sym typeface="Arial"/>
            </a:endParaRPr>
          </a:p>
        </p:txBody>
      </p:sp>
      <p:cxnSp>
        <p:nvCxnSpPr>
          <p:cNvPr id="95" name="AutoShape 19"/>
          <p:cNvCxnSpPr>
            <a:cxnSpLocks noChangeShapeType="1"/>
          </p:cNvCxnSpPr>
          <p:nvPr/>
        </p:nvCxnSpPr>
        <p:spPr bwMode="auto">
          <a:xfrm>
            <a:off x="2743093" y="3627606"/>
            <a:ext cx="0" cy="2230508"/>
          </a:xfrm>
          <a:prstGeom prst="straightConnector1">
            <a:avLst/>
          </a:prstGeom>
          <a:noFill/>
          <a:ln w="28575">
            <a:solidFill>
              <a:schemeClr val="tx1"/>
            </a:solidFill>
            <a:round/>
            <a:headEnd type="none" w="med" len="med"/>
            <a:tailEnd type="none" w="med" len="med"/>
          </a:ln>
          <a:effectLst/>
        </p:spPr>
      </p:cxnSp>
      <p:sp>
        <p:nvSpPr>
          <p:cNvPr id="86" name="TextBox 85"/>
          <p:cNvSpPr txBox="1"/>
          <p:nvPr/>
        </p:nvSpPr>
        <p:spPr>
          <a:xfrm>
            <a:off x="1902896" y="1526268"/>
            <a:ext cx="452368" cy="276999"/>
          </a:xfrm>
          <a:prstGeom prst="rect">
            <a:avLst/>
          </a:prstGeom>
          <a:noFill/>
        </p:spPr>
        <p:txBody>
          <a:bodyPr wrap="none" rtlCol="0">
            <a:spAutoFit/>
          </a:bodyPr>
          <a:lstStyle/>
          <a:p>
            <a:r>
              <a:rPr lang="en-US" sz="1200" b="1" dirty="0" smtClean="0">
                <a:solidFill>
                  <a:srgbClr val="000000"/>
                </a:solidFill>
              </a:rPr>
              <a:t>1..*</a:t>
            </a:r>
            <a:endParaRPr lang="en-GB" sz="1200" b="1" dirty="0">
              <a:solidFill>
                <a:srgbClr val="000000"/>
              </a:solidFill>
            </a:endParaRPr>
          </a:p>
        </p:txBody>
      </p:sp>
      <p:sp>
        <p:nvSpPr>
          <p:cNvPr id="87" name="TextBox 86"/>
          <p:cNvSpPr txBox="1"/>
          <p:nvPr/>
        </p:nvSpPr>
        <p:spPr>
          <a:xfrm>
            <a:off x="610765" y="1526268"/>
            <a:ext cx="452368" cy="276999"/>
          </a:xfrm>
          <a:prstGeom prst="rect">
            <a:avLst/>
          </a:prstGeom>
          <a:noFill/>
        </p:spPr>
        <p:txBody>
          <a:bodyPr wrap="none" rtlCol="0">
            <a:spAutoFit/>
          </a:bodyPr>
          <a:lstStyle/>
          <a:p>
            <a:r>
              <a:rPr lang="en-US" sz="1200" b="1" dirty="0" smtClean="0">
                <a:solidFill>
                  <a:srgbClr val="000000"/>
                </a:solidFill>
              </a:rPr>
              <a:t>1..*</a:t>
            </a:r>
            <a:endParaRPr lang="en-GB" sz="1200" b="1" dirty="0">
              <a:solidFill>
                <a:srgbClr val="000000"/>
              </a:solidFill>
            </a:endParaRPr>
          </a:p>
        </p:txBody>
      </p:sp>
      <p:sp>
        <p:nvSpPr>
          <p:cNvPr id="91" name="Rectangle 90"/>
          <p:cNvSpPr/>
          <p:nvPr/>
        </p:nvSpPr>
        <p:spPr>
          <a:xfrm>
            <a:off x="2655972" y="3954734"/>
            <a:ext cx="117636" cy="14690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cxnSp>
        <p:nvCxnSpPr>
          <p:cNvPr id="103" name="AutoShape 19"/>
          <p:cNvCxnSpPr>
            <a:cxnSpLocks noChangeShapeType="1"/>
          </p:cNvCxnSpPr>
          <p:nvPr/>
        </p:nvCxnSpPr>
        <p:spPr bwMode="auto">
          <a:xfrm flipH="1">
            <a:off x="4633614" y="1977001"/>
            <a:ext cx="2668" cy="328502"/>
          </a:xfrm>
          <a:prstGeom prst="straightConnector1">
            <a:avLst/>
          </a:prstGeom>
          <a:noFill/>
          <a:ln w="19050">
            <a:solidFill>
              <a:schemeClr val="tx1"/>
            </a:solidFill>
            <a:round/>
            <a:headEnd type="none" w="med" len="med"/>
            <a:tailEnd type="none" w="med" len="med"/>
          </a:ln>
          <a:effectLst/>
        </p:spPr>
      </p:cxnSp>
      <p:cxnSp>
        <p:nvCxnSpPr>
          <p:cNvPr id="107" name="AutoShape 19"/>
          <p:cNvCxnSpPr>
            <a:cxnSpLocks noChangeShapeType="1"/>
          </p:cNvCxnSpPr>
          <p:nvPr/>
        </p:nvCxnSpPr>
        <p:spPr bwMode="auto">
          <a:xfrm flipH="1">
            <a:off x="1778814" y="4910086"/>
            <a:ext cx="2936211" cy="182386"/>
          </a:xfrm>
          <a:prstGeom prst="straightConnector1">
            <a:avLst/>
          </a:prstGeom>
          <a:noFill/>
          <a:ln w="28575">
            <a:solidFill>
              <a:schemeClr val="tx1"/>
            </a:solidFill>
            <a:prstDash val="sysDash"/>
            <a:round/>
            <a:headEnd/>
            <a:tailEnd type="triangle" w="med" len="med"/>
          </a:ln>
          <a:effectLst/>
        </p:spPr>
      </p:cxnSp>
      <p:sp>
        <p:nvSpPr>
          <p:cNvPr id="106" name="Rounded Rectangular Callout 105"/>
          <p:cNvSpPr/>
          <p:nvPr/>
        </p:nvSpPr>
        <p:spPr>
          <a:xfrm>
            <a:off x="4615235" y="5882015"/>
            <a:ext cx="3271579" cy="622278"/>
          </a:xfrm>
          <a:prstGeom prst="wedgeRoundRectCallout">
            <a:avLst>
              <a:gd name="adj1" fmla="val -39742"/>
              <a:gd name="adj2" fmla="val -85490"/>
              <a:gd name="adj3" fmla="val 16667"/>
            </a:avLst>
          </a:prstGeom>
          <a:solidFill>
            <a:srgbClr val="FFCC99"/>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rgbClr val="000000"/>
                </a:solidFill>
                <a:latin typeface="Calibri" panose="020F0502020204030204" pitchFamily="34" charset="0"/>
                <a:cs typeface="Calibri" panose="020F0502020204030204" pitchFamily="34" charset="0"/>
              </a:rPr>
              <a:t>V computes the majority vote from the answers of S0, S1 and S2</a:t>
            </a:r>
            <a:endParaRPr lang="en-GB" sz="1600" b="1" dirty="0">
              <a:solidFill>
                <a:srgbClr val="000000"/>
              </a:solidFill>
              <a:latin typeface="Calibri" panose="020F0502020204030204" pitchFamily="34" charset="0"/>
              <a:cs typeface="Calibri" panose="020F0502020204030204" pitchFamily="34" charset="0"/>
            </a:endParaRPr>
          </a:p>
        </p:txBody>
      </p:sp>
      <p:cxnSp>
        <p:nvCxnSpPr>
          <p:cNvPr id="68" name="AutoShape 19"/>
          <p:cNvCxnSpPr>
            <a:cxnSpLocks noChangeShapeType="1"/>
          </p:cNvCxnSpPr>
          <p:nvPr/>
        </p:nvCxnSpPr>
        <p:spPr bwMode="auto">
          <a:xfrm>
            <a:off x="1755608" y="4172889"/>
            <a:ext cx="1880866" cy="59892"/>
          </a:xfrm>
          <a:prstGeom prst="straightConnector1">
            <a:avLst/>
          </a:prstGeom>
          <a:noFill/>
          <a:ln w="28575">
            <a:solidFill>
              <a:schemeClr val="tx1"/>
            </a:solidFill>
            <a:round/>
            <a:headEnd/>
            <a:tailEnd type="triangle" w="med" len="med"/>
          </a:ln>
          <a:effectLst/>
        </p:spPr>
      </p:cxnSp>
      <p:cxnSp>
        <p:nvCxnSpPr>
          <p:cNvPr id="72" name="AutoShape 19"/>
          <p:cNvCxnSpPr>
            <a:cxnSpLocks noChangeShapeType="1"/>
          </p:cNvCxnSpPr>
          <p:nvPr/>
        </p:nvCxnSpPr>
        <p:spPr bwMode="auto">
          <a:xfrm flipH="1">
            <a:off x="1775276" y="4560930"/>
            <a:ext cx="1000176" cy="41380"/>
          </a:xfrm>
          <a:prstGeom prst="straightConnector1">
            <a:avLst/>
          </a:prstGeom>
          <a:noFill/>
          <a:ln w="28575">
            <a:solidFill>
              <a:schemeClr val="tx1"/>
            </a:solidFill>
            <a:prstDash val="sysDash"/>
            <a:round/>
            <a:headEnd/>
            <a:tailEnd type="triangle" w="med" len="med"/>
          </a:ln>
          <a:effectLst/>
        </p:spPr>
      </p:cxnSp>
      <p:cxnSp>
        <p:nvCxnSpPr>
          <p:cNvPr id="79" name="AutoShape 19"/>
          <p:cNvCxnSpPr>
            <a:cxnSpLocks noChangeShapeType="1"/>
          </p:cNvCxnSpPr>
          <p:nvPr/>
        </p:nvCxnSpPr>
        <p:spPr bwMode="auto">
          <a:xfrm>
            <a:off x="1775276" y="4369012"/>
            <a:ext cx="2976756" cy="39850"/>
          </a:xfrm>
          <a:prstGeom prst="straightConnector1">
            <a:avLst/>
          </a:prstGeom>
          <a:noFill/>
          <a:ln w="28575">
            <a:solidFill>
              <a:schemeClr val="tx1"/>
            </a:solidFill>
            <a:round/>
            <a:headEnd/>
            <a:tailEnd type="triangle" w="med" len="med"/>
          </a:ln>
          <a:effectLst/>
        </p:spPr>
      </p:cxnSp>
      <p:sp>
        <p:nvSpPr>
          <p:cNvPr id="85" name="Rectangle 84"/>
          <p:cNvSpPr/>
          <p:nvPr/>
        </p:nvSpPr>
        <p:spPr>
          <a:xfrm>
            <a:off x="3599079" y="4280983"/>
            <a:ext cx="117636" cy="14690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cxnSp>
        <p:nvCxnSpPr>
          <p:cNvPr id="89" name="AutoShape 19"/>
          <p:cNvCxnSpPr>
            <a:cxnSpLocks noChangeShapeType="1"/>
          </p:cNvCxnSpPr>
          <p:nvPr/>
        </p:nvCxnSpPr>
        <p:spPr bwMode="auto">
          <a:xfrm flipH="1">
            <a:off x="1772248" y="4716638"/>
            <a:ext cx="1885649" cy="138081"/>
          </a:xfrm>
          <a:prstGeom prst="straightConnector1">
            <a:avLst/>
          </a:prstGeom>
          <a:noFill/>
          <a:ln w="28575">
            <a:solidFill>
              <a:schemeClr val="tx1"/>
            </a:solidFill>
            <a:prstDash val="sysDash"/>
            <a:round/>
            <a:headEnd/>
            <a:tailEnd type="triangle" w="med" len="med"/>
          </a:ln>
          <a:effectLst/>
        </p:spPr>
      </p:cxnSp>
      <p:sp>
        <p:nvSpPr>
          <p:cNvPr id="90" name="Cube 89"/>
          <p:cNvSpPr/>
          <p:nvPr/>
        </p:nvSpPr>
        <p:spPr>
          <a:xfrm>
            <a:off x="5120298" y="1491668"/>
            <a:ext cx="801211" cy="649554"/>
          </a:xfrm>
          <a:prstGeom prst="cube">
            <a:avLst/>
          </a:prstGeom>
          <a:solidFill>
            <a:srgbClr val="EAEAEA"/>
          </a:solidFill>
          <a:ln w="28575">
            <a:solidFill>
              <a:schemeClr val="tx1"/>
            </a:solidFill>
            <a:miter lim="800000"/>
            <a:headEnd/>
            <a:tailEnd/>
          </a:ln>
          <a:effectLst/>
        </p:spPr>
        <p:txBody>
          <a:bodyPr wrap="none" anchor="ctr"/>
          <a:lstStyle/>
          <a:p>
            <a:pPr algn="ctr">
              <a:buClr>
                <a:srgbClr val="000000"/>
              </a:buClr>
            </a:pPr>
            <a:endParaRPr lang="en-GB" sz="2000" b="1" kern="0">
              <a:solidFill>
                <a:srgbClr val="000000"/>
              </a:solidFill>
              <a:latin typeface="Calibri" panose="020F0502020204030204" pitchFamily="34" charset="0"/>
              <a:cs typeface="Calibri" panose="020F0502020204030204" pitchFamily="34" charset="0"/>
            </a:endParaRPr>
          </a:p>
        </p:txBody>
      </p:sp>
      <p:sp>
        <p:nvSpPr>
          <p:cNvPr id="93" name="Rectangle 16"/>
          <p:cNvSpPr>
            <a:spLocks noChangeArrowheads="1"/>
          </p:cNvSpPr>
          <p:nvPr/>
        </p:nvSpPr>
        <p:spPr bwMode="auto">
          <a:xfrm>
            <a:off x="5215987" y="1715240"/>
            <a:ext cx="442152" cy="335806"/>
          </a:xfrm>
          <a:prstGeom prst="rect">
            <a:avLst/>
          </a:prstGeom>
          <a:solidFill>
            <a:srgbClr val="EAEAEA"/>
          </a:solidFill>
          <a:ln w="28575">
            <a:solidFill>
              <a:schemeClr val="tx1"/>
            </a:solidFill>
            <a:miter lim="800000"/>
            <a:headEnd/>
            <a:tailEnd/>
          </a:ln>
          <a:effectLst/>
        </p:spPr>
        <p:txBody>
          <a:bodyPr wrap="none" anchor="ctr"/>
          <a:lstStyle/>
          <a:p>
            <a:pPr algn="ctr">
              <a:buClr>
                <a:srgbClr val="000000"/>
              </a:buClr>
            </a:pPr>
            <a:r>
              <a:rPr lang="en-US" sz="2000" b="1" kern="0" dirty="0" smtClean="0">
                <a:solidFill>
                  <a:srgbClr val="000000"/>
                </a:solidFill>
                <a:latin typeface="Calibri" panose="020F0502020204030204" pitchFamily="34" charset="0"/>
                <a:cs typeface="Calibri" panose="020F0502020204030204" pitchFamily="34" charset="0"/>
                <a:sym typeface="Arial"/>
              </a:rPr>
              <a:t>V</a:t>
            </a:r>
            <a:endParaRPr lang="en-GB" sz="2000" b="1" kern="0" dirty="0">
              <a:solidFill>
                <a:srgbClr val="000000"/>
              </a:solidFill>
              <a:latin typeface="Calibri" panose="020F0502020204030204" pitchFamily="34" charset="0"/>
              <a:cs typeface="Calibri" panose="020F0502020204030204" pitchFamily="34" charset="0"/>
              <a:sym typeface="Arial"/>
            </a:endParaRPr>
          </a:p>
        </p:txBody>
      </p:sp>
      <p:cxnSp>
        <p:nvCxnSpPr>
          <p:cNvPr id="96" name="AutoShape 19"/>
          <p:cNvCxnSpPr>
            <a:cxnSpLocks noChangeShapeType="1"/>
          </p:cNvCxnSpPr>
          <p:nvPr/>
        </p:nvCxnSpPr>
        <p:spPr bwMode="auto">
          <a:xfrm flipH="1">
            <a:off x="5459529" y="2035996"/>
            <a:ext cx="2668" cy="328502"/>
          </a:xfrm>
          <a:prstGeom prst="straightConnector1">
            <a:avLst/>
          </a:prstGeom>
          <a:noFill/>
          <a:ln w="19050">
            <a:solidFill>
              <a:schemeClr val="tx1"/>
            </a:solidFill>
            <a:round/>
            <a:headEnd type="none" w="med" len="med"/>
            <a:tailEnd type="none" w="med" len="med"/>
          </a:ln>
          <a:effectLst/>
        </p:spPr>
      </p:cxnSp>
      <p:sp>
        <p:nvSpPr>
          <p:cNvPr id="97" name="Rectangle 16"/>
          <p:cNvSpPr>
            <a:spLocks noChangeArrowheads="1"/>
          </p:cNvSpPr>
          <p:nvPr/>
        </p:nvSpPr>
        <p:spPr bwMode="auto">
          <a:xfrm>
            <a:off x="4392645" y="3143749"/>
            <a:ext cx="767153" cy="483859"/>
          </a:xfrm>
          <a:prstGeom prst="rect">
            <a:avLst/>
          </a:prstGeom>
          <a:solidFill>
            <a:srgbClr val="EAEAEA"/>
          </a:solidFill>
          <a:ln w="28575">
            <a:solidFill>
              <a:schemeClr val="tx1"/>
            </a:solidFill>
            <a:miter lim="800000"/>
            <a:headEnd/>
            <a:tailEnd/>
          </a:ln>
          <a:effectLst/>
        </p:spPr>
        <p:txBody>
          <a:bodyPr wrap="none" anchor="ctr"/>
          <a:lstStyle/>
          <a:p>
            <a:pPr algn="ctr">
              <a:buClr>
                <a:srgbClr val="000000"/>
              </a:buClr>
            </a:pPr>
            <a:r>
              <a:rPr lang="en-US" sz="2000" b="1" kern="0" dirty="0" smtClean="0">
                <a:solidFill>
                  <a:srgbClr val="000000"/>
                </a:solidFill>
                <a:latin typeface="Calibri" panose="020F0502020204030204" pitchFamily="34" charset="0"/>
                <a:cs typeface="Calibri" panose="020F0502020204030204" pitchFamily="34" charset="0"/>
                <a:sym typeface="Arial"/>
              </a:rPr>
              <a:t>S2</a:t>
            </a:r>
            <a:endParaRPr lang="en-GB" sz="2000" b="1" kern="0" dirty="0">
              <a:solidFill>
                <a:srgbClr val="000000"/>
              </a:solidFill>
              <a:latin typeface="Calibri" panose="020F0502020204030204" pitchFamily="34" charset="0"/>
              <a:cs typeface="Calibri" panose="020F0502020204030204" pitchFamily="34" charset="0"/>
              <a:sym typeface="Arial"/>
            </a:endParaRPr>
          </a:p>
        </p:txBody>
      </p:sp>
      <p:cxnSp>
        <p:nvCxnSpPr>
          <p:cNvPr id="98" name="AutoShape 19"/>
          <p:cNvCxnSpPr>
            <a:cxnSpLocks noChangeShapeType="1"/>
          </p:cNvCxnSpPr>
          <p:nvPr/>
        </p:nvCxnSpPr>
        <p:spPr bwMode="auto">
          <a:xfrm>
            <a:off x="4715025" y="3627606"/>
            <a:ext cx="0" cy="2230508"/>
          </a:xfrm>
          <a:prstGeom prst="straightConnector1">
            <a:avLst/>
          </a:prstGeom>
          <a:noFill/>
          <a:ln w="28575">
            <a:solidFill>
              <a:schemeClr val="tx1"/>
            </a:solidFill>
            <a:round/>
            <a:headEnd type="none" w="med" len="med"/>
            <a:tailEnd type="none" w="med" len="med"/>
          </a:ln>
          <a:effectLst/>
        </p:spPr>
      </p:cxnSp>
      <p:sp>
        <p:nvSpPr>
          <p:cNvPr id="99" name="Rectangle 98"/>
          <p:cNvSpPr/>
          <p:nvPr/>
        </p:nvSpPr>
        <p:spPr>
          <a:xfrm>
            <a:off x="4682843" y="4417594"/>
            <a:ext cx="117636" cy="14690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cxnSp>
        <p:nvCxnSpPr>
          <p:cNvPr id="100" name="AutoShape 19"/>
          <p:cNvCxnSpPr>
            <a:cxnSpLocks noChangeShapeType="1"/>
          </p:cNvCxnSpPr>
          <p:nvPr/>
        </p:nvCxnSpPr>
        <p:spPr bwMode="auto">
          <a:xfrm>
            <a:off x="1820219" y="3895159"/>
            <a:ext cx="919841" cy="29846"/>
          </a:xfrm>
          <a:prstGeom prst="straightConnector1">
            <a:avLst/>
          </a:prstGeom>
          <a:noFill/>
          <a:ln w="28575">
            <a:solidFill>
              <a:schemeClr val="tx1"/>
            </a:solidFill>
            <a:round/>
            <a:headEnd/>
            <a:tailEnd type="triangle" w="med" len="med"/>
          </a:ln>
          <a:effectLst/>
        </p:spPr>
      </p:cxnSp>
      <p:cxnSp>
        <p:nvCxnSpPr>
          <p:cNvPr id="101" name="AutoShape 19"/>
          <p:cNvCxnSpPr>
            <a:cxnSpLocks noChangeShapeType="1"/>
          </p:cNvCxnSpPr>
          <p:nvPr/>
        </p:nvCxnSpPr>
        <p:spPr bwMode="auto">
          <a:xfrm flipH="1">
            <a:off x="993632" y="5328530"/>
            <a:ext cx="772535" cy="24340"/>
          </a:xfrm>
          <a:prstGeom prst="straightConnector1">
            <a:avLst/>
          </a:prstGeom>
          <a:noFill/>
          <a:ln w="28575">
            <a:solidFill>
              <a:schemeClr val="tx1"/>
            </a:solidFill>
            <a:prstDash val="sysDash"/>
            <a:round/>
            <a:headEnd/>
            <a:tailEnd type="triangle" w="med" len="med"/>
          </a:ln>
          <a:effectLst/>
        </p:spPr>
      </p:cxnSp>
      <p:sp>
        <p:nvSpPr>
          <p:cNvPr id="104" name="Rectangle 103"/>
          <p:cNvSpPr/>
          <p:nvPr/>
        </p:nvSpPr>
        <p:spPr>
          <a:xfrm>
            <a:off x="1692593" y="5145448"/>
            <a:ext cx="117636" cy="14690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Tree>
    <p:extLst>
      <p:ext uri="{BB962C8B-B14F-4D97-AF65-F5344CB8AC3E}">
        <p14:creationId xmlns:p14="http://schemas.microsoft.com/office/powerpoint/2010/main" val="415842739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a:t>
            </a:r>
            <a:r>
              <a:rPr lang="en-US" dirty="0" smtClean="0"/>
              <a:t>Availability Tactic</a:t>
            </a:r>
            <a:endParaRPr lang="en-US" dirty="0"/>
          </a:p>
        </p:txBody>
      </p:sp>
      <p:sp>
        <p:nvSpPr>
          <p:cNvPr id="4" name="Slide Number Placeholder 3"/>
          <p:cNvSpPr>
            <a:spLocks noGrp="1"/>
          </p:cNvSpPr>
          <p:nvPr>
            <p:ph type="sldNum" sz="quarter" idx="4294967295"/>
          </p:nvPr>
        </p:nvSpPr>
        <p:spPr>
          <a:xfrm>
            <a:off x="6457950" y="6356351"/>
            <a:ext cx="2057400" cy="365125"/>
          </a:xfrm>
          <a:prstGeom prst="rect">
            <a:avLst/>
          </a:prstGeom>
        </p:spPr>
        <p:txBody>
          <a:bodyPr/>
          <a:lstStyle/>
          <a:p>
            <a:pPr>
              <a:defRPr/>
            </a:pPr>
            <a:fld id="{D3849320-BEB5-49EA-BA63-E9B2300A7F39}" type="slidenum">
              <a:rPr lang="en-US" smtClean="0"/>
              <a:pPr>
                <a:defRPr/>
              </a:pPr>
              <a:t>56</a:t>
            </a:fld>
            <a:endParaRPr lang="en-US"/>
          </a:p>
        </p:txBody>
      </p:sp>
      <p:pic>
        <p:nvPicPr>
          <p:cNvPr id="5" name="Picture 2" descr="https://assets.digitalocean.com/articles/high_availability/ha-diagram-animated.gif"/>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18817" y="1600200"/>
            <a:ext cx="9202591" cy="442108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171148" y="6505599"/>
            <a:ext cx="2457276" cy="307777"/>
          </a:xfrm>
          <a:prstGeom prst="rect">
            <a:avLst/>
          </a:prstGeom>
        </p:spPr>
        <p:txBody>
          <a:bodyPr wrap="none">
            <a:spAutoFit/>
          </a:bodyPr>
          <a:lstStyle/>
          <a:p>
            <a:pPr eaLnBrk="0" fontAlgn="base" hangingPunct="0">
              <a:spcBef>
                <a:spcPct val="0"/>
              </a:spcBef>
              <a:spcAft>
                <a:spcPct val="0"/>
              </a:spcAft>
            </a:pPr>
            <a:r>
              <a:rPr lang="en-US" sz="1400" dirty="0">
                <a:solidFill>
                  <a:srgbClr val="0070C0"/>
                </a:solidFill>
              </a:rPr>
              <a:t>[https://www.digitalocean.com]</a:t>
            </a:r>
          </a:p>
        </p:txBody>
      </p:sp>
    </p:spTree>
    <p:extLst>
      <p:ext uri="{BB962C8B-B14F-4D97-AF65-F5344CB8AC3E}">
        <p14:creationId xmlns:p14="http://schemas.microsoft.com/office/powerpoint/2010/main" val="409671646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Interoperability</a:t>
            </a:r>
          </a:p>
        </p:txBody>
      </p:sp>
      <p:sp>
        <p:nvSpPr>
          <p:cNvPr id="3" name="Content Placeholder 2"/>
          <p:cNvSpPr>
            <a:spLocks noGrp="1"/>
          </p:cNvSpPr>
          <p:nvPr>
            <p:ph idx="1"/>
          </p:nvPr>
        </p:nvSpPr>
        <p:spPr/>
        <p:txBody>
          <a:bodyPr/>
          <a:lstStyle/>
          <a:p>
            <a:r>
              <a:rPr lang="sv-SE" dirty="0"/>
              <a:t>Definition:</a:t>
            </a:r>
          </a:p>
          <a:p>
            <a:endParaRPr lang="sv-SE" dirty="0"/>
          </a:p>
          <a:p>
            <a:pPr marL="400050" lvl="1" indent="0">
              <a:buNone/>
            </a:pPr>
            <a:r>
              <a:rPr lang="en-US" sz="2000" dirty="0"/>
              <a:t>The degree to which two or more systems can usefully exchange meaningful information via interfaces in a particular context.</a:t>
            </a:r>
            <a:endParaRPr lang="sv-SE" sz="2000" dirty="0"/>
          </a:p>
        </p:txBody>
      </p:sp>
      <p:sp>
        <p:nvSpPr>
          <p:cNvPr id="4" name="Slide Number Placeholder 3"/>
          <p:cNvSpPr>
            <a:spLocks noGrp="1"/>
          </p:cNvSpPr>
          <p:nvPr>
            <p:ph type="sldNum" sz="quarter" idx="4294967295"/>
          </p:nvPr>
        </p:nvSpPr>
        <p:spPr>
          <a:xfrm>
            <a:off x="6457950" y="6356351"/>
            <a:ext cx="2057400" cy="365125"/>
          </a:xfrm>
          <a:prstGeom prst="rect">
            <a:avLst/>
          </a:prstGeom>
        </p:spPr>
        <p:txBody>
          <a:bodyPr/>
          <a:lstStyle/>
          <a:p>
            <a:pPr>
              <a:defRPr/>
            </a:pPr>
            <a:fld id="{D3849320-BEB5-49EA-BA63-E9B2300A7F39}" type="slidenum">
              <a:rPr lang="en-US" smtClean="0"/>
              <a:pPr>
                <a:defRPr/>
              </a:pPr>
              <a:t>57</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71625" y="4186237"/>
            <a:ext cx="6000750" cy="1514475"/>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067443" y="503431"/>
            <a:ext cx="2076557" cy="1557418"/>
          </a:xfrm>
          <a:prstGeom prst="rect">
            <a:avLst/>
          </a:prstGeom>
        </p:spPr>
      </p:pic>
    </p:spTree>
    <p:extLst>
      <p:ext uri="{BB962C8B-B14F-4D97-AF65-F5344CB8AC3E}">
        <p14:creationId xmlns:p14="http://schemas.microsoft.com/office/powerpoint/2010/main" val="54449883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36712"/>
            <a:ext cx="7772400" cy="936625"/>
          </a:xfrm>
        </p:spPr>
        <p:txBody>
          <a:bodyPr/>
          <a:lstStyle/>
          <a:p>
            <a:r>
              <a:rPr lang="sv-SE" dirty="0" err="1"/>
              <a:t>Interoperability</a:t>
            </a:r>
            <a:r>
              <a:rPr lang="sv-SE" dirty="0"/>
              <a:t> </a:t>
            </a:r>
            <a:r>
              <a:rPr lang="sv-SE" dirty="0" smtClean="0"/>
              <a:t>Scenario</a:t>
            </a:r>
            <a:endParaRPr lang="sv-SE" dirty="0"/>
          </a:p>
        </p:txBody>
      </p:sp>
      <p:sp>
        <p:nvSpPr>
          <p:cNvPr id="4" name="Slide Number Placeholder 3"/>
          <p:cNvSpPr>
            <a:spLocks noGrp="1"/>
          </p:cNvSpPr>
          <p:nvPr>
            <p:ph type="sldNum" sz="quarter" idx="4294967295"/>
          </p:nvPr>
        </p:nvSpPr>
        <p:spPr>
          <a:xfrm>
            <a:off x="6547048" y="6376243"/>
            <a:ext cx="2057400" cy="365125"/>
          </a:xfrm>
          <a:prstGeom prst="rect">
            <a:avLst/>
          </a:prstGeom>
        </p:spPr>
        <p:txBody>
          <a:bodyPr/>
          <a:lstStyle/>
          <a:p>
            <a:pPr>
              <a:defRPr/>
            </a:pPr>
            <a:fld id="{D3849320-BEB5-49EA-BA63-E9B2300A7F39}" type="slidenum">
              <a:rPr lang="en-US" smtClean="0"/>
              <a:pPr>
                <a:defRPr/>
              </a:pPr>
              <a:t>58</a:t>
            </a:fld>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708659" y="1773337"/>
            <a:ext cx="7710929" cy="4467443"/>
          </a:xfrm>
        </p:spPr>
      </p:pic>
    </p:spTree>
    <p:extLst>
      <p:ext uri="{BB962C8B-B14F-4D97-AF65-F5344CB8AC3E}">
        <p14:creationId xmlns:p14="http://schemas.microsoft.com/office/powerpoint/2010/main" val="74128177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56058"/>
            <a:ext cx="7772400" cy="936625"/>
          </a:xfrm>
        </p:spPr>
        <p:txBody>
          <a:bodyPr/>
          <a:lstStyle/>
          <a:p>
            <a:r>
              <a:rPr lang="sv-SE" sz="3600" dirty="0"/>
              <a:t>Concrete </a:t>
            </a:r>
            <a:r>
              <a:rPr lang="sv-SE" sz="3600" dirty="0" err="1"/>
              <a:t>Interoperability</a:t>
            </a:r>
            <a:r>
              <a:rPr lang="sv-SE" sz="3600" dirty="0"/>
              <a:t> Scenario</a:t>
            </a:r>
          </a:p>
        </p:txBody>
      </p:sp>
      <p:sp>
        <p:nvSpPr>
          <p:cNvPr id="4" name="Slide Number Placeholder 3"/>
          <p:cNvSpPr>
            <a:spLocks noGrp="1"/>
          </p:cNvSpPr>
          <p:nvPr>
            <p:ph type="sldNum" sz="quarter" idx="4294967295"/>
          </p:nvPr>
        </p:nvSpPr>
        <p:spPr>
          <a:xfrm>
            <a:off x="6457950" y="6520259"/>
            <a:ext cx="2057400" cy="365125"/>
          </a:xfrm>
          <a:prstGeom prst="rect">
            <a:avLst/>
          </a:prstGeom>
        </p:spPr>
        <p:txBody>
          <a:bodyPr/>
          <a:lstStyle/>
          <a:p>
            <a:pPr>
              <a:defRPr/>
            </a:pPr>
            <a:fld id="{D3849320-BEB5-49EA-BA63-E9B2300A7F39}" type="slidenum">
              <a:rPr lang="en-US" smtClean="0"/>
              <a:pPr>
                <a:defRPr/>
              </a:pPr>
              <a:t>59</a:t>
            </a:fld>
            <a:endParaRPr lang="en-US"/>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790575" y="1923174"/>
            <a:ext cx="7657128" cy="3448925"/>
          </a:xfrm>
        </p:spPr>
      </p:pic>
    </p:spTree>
    <p:extLst>
      <p:ext uri="{BB962C8B-B14F-4D97-AF65-F5344CB8AC3E}">
        <p14:creationId xmlns:p14="http://schemas.microsoft.com/office/powerpoint/2010/main" val="39738237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SMART</a:t>
            </a:r>
            <a:endParaRPr lang="en-GB" dirty="0"/>
          </a:p>
        </p:txBody>
      </p:sp>
      <p:pic>
        <p:nvPicPr>
          <p:cNvPr id="1026" name="Picture 2" descr="Related imag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1600200"/>
            <a:ext cx="5783415" cy="4848225"/>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p:cNvSpPr/>
          <p:nvPr/>
        </p:nvSpPr>
        <p:spPr bwMode="auto">
          <a:xfrm>
            <a:off x="5796136" y="620688"/>
            <a:ext cx="2736304" cy="1584176"/>
          </a:xfrm>
          <a:prstGeom prst="wedgeRoundRectCallout">
            <a:avLst/>
          </a:prstGeom>
          <a:solidFill>
            <a:srgbClr val="FF3300"/>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i="0" u="none" strike="noStrike" cap="none" normalizeH="0" baseline="0" dirty="0" smtClean="0">
                <a:ln>
                  <a:noFill/>
                </a:ln>
                <a:solidFill>
                  <a:schemeClr val="tx2"/>
                </a:solidFill>
                <a:effectLst/>
                <a:latin typeface="Calibri" panose="020F0502020204030204" pitchFamily="34" charset="0"/>
              </a:rPr>
              <a:t>You can find lots more explanations of SMART online!</a:t>
            </a:r>
            <a:endParaRPr kumimoji="0" lang="en-GB" i="0" u="none" strike="noStrike" cap="none" normalizeH="0" baseline="0" dirty="0" smtClean="0">
              <a:ln>
                <a:noFill/>
              </a:ln>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21078159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Interoperability </a:t>
            </a:r>
            <a:r>
              <a:rPr lang="sv-SE" dirty="0" err="1"/>
              <a:t>Tactics</a:t>
            </a:r>
            <a:endParaRPr lang="sv-SE" dirty="0"/>
          </a:p>
        </p:txBody>
      </p:sp>
      <p:sp>
        <p:nvSpPr>
          <p:cNvPr id="4" name="Slide Number Placeholder 3"/>
          <p:cNvSpPr>
            <a:spLocks noGrp="1"/>
          </p:cNvSpPr>
          <p:nvPr>
            <p:ph type="sldNum" sz="quarter" idx="4294967295"/>
          </p:nvPr>
        </p:nvSpPr>
        <p:spPr>
          <a:xfrm>
            <a:off x="6457950" y="6356351"/>
            <a:ext cx="2057400" cy="365125"/>
          </a:xfrm>
          <a:prstGeom prst="rect">
            <a:avLst/>
          </a:prstGeom>
        </p:spPr>
        <p:txBody>
          <a:bodyPr/>
          <a:lstStyle/>
          <a:p>
            <a:pPr>
              <a:defRPr/>
            </a:pPr>
            <a:fld id="{D3849320-BEB5-49EA-BA63-E9B2300A7F39}" type="slidenum">
              <a:rPr lang="en-US" smtClean="0"/>
              <a:pPr>
                <a:defRPr/>
              </a:pPr>
              <a:t>60</a:t>
            </a:fld>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865187" y="1765301"/>
            <a:ext cx="7422974" cy="3835400"/>
          </a:xfrm>
        </p:spPr>
      </p:pic>
    </p:spTree>
    <p:extLst>
      <p:ext uri="{BB962C8B-B14F-4D97-AF65-F5344CB8AC3E}">
        <p14:creationId xmlns:p14="http://schemas.microsoft.com/office/powerpoint/2010/main" val="385627177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92150"/>
            <a:ext cx="7772400" cy="1505360"/>
          </a:xfrm>
        </p:spPr>
        <p:txBody>
          <a:bodyPr/>
          <a:lstStyle/>
          <a:p>
            <a:r>
              <a:rPr lang="en-US" dirty="0" smtClean="0"/>
              <a:t>In which view(s) could we see interoperability tactics?</a:t>
            </a:r>
            <a:endParaRPr lang="en-GB" dirty="0"/>
          </a:p>
        </p:txBody>
      </p:sp>
      <p:sp>
        <p:nvSpPr>
          <p:cNvPr id="3" name="Content Placeholder 2"/>
          <p:cNvSpPr>
            <a:spLocks noGrp="1"/>
          </p:cNvSpPr>
          <p:nvPr>
            <p:ph idx="1"/>
          </p:nvPr>
        </p:nvSpPr>
        <p:spPr>
          <a:xfrm>
            <a:off x="685800" y="2728452"/>
            <a:ext cx="7772400" cy="4013661"/>
          </a:xfrm>
        </p:spPr>
        <p:txBody>
          <a:bodyPr/>
          <a:lstStyle/>
          <a:p>
            <a:endParaRPr lang="en-GB" dirty="0"/>
          </a:p>
        </p:txBody>
      </p:sp>
      <p:sp>
        <p:nvSpPr>
          <p:cNvPr id="4" name="Slide Number Placeholder 3"/>
          <p:cNvSpPr>
            <a:spLocks noGrp="1"/>
          </p:cNvSpPr>
          <p:nvPr>
            <p:ph type="sldNum" sz="quarter" idx="10"/>
          </p:nvPr>
        </p:nvSpPr>
        <p:spPr/>
        <p:txBody>
          <a:bodyPr/>
          <a:lstStyle/>
          <a:p>
            <a:pPr>
              <a:defRPr/>
            </a:pPr>
            <a:fld id="{DB2BB1EC-279B-4232-B251-1678B7F733E4}" type="slidenum">
              <a:rPr lang="en-GB" altLang="en-US" smtClean="0"/>
              <a:pPr>
                <a:defRPr/>
              </a:pPr>
              <a:t>61</a:t>
            </a:fld>
            <a:endParaRPr lang="en-GB" altLang="en-US"/>
          </a:p>
        </p:txBody>
      </p:sp>
    </p:spTree>
    <p:extLst>
      <p:ext uri="{BB962C8B-B14F-4D97-AF65-F5344CB8AC3E}">
        <p14:creationId xmlns:p14="http://schemas.microsoft.com/office/powerpoint/2010/main" val="89093952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Modifiability</a:t>
            </a:r>
          </a:p>
        </p:txBody>
      </p:sp>
      <p:sp>
        <p:nvSpPr>
          <p:cNvPr id="3" name="Content Placeholder 2"/>
          <p:cNvSpPr>
            <a:spLocks noGrp="1"/>
          </p:cNvSpPr>
          <p:nvPr>
            <p:ph idx="1"/>
          </p:nvPr>
        </p:nvSpPr>
        <p:spPr/>
        <p:txBody>
          <a:bodyPr/>
          <a:lstStyle/>
          <a:p>
            <a:r>
              <a:rPr lang="sv-SE" dirty="0"/>
              <a:t>Definition:</a:t>
            </a:r>
          </a:p>
          <a:p>
            <a:endParaRPr lang="sv-SE" dirty="0"/>
          </a:p>
          <a:p>
            <a:pPr marL="400050" lvl="1" indent="0">
              <a:buNone/>
            </a:pPr>
            <a:r>
              <a:rPr lang="en-US" sz="2000" dirty="0"/>
              <a:t>Modifiability is about change, and our interest in it centers on the cost and risk of making changes.</a:t>
            </a:r>
            <a:endParaRPr lang="sv-SE" sz="2000" dirty="0"/>
          </a:p>
        </p:txBody>
      </p:sp>
      <p:sp>
        <p:nvSpPr>
          <p:cNvPr id="4" name="Slide Number Placeholder 3"/>
          <p:cNvSpPr>
            <a:spLocks noGrp="1"/>
          </p:cNvSpPr>
          <p:nvPr>
            <p:ph type="sldNum" sz="quarter" idx="4294967295"/>
          </p:nvPr>
        </p:nvSpPr>
        <p:spPr>
          <a:xfrm>
            <a:off x="6457950" y="6356351"/>
            <a:ext cx="2057400" cy="365125"/>
          </a:xfrm>
          <a:prstGeom prst="rect">
            <a:avLst/>
          </a:prstGeom>
        </p:spPr>
        <p:txBody>
          <a:bodyPr/>
          <a:lstStyle/>
          <a:p>
            <a:pPr>
              <a:defRPr/>
            </a:pPr>
            <a:fld id="{D3849320-BEB5-49EA-BA63-E9B2300A7F39}" type="slidenum">
              <a:rPr lang="en-US" smtClean="0"/>
              <a:pPr>
                <a:defRPr/>
              </a:pPr>
              <a:t>62</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52575" y="3645024"/>
            <a:ext cx="6038850" cy="193357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092280" y="548680"/>
            <a:ext cx="1987563" cy="1294061"/>
          </a:xfrm>
          <a:prstGeom prst="rect">
            <a:avLst/>
          </a:prstGeom>
        </p:spPr>
      </p:pic>
    </p:spTree>
    <p:extLst>
      <p:ext uri="{BB962C8B-B14F-4D97-AF65-F5344CB8AC3E}">
        <p14:creationId xmlns:p14="http://schemas.microsoft.com/office/powerpoint/2010/main" val="343851620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Modifiability General Scenario</a:t>
            </a:r>
          </a:p>
        </p:txBody>
      </p:sp>
      <p:sp>
        <p:nvSpPr>
          <p:cNvPr id="4" name="Slide Number Placeholder 3"/>
          <p:cNvSpPr>
            <a:spLocks noGrp="1"/>
          </p:cNvSpPr>
          <p:nvPr>
            <p:ph type="sldNum" sz="quarter" idx="4294967295"/>
          </p:nvPr>
        </p:nvSpPr>
        <p:spPr>
          <a:xfrm>
            <a:off x="6457950" y="6356351"/>
            <a:ext cx="2057400" cy="365125"/>
          </a:xfrm>
          <a:prstGeom prst="rect">
            <a:avLst/>
          </a:prstGeom>
        </p:spPr>
        <p:txBody>
          <a:bodyPr/>
          <a:lstStyle/>
          <a:p>
            <a:pPr>
              <a:defRPr/>
            </a:pPr>
            <a:fld id="{D3849320-BEB5-49EA-BA63-E9B2300A7F39}" type="slidenum">
              <a:rPr lang="en-US" smtClean="0"/>
              <a:pPr>
                <a:defRPr/>
              </a:pPr>
              <a:t>63</a:t>
            </a:fld>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685800" y="1560784"/>
            <a:ext cx="7904030" cy="5068616"/>
          </a:xfrm>
        </p:spPr>
      </p:pic>
    </p:spTree>
    <p:extLst>
      <p:ext uri="{BB962C8B-B14F-4D97-AF65-F5344CB8AC3E}">
        <p14:creationId xmlns:p14="http://schemas.microsoft.com/office/powerpoint/2010/main" val="247773723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908720"/>
            <a:ext cx="7772400" cy="936625"/>
          </a:xfrm>
        </p:spPr>
        <p:txBody>
          <a:bodyPr/>
          <a:lstStyle/>
          <a:p>
            <a:r>
              <a:rPr lang="sv-SE" sz="3600" dirty="0"/>
              <a:t>Concrete </a:t>
            </a:r>
            <a:r>
              <a:rPr lang="sv-SE" sz="3600" dirty="0" err="1"/>
              <a:t>Modifiability</a:t>
            </a:r>
            <a:r>
              <a:rPr lang="sv-SE" sz="3600" dirty="0"/>
              <a:t> Scenario</a:t>
            </a:r>
          </a:p>
        </p:txBody>
      </p:sp>
      <p:sp>
        <p:nvSpPr>
          <p:cNvPr id="4" name="Slide Number Placeholder 3"/>
          <p:cNvSpPr>
            <a:spLocks noGrp="1"/>
          </p:cNvSpPr>
          <p:nvPr>
            <p:ph type="sldNum" sz="quarter" idx="4294967295"/>
          </p:nvPr>
        </p:nvSpPr>
        <p:spPr>
          <a:xfrm>
            <a:off x="6457950" y="6356351"/>
            <a:ext cx="2057400" cy="365125"/>
          </a:xfrm>
          <a:prstGeom prst="rect">
            <a:avLst/>
          </a:prstGeom>
        </p:spPr>
        <p:txBody>
          <a:bodyPr/>
          <a:lstStyle/>
          <a:p>
            <a:pPr>
              <a:defRPr/>
            </a:pPr>
            <a:fld id="{D3849320-BEB5-49EA-BA63-E9B2300A7F39}" type="slidenum">
              <a:rPr lang="en-US" smtClean="0"/>
              <a:pPr>
                <a:defRPr/>
              </a:pPr>
              <a:t>64</a:t>
            </a:fld>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023937" y="1845344"/>
            <a:ext cx="7104606" cy="3272755"/>
          </a:xfrm>
        </p:spPr>
      </p:pic>
      <p:sp>
        <p:nvSpPr>
          <p:cNvPr id="3" name="Rectangle 2"/>
          <p:cNvSpPr/>
          <p:nvPr/>
        </p:nvSpPr>
        <p:spPr>
          <a:xfrm>
            <a:off x="6705600" y="4711700"/>
            <a:ext cx="1422943" cy="406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time</a:t>
            </a:r>
            <a:endParaRPr lang="en-GB" dirty="0">
              <a:solidFill>
                <a:schemeClr val="tx1"/>
              </a:solidFill>
            </a:endParaRPr>
          </a:p>
        </p:txBody>
      </p:sp>
    </p:spTree>
    <p:extLst>
      <p:ext uri="{BB962C8B-B14F-4D97-AF65-F5344CB8AC3E}">
        <p14:creationId xmlns:p14="http://schemas.microsoft.com/office/powerpoint/2010/main" val="39925718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Modifiability </a:t>
            </a:r>
            <a:r>
              <a:rPr lang="sv-SE" dirty="0" err="1"/>
              <a:t>Tactics</a:t>
            </a:r>
            <a:endParaRPr lang="sv-SE" dirty="0"/>
          </a:p>
        </p:txBody>
      </p:sp>
      <p:sp>
        <p:nvSpPr>
          <p:cNvPr id="4" name="Slide Number Placeholder 3"/>
          <p:cNvSpPr>
            <a:spLocks noGrp="1"/>
          </p:cNvSpPr>
          <p:nvPr>
            <p:ph type="sldNum" sz="quarter" idx="4294967295"/>
          </p:nvPr>
        </p:nvSpPr>
        <p:spPr>
          <a:xfrm>
            <a:off x="6457950" y="6356351"/>
            <a:ext cx="2057400" cy="365125"/>
          </a:xfrm>
          <a:prstGeom prst="rect">
            <a:avLst/>
          </a:prstGeom>
        </p:spPr>
        <p:txBody>
          <a:bodyPr/>
          <a:lstStyle/>
          <a:p>
            <a:pPr>
              <a:defRPr/>
            </a:pPr>
            <a:fld id="{D3849320-BEB5-49EA-BA63-E9B2300A7F39}" type="slidenum">
              <a:rPr lang="en-US" smtClean="0"/>
              <a:pPr>
                <a:defRPr/>
              </a:pPr>
              <a:t>65</a:t>
            </a:fld>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95300" y="1460500"/>
            <a:ext cx="8337648" cy="5260976"/>
          </a:xfrm>
        </p:spPr>
      </p:pic>
    </p:spTree>
    <p:extLst>
      <p:ext uri="{BB962C8B-B14F-4D97-AF65-F5344CB8AC3E}">
        <p14:creationId xmlns:p14="http://schemas.microsoft.com/office/powerpoint/2010/main" val="274600572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Security</a:t>
            </a:r>
          </a:p>
        </p:txBody>
      </p:sp>
      <p:sp>
        <p:nvSpPr>
          <p:cNvPr id="3" name="Content Placeholder 2"/>
          <p:cNvSpPr>
            <a:spLocks noGrp="1"/>
          </p:cNvSpPr>
          <p:nvPr>
            <p:ph idx="1"/>
          </p:nvPr>
        </p:nvSpPr>
        <p:spPr/>
        <p:txBody>
          <a:bodyPr/>
          <a:lstStyle/>
          <a:p>
            <a:pPr marL="0" indent="0">
              <a:buNone/>
            </a:pPr>
            <a:r>
              <a:rPr lang="sv-SE" dirty="0"/>
              <a:t>Definition:</a:t>
            </a:r>
          </a:p>
          <a:p>
            <a:pPr marL="400050" lvl="1" indent="0">
              <a:buNone/>
            </a:pPr>
            <a:r>
              <a:rPr lang="en-US" sz="2000" dirty="0" smtClean="0"/>
              <a:t>Security </a:t>
            </a:r>
            <a:r>
              <a:rPr lang="en-US" sz="2000" dirty="0"/>
              <a:t>is a measure of the system’s ability to protect data and information from unauthorized access while still providing access to people and systems that are authorized.</a:t>
            </a:r>
            <a:endParaRPr lang="sv-SE" sz="2000" dirty="0"/>
          </a:p>
        </p:txBody>
      </p:sp>
      <p:sp>
        <p:nvSpPr>
          <p:cNvPr id="4" name="Slide Number Placeholder 3"/>
          <p:cNvSpPr>
            <a:spLocks noGrp="1"/>
          </p:cNvSpPr>
          <p:nvPr>
            <p:ph type="sldNum" sz="quarter" idx="4294967295"/>
          </p:nvPr>
        </p:nvSpPr>
        <p:spPr>
          <a:xfrm>
            <a:off x="6457950" y="6356351"/>
            <a:ext cx="2057400" cy="365125"/>
          </a:xfrm>
          <a:prstGeom prst="rect">
            <a:avLst/>
          </a:prstGeom>
        </p:spPr>
        <p:txBody>
          <a:bodyPr/>
          <a:lstStyle/>
          <a:p>
            <a:pPr>
              <a:defRPr/>
            </a:pPr>
            <a:fld id="{D3849320-BEB5-49EA-BA63-E9B2300A7F39}" type="slidenum">
              <a:rPr lang="en-US" smtClean="0"/>
              <a:pPr>
                <a:defRPr/>
              </a:pPr>
              <a:t>66</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71625" y="4148286"/>
            <a:ext cx="6000750" cy="2305050"/>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77909" y="332656"/>
            <a:ext cx="1466091" cy="1655067"/>
          </a:xfrm>
          <a:prstGeom prst="rect">
            <a:avLst/>
          </a:prstGeom>
        </p:spPr>
      </p:pic>
    </p:spTree>
    <p:extLst>
      <p:ext uri="{BB962C8B-B14F-4D97-AF65-F5344CB8AC3E}">
        <p14:creationId xmlns:p14="http://schemas.microsoft.com/office/powerpoint/2010/main" val="14229600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700" y="692150"/>
            <a:ext cx="2959100" cy="2203450"/>
          </a:xfrm>
          <a:solidFill>
            <a:schemeClr val="bg1"/>
          </a:solidFill>
        </p:spPr>
        <p:txBody>
          <a:bodyPr/>
          <a:lstStyle/>
          <a:p>
            <a:r>
              <a:rPr lang="sv-SE" dirty="0"/>
              <a:t>Security General Scenario</a:t>
            </a:r>
          </a:p>
        </p:txBody>
      </p:sp>
      <p:sp>
        <p:nvSpPr>
          <p:cNvPr id="4" name="Slide Number Placeholder 3"/>
          <p:cNvSpPr>
            <a:spLocks noGrp="1"/>
          </p:cNvSpPr>
          <p:nvPr>
            <p:ph type="sldNum" sz="quarter" idx="4294967295"/>
          </p:nvPr>
        </p:nvSpPr>
        <p:spPr>
          <a:xfrm>
            <a:off x="6457950" y="6356351"/>
            <a:ext cx="2057400" cy="365125"/>
          </a:xfrm>
          <a:prstGeom prst="rect">
            <a:avLst/>
          </a:prstGeom>
        </p:spPr>
        <p:txBody>
          <a:bodyPr/>
          <a:lstStyle/>
          <a:p>
            <a:pPr>
              <a:defRPr/>
            </a:pPr>
            <a:fld id="{D3849320-BEB5-49EA-BA63-E9B2300A7F39}" type="slidenum">
              <a:rPr lang="en-US" smtClean="0"/>
              <a:pPr>
                <a:defRPr/>
              </a:pPr>
              <a:t>67</a:t>
            </a:fld>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87700" y="679515"/>
            <a:ext cx="5772150" cy="6034112"/>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816252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Concrete </a:t>
            </a:r>
            <a:r>
              <a:rPr lang="sv-SE" dirty="0" err="1"/>
              <a:t>Security</a:t>
            </a:r>
            <a:r>
              <a:rPr lang="sv-SE" dirty="0"/>
              <a:t> Scenario</a:t>
            </a:r>
          </a:p>
        </p:txBody>
      </p:sp>
      <p:sp>
        <p:nvSpPr>
          <p:cNvPr id="4" name="Slide Number Placeholder 3"/>
          <p:cNvSpPr>
            <a:spLocks noGrp="1"/>
          </p:cNvSpPr>
          <p:nvPr>
            <p:ph type="sldNum" sz="quarter" idx="4294967295"/>
          </p:nvPr>
        </p:nvSpPr>
        <p:spPr>
          <a:xfrm>
            <a:off x="6457950" y="6356351"/>
            <a:ext cx="2057400" cy="365125"/>
          </a:xfrm>
          <a:prstGeom prst="rect">
            <a:avLst/>
          </a:prstGeom>
        </p:spPr>
        <p:txBody>
          <a:bodyPr/>
          <a:lstStyle/>
          <a:p>
            <a:pPr>
              <a:defRPr/>
            </a:pPr>
            <a:fld id="{D3849320-BEB5-49EA-BA63-E9B2300A7F39}" type="slidenum">
              <a:rPr lang="en-US" smtClean="0"/>
              <a:pPr>
                <a:defRPr/>
              </a:pPr>
              <a:t>68</a:t>
            </a:fld>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588962" y="1628774"/>
            <a:ext cx="8026455" cy="4048125"/>
          </a:xfrm>
        </p:spPr>
      </p:pic>
    </p:spTree>
    <p:extLst>
      <p:ext uri="{BB962C8B-B14F-4D97-AF65-F5344CB8AC3E}">
        <p14:creationId xmlns:p14="http://schemas.microsoft.com/office/powerpoint/2010/main" val="224261198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Security </a:t>
            </a:r>
            <a:r>
              <a:rPr lang="sv-SE" dirty="0" err="1"/>
              <a:t>Tactics</a:t>
            </a:r>
            <a:endParaRPr lang="sv-SE" dirty="0"/>
          </a:p>
        </p:txBody>
      </p:sp>
      <p:sp>
        <p:nvSpPr>
          <p:cNvPr id="4" name="Slide Number Placeholder 3"/>
          <p:cNvSpPr>
            <a:spLocks noGrp="1"/>
          </p:cNvSpPr>
          <p:nvPr>
            <p:ph type="sldNum" sz="quarter" idx="4294967295"/>
          </p:nvPr>
        </p:nvSpPr>
        <p:spPr>
          <a:xfrm>
            <a:off x="6457950" y="6356351"/>
            <a:ext cx="2057400" cy="365125"/>
          </a:xfrm>
          <a:prstGeom prst="rect">
            <a:avLst/>
          </a:prstGeom>
        </p:spPr>
        <p:txBody>
          <a:bodyPr/>
          <a:lstStyle/>
          <a:p>
            <a:pPr>
              <a:defRPr/>
            </a:pPr>
            <a:fld id="{D3849320-BEB5-49EA-BA63-E9B2300A7F39}" type="slidenum">
              <a:rPr lang="en-US" smtClean="0"/>
              <a:pPr>
                <a:defRPr/>
              </a:pPr>
              <a:t>69</a:t>
            </a:fld>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504825" y="1482725"/>
            <a:ext cx="7549963" cy="5133975"/>
          </a:xfrm>
        </p:spPr>
      </p:pic>
    </p:spTree>
    <p:extLst>
      <p:ext uri="{BB962C8B-B14F-4D97-AF65-F5344CB8AC3E}">
        <p14:creationId xmlns:p14="http://schemas.microsoft.com/office/powerpoint/2010/main" val="29314738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3"/>
          <p:cNvSpPr>
            <a:spLocks noGrp="1" noChangeArrowheads="1"/>
          </p:cNvSpPr>
          <p:nvPr>
            <p:ph type="title"/>
          </p:nvPr>
        </p:nvSpPr>
        <p:spPr>
          <a:xfrm>
            <a:off x="685800" y="692150"/>
            <a:ext cx="3022600" cy="722313"/>
          </a:xfrm>
        </p:spPr>
        <p:txBody>
          <a:bodyPr/>
          <a:lstStyle/>
          <a:p>
            <a:pPr algn="l"/>
            <a:r>
              <a:rPr lang="en-GB" altLang="en-US" dirty="0" smtClean="0"/>
              <a:t>Let’s consider</a:t>
            </a:r>
          </a:p>
        </p:txBody>
      </p:sp>
      <p:sp>
        <p:nvSpPr>
          <p:cNvPr id="70659" name="Rectangle 2"/>
          <p:cNvSpPr>
            <a:spLocks noGrp="1" noChangeArrowheads="1"/>
          </p:cNvSpPr>
          <p:nvPr>
            <p:ph idx="1"/>
          </p:nvPr>
        </p:nvSpPr>
        <p:spPr>
          <a:xfrm>
            <a:off x="323850" y="1557338"/>
            <a:ext cx="8496300" cy="5184775"/>
          </a:xfrm>
        </p:spPr>
        <p:txBody>
          <a:bodyPr/>
          <a:lstStyle/>
          <a:p>
            <a:pPr>
              <a:lnSpc>
                <a:spcPct val="110000"/>
              </a:lnSpc>
            </a:pPr>
            <a:r>
              <a:rPr lang="en-GB" altLang="en-US" dirty="0" smtClean="0"/>
              <a:t>“All communication between client and server is secure”</a:t>
            </a:r>
          </a:p>
          <a:p>
            <a:pPr>
              <a:lnSpc>
                <a:spcPct val="110000"/>
              </a:lnSpc>
            </a:pPr>
            <a:r>
              <a:rPr lang="en-GB" altLang="en-US" dirty="0" smtClean="0"/>
              <a:t>“It is easy to extend”</a:t>
            </a:r>
          </a:p>
          <a:p>
            <a:pPr>
              <a:lnSpc>
                <a:spcPct val="110000"/>
              </a:lnSpc>
            </a:pPr>
            <a:r>
              <a:rPr lang="en-GB" altLang="en-US" dirty="0" smtClean="0"/>
              <a:t>“The system should respond quickly”</a:t>
            </a:r>
          </a:p>
          <a:p>
            <a:pPr>
              <a:lnSpc>
                <a:spcPct val="110000"/>
              </a:lnSpc>
            </a:pPr>
            <a:r>
              <a:rPr lang="en-GB" altLang="en-US" dirty="0" smtClean="0"/>
              <a:t>“The user should not have to wait more than a few second …”</a:t>
            </a:r>
          </a:p>
          <a:p>
            <a:pPr>
              <a:lnSpc>
                <a:spcPct val="110000"/>
              </a:lnSpc>
            </a:pPr>
            <a:r>
              <a:rPr lang="en-GB" altLang="en-US" dirty="0" smtClean="0"/>
              <a:t>“Determine a solution within 0.3 sec”</a:t>
            </a:r>
          </a:p>
          <a:p>
            <a:pPr>
              <a:lnSpc>
                <a:spcPct val="110000"/>
              </a:lnSpc>
            </a:pPr>
            <a:r>
              <a:rPr lang="en-GB" altLang="en-US" dirty="0" smtClean="0"/>
              <a:t>“The system should be always available”</a:t>
            </a:r>
          </a:p>
          <a:p>
            <a:pPr>
              <a:lnSpc>
                <a:spcPct val="110000"/>
              </a:lnSpc>
            </a:pPr>
            <a:r>
              <a:rPr lang="en-GB" altLang="en-US" dirty="0" smtClean="0"/>
              <a:t>“The system can handle multiple concurrent users”</a:t>
            </a:r>
          </a:p>
          <a:p>
            <a:pPr>
              <a:lnSpc>
                <a:spcPct val="110000"/>
              </a:lnSpc>
            </a:pPr>
            <a:r>
              <a:rPr lang="en-GB" altLang="en-US" dirty="0" smtClean="0"/>
              <a:t>“The system can handle 100 concurrent users”</a:t>
            </a:r>
          </a:p>
          <a:p>
            <a:pPr>
              <a:lnSpc>
                <a:spcPct val="110000"/>
              </a:lnSpc>
            </a:pPr>
            <a:r>
              <a:rPr lang="en-GB" altLang="en-US" dirty="0" smtClean="0"/>
              <a:t>“The system should be state-of-the-art …”</a:t>
            </a:r>
          </a:p>
        </p:txBody>
      </p:sp>
    </p:spTree>
    <p:extLst>
      <p:ext uri="{BB962C8B-B14F-4D97-AF65-F5344CB8AC3E}">
        <p14:creationId xmlns:p14="http://schemas.microsoft.com/office/powerpoint/2010/main" val="530643896"/>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&amp; Conclusion</a:t>
            </a:r>
            <a:endParaRPr lang="en-GB" dirty="0"/>
          </a:p>
        </p:txBody>
      </p:sp>
      <p:sp>
        <p:nvSpPr>
          <p:cNvPr id="3" name="Content Placeholder 2"/>
          <p:cNvSpPr>
            <a:spLocks noGrp="1"/>
          </p:cNvSpPr>
          <p:nvPr>
            <p:ph idx="1"/>
          </p:nvPr>
        </p:nvSpPr>
        <p:spPr/>
        <p:txBody>
          <a:bodyPr/>
          <a:lstStyle/>
          <a:p>
            <a:r>
              <a:rPr lang="en-US" dirty="0" smtClean="0"/>
              <a:t>SMART</a:t>
            </a:r>
          </a:p>
          <a:p>
            <a:pPr lvl="1"/>
            <a:r>
              <a:rPr lang="en-US" dirty="0" smtClean="0"/>
              <a:t>Be able to write SMART requirements</a:t>
            </a:r>
          </a:p>
          <a:p>
            <a:pPr lvl="1"/>
            <a:endParaRPr lang="en-US" dirty="0" smtClean="0"/>
          </a:p>
          <a:p>
            <a:r>
              <a:rPr lang="en-US" dirty="0" smtClean="0"/>
              <a:t>Reliability Block Diagrams</a:t>
            </a:r>
          </a:p>
          <a:p>
            <a:pPr lvl="1"/>
            <a:r>
              <a:rPr lang="en-US" dirty="0" smtClean="0"/>
              <a:t>Be able to make simple analyses for small-sized system</a:t>
            </a:r>
          </a:p>
          <a:p>
            <a:endParaRPr lang="en-US" dirty="0" smtClean="0"/>
          </a:p>
          <a:p>
            <a:r>
              <a:rPr lang="en-US" dirty="0" smtClean="0"/>
              <a:t>Be able to model tactics with UML views</a:t>
            </a:r>
            <a:endParaRPr lang="en-US" dirty="0"/>
          </a:p>
        </p:txBody>
      </p:sp>
      <p:sp>
        <p:nvSpPr>
          <p:cNvPr id="4" name="Slide Number Placeholder 3"/>
          <p:cNvSpPr>
            <a:spLocks noGrp="1"/>
          </p:cNvSpPr>
          <p:nvPr>
            <p:ph type="sldNum" sz="quarter" idx="10"/>
          </p:nvPr>
        </p:nvSpPr>
        <p:spPr/>
        <p:txBody>
          <a:bodyPr/>
          <a:lstStyle/>
          <a:p>
            <a:pPr>
              <a:defRPr/>
            </a:pPr>
            <a:fld id="{DB2BB1EC-279B-4232-B251-1678B7F733E4}" type="slidenum">
              <a:rPr lang="en-GB" altLang="en-US" smtClean="0"/>
              <a:pPr>
                <a:defRPr/>
              </a:pPr>
              <a:t>70</a:t>
            </a:fld>
            <a:endParaRPr lang="en-GB" altLang="en-US"/>
          </a:p>
        </p:txBody>
      </p:sp>
    </p:spTree>
    <p:extLst>
      <p:ext uri="{BB962C8B-B14F-4D97-AF65-F5344CB8AC3E}">
        <p14:creationId xmlns:p14="http://schemas.microsoft.com/office/powerpoint/2010/main" val="280695910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r>
              <a:rPr lang="en-US" dirty="0" smtClean="0"/>
              <a:t>Backup slides next</a:t>
            </a:r>
            <a:endParaRPr lang="en-GB" dirty="0"/>
          </a:p>
        </p:txBody>
      </p:sp>
      <p:sp>
        <p:nvSpPr>
          <p:cNvPr id="4" name="Slide Number Placeholder 3"/>
          <p:cNvSpPr>
            <a:spLocks noGrp="1"/>
          </p:cNvSpPr>
          <p:nvPr>
            <p:ph type="sldNum" sz="quarter" idx="10"/>
          </p:nvPr>
        </p:nvSpPr>
        <p:spPr/>
        <p:txBody>
          <a:bodyPr/>
          <a:lstStyle/>
          <a:p>
            <a:pPr>
              <a:defRPr/>
            </a:pPr>
            <a:fld id="{DB2BB1EC-279B-4232-B251-1678B7F733E4}" type="slidenum">
              <a:rPr lang="en-GB" altLang="en-US" smtClean="0"/>
              <a:pPr>
                <a:defRPr/>
              </a:pPr>
              <a:t>71</a:t>
            </a:fld>
            <a:endParaRPr lang="en-GB" altLang="en-US"/>
          </a:p>
        </p:txBody>
      </p:sp>
    </p:spTree>
    <p:extLst>
      <p:ext uri="{BB962C8B-B14F-4D97-AF65-F5344CB8AC3E}">
        <p14:creationId xmlns:p14="http://schemas.microsoft.com/office/powerpoint/2010/main" val="41748967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0" y="549275"/>
            <a:ext cx="9144000" cy="762000"/>
          </a:xfrm>
        </p:spPr>
        <p:txBody>
          <a:bodyPr/>
          <a:lstStyle/>
          <a:p>
            <a:pPr eaLnBrk="1" hangingPunct="1"/>
            <a:r>
              <a:rPr lang="en-US" altLang="sv-SE" sz="2800" smtClean="0"/>
              <a:t>Exponential Failure Law</a:t>
            </a:r>
          </a:p>
        </p:txBody>
      </p:sp>
      <p:sp>
        <p:nvSpPr>
          <p:cNvPr id="148483" name="Rectangle 3"/>
          <p:cNvSpPr>
            <a:spLocks noGrp="1" noChangeArrowheads="1"/>
          </p:cNvSpPr>
          <p:nvPr>
            <p:ph idx="1"/>
          </p:nvPr>
        </p:nvSpPr>
        <p:spPr>
          <a:xfrm>
            <a:off x="395288" y="1412875"/>
            <a:ext cx="8424862" cy="5256213"/>
          </a:xfrm>
        </p:spPr>
        <p:txBody>
          <a:bodyPr/>
          <a:lstStyle/>
          <a:p>
            <a:pPr eaLnBrk="1" hangingPunct="1"/>
            <a:r>
              <a:rPr lang="en-US" altLang="sv-SE" smtClean="0"/>
              <a:t>Reliability of a system is often modeled as:</a:t>
            </a:r>
          </a:p>
          <a:p>
            <a:pPr lvl="1" eaLnBrk="1" hangingPunct="1"/>
            <a:endParaRPr lang="en-US" altLang="sv-SE" smtClean="0"/>
          </a:p>
          <a:p>
            <a:pPr lvl="1" eaLnBrk="1" hangingPunct="1"/>
            <a:r>
              <a:rPr lang="en-US" altLang="sv-SE" sz="2400" smtClean="0"/>
              <a:t>R(t) = exp(-</a:t>
            </a:r>
            <a:r>
              <a:rPr lang="el-GR" altLang="sv-SE" sz="2400" smtClean="0">
                <a:cs typeface="Times New Roman" panose="02020603050405020304" pitchFamily="18" charset="0"/>
              </a:rPr>
              <a:t>λ</a:t>
            </a:r>
            <a:r>
              <a:rPr lang="en-US" altLang="sv-SE" sz="2400" smtClean="0">
                <a:cs typeface="Times New Roman" panose="02020603050405020304" pitchFamily="18" charset="0"/>
              </a:rPr>
              <a:t>t)</a:t>
            </a:r>
          </a:p>
          <a:p>
            <a:pPr lvl="2" eaLnBrk="1" hangingPunct="1"/>
            <a:r>
              <a:rPr lang="en-US" altLang="sv-SE" smtClean="0">
                <a:cs typeface="Times New Roman" panose="02020603050405020304" pitchFamily="18" charset="0"/>
              </a:rPr>
              <a:t>where </a:t>
            </a:r>
            <a:r>
              <a:rPr lang="el-GR" altLang="sv-SE" smtClean="0">
                <a:cs typeface="Times New Roman" panose="02020603050405020304" pitchFamily="18" charset="0"/>
              </a:rPr>
              <a:t>λ</a:t>
            </a:r>
            <a:r>
              <a:rPr lang="en-US" altLang="sv-SE" smtClean="0">
                <a:cs typeface="Times New Roman" panose="02020603050405020304" pitchFamily="18" charset="0"/>
              </a:rPr>
              <a:t> is the </a:t>
            </a:r>
            <a:r>
              <a:rPr lang="en-US" altLang="sv-SE" b="1" i="1" smtClean="0">
                <a:cs typeface="Times New Roman" panose="02020603050405020304" pitchFamily="18" charset="0"/>
              </a:rPr>
              <a:t>failure rate</a:t>
            </a:r>
            <a:r>
              <a:rPr lang="en-US" altLang="sv-SE" smtClean="0">
                <a:cs typeface="Times New Roman" panose="02020603050405020304" pitchFamily="18" charset="0"/>
              </a:rPr>
              <a:t> expressed as percentage failures per 1000 hours or as failures per hour.</a:t>
            </a:r>
          </a:p>
          <a:p>
            <a:pPr lvl="1" eaLnBrk="1" hangingPunct="1"/>
            <a:endParaRPr lang="en-US" altLang="sv-SE" sz="2400" smtClean="0">
              <a:cs typeface="Times New Roman" panose="02020603050405020304" pitchFamily="18" charset="0"/>
            </a:endParaRPr>
          </a:p>
          <a:p>
            <a:pPr lvl="1" eaLnBrk="1" hangingPunct="1"/>
            <a:endParaRPr lang="en-US" altLang="sv-SE" smtClean="0">
              <a:cs typeface="Times New Roman" panose="02020603050405020304" pitchFamily="18" charset="0"/>
            </a:endParaRPr>
          </a:p>
          <a:p>
            <a:pPr lvl="1" eaLnBrk="1" hangingPunct="1"/>
            <a:r>
              <a:rPr lang="en-US" altLang="sv-SE" sz="2400" smtClean="0">
                <a:cs typeface="Times New Roman" panose="02020603050405020304" pitchFamily="18" charset="0"/>
              </a:rPr>
              <a:t>When the product “</a:t>
            </a:r>
            <a:r>
              <a:rPr lang="el-GR" altLang="sv-SE" sz="2400" smtClean="0">
                <a:cs typeface="Times New Roman" panose="02020603050405020304" pitchFamily="18" charset="0"/>
              </a:rPr>
              <a:t>λ</a:t>
            </a:r>
            <a:r>
              <a:rPr lang="en-US" altLang="sv-SE" sz="2400" smtClean="0">
                <a:cs typeface="Times New Roman" panose="02020603050405020304" pitchFamily="18" charset="0"/>
              </a:rPr>
              <a:t>t” is small,</a:t>
            </a:r>
          </a:p>
          <a:p>
            <a:pPr lvl="2" eaLnBrk="1" hangingPunct="1"/>
            <a:r>
              <a:rPr lang="en-US" altLang="sv-SE" smtClean="0">
                <a:cs typeface="Times New Roman" panose="02020603050405020304" pitchFamily="18" charset="0"/>
              </a:rPr>
              <a:t>R(t) = 1 - </a:t>
            </a:r>
            <a:r>
              <a:rPr lang="el-GR" altLang="sv-SE" smtClean="0">
                <a:cs typeface="Times New Roman" panose="02020603050405020304" pitchFamily="18" charset="0"/>
              </a:rPr>
              <a:t>λ</a:t>
            </a:r>
            <a:r>
              <a:rPr lang="en-US" altLang="sv-SE" smtClean="0">
                <a:cs typeface="Times New Roman" panose="02020603050405020304" pitchFamily="18" charset="0"/>
              </a:rPr>
              <a:t>t</a:t>
            </a:r>
            <a:endParaRPr lang="el-GR" altLang="sv-SE" smtClean="0">
              <a:cs typeface="Times New Roman" panose="02020603050405020304" pitchFamily="18" charset="0"/>
            </a:endParaRPr>
          </a:p>
        </p:txBody>
      </p:sp>
      <p:sp>
        <p:nvSpPr>
          <p:cNvPr id="148484" name="Slide Number Placeholder 5"/>
          <p:cNvSpPr>
            <a:spLocks noGrp="1"/>
          </p:cNvSpPr>
          <p:nvPr>
            <p:ph type="sldNum" sz="quarter" idx="4294967295"/>
          </p:nvPr>
        </p:nvSpPr>
        <p:spPr bwMode="auto">
          <a:xfrm>
            <a:off x="6915150" y="6400800"/>
            <a:ext cx="1905000"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fontAlgn="base">
              <a:lnSpc>
                <a:spcPct val="90000"/>
              </a:lnSpc>
              <a:spcBef>
                <a:spcPct val="0"/>
              </a:spcBef>
              <a:spcAft>
                <a:spcPct val="0"/>
              </a:spcAft>
              <a:buSzTx/>
              <a:buFontTx/>
              <a:buNone/>
            </a:pPr>
            <a:fld id="{F0C7A5A7-5A75-420C-9D26-6E089317A5FF}" type="slidenum">
              <a:rPr lang="en-US" altLang="sv-SE" sz="1000">
                <a:solidFill>
                  <a:srgbClr val="000000"/>
                </a:solidFill>
                <a:latin typeface="Times New Roman" panose="02020603050405020304" pitchFamily="18" charset="0"/>
              </a:rPr>
              <a:pPr fontAlgn="base">
                <a:lnSpc>
                  <a:spcPct val="90000"/>
                </a:lnSpc>
                <a:spcBef>
                  <a:spcPct val="0"/>
                </a:spcBef>
                <a:spcAft>
                  <a:spcPct val="0"/>
                </a:spcAft>
                <a:buSzTx/>
                <a:buFontTx/>
                <a:buNone/>
              </a:pPr>
              <a:t>72</a:t>
            </a:fld>
            <a:endParaRPr lang="en-US" altLang="sv-SE" sz="10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1785276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Number Placeholder 5"/>
          <p:cNvSpPr>
            <a:spLocks noGrp="1"/>
          </p:cNvSpPr>
          <p:nvPr>
            <p:ph type="sldNum" sz="quarter" idx="4294967295"/>
          </p:nvPr>
        </p:nvSpPr>
        <p:spPr bwMode="auto">
          <a:xfrm>
            <a:off x="7543800" y="6400800"/>
            <a:ext cx="990600"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fontAlgn="base">
              <a:lnSpc>
                <a:spcPct val="90000"/>
              </a:lnSpc>
              <a:spcBef>
                <a:spcPct val="0"/>
              </a:spcBef>
              <a:spcAft>
                <a:spcPct val="0"/>
              </a:spcAft>
              <a:buSzTx/>
              <a:buFontTx/>
              <a:buNone/>
            </a:pPr>
            <a:fld id="{C8CA9506-0427-4FB5-BDE0-EBBCCCBBD96F}" type="slidenum">
              <a:rPr lang="en-US" altLang="sv-SE" sz="2400">
                <a:solidFill>
                  <a:srgbClr val="EAEAEA"/>
                </a:solidFill>
                <a:latin typeface="Arial" panose="020B0604020202020204" pitchFamily="34" charset="0"/>
              </a:rPr>
              <a:pPr fontAlgn="base">
                <a:lnSpc>
                  <a:spcPct val="90000"/>
                </a:lnSpc>
                <a:spcBef>
                  <a:spcPct val="0"/>
                </a:spcBef>
                <a:spcAft>
                  <a:spcPct val="0"/>
                </a:spcAft>
                <a:buSzTx/>
                <a:buFontTx/>
                <a:buNone/>
              </a:pPr>
              <a:t>73</a:t>
            </a:fld>
            <a:endParaRPr lang="en-US" altLang="sv-SE" sz="2400">
              <a:solidFill>
                <a:srgbClr val="EAEAEA"/>
              </a:solidFill>
              <a:latin typeface="Arial" panose="020B0604020202020204" pitchFamily="34" charset="0"/>
            </a:endParaRPr>
          </a:p>
        </p:txBody>
      </p:sp>
      <p:sp>
        <p:nvSpPr>
          <p:cNvPr id="150531" name="Rectangle 2"/>
          <p:cNvSpPr>
            <a:spLocks noGrp="1" noChangeArrowheads="1"/>
          </p:cNvSpPr>
          <p:nvPr>
            <p:ph type="title"/>
          </p:nvPr>
        </p:nvSpPr>
        <p:spPr>
          <a:xfrm>
            <a:off x="0" y="549275"/>
            <a:ext cx="9144000" cy="762000"/>
          </a:xfrm>
        </p:spPr>
        <p:txBody>
          <a:bodyPr/>
          <a:lstStyle/>
          <a:p>
            <a:r>
              <a:rPr lang="en-US" altLang="sv-SE" sz="2800" smtClean="0"/>
              <a:t>A simple example</a:t>
            </a:r>
          </a:p>
        </p:txBody>
      </p:sp>
      <p:sp>
        <p:nvSpPr>
          <p:cNvPr id="150532" name="Rectangle 3"/>
          <p:cNvSpPr>
            <a:spLocks noGrp="1" noChangeArrowheads="1"/>
          </p:cNvSpPr>
          <p:nvPr>
            <p:ph type="body" idx="1"/>
          </p:nvPr>
        </p:nvSpPr>
        <p:spPr>
          <a:xfrm>
            <a:off x="395288" y="1412875"/>
            <a:ext cx="8424862" cy="5256213"/>
          </a:xfrm>
        </p:spPr>
        <p:txBody>
          <a:bodyPr/>
          <a:lstStyle/>
          <a:p>
            <a:r>
              <a:rPr lang="en-US" altLang="sv-SE" sz="2400" smtClean="0"/>
              <a:t>A system has 4000 components with a failure rate of 0.02% per 1000 hours. Calculate </a:t>
            </a:r>
            <a:r>
              <a:rPr lang="el-GR" altLang="sv-SE" sz="2400" smtClean="0">
                <a:cs typeface="Times New Roman" panose="02020603050405020304" pitchFamily="18" charset="0"/>
              </a:rPr>
              <a:t>λ</a:t>
            </a:r>
            <a:r>
              <a:rPr lang="en-US" altLang="sv-SE" sz="2400" smtClean="0">
                <a:cs typeface="Times New Roman" panose="02020603050405020304" pitchFamily="18" charset="0"/>
              </a:rPr>
              <a:t> and MTBF.</a:t>
            </a:r>
          </a:p>
          <a:p>
            <a:endParaRPr lang="en-US" altLang="sv-SE" sz="2400" smtClean="0">
              <a:cs typeface="Times New Roman" panose="02020603050405020304" pitchFamily="18" charset="0"/>
            </a:endParaRPr>
          </a:p>
          <a:p>
            <a:r>
              <a:rPr lang="el-GR" altLang="sv-SE" sz="2400" smtClean="0">
                <a:cs typeface="Times New Roman" panose="02020603050405020304" pitchFamily="18" charset="0"/>
              </a:rPr>
              <a:t>λ</a:t>
            </a:r>
            <a:r>
              <a:rPr lang="en-US" altLang="sv-SE" sz="2400" smtClean="0">
                <a:cs typeface="Times New Roman" panose="02020603050405020304" pitchFamily="18" charset="0"/>
              </a:rPr>
              <a:t> = (0.02 / 100) * (1 / 1000) * 4000 = 8 * 10</a:t>
            </a:r>
            <a:r>
              <a:rPr lang="en-US" altLang="sv-SE" sz="2400" baseline="30000" smtClean="0">
                <a:cs typeface="Times New Roman" panose="02020603050405020304" pitchFamily="18" charset="0"/>
              </a:rPr>
              <a:t>-4</a:t>
            </a:r>
            <a:r>
              <a:rPr lang="en-US" altLang="sv-SE" sz="2400" smtClean="0">
                <a:cs typeface="Times New Roman" panose="02020603050405020304" pitchFamily="18" charset="0"/>
              </a:rPr>
              <a:t> failures/hour </a:t>
            </a:r>
          </a:p>
          <a:p>
            <a:endParaRPr lang="en-US" altLang="sv-SE" sz="2400" smtClean="0">
              <a:cs typeface="Times New Roman" panose="02020603050405020304" pitchFamily="18" charset="0"/>
            </a:endParaRPr>
          </a:p>
          <a:p>
            <a:r>
              <a:rPr lang="en-US" altLang="sv-SE" sz="2400" smtClean="0">
                <a:cs typeface="Times New Roman" panose="02020603050405020304" pitchFamily="18" charset="0"/>
              </a:rPr>
              <a:t>MTBF = 1 / (8 * 10</a:t>
            </a:r>
            <a:r>
              <a:rPr lang="en-US" altLang="sv-SE" sz="2400" baseline="30000" smtClean="0">
                <a:cs typeface="Times New Roman" panose="02020603050405020304" pitchFamily="18" charset="0"/>
              </a:rPr>
              <a:t>-4</a:t>
            </a:r>
            <a:r>
              <a:rPr lang="en-US" altLang="sv-SE" sz="2400" smtClean="0">
                <a:cs typeface="Times New Roman" panose="02020603050405020304" pitchFamily="18" charset="0"/>
              </a:rPr>
              <a:t> ) = 1250 hours </a:t>
            </a:r>
          </a:p>
        </p:txBody>
      </p:sp>
    </p:spTree>
    <p:extLst>
      <p:ext uri="{BB962C8B-B14F-4D97-AF65-F5344CB8AC3E}">
        <p14:creationId xmlns:p14="http://schemas.microsoft.com/office/powerpoint/2010/main" val="411934661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0" y="549275"/>
            <a:ext cx="9144000" cy="762000"/>
          </a:xfrm>
        </p:spPr>
        <p:txBody>
          <a:bodyPr/>
          <a:lstStyle/>
          <a:p>
            <a:pPr eaLnBrk="1" hangingPunct="1"/>
            <a:r>
              <a:rPr lang="en-US" altLang="sv-SE" sz="2800" smtClean="0"/>
              <a:t>Relation between MTBF and the Failure rate</a:t>
            </a:r>
          </a:p>
        </p:txBody>
      </p:sp>
      <p:sp>
        <p:nvSpPr>
          <p:cNvPr id="152579" name="Rectangle 3"/>
          <p:cNvSpPr>
            <a:spLocks noGrp="1" noChangeArrowheads="1"/>
          </p:cNvSpPr>
          <p:nvPr>
            <p:ph idx="1"/>
          </p:nvPr>
        </p:nvSpPr>
        <p:spPr>
          <a:xfrm>
            <a:off x="395288" y="1412875"/>
            <a:ext cx="8424862" cy="5256213"/>
          </a:xfrm>
        </p:spPr>
        <p:txBody>
          <a:bodyPr/>
          <a:lstStyle/>
          <a:p>
            <a:pPr eaLnBrk="1" hangingPunct="1"/>
            <a:r>
              <a:rPr lang="en-US" altLang="sv-SE" smtClean="0"/>
              <a:t>MTBF is the average time a system will run between failures and is given by:</a:t>
            </a:r>
          </a:p>
          <a:p>
            <a:pPr lvl="1" eaLnBrk="1" hangingPunct="1"/>
            <a:endParaRPr lang="en-US" altLang="sv-SE" smtClean="0"/>
          </a:p>
          <a:p>
            <a:pPr lvl="1" eaLnBrk="1" hangingPunct="1"/>
            <a:r>
              <a:rPr lang="en-US" altLang="sv-SE" sz="2400" smtClean="0"/>
              <a:t>MTBF = </a:t>
            </a:r>
            <a:r>
              <a:rPr lang="en-US" altLang="sv-SE" sz="2400" smtClean="0">
                <a:cs typeface="Times New Roman" panose="02020603050405020304" pitchFamily="18" charset="0"/>
              </a:rPr>
              <a:t>∫</a:t>
            </a:r>
            <a:r>
              <a:rPr lang="en-US" altLang="sv-SE" sz="2400" baseline="-25000" smtClean="0">
                <a:cs typeface="Times New Roman" panose="02020603050405020304" pitchFamily="18" charset="0"/>
              </a:rPr>
              <a:t>0 </a:t>
            </a:r>
            <a:r>
              <a:rPr lang="en-US" altLang="sv-SE" sz="2400" smtClean="0">
                <a:cs typeface="Times New Roman" panose="02020603050405020304" pitchFamily="18" charset="0"/>
              </a:rPr>
              <a:t>R(t) dt = ∫</a:t>
            </a:r>
            <a:r>
              <a:rPr lang="en-US" altLang="sv-SE" sz="2400" baseline="-25000" smtClean="0">
                <a:cs typeface="Times New Roman" panose="02020603050405020304" pitchFamily="18" charset="0"/>
              </a:rPr>
              <a:t>0 </a:t>
            </a:r>
            <a:r>
              <a:rPr lang="en-US" altLang="sv-SE" sz="2400" smtClean="0">
                <a:cs typeface="Times New Roman" panose="02020603050405020304" pitchFamily="18" charset="0"/>
              </a:rPr>
              <a:t>exp(-</a:t>
            </a:r>
            <a:r>
              <a:rPr lang="el-GR" altLang="sv-SE" sz="2400" smtClean="0">
                <a:cs typeface="Times New Roman" panose="02020603050405020304" pitchFamily="18" charset="0"/>
              </a:rPr>
              <a:t>λ</a:t>
            </a:r>
            <a:r>
              <a:rPr lang="en-US" altLang="sv-SE" sz="2400" smtClean="0">
                <a:cs typeface="Times New Roman" panose="02020603050405020304" pitchFamily="18" charset="0"/>
              </a:rPr>
              <a:t>t) dt = 1 / </a:t>
            </a:r>
            <a:r>
              <a:rPr lang="el-GR" altLang="sv-SE" sz="2400" smtClean="0">
                <a:cs typeface="Times New Roman" panose="02020603050405020304" pitchFamily="18" charset="0"/>
              </a:rPr>
              <a:t>λ</a:t>
            </a:r>
            <a:r>
              <a:rPr lang="en-US" altLang="sv-SE" sz="2400" smtClean="0">
                <a:cs typeface="Times New Roman" panose="02020603050405020304" pitchFamily="18" charset="0"/>
              </a:rPr>
              <a:t> </a:t>
            </a:r>
          </a:p>
          <a:p>
            <a:pPr lvl="1" eaLnBrk="1" hangingPunct="1"/>
            <a:endParaRPr lang="en-US" altLang="sv-SE" sz="2400" smtClean="0">
              <a:cs typeface="Times New Roman" panose="02020603050405020304" pitchFamily="18" charset="0"/>
            </a:endParaRPr>
          </a:p>
          <a:p>
            <a:pPr lvl="1" eaLnBrk="1" hangingPunct="1"/>
            <a:r>
              <a:rPr lang="en-US" altLang="sv-SE" sz="2400" smtClean="0">
                <a:cs typeface="Times New Roman" panose="02020603050405020304" pitchFamily="18" charset="0"/>
              </a:rPr>
              <a:t>In other words, the MTBF of a system is the reciprocal of the failure rate.</a:t>
            </a:r>
          </a:p>
          <a:p>
            <a:pPr lvl="1" eaLnBrk="1" hangingPunct="1"/>
            <a:endParaRPr lang="en-US" altLang="sv-SE" sz="2400" smtClean="0">
              <a:cs typeface="Times New Roman" panose="02020603050405020304" pitchFamily="18" charset="0"/>
            </a:endParaRPr>
          </a:p>
          <a:p>
            <a:pPr lvl="1" eaLnBrk="1" hangingPunct="1"/>
            <a:r>
              <a:rPr lang="en-US" altLang="sv-SE" sz="2400" smtClean="0">
                <a:cs typeface="Times New Roman" panose="02020603050405020304" pitchFamily="18" charset="0"/>
              </a:rPr>
              <a:t>If  “</a:t>
            </a:r>
            <a:r>
              <a:rPr lang="el-GR" altLang="sv-SE" sz="2400" smtClean="0">
                <a:cs typeface="Times New Roman" panose="02020603050405020304" pitchFamily="18" charset="0"/>
              </a:rPr>
              <a:t>λ</a:t>
            </a:r>
            <a:r>
              <a:rPr lang="en-US" altLang="sv-SE" sz="2400" smtClean="0">
                <a:cs typeface="Times New Roman" panose="02020603050405020304" pitchFamily="18" charset="0"/>
              </a:rPr>
              <a:t>” is the number of failures per hour, the MTBF is expressed in hours.</a:t>
            </a:r>
          </a:p>
          <a:p>
            <a:pPr lvl="1" eaLnBrk="1" hangingPunct="1">
              <a:buFontTx/>
              <a:buNone/>
            </a:pPr>
            <a:endParaRPr lang="en-US" altLang="sv-SE" sz="2400" smtClean="0">
              <a:cs typeface="Times New Roman" panose="02020603050405020304" pitchFamily="18" charset="0"/>
            </a:endParaRPr>
          </a:p>
        </p:txBody>
      </p:sp>
      <p:sp>
        <p:nvSpPr>
          <p:cNvPr id="152580" name="Footer Placeholder 4"/>
          <p:cNvSpPr>
            <a:spLocks noGrp="1"/>
          </p:cNvSpPr>
          <p:nvPr>
            <p:ph type="ftr" sz="quarter" idx="4294967295"/>
          </p:nvPr>
        </p:nvSpPr>
        <p:spPr bwMode="auto">
          <a:xfrm>
            <a:off x="1619250" y="6400800"/>
            <a:ext cx="4435475" cy="3413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fontAlgn="base">
              <a:lnSpc>
                <a:spcPct val="90000"/>
              </a:lnSpc>
              <a:spcBef>
                <a:spcPct val="0"/>
              </a:spcBef>
              <a:spcAft>
                <a:spcPct val="0"/>
              </a:spcAft>
              <a:buSzTx/>
              <a:buFontTx/>
              <a:buNone/>
            </a:pPr>
            <a:r>
              <a:rPr lang="en-US" altLang="sv-SE" sz="1400">
                <a:solidFill>
                  <a:srgbClr val="000000"/>
                </a:solidFill>
                <a:latin typeface="TUE Scala"/>
              </a:rPr>
              <a:t>Fault Tolerant Systems (G. Manimaran)</a:t>
            </a:r>
          </a:p>
        </p:txBody>
      </p:sp>
      <p:sp>
        <p:nvSpPr>
          <p:cNvPr id="152581" name="Slide Number Placeholder 5"/>
          <p:cNvSpPr>
            <a:spLocks noGrp="1"/>
          </p:cNvSpPr>
          <p:nvPr>
            <p:ph type="sldNum" sz="quarter" idx="4294967295"/>
          </p:nvPr>
        </p:nvSpPr>
        <p:spPr bwMode="auto">
          <a:xfrm>
            <a:off x="6915150" y="6400800"/>
            <a:ext cx="1905000"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fontAlgn="base">
              <a:lnSpc>
                <a:spcPct val="90000"/>
              </a:lnSpc>
              <a:spcBef>
                <a:spcPct val="0"/>
              </a:spcBef>
              <a:spcAft>
                <a:spcPct val="0"/>
              </a:spcAft>
              <a:buSzTx/>
              <a:buFontTx/>
              <a:buNone/>
            </a:pPr>
            <a:fld id="{A9EEE90C-0E1F-418B-8FCA-5183DC3210C2}" type="slidenum">
              <a:rPr lang="en-US" altLang="sv-SE" sz="1000">
                <a:solidFill>
                  <a:srgbClr val="000000"/>
                </a:solidFill>
                <a:latin typeface="Times New Roman" panose="02020603050405020304" pitchFamily="18" charset="0"/>
              </a:rPr>
              <a:pPr fontAlgn="base">
                <a:lnSpc>
                  <a:spcPct val="90000"/>
                </a:lnSpc>
                <a:spcBef>
                  <a:spcPct val="0"/>
                </a:spcBef>
                <a:spcAft>
                  <a:spcPct val="0"/>
                </a:spcAft>
                <a:buSzTx/>
                <a:buFontTx/>
                <a:buNone/>
              </a:pPr>
              <a:t>74</a:t>
            </a:fld>
            <a:endParaRPr lang="en-US" altLang="sv-SE" sz="1000">
              <a:solidFill>
                <a:srgbClr val="000000"/>
              </a:solidFill>
              <a:latin typeface="Times New Roman" panose="02020603050405020304" pitchFamily="18" charset="0"/>
            </a:endParaRPr>
          </a:p>
        </p:txBody>
      </p:sp>
      <p:sp>
        <p:nvSpPr>
          <p:cNvPr id="152582" name="Text Box 4"/>
          <p:cNvSpPr txBox="1">
            <a:spLocks noChangeArrowheads="1"/>
          </p:cNvSpPr>
          <p:nvPr/>
        </p:nvSpPr>
        <p:spPr bwMode="auto">
          <a:xfrm>
            <a:off x="2411413" y="2805113"/>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fontAlgn="base">
              <a:lnSpc>
                <a:spcPct val="90000"/>
              </a:lnSpc>
              <a:spcBef>
                <a:spcPct val="50000"/>
              </a:spcBef>
              <a:spcAft>
                <a:spcPct val="0"/>
              </a:spcAft>
              <a:buSzTx/>
              <a:buFontTx/>
              <a:buNone/>
            </a:pPr>
            <a:r>
              <a:rPr lang="en-US" altLang="sv-SE" sz="1600">
                <a:solidFill>
                  <a:srgbClr val="000000"/>
                </a:solidFill>
                <a:latin typeface="Times New Roman" panose="02020603050405020304" pitchFamily="18" charset="0"/>
                <a:cs typeface="Times New Roman" panose="02020603050405020304" pitchFamily="18" charset="0"/>
              </a:rPr>
              <a:t>∞</a:t>
            </a:r>
          </a:p>
        </p:txBody>
      </p:sp>
      <p:sp>
        <p:nvSpPr>
          <p:cNvPr id="152583" name="Text Box 5"/>
          <p:cNvSpPr txBox="1">
            <a:spLocks noChangeArrowheads="1"/>
          </p:cNvSpPr>
          <p:nvPr/>
        </p:nvSpPr>
        <p:spPr bwMode="auto">
          <a:xfrm>
            <a:off x="4140200" y="2805113"/>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fontAlgn="base">
              <a:lnSpc>
                <a:spcPct val="90000"/>
              </a:lnSpc>
              <a:spcBef>
                <a:spcPct val="50000"/>
              </a:spcBef>
              <a:spcAft>
                <a:spcPct val="0"/>
              </a:spcAft>
              <a:buSzTx/>
              <a:buFontTx/>
              <a:buNone/>
            </a:pPr>
            <a:r>
              <a:rPr lang="en-US" altLang="sv-SE" sz="1600">
                <a:solidFill>
                  <a:srgbClr val="0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721837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p:txBody>
          <a:bodyPr/>
          <a:lstStyle/>
          <a:p>
            <a:r>
              <a:rPr lang="en-GB" altLang="en-US" sz="2800"/>
              <a:t>Feature-Solution Graph</a:t>
            </a:r>
          </a:p>
        </p:txBody>
      </p:sp>
      <p:pic>
        <p:nvPicPr>
          <p:cNvPr id="286723"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342900" y="1678641"/>
            <a:ext cx="8551863" cy="4132542"/>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pic>
      <p:sp>
        <p:nvSpPr>
          <p:cNvPr id="6" name="Slide Number Placeholder 5"/>
          <p:cNvSpPr>
            <a:spLocks noGrp="1"/>
          </p:cNvSpPr>
          <p:nvPr>
            <p:ph type="sldNum" sz="quarter" idx="10"/>
          </p:nvPr>
        </p:nvSpPr>
        <p:spPr/>
        <p:txBody>
          <a:bodyPr/>
          <a:lstStyle/>
          <a:p>
            <a:fld id="{4B39D1CA-9818-45F4-8F11-3B450E00718C}" type="slidenum">
              <a:rPr lang="en-GB" altLang="en-US">
                <a:solidFill>
                  <a:srgbClr val="000000"/>
                </a:solidFill>
              </a:rPr>
              <a:pPr/>
              <a:t>75</a:t>
            </a:fld>
            <a:endParaRPr lang="en-GB" altLang="en-US">
              <a:solidFill>
                <a:srgbClr val="000000"/>
              </a:solidFill>
            </a:endParaRPr>
          </a:p>
        </p:txBody>
      </p:sp>
      <p:sp>
        <p:nvSpPr>
          <p:cNvPr id="286724" name="Rectangle 4"/>
          <p:cNvSpPr>
            <a:spLocks noChangeArrowheads="1"/>
          </p:cNvSpPr>
          <p:nvPr/>
        </p:nvSpPr>
        <p:spPr bwMode="auto">
          <a:xfrm>
            <a:off x="2822575" y="5695950"/>
            <a:ext cx="31924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GB" altLang="en-US" sz="1200">
                <a:solidFill>
                  <a:srgbClr val="000066"/>
                </a:solidFill>
              </a:rPr>
              <a:t>Example from Hans de Bruin, Hans van Vliet</a:t>
            </a:r>
          </a:p>
        </p:txBody>
      </p:sp>
    </p:spTree>
    <p:extLst>
      <p:ext uri="{BB962C8B-B14F-4D97-AF65-F5344CB8AC3E}">
        <p14:creationId xmlns:p14="http://schemas.microsoft.com/office/powerpoint/2010/main" val="2936342303"/>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p:nvPr>
        </p:nvSpPr>
        <p:spPr>
          <a:xfrm>
            <a:off x="0" y="549275"/>
            <a:ext cx="9144000" cy="762000"/>
          </a:xfrm>
        </p:spPr>
        <p:txBody>
          <a:bodyPr/>
          <a:lstStyle/>
          <a:p>
            <a:r>
              <a:rPr lang="en-US" altLang="en-US" smtClean="0"/>
              <a:t>Safety Analysis: Safety Cases</a:t>
            </a:r>
            <a:endParaRPr lang="sv-SE" altLang="en-US" smtClean="0"/>
          </a:p>
        </p:txBody>
      </p:sp>
      <p:pic>
        <p:nvPicPr>
          <p:cNvPr id="130051" name="Picture 2" descr="http://modeling-languages.com/wp-content/uploads/2014/12/Astah_GSN2.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98513" y="1673225"/>
            <a:ext cx="7618412" cy="4735513"/>
          </a:xfrm>
          <a:noFill/>
        </p:spPr>
      </p:pic>
    </p:spTree>
    <p:extLst>
      <p:ext uri="{BB962C8B-B14F-4D97-AF65-F5344CB8AC3E}">
        <p14:creationId xmlns:p14="http://schemas.microsoft.com/office/powerpoint/2010/main" val="397229727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900113" y="650875"/>
            <a:ext cx="6724650" cy="762000"/>
          </a:xfrm>
        </p:spPr>
        <p:txBody>
          <a:bodyPr/>
          <a:lstStyle/>
          <a:p>
            <a:r>
              <a:rPr lang="en-US" altLang="sv-SE" b="0" smtClean="0"/>
              <a:t>Performance parameters and measures</a:t>
            </a:r>
          </a:p>
        </p:txBody>
      </p:sp>
      <p:sp>
        <p:nvSpPr>
          <p:cNvPr id="95235" name="Rectangle 3"/>
          <p:cNvSpPr>
            <a:spLocks noGrp="1" noChangeArrowheads="1"/>
          </p:cNvSpPr>
          <p:nvPr>
            <p:ph type="body" idx="1"/>
          </p:nvPr>
        </p:nvSpPr>
        <p:spPr>
          <a:xfrm>
            <a:off x="107950" y="1700213"/>
            <a:ext cx="8856663" cy="4465637"/>
          </a:xfrm>
        </p:spPr>
        <p:txBody>
          <a:bodyPr/>
          <a:lstStyle/>
          <a:p>
            <a:pPr>
              <a:lnSpc>
                <a:spcPct val="90000"/>
              </a:lnSpc>
            </a:pPr>
            <a:r>
              <a:rPr lang="en-US" altLang="sv-SE" sz="2400" smtClean="0">
                <a:solidFill>
                  <a:srgbClr val="0000FF"/>
                </a:solidFill>
                <a:cs typeface="Times New Roman" panose="02020603050405020304" pitchFamily="18" charset="0"/>
              </a:rPr>
              <a:t>Performance parameters</a:t>
            </a:r>
            <a:r>
              <a:rPr lang="en-US" altLang="sv-SE" sz="2400" smtClean="0">
                <a:cs typeface="Times New Roman" panose="02020603050405020304" pitchFamily="18" charset="0"/>
              </a:rPr>
              <a:t> (</a:t>
            </a:r>
            <a:r>
              <a:rPr lang="en-US" altLang="sv-SE" sz="2400" b="1" u="sng" smtClean="0">
                <a:cs typeface="Times New Roman" panose="02020603050405020304" pitchFamily="18" charset="0"/>
              </a:rPr>
              <a:t>inputs</a:t>
            </a:r>
            <a:r>
              <a:rPr lang="en-US" altLang="sv-SE" sz="2400" smtClean="0">
                <a:cs typeface="Times New Roman" panose="02020603050405020304" pitchFamily="18" charset="0"/>
              </a:rPr>
              <a:t> to a performance evaluation) describe:</a:t>
            </a:r>
            <a:endParaRPr lang="en-US" altLang="sv-SE" smtClean="0">
              <a:cs typeface="Times New Roman" panose="02020603050405020304" pitchFamily="18" charset="0"/>
            </a:endParaRPr>
          </a:p>
          <a:p>
            <a:pPr lvl="1">
              <a:lnSpc>
                <a:spcPct val="90000"/>
              </a:lnSpc>
            </a:pPr>
            <a:r>
              <a:rPr lang="en-US" altLang="sv-SE" sz="2400" smtClean="0">
                <a:cs typeface="Times New Roman" panose="02020603050405020304" pitchFamily="18" charset="0"/>
              </a:rPr>
              <a:t>software behaviour</a:t>
            </a:r>
          </a:p>
          <a:p>
            <a:pPr lvl="1">
              <a:lnSpc>
                <a:spcPct val="90000"/>
              </a:lnSpc>
            </a:pPr>
            <a:r>
              <a:rPr lang="en-US" altLang="sv-SE" sz="2400" smtClean="0">
                <a:cs typeface="Times New Roman" panose="02020603050405020304" pitchFamily="18" charset="0"/>
              </a:rPr>
              <a:t>resource usage (measured or estimated)</a:t>
            </a:r>
          </a:p>
          <a:p>
            <a:pPr lvl="1">
              <a:lnSpc>
                <a:spcPct val="90000"/>
              </a:lnSpc>
            </a:pPr>
            <a:r>
              <a:rPr lang="en-US" altLang="sv-SE" sz="2400" smtClean="0">
                <a:cs typeface="Times New Roman" panose="02020603050405020304" pitchFamily="18" charset="0"/>
              </a:rPr>
              <a:t>workload</a:t>
            </a:r>
          </a:p>
          <a:p>
            <a:pPr lvl="1">
              <a:lnSpc>
                <a:spcPct val="90000"/>
              </a:lnSpc>
            </a:pPr>
            <a:endParaRPr lang="en-US" altLang="sv-SE" sz="2400" smtClean="0">
              <a:cs typeface="Times New Roman" panose="02020603050405020304" pitchFamily="18" charset="0"/>
            </a:endParaRPr>
          </a:p>
          <a:p>
            <a:pPr>
              <a:lnSpc>
                <a:spcPct val="90000"/>
              </a:lnSpc>
            </a:pPr>
            <a:r>
              <a:rPr lang="en-US" altLang="sv-SE" sz="2400" smtClean="0">
                <a:solidFill>
                  <a:srgbClr val="0000FF"/>
                </a:solidFill>
                <a:cs typeface="Times New Roman" panose="02020603050405020304" pitchFamily="18" charset="0"/>
              </a:rPr>
              <a:t>Performance measures</a:t>
            </a:r>
            <a:r>
              <a:rPr lang="en-US" altLang="sv-SE" sz="2400" smtClean="0">
                <a:cs typeface="Times New Roman" panose="02020603050405020304" pitchFamily="18" charset="0"/>
              </a:rPr>
              <a:t> (</a:t>
            </a:r>
            <a:r>
              <a:rPr lang="en-US" altLang="sv-SE" sz="2400" b="1" u="sng" smtClean="0">
                <a:cs typeface="Times New Roman" panose="02020603050405020304" pitchFamily="18" charset="0"/>
              </a:rPr>
              <a:t>outputs</a:t>
            </a:r>
            <a:r>
              <a:rPr lang="en-US" altLang="sv-SE" sz="2400" smtClean="0">
                <a:cs typeface="Times New Roman" panose="02020603050405020304" pitchFamily="18" charset="0"/>
              </a:rPr>
              <a:t> - indices of a performance evaluation):</a:t>
            </a:r>
          </a:p>
          <a:p>
            <a:pPr lvl="1">
              <a:lnSpc>
                <a:spcPct val="90000"/>
              </a:lnSpc>
            </a:pPr>
            <a:r>
              <a:rPr lang="en-US" altLang="sv-SE" sz="2400" smtClean="0">
                <a:cs typeface="Times New Roman" panose="02020603050405020304" pitchFamily="18" charset="0"/>
              </a:rPr>
              <a:t>describe response time, throughput, utilization, percentage of lost packets, etc.  </a:t>
            </a:r>
          </a:p>
          <a:p>
            <a:pPr lvl="1">
              <a:lnSpc>
                <a:spcPct val="90000"/>
              </a:lnSpc>
            </a:pPr>
            <a:r>
              <a:rPr lang="en-US" altLang="sv-SE" sz="2400" smtClean="0">
                <a:cs typeface="Times New Roman" panose="02020603050405020304" pitchFamily="18" charset="0"/>
              </a:rPr>
              <a:t>may be performance predictions - performance evaluation results </a:t>
            </a:r>
          </a:p>
        </p:txBody>
      </p:sp>
      <p:sp>
        <p:nvSpPr>
          <p:cNvPr id="145412" name="TextBox 1"/>
          <p:cNvSpPr txBox="1">
            <a:spLocks noChangeArrowheads="1"/>
          </p:cNvSpPr>
          <p:nvPr/>
        </p:nvSpPr>
        <p:spPr bwMode="auto">
          <a:xfrm>
            <a:off x="6732588" y="6524625"/>
            <a:ext cx="238442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r>
              <a:rPr lang="en-US" altLang="sv-SE" sz="1600">
                <a:latin typeface="Lucida Sans Unicode" panose="020B0602030504020204" pitchFamily="34" charset="0"/>
              </a:rPr>
              <a:t>By Vittorio Cortellessa</a:t>
            </a:r>
            <a:endParaRPr lang="sv-SE" altLang="sv-SE" sz="1600">
              <a:latin typeface="Lucida Sans Unicode" panose="020B0602030504020204" pitchFamily="34" charset="0"/>
            </a:endParaRPr>
          </a:p>
        </p:txBody>
      </p:sp>
    </p:spTree>
    <p:extLst>
      <p:ext uri="{BB962C8B-B14F-4D97-AF65-F5344CB8AC3E}">
        <p14:creationId xmlns:p14="http://schemas.microsoft.com/office/powerpoint/2010/main" val="417535188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5235">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5235">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523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title"/>
          </p:nvPr>
        </p:nvSpPr>
        <p:spPr>
          <a:xfrm>
            <a:off x="508000" y="142875"/>
            <a:ext cx="8135938" cy="633413"/>
          </a:xfrm>
        </p:spPr>
        <p:txBody>
          <a:bodyPr/>
          <a:lstStyle/>
          <a:p>
            <a:pPr eaLnBrk="1" hangingPunct="1"/>
            <a:r>
              <a:rPr lang="en-US" altLang="en-US" smtClean="0"/>
              <a:t>Strict Quality Requirements</a:t>
            </a:r>
            <a:endParaRPr lang="en-GB" altLang="en-US" smtClean="0"/>
          </a:p>
        </p:txBody>
      </p:sp>
      <p:sp>
        <p:nvSpPr>
          <p:cNvPr id="131075" name="Rectangle 12"/>
          <p:cNvSpPr>
            <a:spLocks noChangeArrowheads="1"/>
          </p:cNvSpPr>
          <p:nvPr/>
        </p:nvSpPr>
        <p:spPr bwMode="auto">
          <a:xfrm>
            <a:off x="34925" y="2392363"/>
            <a:ext cx="22447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5000"/>
              </a:lnSpc>
              <a:buFont typeface="Arial" panose="020B0604020202020204" pitchFamily="34" charset="0"/>
              <a:buChar char="-"/>
              <a:defRPr sz="3200">
                <a:solidFill>
                  <a:srgbClr val="0C2577"/>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sz="3200">
                <a:solidFill>
                  <a:schemeClr val="bg1"/>
                </a:solidFill>
                <a:latin typeface="Minion"/>
                <a:cs typeface="Calibri" panose="020F0502020204030204" pitchFamily="34" charset="0"/>
              </a:defRPr>
            </a:lvl2pPr>
            <a:lvl3pPr marL="1143000" indent="-228600">
              <a:spcBef>
                <a:spcPct val="20000"/>
              </a:spcBef>
              <a:buChar char="•"/>
              <a:defRPr sz="2400">
                <a:solidFill>
                  <a:schemeClr val="tx1"/>
                </a:solidFill>
                <a:latin typeface="Arial" panose="020B0604020202020204" pitchFamily="34" charset="0"/>
                <a:cs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cs typeface="Calibri" panose="020F0502020204030204" pitchFamily="34" charset="0"/>
              </a:defRPr>
            </a:lvl4pPr>
            <a:lvl5pPr marL="2057400" indent="-228600">
              <a:spcBef>
                <a:spcPct val="20000"/>
              </a:spcBef>
              <a:buChar char="»"/>
              <a:defRPr sz="2000">
                <a:solidFill>
                  <a:schemeClr val="tx1"/>
                </a:solidFill>
                <a:latin typeface="Arial" panose="020B060402020202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9pPr>
          </a:lstStyle>
          <a:p>
            <a:pPr algn="ctr">
              <a:lnSpc>
                <a:spcPct val="100000"/>
              </a:lnSpc>
              <a:spcBef>
                <a:spcPct val="20000"/>
              </a:spcBef>
              <a:buFontTx/>
              <a:buNone/>
            </a:pPr>
            <a:r>
              <a:rPr lang="nl-NL" altLang="en-US" sz="2800"/>
              <a:t>Power Consumption</a:t>
            </a:r>
          </a:p>
        </p:txBody>
      </p:sp>
      <p:grpSp>
        <p:nvGrpSpPr>
          <p:cNvPr id="131076" name="Group 32"/>
          <p:cNvGrpSpPr>
            <a:grpSpLocks/>
          </p:cNvGrpSpPr>
          <p:nvPr/>
        </p:nvGrpSpPr>
        <p:grpSpPr bwMode="auto">
          <a:xfrm>
            <a:off x="2322513" y="1125538"/>
            <a:ext cx="3089275" cy="3489325"/>
            <a:chOff x="1828800" y="3429000"/>
            <a:chExt cx="1828800" cy="1828800"/>
          </a:xfrm>
        </p:grpSpPr>
        <p:grpSp>
          <p:nvGrpSpPr>
            <p:cNvPr id="131174" name="Group 21"/>
            <p:cNvGrpSpPr>
              <a:grpSpLocks/>
            </p:cNvGrpSpPr>
            <p:nvPr/>
          </p:nvGrpSpPr>
          <p:grpSpPr bwMode="auto">
            <a:xfrm>
              <a:off x="1828800" y="3429000"/>
              <a:ext cx="1828800" cy="1828800"/>
              <a:chOff x="1828800" y="3429000"/>
              <a:chExt cx="1828800" cy="1828800"/>
            </a:xfrm>
          </p:grpSpPr>
          <p:sp>
            <p:nvSpPr>
              <p:cNvPr id="131176" name="Oval 4"/>
              <p:cNvSpPr>
                <a:spLocks noChangeArrowheads="1"/>
              </p:cNvSpPr>
              <p:nvPr/>
            </p:nvSpPr>
            <p:spPr bwMode="auto">
              <a:xfrm>
                <a:off x="1828800" y="3429000"/>
                <a:ext cx="1828800" cy="1828800"/>
              </a:xfrm>
              <a:prstGeom prst="ellipse">
                <a:avLst/>
              </a:prstGeom>
              <a:gradFill rotWithShape="0">
                <a:gsLst>
                  <a:gs pos="0">
                    <a:srgbClr val="CCECFF"/>
                  </a:gs>
                  <a:gs pos="100000">
                    <a:srgbClr val="FF9933"/>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95000"/>
                  </a:lnSpc>
                  <a:buFont typeface="Arial" panose="020B0604020202020204" pitchFamily="34" charset="0"/>
                  <a:buChar char="-"/>
                  <a:defRPr sz="3200">
                    <a:solidFill>
                      <a:srgbClr val="0C2577"/>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sz="3200">
                    <a:solidFill>
                      <a:schemeClr val="bg1"/>
                    </a:solidFill>
                    <a:latin typeface="Minion"/>
                    <a:cs typeface="Calibri" panose="020F0502020204030204" pitchFamily="34" charset="0"/>
                  </a:defRPr>
                </a:lvl2pPr>
                <a:lvl3pPr marL="1143000" indent="-228600">
                  <a:spcBef>
                    <a:spcPct val="20000"/>
                  </a:spcBef>
                  <a:buChar char="•"/>
                  <a:defRPr sz="2400">
                    <a:solidFill>
                      <a:schemeClr val="tx1"/>
                    </a:solidFill>
                    <a:latin typeface="Arial" panose="020B0604020202020204" pitchFamily="34" charset="0"/>
                    <a:cs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cs typeface="Calibri" panose="020F0502020204030204" pitchFamily="34" charset="0"/>
                  </a:defRPr>
                </a:lvl4pPr>
                <a:lvl5pPr marL="2057400" indent="-228600">
                  <a:spcBef>
                    <a:spcPct val="20000"/>
                  </a:spcBef>
                  <a:buChar char="»"/>
                  <a:defRPr sz="2000">
                    <a:solidFill>
                      <a:schemeClr val="tx1"/>
                    </a:solidFill>
                    <a:latin typeface="Arial" panose="020B060402020202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9pPr>
              </a:lstStyle>
              <a:p>
                <a:pPr algn="ctr">
                  <a:lnSpc>
                    <a:spcPct val="100000"/>
                  </a:lnSpc>
                  <a:buFontTx/>
                  <a:buNone/>
                </a:pPr>
                <a:endParaRPr lang="en-US" altLang="en-US" sz="1400">
                  <a:solidFill>
                    <a:srgbClr val="FFFFFF"/>
                  </a:solidFill>
                  <a:latin typeface="Minion"/>
                </a:endParaRPr>
              </a:p>
            </p:txBody>
          </p:sp>
          <p:sp>
            <p:nvSpPr>
              <p:cNvPr id="131177" name="Line 6"/>
              <p:cNvSpPr>
                <a:spLocks noChangeShapeType="1"/>
              </p:cNvSpPr>
              <p:nvPr/>
            </p:nvSpPr>
            <p:spPr bwMode="auto">
              <a:xfrm flipH="1">
                <a:off x="2740755" y="3520440"/>
                <a:ext cx="0" cy="1645920"/>
              </a:xfrm>
              <a:prstGeom prst="line">
                <a:avLst/>
              </a:prstGeom>
              <a:noFill/>
              <a:ln w="57150">
                <a:solidFill>
                  <a:srgbClr val="0070C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GB">
                  <a:solidFill>
                    <a:srgbClr val="000000"/>
                  </a:solidFill>
                </a:endParaRPr>
              </a:p>
            </p:txBody>
          </p:sp>
          <p:sp>
            <p:nvSpPr>
              <p:cNvPr id="131178" name="Line 7"/>
              <p:cNvSpPr>
                <a:spLocks noChangeShapeType="1"/>
              </p:cNvSpPr>
              <p:nvPr/>
            </p:nvSpPr>
            <p:spPr bwMode="auto">
              <a:xfrm rot="16200000" flipH="1">
                <a:off x="2739521" y="3520440"/>
                <a:ext cx="7359" cy="1645920"/>
              </a:xfrm>
              <a:prstGeom prst="line">
                <a:avLst/>
              </a:prstGeom>
              <a:noFill/>
              <a:ln w="57150">
                <a:solidFill>
                  <a:srgbClr val="0070C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GB">
                  <a:solidFill>
                    <a:srgbClr val="000000"/>
                  </a:solidFill>
                </a:endParaRPr>
              </a:p>
            </p:txBody>
          </p:sp>
          <p:sp>
            <p:nvSpPr>
              <p:cNvPr id="131179" name="Line 8"/>
              <p:cNvSpPr>
                <a:spLocks noChangeShapeType="1"/>
              </p:cNvSpPr>
              <p:nvPr/>
            </p:nvSpPr>
            <p:spPr bwMode="auto">
              <a:xfrm rot="-2700000" flipH="1" flipV="1">
                <a:off x="2742280" y="3520439"/>
                <a:ext cx="1840" cy="1645922"/>
              </a:xfrm>
              <a:prstGeom prst="line">
                <a:avLst/>
              </a:prstGeom>
              <a:noFill/>
              <a:ln w="57150">
                <a:solidFill>
                  <a:srgbClr val="0070C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GB">
                  <a:solidFill>
                    <a:srgbClr val="000000"/>
                  </a:solidFill>
                </a:endParaRPr>
              </a:p>
            </p:txBody>
          </p:sp>
          <p:sp>
            <p:nvSpPr>
              <p:cNvPr id="131180" name="Line 9"/>
              <p:cNvSpPr>
                <a:spLocks noChangeShapeType="1"/>
              </p:cNvSpPr>
              <p:nvPr/>
            </p:nvSpPr>
            <p:spPr bwMode="auto">
              <a:xfrm rot="2700000" flipV="1">
                <a:off x="2742280" y="3520439"/>
                <a:ext cx="1840" cy="1645922"/>
              </a:xfrm>
              <a:prstGeom prst="line">
                <a:avLst/>
              </a:prstGeom>
              <a:noFill/>
              <a:ln w="57150">
                <a:solidFill>
                  <a:srgbClr val="0070C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GB">
                  <a:solidFill>
                    <a:srgbClr val="000000"/>
                  </a:solidFill>
                </a:endParaRPr>
              </a:p>
            </p:txBody>
          </p:sp>
        </p:grpSp>
        <p:sp>
          <p:nvSpPr>
            <p:cNvPr id="122" name="Oval 16"/>
            <p:cNvSpPr>
              <a:spLocks noChangeArrowheads="1"/>
            </p:cNvSpPr>
            <p:nvPr/>
          </p:nvSpPr>
          <p:spPr bwMode="auto">
            <a:xfrm>
              <a:off x="2194372" y="3795093"/>
              <a:ext cx="1097656" cy="1096614"/>
            </a:xfrm>
            <a:prstGeom prst="ellipse">
              <a:avLst/>
            </a:prstGeom>
            <a:gradFill rotWithShape="0">
              <a:gsLst>
                <a:gs pos="0">
                  <a:srgbClr val="CCECFF"/>
                </a:gs>
                <a:gs pos="100000">
                  <a:srgbClr val="FF9933"/>
                </a:gs>
              </a:gsLst>
              <a:path path="shape">
                <a:fillToRect l="50000" t="50000" r="50000" b="50000"/>
              </a:path>
            </a:gradFill>
            <a:ln w="9525">
              <a:noFill/>
              <a:round/>
              <a:headEnd/>
              <a:tailEnd/>
            </a:ln>
            <a:effectLst/>
          </p:spPr>
          <p:txBody>
            <a:bodyPr wrap="none" anchor="ctr"/>
            <a:lstStyle/>
            <a:p>
              <a:pPr algn="ctr">
                <a:defRPr/>
              </a:pPr>
              <a:endParaRPr lang="en-GB" sz="2400" spc="-150" dirty="0">
                <a:solidFill>
                  <a:srgbClr val="0070C0"/>
                </a:solidFill>
                <a:latin typeface="Calibri" pitchFamily="34" charset="0"/>
              </a:endParaRPr>
            </a:p>
          </p:txBody>
        </p:sp>
      </p:grpSp>
      <p:sp>
        <p:nvSpPr>
          <p:cNvPr id="131077" name="Rectangle 10"/>
          <p:cNvSpPr>
            <a:spLocks noChangeArrowheads="1"/>
          </p:cNvSpPr>
          <p:nvPr/>
        </p:nvSpPr>
        <p:spPr bwMode="auto">
          <a:xfrm>
            <a:off x="4897438" y="1052513"/>
            <a:ext cx="229393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5000"/>
              </a:lnSpc>
              <a:buFont typeface="Arial" panose="020B0604020202020204" pitchFamily="34" charset="0"/>
              <a:buChar char="-"/>
              <a:defRPr sz="3200">
                <a:solidFill>
                  <a:srgbClr val="0C2577"/>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sz="3200">
                <a:solidFill>
                  <a:schemeClr val="bg1"/>
                </a:solidFill>
                <a:latin typeface="Minion"/>
                <a:cs typeface="Calibri" panose="020F0502020204030204" pitchFamily="34" charset="0"/>
              </a:defRPr>
            </a:lvl2pPr>
            <a:lvl3pPr marL="1143000" indent="-228600">
              <a:spcBef>
                <a:spcPct val="20000"/>
              </a:spcBef>
              <a:buChar char="•"/>
              <a:defRPr sz="2400">
                <a:solidFill>
                  <a:schemeClr val="tx1"/>
                </a:solidFill>
                <a:latin typeface="Arial" panose="020B0604020202020204" pitchFamily="34" charset="0"/>
                <a:cs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cs typeface="Calibri" panose="020F0502020204030204" pitchFamily="34" charset="0"/>
              </a:defRPr>
            </a:lvl4pPr>
            <a:lvl5pPr marL="2057400" indent="-228600">
              <a:spcBef>
                <a:spcPct val="20000"/>
              </a:spcBef>
              <a:buChar char="»"/>
              <a:defRPr sz="2000">
                <a:solidFill>
                  <a:schemeClr val="tx1"/>
                </a:solidFill>
                <a:latin typeface="Arial" panose="020B060402020202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9pPr>
          </a:lstStyle>
          <a:p>
            <a:pPr algn="ctr">
              <a:lnSpc>
                <a:spcPct val="100000"/>
              </a:lnSpc>
              <a:spcBef>
                <a:spcPct val="20000"/>
              </a:spcBef>
              <a:buFontTx/>
              <a:buNone/>
            </a:pPr>
            <a:r>
              <a:rPr lang="nl-NL" altLang="en-US" sz="2800"/>
              <a:t>Response Time</a:t>
            </a:r>
          </a:p>
        </p:txBody>
      </p:sp>
      <p:sp>
        <p:nvSpPr>
          <p:cNvPr id="131078" name="Rectangle 13"/>
          <p:cNvSpPr>
            <a:spLocks noChangeArrowheads="1"/>
          </p:cNvSpPr>
          <p:nvPr/>
        </p:nvSpPr>
        <p:spPr bwMode="auto">
          <a:xfrm>
            <a:off x="1822450" y="1268413"/>
            <a:ext cx="9144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5000"/>
              </a:lnSpc>
              <a:buFont typeface="Arial" panose="020B0604020202020204" pitchFamily="34" charset="0"/>
              <a:buChar char="-"/>
              <a:defRPr sz="3200">
                <a:solidFill>
                  <a:srgbClr val="0C2577"/>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sz="3200">
                <a:solidFill>
                  <a:schemeClr val="bg1"/>
                </a:solidFill>
                <a:latin typeface="Minion"/>
                <a:cs typeface="Calibri" panose="020F0502020204030204" pitchFamily="34" charset="0"/>
              </a:defRPr>
            </a:lvl2pPr>
            <a:lvl3pPr marL="1143000" indent="-228600">
              <a:spcBef>
                <a:spcPct val="20000"/>
              </a:spcBef>
              <a:buChar char="•"/>
              <a:defRPr sz="2400">
                <a:solidFill>
                  <a:schemeClr val="tx1"/>
                </a:solidFill>
                <a:latin typeface="Arial" panose="020B0604020202020204" pitchFamily="34" charset="0"/>
                <a:cs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cs typeface="Calibri" panose="020F0502020204030204" pitchFamily="34" charset="0"/>
              </a:defRPr>
            </a:lvl4pPr>
            <a:lvl5pPr marL="2057400" indent="-228600">
              <a:spcBef>
                <a:spcPct val="20000"/>
              </a:spcBef>
              <a:buChar char="»"/>
              <a:defRPr sz="2000">
                <a:solidFill>
                  <a:schemeClr val="tx1"/>
                </a:solidFill>
                <a:latin typeface="Arial" panose="020B060402020202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9pPr>
          </a:lstStyle>
          <a:p>
            <a:pPr algn="ctr">
              <a:lnSpc>
                <a:spcPct val="100000"/>
              </a:lnSpc>
              <a:spcBef>
                <a:spcPct val="20000"/>
              </a:spcBef>
              <a:buFontTx/>
              <a:buNone/>
            </a:pPr>
            <a:r>
              <a:rPr lang="nl-NL" altLang="en-US" sz="2800"/>
              <a:t>Cost</a:t>
            </a:r>
            <a:endParaRPr lang="nl-NL" altLang="en-US" sz="2400"/>
          </a:p>
        </p:txBody>
      </p:sp>
      <p:sp>
        <p:nvSpPr>
          <p:cNvPr id="131079" name="Rectangle 15"/>
          <p:cNvSpPr>
            <a:spLocks noChangeArrowheads="1"/>
          </p:cNvSpPr>
          <p:nvPr/>
        </p:nvSpPr>
        <p:spPr bwMode="auto">
          <a:xfrm>
            <a:off x="5178425" y="4143375"/>
            <a:ext cx="1192213"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5000"/>
              </a:lnSpc>
              <a:buFont typeface="Arial" panose="020B0604020202020204" pitchFamily="34" charset="0"/>
              <a:buChar char="-"/>
              <a:defRPr sz="3200">
                <a:solidFill>
                  <a:srgbClr val="0C2577"/>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sz="3200">
                <a:solidFill>
                  <a:schemeClr val="bg1"/>
                </a:solidFill>
                <a:latin typeface="Minion"/>
                <a:cs typeface="Calibri" panose="020F0502020204030204" pitchFamily="34" charset="0"/>
              </a:defRPr>
            </a:lvl2pPr>
            <a:lvl3pPr marL="1143000" indent="-228600">
              <a:spcBef>
                <a:spcPct val="20000"/>
              </a:spcBef>
              <a:buChar char="•"/>
              <a:defRPr sz="2400">
                <a:solidFill>
                  <a:schemeClr val="tx1"/>
                </a:solidFill>
                <a:latin typeface="Arial" panose="020B0604020202020204" pitchFamily="34" charset="0"/>
                <a:cs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cs typeface="Calibri" panose="020F0502020204030204" pitchFamily="34" charset="0"/>
              </a:defRPr>
            </a:lvl4pPr>
            <a:lvl5pPr marL="2057400" indent="-228600">
              <a:spcBef>
                <a:spcPct val="20000"/>
              </a:spcBef>
              <a:buChar char="»"/>
              <a:defRPr sz="2000">
                <a:solidFill>
                  <a:schemeClr val="tx1"/>
                </a:solidFill>
                <a:latin typeface="Arial" panose="020B060402020202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9pPr>
          </a:lstStyle>
          <a:p>
            <a:pPr algn="ctr">
              <a:lnSpc>
                <a:spcPct val="100000"/>
              </a:lnSpc>
              <a:spcBef>
                <a:spcPct val="20000"/>
              </a:spcBef>
              <a:buFontTx/>
              <a:buNone/>
            </a:pPr>
            <a:r>
              <a:rPr lang="nl-NL" altLang="en-US" sz="2800"/>
              <a:t>Safety</a:t>
            </a:r>
          </a:p>
        </p:txBody>
      </p:sp>
      <p:grpSp>
        <p:nvGrpSpPr>
          <p:cNvPr id="131080" name="Group 111"/>
          <p:cNvGrpSpPr>
            <a:grpSpLocks/>
          </p:cNvGrpSpPr>
          <p:nvPr/>
        </p:nvGrpSpPr>
        <p:grpSpPr bwMode="auto">
          <a:xfrm>
            <a:off x="3321050" y="2492375"/>
            <a:ext cx="1098550" cy="1390650"/>
            <a:chOff x="6429388" y="1857364"/>
            <a:chExt cx="2485816" cy="3786214"/>
          </a:xfrm>
        </p:grpSpPr>
        <p:grpSp>
          <p:nvGrpSpPr>
            <p:cNvPr id="131086" name="Group 37"/>
            <p:cNvGrpSpPr>
              <a:grpSpLocks/>
            </p:cNvGrpSpPr>
            <p:nvPr/>
          </p:nvGrpSpPr>
          <p:grpSpPr bwMode="auto">
            <a:xfrm>
              <a:off x="6828009" y="3643314"/>
              <a:ext cx="518639" cy="928694"/>
              <a:chOff x="2000232" y="4429132"/>
              <a:chExt cx="785818" cy="1071570"/>
            </a:xfrm>
          </p:grpSpPr>
          <p:grpSp>
            <p:nvGrpSpPr>
              <p:cNvPr id="131166" name="Group 31"/>
              <p:cNvGrpSpPr>
                <a:grpSpLocks/>
              </p:cNvGrpSpPr>
              <p:nvPr/>
            </p:nvGrpSpPr>
            <p:grpSpPr bwMode="auto">
              <a:xfrm>
                <a:off x="2000232" y="4436275"/>
                <a:ext cx="357190" cy="1064427"/>
                <a:chOff x="2000232" y="4436275"/>
                <a:chExt cx="357190" cy="1064427"/>
              </a:xfrm>
            </p:grpSpPr>
            <p:pic>
              <p:nvPicPr>
                <p:cNvPr id="131171" name="Picture 2"/>
                <p:cNvPicPr>
                  <a:picLocks noChangeAspect="1" noChangeArrowheads="1"/>
                </p:cNvPicPr>
                <p:nvPr/>
              </p:nvPicPr>
              <p:blipFill>
                <a:blip r:embed="rId3">
                  <a:extLst>
                    <a:ext uri="{28A0092B-C50C-407E-A947-70E740481C1C}">
                      <a14:useLocalDpi xmlns:a14="http://schemas.microsoft.com/office/drawing/2010/main" val="0"/>
                    </a:ext>
                  </a:extLst>
                </a:blip>
                <a:srcRect l="4546" t="14375" r="27274" b="18124"/>
                <a:stretch>
                  <a:fillRect/>
                </a:stretch>
              </p:blipFill>
              <p:spPr bwMode="auto">
                <a:xfrm>
                  <a:off x="2000232" y="4436275"/>
                  <a:ext cx="357190" cy="35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172" name="Picture 2"/>
                <p:cNvPicPr>
                  <a:picLocks noChangeAspect="1" noChangeArrowheads="1"/>
                </p:cNvPicPr>
                <p:nvPr/>
              </p:nvPicPr>
              <p:blipFill>
                <a:blip r:embed="rId3">
                  <a:extLst>
                    <a:ext uri="{28A0092B-C50C-407E-A947-70E740481C1C}">
                      <a14:useLocalDpi xmlns:a14="http://schemas.microsoft.com/office/drawing/2010/main" val="0"/>
                    </a:ext>
                  </a:extLst>
                </a:blip>
                <a:srcRect l="4546" t="14375" r="27274" b="18124"/>
                <a:stretch>
                  <a:fillRect/>
                </a:stretch>
              </p:blipFill>
              <p:spPr bwMode="auto">
                <a:xfrm>
                  <a:off x="2000232" y="5143512"/>
                  <a:ext cx="357190" cy="35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1173" name="Straight Connector 232"/>
                <p:cNvCxnSpPr>
                  <a:cxnSpLocks noChangeShapeType="1"/>
                  <a:stCxn id="131172" idx="0"/>
                  <a:endCxn id="131171" idx="2"/>
                </p:cNvCxnSpPr>
                <p:nvPr/>
              </p:nvCxnSpPr>
              <p:spPr bwMode="auto">
                <a:xfrm rot="5400000" flipH="1" flipV="1">
                  <a:off x="2003804" y="4968489"/>
                  <a:ext cx="350047" cy="158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1167" name="Group 32"/>
              <p:cNvGrpSpPr>
                <a:grpSpLocks/>
              </p:cNvGrpSpPr>
              <p:nvPr/>
            </p:nvGrpSpPr>
            <p:grpSpPr bwMode="auto">
              <a:xfrm>
                <a:off x="2428860" y="4429132"/>
                <a:ext cx="357190" cy="1064427"/>
                <a:chOff x="2000232" y="4436275"/>
                <a:chExt cx="357190" cy="1064427"/>
              </a:xfrm>
            </p:grpSpPr>
            <p:pic>
              <p:nvPicPr>
                <p:cNvPr id="131168" name="Picture 2"/>
                <p:cNvPicPr>
                  <a:picLocks noChangeAspect="1" noChangeArrowheads="1"/>
                </p:cNvPicPr>
                <p:nvPr/>
              </p:nvPicPr>
              <p:blipFill>
                <a:blip r:embed="rId4">
                  <a:extLst>
                    <a:ext uri="{28A0092B-C50C-407E-A947-70E740481C1C}">
                      <a14:useLocalDpi xmlns:a14="http://schemas.microsoft.com/office/drawing/2010/main" val="0"/>
                    </a:ext>
                  </a:extLst>
                </a:blip>
                <a:srcRect l="4546" t="14375" r="27274" b="18124"/>
                <a:stretch>
                  <a:fillRect/>
                </a:stretch>
              </p:blipFill>
              <p:spPr bwMode="auto">
                <a:xfrm>
                  <a:off x="2000232" y="4436275"/>
                  <a:ext cx="357190" cy="35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169" name="Picture 2"/>
                <p:cNvPicPr>
                  <a:picLocks noChangeAspect="1" noChangeArrowheads="1"/>
                </p:cNvPicPr>
                <p:nvPr/>
              </p:nvPicPr>
              <p:blipFill>
                <a:blip r:embed="rId4">
                  <a:extLst>
                    <a:ext uri="{28A0092B-C50C-407E-A947-70E740481C1C}">
                      <a14:useLocalDpi xmlns:a14="http://schemas.microsoft.com/office/drawing/2010/main" val="0"/>
                    </a:ext>
                  </a:extLst>
                </a:blip>
                <a:srcRect l="4546" t="14375" r="27274" b="18124"/>
                <a:stretch>
                  <a:fillRect/>
                </a:stretch>
              </p:blipFill>
              <p:spPr bwMode="auto">
                <a:xfrm>
                  <a:off x="2000232" y="5143512"/>
                  <a:ext cx="357190" cy="35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1170" name="Straight Connector 229"/>
                <p:cNvCxnSpPr>
                  <a:cxnSpLocks noChangeShapeType="1"/>
                </p:cNvCxnSpPr>
                <p:nvPr/>
              </p:nvCxnSpPr>
              <p:spPr bwMode="auto">
                <a:xfrm rot="5400000" flipH="1" flipV="1">
                  <a:off x="2003804" y="4968489"/>
                  <a:ext cx="350047" cy="158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131087" name="Group 46"/>
            <p:cNvGrpSpPr>
              <a:grpSpLocks/>
            </p:cNvGrpSpPr>
            <p:nvPr/>
          </p:nvGrpSpPr>
          <p:grpSpPr bwMode="auto">
            <a:xfrm>
              <a:off x="7393799" y="3643314"/>
              <a:ext cx="518639" cy="928694"/>
              <a:chOff x="2000232" y="4429132"/>
              <a:chExt cx="785818" cy="1071570"/>
            </a:xfrm>
          </p:grpSpPr>
          <p:grpSp>
            <p:nvGrpSpPr>
              <p:cNvPr id="131158" name="Group 31"/>
              <p:cNvGrpSpPr>
                <a:grpSpLocks/>
              </p:cNvGrpSpPr>
              <p:nvPr/>
            </p:nvGrpSpPr>
            <p:grpSpPr bwMode="auto">
              <a:xfrm>
                <a:off x="2000232" y="4436275"/>
                <a:ext cx="357190" cy="1064427"/>
                <a:chOff x="2000232" y="4436275"/>
                <a:chExt cx="357190" cy="1064427"/>
              </a:xfrm>
            </p:grpSpPr>
            <p:pic>
              <p:nvPicPr>
                <p:cNvPr id="131163" name="Picture 2"/>
                <p:cNvPicPr>
                  <a:picLocks noChangeAspect="1" noChangeArrowheads="1"/>
                </p:cNvPicPr>
                <p:nvPr/>
              </p:nvPicPr>
              <p:blipFill>
                <a:blip r:embed="rId4">
                  <a:extLst>
                    <a:ext uri="{28A0092B-C50C-407E-A947-70E740481C1C}">
                      <a14:useLocalDpi xmlns:a14="http://schemas.microsoft.com/office/drawing/2010/main" val="0"/>
                    </a:ext>
                  </a:extLst>
                </a:blip>
                <a:srcRect l="4546" t="14375" r="27274" b="18124"/>
                <a:stretch>
                  <a:fillRect/>
                </a:stretch>
              </p:blipFill>
              <p:spPr bwMode="auto">
                <a:xfrm>
                  <a:off x="2000232" y="4436275"/>
                  <a:ext cx="357190" cy="35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164" name="Picture 2"/>
                <p:cNvPicPr>
                  <a:picLocks noChangeAspect="1" noChangeArrowheads="1"/>
                </p:cNvPicPr>
                <p:nvPr/>
              </p:nvPicPr>
              <p:blipFill>
                <a:blip r:embed="rId4">
                  <a:extLst>
                    <a:ext uri="{28A0092B-C50C-407E-A947-70E740481C1C}">
                      <a14:useLocalDpi xmlns:a14="http://schemas.microsoft.com/office/drawing/2010/main" val="0"/>
                    </a:ext>
                  </a:extLst>
                </a:blip>
                <a:srcRect l="4546" t="14375" r="27274" b="18124"/>
                <a:stretch>
                  <a:fillRect/>
                </a:stretch>
              </p:blipFill>
              <p:spPr bwMode="auto">
                <a:xfrm>
                  <a:off x="2000232" y="5143512"/>
                  <a:ext cx="357190" cy="35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1165" name="Straight Connector 224"/>
                <p:cNvCxnSpPr>
                  <a:cxnSpLocks noChangeShapeType="1"/>
                  <a:stCxn id="131164" idx="0"/>
                  <a:endCxn id="131163" idx="2"/>
                </p:cNvCxnSpPr>
                <p:nvPr/>
              </p:nvCxnSpPr>
              <p:spPr bwMode="auto">
                <a:xfrm rot="5400000" flipH="1" flipV="1">
                  <a:off x="2003804" y="4968489"/>
                  <a:ext cx="350047" cy="158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1159" name="Group 32"/>
              <p:cNvGrpSpPr>
                <a:grpSpLocks/>
              </p:cNvGrpSpPr>
              <p:nvPr/>
            </p:nvGrpSpPr>
            <p:grpSpPr bwMode="auto">
              <a:xfrm>
                <a:off x="2428860" y="4429132"/>
                <a:ext cx="357190" cy="1064427"/>
                <a:chOff x="2000232" y="4436275"/>
                <a:chExt cx="357190" cy="1064427"/>
              </a:xfrm>
            </p:grpSpPr>
            <p:pic>
              <p:nvPicPr>
                <p:cNvPr id="131160" name="Picture 2"/>
                <p:cNvPicPr>
                  <a:picLocks noChangeAspect="1" noChangeArrowheads="1"/>
                </p:cNvPicPr>
                <p:nvPr/>
              </p:nvPicPr>
              <p:blipFill>
                <a:blip r:embed="rId4">
                  <a:extLst>
                    <a:ext uri="{28A0092B-C50C-407E-A947-70E740481C1C}">
                      <a14:useLocalDpi xmlns:a14="http://schemas.microsoft.com/office/drawing/2010/main" val="0"/>
                    </a:ext>
                  </a:extLst>
                </a:blip>
                <a:srcRect l="4546" t="14375" r="27274" b="18124"/>
                <a:stretch>
                  <a:fillRect/>
                </a:stretch>
              </p:blipFill>
              <p:spPr bwMode="auto">
                <a:xfrm>
                  <a:off x="2000232" y="4436275"/>
                  <a:ext cx="357190" cy="35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161" name="Picture 2"/>
                <p:cNvPicPr>
                  <a:picLocks noChangeAspect="1" noChangeArrowheads="1"/>
                </p:cNvPicPr>
                <p:nvPr/>
              </p:nvPicPr>
              <p:blipFill>
                <a:blip r:embed="rId4">
                  <a:extLst>
                    <a:ext uri="{28A0092B-C50C-407E-A947-70E740481C1C}">
                      <a14:useLocalDpi xmlns:a14="http://schemas.microsoft.com/office/drawing/2010/main" val="0"/>
                    </a:ext>
                  </a:extLst>
                </a:blip>
                <a:srcRect l="4546" t="14375" r="27274" b="18124"/>
                <a:stretch>
                  <a:fillRect/>
                </a:stretch>
              </p:blipFill>
              <p:spPr bwMode="auto">
                <a:xfrm>
                  <a:off x="2000232" y="5143512"/>
                  <a:ext cx="357190" cy="35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1162" name="Straight Connector 221"/>
                <p:cNvCxnSpPr>
                  <a:cxnSpLocks noChangeShapeType="1"/>
                  <a:stCxn id="131161" idx="0"/>
                </p:cNvCxnSpPr>
                <p:nvPr/>
              </p:nvCxnSpPr>
              <p:spPr bwMode="auto">
                <a:xfrm rot="5400000" flipH="1" flipV="1">
                  <a:off x="2003804" y="4968489"/>
                  <a:ext cx="350047" cy="158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131088" name="Group 55"/>
            <p:cNvGrpSpPr>
              <a:grpSpLocks/>
            </p:cNvGrpSpPr>
            <p:nvPr/>
          </p:nvGrpSpPr>
          <p:grpSpPr bwMode="auto">
            <a:xfrm>
              <a:off x="8006737" y="3643314"/>
              <a:ext cx="518639" cy="928694"/>
              <a:chOff x="2000232" y="4429132"/>
              <a:chExt cx="785818" cy="1071570"/>
            </a:xfrm>
          </p:grpSpPr>
          <p:grpSp>
            <p:nvGrpSpPr>
              <p:cNvPr id="131150" name="Group 31"/>
              <p:cNvGrpSpPr>
                <a:grpSpLocks/>
              </p:cNvGrpSpPr>
              <p:nvPr/>
            </p:nvGrpSpPr>
            <p:grpSpPr bwMode="auto">
              <a:xfrm>
                <a:off x="2000232" y="4436275"/>
                <a:ext cx="357190" cy="1064427"/>
                <a:chOff x="2000232" y="4436275"/>
                <a:chExt cx="357190" cy="1064427"/>
              </a:xfrm>
            </p:grpSpPr>
            <p:pic>
              <p:nvPicPr>
                <p:cNvPr id="131155" name="Picture 2"/>
                <p:cNvPicPr>
                  <a:picLocks noChangeAspect="1" noChangeArrowheads="1"/>
                </p:cNvPicPr>
                <p:nvPr/>
              </p:nvPicPr>
              <p:blipFill>
                <a:blip r:embed="rId4">
                  <a:extLst>
                    <a:ext uri="{28A0092B-C50C-407E-A947-70E740481C1C}">
                      <a14:useLocalDpi xmlns:a14="http://schemas.microsoft.com/office/drawing/2010/main" val="0"/>
                    </a:ext>
                  </a:extLst>
                </a:blip>
                <a:srcRect l="4546" t="14375" r="27274" b="18124"/>
                <a:stretch>
                  <a:fillRect/>
                </a:stretch>
              </p:blipFill>
              <p:spPr bwMode="auto">
                <a:xfrm>
                  <a:off x="2000232" y="4436275"/>
                  <a:ext cx="357190" cy="35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156" name="Picture 2"/>
                <p:cNvPicPr>
                  <a:picLocks noChangeAspect="1" noChangeArrowheads="1"/>
                </p:cNvPicPr>
                <p:nvPr/>
              </p:nvPicPr>
              <p:blipFill>
                <a:blip r:embed="rId4">
                  <a:extLst>
                    <a:ext uri="{28A0092B-C50C-407E-A947-70E740481C1C}">
                      <a14:useLocalDpi xmlns:a14="http://schemas.microsoft.com/office/drawing/2010/main" val="0"/>
                    </a:ext>
                  </a:extLst>
                </a:blip>
                <a:srcRect l="4546" t="14375" r="27274" b="18124"/>
                <a:stretch>
                  <a:fillRect/>
                </a:stretch>
              </p:blipFill>
              <p:spPr bwMode="auto">
                <a:xfrm>
                  <a:off x="2000232" y="5143512"/>
                  <a:ext cx="357190" cy="35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1157" name="Straight Connector 216"/>
                <p:cNvCxnSpPr>
                  <a:cxnSpLocks noChangeShapeType="1"/>
                  <a:stCxn id="131156" idx="0"/>
                  <a:endCxn id="131155" idx="2"/>
                </p:cNvCxnSpPr>
                <p:nvPr/>
              </p:nvCxnSpPr>
              <p:spPr bwMode="auto">
                <a:xfrm rot="5400000" flipH="1" flipV="1">
                  <a:off x="2003804" y="4968489"/>
                  <a:ext cx="350047" cy="158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1151" name="Group 32"/>
              <p:cNvGrpSpPr>
                <a:grpSpLocks/>
              </p:cNvGrpSpPr>
              <p:nvPr/>
            </p:nvGrpSpPr>
            <p:grpSpPr bwMode="auto">
              <a:xfrm>
                <a:off x="2428860" y="4429132"/>
                <a:ext cx="357190" cy="1064427"/>
                <a:chOff x="2000232" y="4436275"/>
                <a:chExt cx="357190" cy="1064427"/>
              </a:xfrm>
            </p:grpSpPr>
            <p:pic>
              <p:nvPicPr>
                <p:cNvPr id="131152" name="Picture 2"/>
                <p:cNvPicPr>
                  <a:picLocks noChangeAspect="1" noChangeArrowheads="1"/>
                </p:cNvPicPr>
                <p:nvPr/>
              </p:nvPicPr>
              <p:blipFill>
                <a:blip r:embed="rId4">
                  <a:extLst>
                    <a:ext uri="{28A0092B-C50C-407E-A947-70E740481C1C}">
                      <a14:useLocalDpi xmlns:a14="http://schemas.microsoft.com/office/drawing/2010/main" val="0"/>
                    </a:ext>
                  </a:extLst>
                </a:blip>
                <a:srcRect l="4546" t="14375" r="27274" b="18124"/>
                <a:stretch>
                  <a:fillRect/>
                </a:stretch>
              </p:blipFill>
              <p:spPr bwMode="auto">
                <a:xfrm>
                  <a:off x="2000232" y="4436275"/>
                  <a:ext cx="357190" cy="35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153" name="Picture 2"/>
                <p:cNvPicPr>
                  <a:picLocks noChangeAspect="1" noChangeArrowheads="1"/>
                </p:cNvPicPr>
                <p:nvPr/>
              </p:nvPicPr>
              <p:blipFill>
                <a:blip r:embed="rId4">
                  <a:extLst>
                    <a:ext uri="{28A0092B-C50C-407E-A947-70E740481C1C}">
                      <a14:useLocalDpi xmlns:a14="http://schemas.microsoft.com/office/drawing/2010/main" val="0"/>
                    </a:ext>
                  </a:extLst>
                </a:blip>
                <a:srcRect l="4546" t="14375" r="27274" b="18124"/>
                <a:stretch>
                  <a:fillRect/>
                </a:stretch>
              </p:blipFill>
              <p:spPr bwMode="auto">
                <a:xfrm>
                  <a:off x="2000232" y="5143512"/>
                  <a:ext cx="357190" cy="35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1154" name="Straight Connector 213"/>
                <p:cNvCxnSpPr>
                  <a:cxnSpLocks noChangeShapeType="1"/>
                  <a:stCxn id="131153" idx="0"/>
                  <a:endCxn id="131152" idx="2"/>
                </p:cNvCxnSpPr>
                <p:nvPr/>
              </p:nvCxnSpPr>
              <p:spPr bwMode="auto">
                <a:xfrm rot="5400000" flipH="1" flipV="1">
                  <a:off x="2003804" y="4968489"/>
                  <a:ext cx="350047" cy="158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131089" name="Rounded Rectangle 134"/>
            <p:cNvSpPr>
              <a:spLocks noChangeArrowheads="1"/>
            </p:cNvSpPr>
            <p:nvPr/>
          </p:nvSpPr>
          <p:spPr bwMode="auto">
            <a:xfrm>
              <a:off x="6715140" y="2214554"/>
              <a:ext cx="214314" cy="285752"/>
            </a:xfrm>
            <a:prstGeom prst="roundRect">
              <a:avLst>
                <a:gd name="adj" fmla="val 16667"/>
              </a:avLst>
            </a:prstGeom>
            <a:solidFill>
              <a:schemeClr val="accent2"/>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5000"/>
                </a:lnSpc>
                <a:buFont typeface="Arial" panose="020B0604020202020204" pitchFamily="34" charset="0"/>
                <a:buChar char="-"/>
                <a:defRPr sz="3200">
                  <a:solidFill>
                    <a:srgbClr val="0C2577"/>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sz="3200">
                  <a:solidFill>
                    <a:schemeClr val="bg1"/>
                  </a:solidFill>
                  <a:latin typeface="Minion"/>
                  <a:cs typeface="Calibri" panose="020F0502020204030204" pitchFamily="34" charset="0"/>
                </a:defRPr>
              </a:lvl2pPr>
              <a:lvl3pPr marL="1143000" indent="-228600">
                <a:spcBef>
                  <a:spcPct val="20000"/>
                </a:spcBef>
                <a:buChar char="•"/>
                <a:defRPr sz="2400">
                  <a:solidFill>
                    <a:schemeClr val="tx1"/>
                  </a:solidFill>
                  <a:latin typeface="Arial" panose="020B0604020202020204" pitchFamily="34" charset="0"/>
                  <a:cs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cs typeface="Calibri" panose="020F0502020204030204" pitchFamily="34" charset="0"/>
                </a:defRPr>
              </a:lvl4pPr>
              <a:lvl5pPr marL="2057400" indent="-228600">
                <a:spcBef>
                  <a:spcPct val="20000"/>
                </a:spcBef>
                <a:buChar char="»"/>
                <a:defRPr sz="2000">
                  <a:solidFill>
                    <a:schemeClr val="tx1"/>
                  </a:solidFill>
                  <a:latin typeface="Arial" panose="020B060402020202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9pPr>
            </a:lstStyle>
            <a:p>
              <a:pPr algn="r">
                <a:lnSpc>
                  <a:spcPct val="100000"/>
                </a:lnSpc>
                <a:buFontTx/>
                <a:buNone/>
              </a:pPr>
              <a:endParaRPr lang="en-US" altLang="en-US" sz="2000">
                <a:solidFill>
                  <a:srgbClr val="FFFFFF"/>
                </a:solidFill>
                <a:latin typeface="Minion"/>
              </a:endParaRPr>
            </a:p>
          </p:txBody>
        </p:sp>
        <p:sp>
          <p:nvSpPr>
            <p:cNvPr id="131090" name="Rounded Rectangle 135"/>
            <p:cNvSpPr>
              <a:spLocks noChangeArrowheads="1"/>
            </p:cNvSpPr>
            <p:nvPr/>
          </p:nvSpPr>
          <p:spPr bwMode="auto">
            <a:xfrm>
              <a:off x="6429388" y="1857364"/>
              <a:ext cx="214314" cy="285752"/>
            </a:xfrm>
            <a:prstGeom prst="roundRect">
              <a:avLst>
                <a:gd name="adj" fmla="val 16667"/>
              </a:avLst>
            </a:prstGeom>
            <a:solidFill>
              <a:schemeClr val="accent2"/>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5000"/>
                </a:lnSpc>
                <a:buFont typeface="Arial" panose="020B0604020202020204" pitchFamily="34" charset="0"/>
                <a:buChar char="-"/>
                <a:defRPr sz="3200">
                  <a:solidFill>
                    <a:srgbClr val="0C2577"/>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sz="3200">
                  <a:solidFill>
                    <a:schemeClr val="bg1"/>
                  </a:solidFill>
                  <a:latin typeface="Minion"/>
                  <a:cs typeface="Calibri" panose="020F0502020204030204" pitchFamily="34" charset="0"/>
                </a:defRPr>
              </a:lvl2pPr>
              <a:lvl3pPr marL="1143000" indent="-228600">
                <a:spcBef>
                  <a:spcPct val="20000"/>
                </a:spcBef>
                <a:buChar char="•"/>
                <a:defRPr sz="2400">
                  <a:solidFill>
                    <a:schemeClr val="tx1"/>
                  </a:solidFill>
                  <a:latin typeface="Arial" panose="020B0604020202020204" pitchFamily="34" charset="0"/>
                  <a:cs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cs typeface="Calibri" panose="020F0502020204030204" pitchFamily="34" charset="0"/>
                </a:defRPr>
              </a:lvl4pPr>
              <a:lvl5pPr marL="2057400" indent="-228600">
                <a:spcBef>
                  <a:spcPct val="20000"/>
                </a:spcBef>
                <a:buChar char="»"/>
                <a:defRPr sz="2000">
                  <a:solidFill>
                    <a:schemeClr val="tx1"/>
                  </a:solidFill>
                  <a:latin typeface="Arial" panose="020B060402020202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9pPr>
            </a:lstStyle>
            <a:p>
              <a:pPr algn="r">
                <a:lnSpc>
                  <a:spcPct val="100000"/>
                </a:lnSpc>
                <a:buFontTx/>
                <a:buNone/>
              </a:pPr>
              <a:endParaRPr lang="en-US" altLang="en-US" sz="2000">
                <a:solidFill>
                  <a:srgbClr val="FFFFFF"/>
                </a:solidFill>
                <a:latin typeface="Minion"/>
              </a:endParaRPr>
            </a:p>
          </p:txBody>
        </p:sp>
        <p:sp>
          <p:nvSpPr>
            <p:cNvPr id="131091" name="Rounded Rectangle 142"/>
            <p:cNvSpPr>
              <a:spLocks noChangeArrowheads="1"/>
            </p:cNvSpPr>
            <p:nvPr/>
          </p:nvSpPr>
          <p:spPr bwMode="auto">
            <a:xfrm>
              <a:off x="6715140" y="1857364"/>
              <a:ext cx="214314" cy="285752"/>
            </a:xfrm>
            <a:prstGeom prst="roundRect">
              <a:avLst>
                <a:gd name="adj" fmla="val 16667"/>
              </a:avLst>
            </a:prstGeom>
            <a:solidFill>
              <a:schemeClr val="accent2"/>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5000"/>
                </a:lnSpc>
                <a:buFont typeface="Arial" panose="020B0604020202020204" pitchFamily="34" charset="0"/>
                <a:buChar char="-"/>
                <a:defRPr sz="3200">
                  <a:solidFill>
                    <a:srgbClr val="0C2577"/>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sz="3200">
                  <a:solidFill>
                    <a:schemeClr val="bg1"/>
                  </a:solidFill>
                  <a:latin typeface="Minion"/>
                  <a:cs typeface="Calibri" panose="020F0502020204030204" pitchFamily="34" charset="0"/>
                </a:defRPr>
              </a:lvl2pPr>
              <a:lvl3pPr marL="1143000" indent="-228600">
                <a:spcBef>
                  <a:spcPct val="20000"/>
                </a:spcBef>
                <a:buChar char="•"/>
                <a:defRPr sz="2400">
                  <a:solidFill>
                    <a:schemeClr val="tx1"/>
                  </a:solidFill>
                  <a:latin typeface="Arial" panose="020B0604020202020204" pitchFamily="34" charset="0"/>
                  <a:cs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cs typeface="Calibri" panose="020F0502020204030204" pitchFamily="34" charset="0"/>
                </a:defRPr>
              </a:lvl4pPr>
              <a:lvl5pPr marL="2057400" indent="-228600">
                <a:spcBef>
                  <a:spcPct val="20000"/>
                </a:spcBef>
                <a:buChar char="»"/>
                <a:defRPr sz="2000">
                  <a:solidFill>
                    <a:schemeClr val="tx1"/>
                  </a:solidFill>
                  <a:latin typeface="Arial" panose="020B060402020202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9pPr>
            </a:lstStyle>
            <a:p>
              <a:pPr algn="r">
                <a:lnSpc>
                  <a:spcPct val="100000"/>
                </a:lnSpc>
                <a:buFontTx/>
                <a:buNone/>
              </a:pPr>
              <a:endParaRPr lang="en-US" altLang="en-US" sz="2000">
                <a:solidFill>
                  <a:srgbClr val="FFFFFF"/>
                </a:solidFill>
                <a:latin typeface="Minion"/>
              </a:endParaRPr>
            </a:p>
          </p:txBody>
        </p:sp>
        <p:sp>
          <p:nvSpPr>
            <p:cNvPr id="131092" name="Rounded Rectangle 143"/>
            <p:cNvSpPr>
              <a:spLocks noChangeArrowheads="1"/>
            </p:cNvSpPr>
            <p:nvPr/>
          </p:nvSpPr>
          <p:spPr bwMode="auto">
            <a:xfrm>
              <a:off x="7000892" y="1857364"/>
              <a:ext cx="214314" cy="285752"/>
            </a:xfrm>
            <a:prstGeom prst="roundRect">
              <a:avLst>
                <a:gd name="adj" fmla="val 16667"/>
              </a:avLst>
            </a:prstGeom>
            <a:solidFill>
              <a:schemeClr val="accent2"/>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5000"/>
                </a:lnSpc>
                <a:buFont typeface="Arial" panose="020B0604020202020204" pitchFamily="34" charset="0"/>
                <a:buChar char="-"/>
                <a:defRPr sz="3200">
                  <a:solidFill>
                    <a:srgbClr val="0C2577"/>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sz="3200">
                  <a:solidFill>
                    <a:schemeClr val="bg1"/>
                  </a:solidFill>
                  <a:latin typeface="Minion"/>
                  <a:cs typeface="Calibri" panose="020F0502020204030204" pitchFamily="34" charset="0"/>
                </a:defRPr>
              </a:lvl2pPr>
              <a:lvl3pPr marL="1143000" indent="-228600">
                <a:spcBef>
                  <a:spcPct val="20000"/>
                </a:spcBef>
                <a:buChar char="•"/>
                <a:defRPr sz="2400">
                  <a:solidFill>
                    <a:schemeClr val="tx1"/>
                  </a:solidFill>
                  <a:latin typeface="Arial" panose="020B0604020202020204" pitchFamily="34" charset="0"/>
                  <a:cs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cs typeface="Calibri" panose="020F0502020204030204" pitchFamily="34" charset="0"/>
                </a:defRPr>
              </a:lvl4pPr>
              <a:lvl5pPr marL="2057400" indent="-228600">
                <a:spcBef>
                  <a:spcPct val="20000"/>
                </a:spcBef>
                <a:buChar char="»"/>
                <a:defRPr sz="2000">
                  <a:solidFill>
                    <a:schemeClr val="tx1"/>
                  </a:solidFill>
                  <a:latin typeface="Arial" panose="020B060402020202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9pPr>
            </a:lstStyle>
            <a:p>
              <a:pPr algn="r">
                <a:lnSpc>
                  <a:spcPct val="100000"/>
                </a:lnSpc>
                <a:buFontTx/>
                <a:buNone/>
              </a:pPr>
              <a:endParaRPr lang="en-US" altLang="en-US" sz="2000">
                <a:solidFill>
                  <a:srgbClr val="FFFFFF"/>
                </a:solidFill>
                <a:latin typeface="Minion"/>
              </a:endParaRPr>
            </a:p>
          </p:txBody>
        </p:sp>
        <p:sp>
          <p:nvSpPr>
            <p:cNvPr id="131093" name="Rounded Rectangle 144"/>
            <p:cNvSpPr>
              <a:spLocks noChangeArrowheads="1"/>
            </p:cNvSpPr>
            <p:nvPr/>
          </p:nvSpPr>
          <p:spPr bwMode="auto">
            <a:xfrm>
              <a:off x="7000892" y="2214554"/>
              <a:ext cx="214314" cy="285752"/>
            </a:xfrm>
            <a:prstGeom prst="roundRect">
              <a:avLst>
                <a:gd name="adj" fmla="val 16667"/>
              </a:avLst>
            </a:prstGeom>
            <a:solidFill>
              <a:schemeClr val="accent2"/>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5000"/>
                </a:lnSpc>
                <a:buFont typeface="Arial" panose="020B0604020202020204" pitchFamily="34" charset="0"/>
                <a:buChar char="-"/>
                <a:defRPr sz="3200">
                  <a:solidFill>
                    <a:srgbClr val="0C2577"/>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sz="3200">
                  <a:solidFill>
                    <a:schemeClr val="bg1"/>
                  </a:solidFill>
                  <a:latin typeface="Minion"/>
                  <a:cs typeface="Calibri" panose="020F0502020204030204" pitchFamily="34" charset="0"/>
                </a:defRPr>
              </a:lvl2pPr>
              <a:lvl3pPr marL="1143000" indent="-228600">
                <a:spcBef>
                  <a:spcPct val="20000"/>
                </a:spcBef>
                <a:buChar char="•"/>
                <a:defRPr sz="2400">
                  <a:solidFill>
                    <a:schemeClr val="tx1"/>
                  </a:solidFill>
                  <a:latin typeface="Arial" panose="020B0604020202020204" pitchFamily="34" charset="0"/>
                  <a:cs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cs typeface="Calibri" panose="020F0502020204030204" pitchFamily="34" charset="0"/>
                </a:defRPr>
              </a:lvl4pPr>
              <a:lvl5pPr marL="2057400" indent="-228600">
                <a:spcBef>
                  <a:spcPct val="20000"/>
                </a:spcBef>
                <a:buChar char="»"/>
                <a:defRPr sz="2000">
                  <a:solidFill>
                    <a:schemeClr val="tx1"/>
                  </a:solidFill>
                  <a:latin typeface="Arial" panose="020B060402020202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9pPr>
            </a:lstStyle>
            <a:p>
              <a:pPr algn="r">
                <a:lnSpc>
                  <a:spcPct val="100000"/>
                </a:lnSpc>
                <a:buFontTx/>
                <a:buNone/>
              </a:pPr>
              <a:endParaRPr lang="en-US" altLang="en-US" sz="2000">
                <a:solidFill>
                  <a:srgbClr val="FFFFFF"/>
                </a:solidFill>
                <a:latin typeface="Minion"/>
              </a:endParaRPr>
            </a:p>
          </p:txBody>
        </p:sp>
        <p:sp>
          <p:nvSpPr>
            <p:cNvPr id="131094" name="Rounded Rectangle 145"/>
            <p:cNvSpPr>
              <a:spLocks noChangeArrowheads="1"/>
            </p:cNvSpPr>
            <p:nvPr/>
          </p:nvSpPr>
          <p:spPr bwMode="auto">
            <a:xfrm>
              <a:off x="7286644" y="2214554"/>
              <a:ext cx="214314" cy="285752"/>
            </a:xfrm>
            <a:prstGeom prst="roundRect">
              <a:avLst>
                <a:gd name="adj" fmla="val 16667"/>
              </a:avLst>
            </a:prstGeom>
            <a:solidFill>
              <a:schemeClr val="accent2"/>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5000"/>
                </a:lnSpc>
                <a:buFont typeface="Arial" panose="020B0604020202020204" pitchFamily="34" charset="0"/>
                <a:buChar char="-"/>
                <a:defRPr sz="3200">
                  <a:solidFill>
                    <a:srgbClr val="0C2577"/>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sz="3200">
                  <a:solidFill>
                    <a:schemeClr val="bg1"/>
                  </a:solidFill>
                  <a:latin typeface="Minion"/>
                  <a:cs typeface="Calibri" panose="020F0502020204030204" pitchFamily="34" charset="0"/>
                </a:defRPr>
              </a:lvl2pPr>
              <a:lvl3pPr marL="1143000" indent="-228600">
                <a:spcBef>
                  <a:spcPct val="20000"/>
                </a:spcBef>
                <a:buChar char="•"/>
                <a:defRPr sz="2400">
                  <a:solidFill>
                    <a:schemeClr val="tx1"/>
                  </a:solidFill>
                  <a:latin typeface="Arial" panose="020B0604020202020204" pitchFamily="34" charset="0"/>
                  <a:cs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cs typeface="Calibri" panose="020F0502020204030204" pitchFamily="34" charset="0"/>
                </a:defRPr>
              </a:lvl4pPr>
              <a:lvl5pPr marL="2057400" indent="-228600">
                <a:spcBef>
                  <a:spcPct val="20000"/>
                </a:spcBef>
                <a:buChar char="»"/>
                <a:defRPr sz="2000">
                  <a:solidFill>
                    <a:schemeClr val="tx1"/>
                  </a:solidFill>
                  <a:latin typeface="Arial" panose="020B060402020202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9pPr>
            </a:lstStyle>
            <a:p>
              <a:pPr algn="r">
                <a:lnSpc>
                  <a:spcPct val="100000"/>
                </a:lnSpc>
                <a:buFontTx/>
                <a:buNone/>
              </a:pPr>
              <a:endParaRPr lang="en-US" altLang="en-US" sz="2000">
                <a:solidFill>
                  <a:srgbClr val="FFFFFF"/>
                </a:solidFill>
                <a:latin typeface="Minion"/>
              </a:endParaRPr>
            </a:p>
          </p:txBody>
        </p:sp>
        <p:sp>
          <p:nvSpPr>
            <p:cNvPr id="131095" name="Rounded Rectangle 146"/>
            <p:cNvSpPr>
              <a:spLocks noChangeArrowheads="1"/>
            </p:cNvSpPr>
            <p:nvPr/>
          </p:nvSpPr>
          <p:spPr bwMode="auto">
            <a:xfrm>
              <a:off x="7572396" y="2214554"/>
              <a:ext cx="214314" cy="285752"/>
            </a:xfrm>
            <a:prstGeom prst="roundRect">
              <a:avLst>
                <a:gd name="adj" fmla="val 16667"/>
              </a:avLst>
            </a:prstGeom>
            <a:solidFill>
              <a:schemeClr val="accent2"/>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5000"/>
                </a:lnSpc>
                <a:buFont typeface="Arial" panose="020B0604020202020204" pitchFamily="34" charset="0"/>
                <a:buChar char="-"/>
                <a:defRPr sz="3200">
                  <a:solidFill>
                    <a:srgbClr val="0C2577"/>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sz="3200">
                  <a:solidFill>
                    <a:schemeClr val="bg1"/>
                  </a:solidFill>
                  <a:latin typeface="Minion"/>
                  <a:cs typeface="Calibri" panose="020F0502020204030204" pitchFamily="34" charset="0"/>
                </a:defRPr>
              </a:lvl2pPr>
              <a:lvl3pPr marL="1143000" indent="-228600">
                <a:spcBef>
                  <a:spcPct val="20000"/>
                </a:spcBef>
                <a:buChar char="•"/>
                <a:defRPr sz="2400">
                  <a:solidFill>
                    <a:schemeClr val="tx1"/>
                  </a:solidFill>
                  <a:latin typeface="Arial" panose="020B0604020202020204" pitchFamily="34" charset="0"/>
                  <a:cs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cs typeface="Calibri" panose="020F0502020204030204" pitchFamily="34" charset="0"/>
                </a:defRPr>
              </a:lvl4pPr>
              <a:lvl5pPr marL="2057400" indent="-228600">
                <a:spcBef>
                  <a:spcPct val="20000"/>
                </a:spcBef>
                <a:buChar char="»"/>
                <a:defRPr sz="2000">
                  <a:solidFill>
                    <a:schemeClr val="tx1"/>
                  </a:solidFill>
                  <a:latin typeface="Arial" panose="020B060402020202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9pPr>
            </a:lstStyle>
            <a:p>
              <a:pPr algn="r">
                <a:lnSpc>
                  <a:spcPct val="100000"/>
                </a:lnSpc>
                <a:buFontTx/>
                <a:buNone/>
              </a:pPr>
              <a:endParaRPr lang="en-US" altLang="en-US" sz="2000">
                <a:solidFill>
                  <a:srgbClr val="FFFFFF"/>
                </a:solidFill>
                <a:latin typeface="Minion"/>
              </a:endParaRPr>
            </a:p>
          </p:txBody>
        </p:sp>
        <p:sp>
          <p:nvSpPr>
            <p:cNvPr id="131096" name="Rounded Rectangle 147"/>
            <p:cNvSpPr>
              <a:spLocks noChangeArrowheads="1"/>
            </p:cNvSpPr>
            <p:nvPr/>
          </p:nvSpPr>
          <p:spPr bwMode="auto">
            <a:xfrm>
              <a:off x="7572396" y="2571744"/>
              <a:ext cx="214314" cy="285752"/>
            </a:xfrm>
            <a:prstGeom prst="roundRect">
              <a:avLst>
                <a:gd name="adj" fmla="val 16667"/>
              </a:avLst>
            </a:prstGeom>
            <a:solidFill>
              <a:schemeClr val="accent2"/>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5000"/>
                </a:lnSpc>
                <a:buFont typeface="Arial" panose="020B0604020202020204" pitchFamily="34" charset="0"/>
                <a:buChar char="-"/>
                <a:defRPr sz="3200">
                  <a:solidFill>
                    <a:srgbClr val="0C2577"/>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sz="3200">
                  <a:solidFill>
                    <a:schemeClr val="bg1"/>
                  </a:solidFill>
                  <a:latin typeface="Minion"/>
                  <a:cs typeface="Calibri" panose="020F0502020204030204" pitchFamily="34" charset="0"/>
                </a:defRPr>
              </a:lvl2pPr>
              <a:lvl3pPr marL="1143000" indent="-228600">
                <a:spcBef>
                  <a:spcPct val="20000"/>
                </a:spcBef>
                <a:buChar char="•"/>
                <a:defRPr sz="2400">
                  <a:solidFill>
                    <a:schemeClr val="tx1"/>
                  </a:solidFill>
                  <a:latin typeface="Arial" panose="020B0604020202020204" pitchFamily="34" charset="0"/>
                  <a:cs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cs typeface="Calibri" panose="020F0502020204030204" pitchFamily="34" charset="0"/>
                </a:defRPr>
              </a:lvl4pPr>
              <a:lvl5pPr marL="2057400" indent="-228600">
                <a:spcBef>
                  <a:spcPct val="20000"/>
                </a:spcBef>
                <a:buChar char="»"/>
                <a:defRPr sz="2000">
                  <a:solidFill>
                    <a:schemeClr val="tx1"/>
                  </a:solidFill>
                  <a:latin typeface="Arial" panose="020B060402020202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9pPr>
            </a:lstStyle>
            <a:p>
              <a:pPr algn="r">
                <a:lnSpc>
                  <a:spcPct val="100000"/>
                </a:lnSpc>
                <a:buFontTx/>
                <a:buNone/>
              </a:pPr>
              <a:endParaRPr lang="en-US" altLang="en-US" sz="2000">
                <a:solidFill>
                  <a:srgbClr val="FFFFFF"/>
                </a:solidFill>
                <a:latin typeface="Minion"/>
              </a:endParaRPr>
            </a:p>
          </p:txBody>
        </p:sp>
        <p:sp>
          <p:nvSpPr>
            <p:cNvPr id="131097" name="Rounded Rectangle 148"/>
            <p:cNvSpPr>
              <a:spLocks noChangeArrowheads="1"/>
            </p:cNvSpPr>
            <p:nvPr/>
          </p:nvSpPr>
          <p:spPr bwMode="auto">
            <a:xfrm>
              <a:off x="7858148" y="2571744"/>
              <a:ext cx="214314" cy="285752"/>
            </a:xfrm>
            <a:prstGeom prst="roundRect">
              <a:avLst>
                <a:gd name="adj" fmla="val 16667"/>
              </a:avLst>
            </a:prstGeom>
            <a:solidFill>
              <a:schemeClr val="accent2"/>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5000"/>
                </a:lnSpc>
                <a:buFont typeface="Arial" panose="020B0604020202020204" pitchFamily="34" charset="0"/>
                <a:buChar char="-"/>
                <a:defRPr sz="3200">
                  <a:solidFill>
                    <a:srgbClr val="0C2577"/>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sz="3200">
                  <a:solidFill>
                    <a:schemeClr val="bg1"/>
                  </a:solidFill>
                  <a:latin typeface="Minion"/>
                  <a:cs typeface="Calibri" panose="020F0502020204030204" pitchFamily="34" charset="0"/>
                </a:defRPr>
              </a:lvl2pPr>
              <a:lvl3pPr marL="1143000" indent="-228600">
                <a:spcBef>
                  <a:spcPct val="20000"/>
                </a:spcBef>
                <a:buChar char="•"/>
                <a:defRPr sz="2400">
                  <a:solidFill>
                    <a:schemeClr val="tx1"/>
                  </a:solidFill>
                  <a:latin typeface="Arial" panose="020B0604020202020204" pitchFamily="34" charset="0"/>
                  <a:cs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cs typeface="Calibri" panose="020F0502020204030204" pitchFamily="34" charset="0"/>
                </a:defRPr>
              </a:lvl4pPr>
              <a:lvl5pPr marL="2057400" indent="-228600">
                <a:spcBef>
                  <a:spcPct val="20000"/>
                </a:spcBef>
                <a:buChar char="»"/>
                <a:defRPr sz="2000">
                  <a:solidFill>
                    <a:schemeClr val="tx1"/>
                  </a:solidFill>
                  <a:latin typeface="Arial" panose="020B060402020202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9pPr>
            </a:lstStyle>
            <a:p>
              <a:pPr algn="r">
                <a:lnSpc>
                  <a:spcPct val="100000"/>
                </a:lnSpc>
                <a:buFontTx/>
                <a:buNone/>
              </a:pPr>
              <a:endParaRPr lang="en-US" altLang="en-US" sz="2000">
                <a:solidFill>
                  <a:srgbClr val="FFFFFF"/>
                </a:solidFill>
                <a:latin typeface="Minion"/>
              </a:endParaRPr>
            </a:p>
          </p:txBody>
        </p:sp>
        <p:sp>
          <p:nvSpPr>
            <p:cNvPr id="131098" name="Rounded Rectangle 149"/>
            <p:cNvSpPr>
              <a:spLocks noChangeArrowheads="1"/>
            </p:cNvSpPr>
            <p:nvPr/>
          </p:nvSpPr>
          <p:spPr bwMode="auto">
            <a:xfrm>
              <a:off x="8143900" y="2571744"/>
              <a:ext cx="214314" cy="285752"/>
            </a:xfrm>
            <a:prstGeom prst="roundRect">
              <a:avLst>
                <a:gd name="adj" fmla="val 16667"/>
              </a:avLst>
            </a:prstGeom>
            <a:solidFill>
              <a:schemeClr val="accent2"/>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5000"/>
                </a:lnSpc>
                <a:buFont typeface="Arial" panose="020B0604020202020204" pitchFamily="34" charset="0"/>
                <a:buChar char="-"/>
                <a:defRPr sz="3200">
                  <a:solidFill>
                    <a:srgbClr val="0C2577"/>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sz="3200">
                  <a:solidFill>
                    <a:schemeClr val="bg1"/>
                  </a:solidFill>
                  <a:latin typeface="Minion"/>
                  <a:cs typeface="Calibri" panose="020F0502020204030204" pitchFamily="34" charset="0"/>
                </a:defRPr>
              </a:lvl2pPr>
              <a:lvl3pPr marL="1143000" indent="-228600">
                <a:spcBef>
                  <a:spcPct val="20000"/>
                </a:spcBef>
                <a:buChar char="•"/>
                <a:defRPr sz="2400">
                  <a:solidFill>
                    <a:schemeClr val="tx1"/>
                  </a:solidFill>
                  <a:latin typeface="Arial" panose="020B0604020202020204" pitchFamily="34" charset="0"/>
                  <a:cs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cs typeface="Calibri" panose="020F0502020204030204" pitchFamily="34" charset="0"/>
                </a:defRPr>
              </a:lvl4pPr>
              <a:lvl5pPr marL="2057400" indent="-228600">
                <a:spcBef>
                  <a:spcPct val="20000"/>
                </a:spcBef>
                <a:buChar char="»"/>
                <a:defRPr sz="2000">
                  <a:solidFill>
                    <a:schemeClr val="tx1"/>
                  </a:solidFill>
                  <a:latin typeface="Arial" panose="020B060402020202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9pPr>
            </a:lstStyle>
            <a:p>
              <a:pPr algn="r">
                <a:lnSpc>
                  <a:spcPct val="100000"/>
                </a:lnSpc>
                <a:buFontTx/>
                <a:buNone/>
              </a:pPr>
              <a:endParaRPr lang="en-US" altLang="en-US" sz="2000">
                <a:solidFill>
                  <a:srgbClr val="FFFFFF"/>
                </a:solidFill>
                <a:latin typeface="Minion"/>
              </a:endParaRPr>
            </a:p>
          </p:txBody>
        </p:sp>
        <p:sp>
          <p:nvSpPr>
            <p:cNvPr id="131099" name="Rounded Rectangle 150"/>
            <p:cNvSpPr>
              <a:spLocks noChangeArrowheads="1"/>
            </p:cNvSpPr>
            <p:nvPr/>
          </p:nvSpPr>
          <p:spPr bwMode="auto">
            <a:xfrm>
              <a:off x="7858148" y="1857364"/>
              <a:ext cx="214314" cy="285752"/>
            </a:xfrm>
            <a:prstGeom prst="roundRect">
              <a:avLst>
                <a:gd name="adj" fmla="val 16667"/>
              </a:avLst>
            </a:prstGeom>
            <a:solidFill>
              <a:schemeClr val="accent2"/>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5000"/>
                </a:lnSpc>
                <a:buFont typeface="Arial" panose="020B0604020202020204" pitchFamily="34" charset="0"/>
                <a:buChar char="-"/>
                <a:defRPr sz="3200">
                  <a:solidFill>
                    <a:srgbClr val="0C2577"/>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sz="3200">
                  <a:solidFill>
                    <a:schemeClr val="bg1"/>
                  </a:solidFill>
                  <a:latin typeface="Minion"/>
                  <a:cs typeface="Calibri" panose="020F0502020204030204" pitchFamily="34" charset="0"/>
                </a:defRPr>
              </a:lvl2pPr>
              <a:lvl3pPr marL="1143000" indent="-228600">
                <a:spcBef>
                  <a:spcPct val="20000"/>
                </a:spcBef>
                <a:buChar char="•"/>
                <a:defRPr sz="2400">
                  <a:solidFill>
                    <a:schemeClr val="tx1"/>
                  </a:solidFill>
                  <a:latin typeface="Arial" panose="020B0604020202020204" pitchFamily="34" charset="0"/>
                  <a:cs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cs typeface="Calibri" panose="020F0502020204030204" pitchFamily="34" charset="0"/>
                </a:defRPr>
              </a:lvl4pPr>
              <a:lvl5pPr marL="2057400" indent="-228600">
                <a:spcBef>
                  <a:spcPct val="20000"/>
                </a:spcBef>
                <a:buChar char="»"/>
                <a:defRPr sz="2000">
                  <a:solidFill>
                    <a:schemeClr val="tx1"/>
                  </a:solidFill>
                  <a:latin typeface="Arial" panose="020B060402020202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9pPr>
            </a:lstStyle>
            <a:p>
              <a:pPr algn="r">
                <a:lnSpc>
                  <a:spcPct val="100000"/>
                </a:lnSpc>
                <a:buFontTx/>
                <a:buNone/>
              </a:pPr>
              <a:endParaRPr lang="en-US" altLang="en-US" sz="2000">
                <a:solidFill>
                  <a:srgbClr val="FFFFFF"/>
                </a:solidFill>
                <a:latin typeface="Minion"/>
              </a:endParaRPr>
            </a:p>
          </p:txBody>
        </p:sp>
        <p:sp>
          <p:nvSpPr>
            <p:cNvPr id="131100" name="Rounded Rectangle 151"/>
            <p:cNvSpPr>
              <a:spLocks noChangeArrowheads="1"/>
            </p:cNvSpPr>
            <p:nvPr/>
          </p:nvSpPr>
          <p:spPr bwMode="auto">
            <a:xfrm>
              <a:off x="7865768" y="2214554"/>
              <a:ext cx="214314" cy="285752"/>
            </a:xfrm>
            <a:prstGeom prst="roundRect">
              <a:avLst>
                <a:gd name="adj" fmla="val 16667"/>
              </a:avLst>
            </a:prstGeom>
            <a:solidFill>
              <a:schemeClr val="accent2"/>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5000"/>
                </a:lnSpc>
                <a:buFont typeface="Arial" panose="020B0604020202020204" pitchFamily="34" charset="0"/>
                <a:buChar char="-"/>
                <a:defRPr sz="3200">
                  <a:solidFill>
                    <a:srgbClr val="0C2577"/>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sz="3200">
                  <a:solidFill>
                    <a:schemeClr val="bg1"/>
                  </a:solidFill>
                  <a:latin typeface="Minion"/>
                  <a:cs typeface="Calibri" panose="020F0502020204030204" pitchFamily="34" charset="0"/>
                </a:defRPr>
              </a:lvl2pPr>
              <a:lvl3pPr marL="1143000" indent="-228600">
                <a:spcBef>
                  <a:spcPct val="20000"/>
                </a:spcBef>
                <a:buChar char="•"/>
                <a:defRPr sz="2400">
                  <a:solidFill>
                    <a:schemeClr val="tx1"/>
                  </a:solidFill>
                  <a:latin typeface="Arial" panose="020B0604020202020204" pitchFamily="34" charset="0"/>
                  <a:cs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cs typeface="Calibri" panose="020F0502020204030204" pitchFamily="34" charset="0"/>
                </a:defRPr>
              </a:lvl4pPr>
              <a:lvl5pPr marL="2057400" indent="-228600">
                <a:spcBef>
                  <a:spcPct val="20000"/>
                </a:spcBef>
                <a:buChar char="»"/>
                <a:defRPr sz="2000">
                  <a:solidFill>
                    <a:schemeClr val="tx1"/>
                  </a:solidFill>
                  <a:latin typeface="Arial" panose="020B060402020202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9pPr>
            </a:lstStyle>
            <a:p>
              <a:pPr algn="r">
                <a:lnSpc>
                  <a:spcPct val="100000"/>
                </a:lnSpc>
                <a:buFontTx/>
                <a:buNone/>
              </a:pPr>
              <a:endParaRPr lang="en-US" altLang="en-US" sz="2000">
                <a:solidFill>
                  <a:srgbClr val="FFFFFF"/>
                </a:solidFill>
                <a:latin typeface="Minion"/>
              </a:endParaRPr>
            </a:p>
          </p:txBody>
        </p:sp>
        <p:sp>
          <p:nvSpPr>
            <p:cNvPr id="131101" name="Rounded Rectangle 153"/>
            <p:cNvSpPr>
              <a:spLocks noChangeArrowheads="1"/>
            </p:cNvSpPr>
            <p:nvPr/>
          </p:nvSpPr>
          <p:spPr bwMode="auto">
            <a:xfrm>
              <a:off x="8143900" y="1857364"/>
              <a:ext cx="214314" cy="285752"/>
            </a:xfrm>
            <a:prstGeom prst="roundRect">
              <a:avLst>
                <a:gd name="adj" fmla="val 16667"/>
              </a:avLst>
            </a:prstGeom>
            <a:solidFill>
              <a:schemeClr val="accent2"/>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5000"/>
                </a:lnSpc>
                <a:buFont typeface="Arial" panose="020B0604020202020204" pitchFamily="34" charset="0"/>
                <a:buChar char="-"/>
                <a:defRPr sz="3200">
                  <a:solidFill>
                    <a:srgbClr val="0C2577"/>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sz="3200">
                  <a:solidFill>
                    <a:schemeClr val="bg1"/>
                  </a:solidFill>
                  <a:latin typeface="Minion"/>
                  <a:cs typeface="Calibri" panose="020F0502020204030204" pitchFamily="34" charset="0"/>
                </a:defRPr>
              </a:lvl2pPr>
              <a:lvl3pPr marL="1143000" indent="-228600">
                <a:spcBef>
                  <a:spcPct val="20000"/>
                </a:spcBef>
                <a:buChar char="•"/>
                <a:defRPr sz="2400">
                  <a:solidFill>
                    <a:schemeClr val="tx1"/>
                  </a:solidFill>
                  <a:latin typeface="Arial" panose="020B0604020202020204" pitchFamily="34" charset="0"/>
                  <a:cs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cs typeface="Calibri" panose="020F0502020204030204" pitchFamily="34" charset="0"/>
                </a:defRPr>
              </a:lvl4pPr>
              <a:lvl5pPr marL="2057400" indent="-228600">
                <a:spcBef>
                  <a:spcPct val="20000"/>
                </a:spcBef>
                <a:buChar char="»"/>
                <a:defRPr sz="2000">
                  <a:solidFill>
                    <a:schemeClr val="tx1"/>
                  </a:solidFill>
                  <a:latin typeface="Arial" panose="020B060402020202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9pPr>
            </a:lstStyle>
            <a:p>
              <a:pPr algn="r">
                <a:lnSpc>
                  <a:spcPct val="100000"/>
                </a:lnSpc>
                <a:buFontTx/>
                <a:buNone/>
              </a:pPr>
              <a:endParaRPr lang="en-US" altLang="en-US" sz="2000">
                <a:solidFill>
                  <a:srgbClr val="FFFFFF"/>
                </a:solidFill>
                <a:latin typeface="Minion"/>
              </a:endParaRPr>
            </a:p>
          </p:txBody>
        </p:sp>
        <p:sp>
          <p:nvSpPr>
            <p:cNvPr id="131102" name="Rounded Rectangle 154"/>
            <p:cNvSpPr>
              <a:spLocks noChangeArrowheads="1"/>
            </p:cNvSpPr>
            <p:nvPr/>
          </p:nvSpPr>
          <p:spPr bwMode="auto">
            <a:xfrm>
              <a:off x="6429388" y="2571744"/>
              <a:ext cx="214314" cy="285752"/>
            </a:xfrm>
            <a:prstGeom prst="roundRect">
              <a:avLst>
                <a:gd name="adj" fmla="val 16667"/>
              </a:avLst>
            </a:prstGeom>
            <a:solidFill>
              <a:schemeClr val="accent2"/>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5000"/>
                </a:lnSpc>
                <a:buFont typeface="Arial" panose="020B0604020202020204" pitchFamily="34" charset="0"/>
                <a:buChar char="-"/>
                <a:defRPr sz="3200">
                  <a:solidFill>
                    <a:srgbClr val="0C2577"/>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sz="3200">
                  <a:solidFill>
                    <a:schemeClr val="bg1"/>
                  </a:solidFill>
                  <a:latin typeface="Minion"/>
                  <a:cs typeface="Calibri" panose="020F0502020204030204" pitchFamily="34" charset="0"/>
                </a:defRPr>
              </a:lvl2pPr>
              <a:lvl3pPr marL="1143000" indent="-228600">
                <a:spcBef>
                  <a:spcPct val="20000"/>
                </a:spcBef>
                <a:buChar char="•"/>
                <a:defRPr sz="2400">
                  <a:solidFill>
                    <a:schemeClr val="tx1"/>
                  </a:solidFill>
                  <a:latin typeface="Arial" panose="020B0604020202020204" pitchFamily="34" charset="0"/>
                  <a:cs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cs typeface="Calibri" panose="020F0502020204030204" pitchFamily="34" charset="0"/>
                </a:defRPr>
              </a:lvl4pPr>
              <a:lvl5pPr marL="2057400" indent="-228600">
                <a:spcBef>
                  <a:spcPct val="20000"/>
                </a:spcBef>
                <a:buChar char="»"/>
                <a:defRPr sz="2000">
                  <a:solidFill>
                    <a:schemeClr val="tx1"/>
                  </a:solidFill>
                  <a:latin typeface="Arial" panose="020B060402020202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9pPr>
            </a:lstStyle>
            <a:p>
              <a:pPr algn="r">
                <a:lnSpc>
                  <a:spcPct val="100000"/>
                </a:lnSpc>
                <a:buFontTx/>
                <a:buNone/>
              </a:pPr>
              <a:endParaRPr lang="en-US" altLang="en-US" sz="2000">
                <a:solidFill>
                  <a:srgbClr val="FFFFFF"/>
                </a:solidFill>
                <a:latin typeface="Minion"/>
              </a:endParaRPr>
            </a:p>
          </p:txBody>
        </p:sp>
        <p:sp>
          <p:nvSpPr>
            <p:cNvPr id="131103" name="Rounded Rectangle 162"/>
            <p:cNvSpPr>
              <a:spLocks noChangeArrowheads="1"/>
            </p:cNvSpPr>
            <p:nvPr/>
          </p:nvSpPr>
          <p:spPr bwMode="auto">
            <a:xfrm>
              <a:off x="6715140" y="2571744"/>
              <a:ext cx="214314" cy="285752"/>
            </a:xfrm>
            <a:prstGeom prst="roundRect">
              <a:avLst>
                <a:gd name="adj" fmla="val 16667"/>
              </a:avLst>
            </a:prstGeom>
            <a:solidFill>
              <a:schemeClr val="accent2"/>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5000"/>
                </a:lnSpc>
                <a:buFont typeface="Arial" panose="020B0604020202020204" pitchFamily="34" charset="0"/>
                <a:buChar char="-"/>
                <a:defRPr sz="3200">
                  <a:solidFill>
                    <a:srgbClr val="0C2577"/>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sz="3200">
                  <a:solidFill>
                    <a:schemeClr val="bg1"/>
                  </a:solidFill>
                  <a:latin typeface="Minion"/>
                  <a:cs typeface="Calibri" panose="020F0502020204030204" pitchFamily="34" charset="0"/>
                </a:defRPr>
              </a:lvl2pPr>
              <a:lvl3pPr marL="1143000" indent="-228600">
                <a:spcBef>
                  <a:spcPct val="20000"/>
                </a:spcBef>
                <a:buChar char="•"/>
                <a:defRPr sz="2400">
                  <a:solidFill>
                    <a:schemeClr val="tx1"/>
                  </a:solidFill>
                  <a:latin typeface="Arial" panose="020B0604020202020204" pitchFamily="34" charset="0"/>
                  <a:cs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cs typeface="Calibri" panose="020F0502020204030204" pitchFamily="34" charset="0"/>
                </a:defRPr>
              </a:lvl4pPr>
              <a:lvl5pPr marL="2057400" indent="-228600">
                <a:spcBef>
                  <a:spcPct val="20000"/>
                </a:spcBef>
                <a:buChar char="»"/>
                <a:defRPr sz="2000">
                  <a:solidFill>
                    <a:schemeClr val="tx1"/>
                  </a:solidFill>
                  <a:latin typeface="Arial" panose="020B060402020202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9pPr>
            </a:lstStyle>
            <a:p>
              <a:pPr algn="r">
                <a:lnSpc>
                  <a:spcPct val="100000"/>
                </a:lnSpc>
                <a:buFontTx/>
                <a:buNone/>
              </a:pPr>
              <a:endParaRPr lang="en-US" altLang="en-US" sz="2000">
                <a:solidFill>
                  <a:srgbClr val="FFFFFF"/>
                </a:solidFill>
                <a:latin typeface="Minion"/>
              </a:endParaRPr>
            </a:p>
          </p:txBody>
        </p:sp>
        <p:sp>
          <p:nvSpPr>
            <p:cNvPr id="131104" name="Rounded Rectangle 163"/>
            <p:cNvSpPr>
              <a:spLocks noChangeArrowheads="1"/>
            </p:cNvSpPr>
            <p:nvPr/>
          </p:nvSpPr>
          <p:spPr bwMode="auto">
            <a:xfrm>
              <a:off x="7000892" y="2571744"/>
              <a:ext cx="214314" cy="285752"/>
            </a:xfrm>
            <a:prstGeom prst="roundRect">
              <a:avLst>
                <a:gd name="adj" fmla="val 16667"/>
              </a:avLst>
            </a:prstGeom>
            <a:solidFill>
              <a:schemeClr val="accent2"/>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5000"/>
                </a:lnSpc>
                <a:buFont typeface="Arial" panose="020B0604020202020204" pitchFamily="34" charset="0"/>
                <a:buChar char="-"/>
                <a:defRPr sz="3200">
                  <a:solidFill>
                    <a:srgbClr val="0C2577"/>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sz="3200">
                  <a:solidFill>
                    <a:schemeClr val="bg1"/>
                  </a:solidFill>
                  <a:latin typeface="Minion"/>
                  <a:cs typeface="Calibri" panose="020F0502020204030204" pitchFamily="34" charset="0"/>
                </a:defRPr>
              </a:lvl2pPr>
              <a:lvl3pPr marL="1143000" indent="-228600">
                <a:spcBef>
                  <a:spcPct val="20000"/>
                </a:spcBef>
                <a:buChar char="•"/>
                <a:defRPr sz="2400">
                  <a:solidFill>
                    <a:schemeClr val="tx1"/>
                  </a:solidFill>
                  <a:latin typeface="Arial" panose="020B0604020202020204" pitchFamily="34" charset="0"/>
                  <a:cs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cs typeface="Calibri" panose="020F0502020204030204" pitchFamily="34" charset="0"/>
                </a:defRPr>
              </a:lvl4pPr>
              <a:lvl5pPr marL="2057400" indent="-228600">
                <a:spcBef>
                  <a:spcPct val="20000"/>
                </a:spcBef>
                <a:buChar char="»"/>
                <a:defRPr sz="2000">
                  <a:solidFill>
                    <a:schemeClr val="tx1"/>
                  </a:solidFill>
                  <a:latin typeface="Arial" panose="020B060402020202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9pPr>
            </a:lstStyle>
            <a:p>
              <a:pPr algn="r">
                <a:lnSpc>
                  <a:spcPct val="100000"/>
                </a:lnSpc>
                <a:buFontTx/>
                <a:buNone/>
              </a:pPr>
              <a:endParaRPr lang="en-US" altLang="en-US" sz="2000">
                <a:solidFill>
                  <a:srgbClr val="FFFFFF"/>
                </a:solidFill>
                <a:latin typeface="Minion"/>
              </a:endParaRPr>
            </a:p>
          </p:txBody>
        </p:sp>
        <p:cxnSp>
          <p:nvCxnSpPr>
            <p:cNvPr id="131105" name="Straight Arrow Connector 164"/>
            <p:cNvCxnSpPr>
              <a:cxnSpLocks noChangeShapeType="1"/>
              <a:stCxn id="131102" idx="2"/>
            </p:cNvCxnSpPr>
            <p:nvPr/>
          </p:nvCxnSpPr>
          <p:spPr bwMode="auto">
            <a:xfrm rot="16200000" flipH="1">
              <a:off x="6345211" y="3048830"/>
              <a:ext cx="792009" cy="409340"/>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1106" name="Straight Arrow Connector 165"/>
            <p:cNvCxnSpPr>
              <a:cxnSpLocks noChangeShapeType="1"/>
              <a:stCxn id="131103" idx="2"/>
            </p:cNvCxnSpPr>
            <p:nvPr/>
          </p:nvCxnSpPr>
          <p:spPr bwMode="auto">
            <a:xfrm rot="16200000" flipH="1">
              <a:off x="6096844" y="3582948"/>
              <a:ext cx="1857388" cy="406483"/>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1107" name="Straight Arrow Connector 166"/>
            <p:cNvCxnSpPr>
              <a:cxnSpLocks noChangeShapeType="1"/>
              <a:stCxn id="131097" idx="2"/>
            </p:cNvCxnSpPr>
            <p:nvPr/>
          </p:nvCxnSpPr>
          <p:spPr bwMode="auto">
            <a:xfrm rot="5400000">
              <a:off x="6951244" y="3700823"/>
              <a:ext cx="1857388" cy="170735"/>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1108" name="Straight Arrow Connector 167"/>
            <p:cNvCxnSpPr>
              <a:cxnSpLocks noChangeShapeType="1"/>
              <a:stCxn id="131098" idx="2"/>
            </p:cNvCxnSpPr>
            <p:nvPr/>
          </p:nvCxnSpPr>
          <p:spPr bwMode="auto">
            <a:xfrm rot="5400000">
              <a:off x="7791831" y="3190278"/>
              <a:ext cx="792009" cy="126445"/>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1109" name="Straight Arrow Connector 168"/>
            <p:cNvCxnSpPr>
              <a:cxnSpLocks noChangeShapeType="1"/>
              <a:stCxn id="131104" idx="2"/>
            </p:cNvCxnSpPr>
            <p:nvPr/>
          </p:nvCxnSpPr>
          <p:spPr bwMode="auto">
            <a:xfrm rot="16200000" flipH="1">
              <a:off x="6775505" y="3190039"/>
              <a:ext cx="785818" cy="120731"/>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1110" name="Straight Arrow Connector 169"/>
            <p:cNvCxnSpPr>
              <a:cxnSpLocks noChangeShapeType="1"/>
              <a:stCxn id="131094" idx="2"/>
            </p:cNvCxnSpPr>
            <p:nvPr/>
          </p:nvCxnSpPr>
          <p:spPr bwMode="auto">
            <a:xfrm rot="16200000" flipH="1">
              <a:off x="6878138" y="3015968"/>
              <a:ext cx="1149199" cy="117873"/>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1111" name="Straight Arrow Connector 170"/>
            <p:cNvCxnSpPr>
              <a:cxnSpLocks noChangeShapeType="1"/>
            </p:cNvCxnSpPr>
            <p:nvPr/>
          </p:nvCxnSpPr>
          <p:spPr bwMode="auto">
            <a:xfrm rot="5400000">
              <a:off x="6637750" y="3659982"/>
              <a:ext cx="1935018" cy="187168"/>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31112" name="Group 150"/>
            <p:cNvGrpSpPr>
              <a:grpSpLocks/>
            </p:cNvGrpSpPr>
            <p:nvPr/>
          </p:nvGrpSpPr>
          <p:grpSpPr bwMode="auto">
            <a:xfrm>
              <a:off x="6786577" y="4097837"/>
              <a:ext cx="1857389" cy="1072946"/>
              <a:chOff x="6215074" y="3597771"/>
              <a:chExt cx="2357455" cy="1072946"/>
            </a:xfrm>
          </p:grpSpPr>
          <p:cxnSp>
            <p:nvCxnSpPr>
              <p:cNvPr id="131148" name="Straight Connector 207"/>
              <p:cNvCxnSpPr>
                <a:cxnSpLocks noChangeShapeType="1"/>
              </p:cNvCxnSpPr>
              <p:nvPr/>
            </p:nvCxnSpPr>
            <p:spPr bwMode="auto">
              <a:xfrm>
                <a:off x="6215074" y="3597771"/>
                <a:ext cx="2357454" cy="1376"/>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1149" name="Straight Connector 208"/>
              <p:cNvCxnSpPr>
                <a:cxnSpLocks noChangeShapeType="1"/>
              </p:cNvCxnSpPr>
              <p:nvPr/>
            </p:nvCxnSpPr>
            <p:spPr bwMode="auto">
              <a:xfrm>
                <a:off x="6215075" y="4669341"/>
                <a:ext cx="2357454" cy="1376"/>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1113" name="Group 37"/>
            <p:cNvGrpSpPr>
              <a:grpSpLocks/>
            </p:cNvGrpSpPr>
            <p:nvPr/>
          </p:nvGrpSpPr>
          <p:grpSpPr bwMode="auto">
            <a:xfrm>
              <a:off x="6828009" y="4714884"/>
              <a:ext cx="518639" cy="928694"/>
              <a:chOff x="2000232" y="4429132"/>
              <a:chExt cx="785818" cy="1071570"/>
            </a:xfrm>
          </p:grpSpPr>
          <p:grpSp>
            <p:nvGrpSpPr>
              <p:cNvPr id="131140" name="Group 31"/>
              <p:cNvGrpSpPr>
                <a:grpSpLocks/>
              </p:cNvGrpSpPr>
              <p:nvPr/>
            </p:nvGrpSpPr>
            <p:grpSpPr bwMode="auto">
              <a:xfrm>
                <a:off x="2000232" y="4436275"/>
                <a:ext cx="357190" cy="1064427"/>
                <a:chOff x="2000232" y="4436275"/>
                <a:chExt cx="357190" cy="1064427"/>
              </a:xfrm>
            </p:grpSpPr>
            <p:pic>
              <p:nvPicPr>
                <p:cNvPr id="131145" name="Picture 2"/>
                <p:cNvPicPr>
                  <a:picLocks noChangeAspect="1" noChangeArrowheads="1"/>
                </p:cNvPicPr>
                <p:nvPr/>
              </p:nvPicPr>
              <p:blipFill>
                <a:blip r:embed="rId4">
                  <a:extLst>
                    <a:ext uri="{28A0092B-C50C-407E-A947-70E740481C1C}">
                      <a14:useLocalDpi xmlns:a14="http://schemas.microsoft.com/office/drawing/2010/main" val="0"/>
                    </a:ext>
                  </a:extLst>
                </a:blip>
                <a:srcRect l="4546" t="14375" r="27274" b="18124"/>
                <a:stretch>
                  <a:fillRect/>
                </a:stretch>
              </p:blipFill>
              <p:spPr bwMode="auto">
                <a:xfrm>
                  <a:off x="2000232" y="4436275"/>
                  <a:ext cx="357190" cy="35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146" name="Picture 2"/>
                <p:cNvPicPr>
                  <a:picLocks noChangeAspect="1" noChangeArrowheads="1"/>
                </p:cNvPicPr>
                <p:nvPr/>
              </p:nvPicPr>
              <p:blipFill>
                <a:blip r:embed="rId4">
                  <a:extLst>
                    <a:ext uri="{28A0092B-C50C-407E-A947-70E740481C1C}">
                      <a14:useLocalDpi xmlns:a14="http://schemas.microsoft.com/office/drawing/2010/main" val="0"/>
                    </a:ext>
                  </a:extLst>
                </a:blip>
                <a:srcRect l="4546" t="14375" r="27274" b="18124"/>
                <a:stretch>
                  <a:fillRect/>
                </a:stretch>
              </p:blipFill>
              <p:spPr bwMode="auto">
                <a:xfrm>
                  <a:off x="2000232" y="5143512"/>
                  <a:ext cx="357190" cy="35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1147" name="Straight Connector 206"/>
                <p:cNvCxnSpPr>
                  <a:cxnSpLocks noChangeShapeType="1"/>
                  <a:stCxn id="131146" idx="0"/>
                  <a:endCxn id="131145" idx="2"/>
                </p:cNvCxnSpPr>
                <p:nvPr/>
              </p:nvCxnSpPr>
              <p:spPr bwMode="auto">
                <a:xfrm rot="5400000" flipH="1" flipV="1">
                  <a:off x="2003804" y="4968489"/>
                  <a:ext cx="350047" cy="158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1141" name="Group 32"/>
              <p:cNvGrpSpPr>
                <a:grpSpLocks/>
              </p:cNvGrpSpPr>
              <p:nvPr/>
            </p:nvGrpSpPr>
            <p:grpSpPr bwMode="auto">
              <a:xfrm>
                <a:off x="2428860" y="4429132"/>
                <a:ext cx="357190" cy="1064427"/>
                <a:chOff x="2000232" y="4436275"/>
                <a:chExt cx="357190" cy="1064427"/>
              </a:xfrm>
            </p:grpSpPr>
            <p:pic>
              <p:nvPicPr>
                <p:cNvPr id="131142" name="Picture 2"/>
                <p:cNvPicPr>
                  <a:picLocks noChangeAspect="1" noChangeArrowheads="1"/>
                </p:cNvPicPr>
                <p:nvPr/>
              </p:nvPicPr>
              <p:blipFill>
                <a:blip r:embed="rId4">
                  <a:extLst>
                    <a:ext uri="{28A0092B-C50C-407E-A947-70E740481C1C}">
                      <a14:useLocalDpi xmlns:a14="http://schemas.microsoft.com/office/drawing/2010/main" val="0"/>
                    </a:ext>
                  </a:extLst>
                </a:blip>
                <a:srcRect l="4546" t="14375" r="27274" b="18124"/>
                <a:stretch>
                  <a:fillRect/>
                </a:stretch>
              </p:blipFill>
              <p:spPr bwMode="auto">
                <a:xfrm>
                  <a:off x="2000232" y="4436275"/>
                  <a:ext cx="357190" cy="35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143" name="Picture 2"/>
                <p:cNvPicPr>
                  <a:picLocks noChangeAspect="1" noChangeArrowheads="1"/>
                </p:cNvPicPr>
                <p:nvPr/>
              </p:nvPicPr>
              <p:blipFill>
                <a:blip r:embed="rId4">
                  <a:extLst>
                    <a:ext uri="{28A0092B-C50C-407E-A947-70E740481C1C}">
                      <a14:useLocalDpi xmlns:a14="http://schemas.microsoft.com/office/drawing/2010/main" val="0"/>
                    </a:ext>
                  </a:extLst>
                </a:blip>
                <a:srcRect l="4546" t="14375" r="27274" b="18124"/>
                <a:stretch>
                  <a:fillRect/>
                </a:stretch>
              </p:blipFill>
              <p:spPr bwMode="auto">
                <a:xfrm>
                  <a:off x="2000232" y="5143512"/>
                  <a:ext cx="357190" cy="35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1144" name="Straight Connector 203"/>
                <p:cNvCxnSpPr>
                  <a:cxnSpLocks noChangeShapeType="1"/>
                  <a:stCxn id="131143" idx="0"/>
                  <a:endCxn id="131142" idx="2"/>
                </p:cNvCxnSpPr>
                <p:nvPr/>
              </p:nvCxnSpPr>
              <p:spPr bwMode="auto">
                <a:xfrm rot="5400000" flipH="1" flipV="1">
                  <a:off x="2003804" y="4968489"/>
                  <a:ext cx="350047" cy="158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131114" name="Group 46"/>
            <p:cNvGrpSpPr>
              <a:grpSpLocks/>
            </p:cNvGrpSpPr>
            <p:nvPr/>
          </p:nvGrpSpPr>
          <p:grpSpPr bwMode="auto">
            <a:xfrm>
              <a:off x="7393799" y="4714884"/>
              <a:ext cx="518639" cy="928694"/>
              <a:chOff x="2000232" y="4429132"/>
              <a:chExt cx="785818" cy="1071570"/>
            </a:xfrm>
          </p:grpSpPr>
          <p:grpSp>
            <p:nvGrpSpPr>
              <p:cNvPr id="131132" name="Group 31"/>
              <p:cNvGrpSpPr>
                <a:grpSpLocks/>
              </p:cNvGrpSpPr>
              <p:nvPr/>
            </p:nvGrpSpPr>
            <p:grpSpPr bwMode="auto">
              <a:xfrm>
                <a:off x="2000232" y="4436275"/>
                <a:ext cx="357190" cy="1064427"/>
                <a:chOff x="2000232" y="4436275"/>
                <a:chExt cx="357190" cy="1064427"/>
              </a:xfrm>
            </p:grpSpPr>
            <p:pic>
              <p:nvPicPr>
                <p:cNvPr id="131137" name="Picture 2"/>
                <p:cNvPicPr>
                  <a:picLocks noChangeAspect="1" noChangeArrowheads="1"/>
                </p:cNvPicPr>
                <p:nvPr/>
              </p:nvPicPr>
              <p:blipFill>
                <a:blip r:embed="rId4">
                  <a:extLst>
                    <a:ext uri="{28A0092B-C50C-407E-A947-70E740481C1C}">
                      <a14:useLocalDpi xmlns:a14="http://schemas.microsoft.com/office/drawing/2010/main" val="0"/>
                    </a:ext>
                  </a:extLst>
                </a:blip>
                <a:srcRect l="4546" t="14375" r="27274" b="18124"/>
                <a:stretch>
                  <a:fillRect/>
                </a:stretch>
              </p:blipFill>
              <p:spPr bwMode="auto">
                <a:xfrm>
                  <a:off x="2000232" y="4436275"/>
                  <a:ext cx="357190" cy="35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138" name="Picture 2"/>
                <p:cNvPicPr>
                  <a:picLocks noChangeAspect="1" noChangeArrowheads="1"/>
                </p:cNvPicPr>
                <p:nvPr/>
              </p:nvPicPr>
              <p:blipFill>
                <a:blip r:embed="rId4">
                  <a:extLst>
                    <a:ext uri="{28A0092B-C50C-407E-A947-70E740481C1C}">
                      <a14:useLocalDpi xmlns:a14="http://schemas.microsoft.com/office/drawing/2010/main" val="0"/>
                    </a:ext>
                  </a:extLst>
                </a:blip>
                <a:srcRect l="4546" t="14375" r="27274" b="18124"/>
                <a:stretch>
                  <a:fillRect/>
                </a:stretch>
              </p:blipFill>
              <p:spPr bwMode="auto">
                <a:xfrm>
                  <a:off x="2000232" y="5143512"/>
                  <a:ext cx="357190" cy="35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1139" name="Straight Connector 198"/>
                <p:cNvCxnSpPr>
                  <a:cxnSpLocks noChangeShapeType="1"/>
                  <a:stCxn id="131138" idx="0"/>
                  <a:endCxn id="131137" idx="2"/>
                </p:cNvCxnSpPr>
                <p:nvPr/>
              </p:nvCxnSpPr>
              <p:spPr bwMode="auto">
                <a:xfrm rot="5400000" flipH="1" flipV="1">
                  <a:off x="2003804" y="4968489"/>
                  <a:ext cx="350047" cy="158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1133" name="Group 32"/>
              <p:cNvGrpSpPr>
                <a:grpSpLocks/>
              </p:cNvGrpSpPr>
              <p:nvPr/>
            </p:nvGrpSpPr>
            <p:grpSpPr bwMode="auto">
              <a:xfrm>
                <a:off x="2428860" y="4429132"/>
                <a:ext cx="357190" cy="1064427"/>
                <a:chOff x="2000232" y="4436275"/>
                <a:chExt cx="357190" cy="1064427"/>
              </a:xfrm>
            </p:grpSpPr>
            <p:pic>
              <p:nvPicPr>
                <p:cNvPr id="131134" name="Picture 2"/>
                <p:cNvPicPr>
                  <a:picLocks noChangeAspect="1" noChangeArrowheads="1"/>
                </p:cNvPicPr>
                <p:nvPr/>
              </p:nvPicPr>
              <p:blipFill>
                <a:blip r:embed="rId4">
                  <a:extLst>
                    <a:ext uri="{28A0092B-C50C-407E-A947-70E740481C1C}">
                      <a14:useLocalDpi xmlns:a14="http://schemas.microsoft.com/office/drawing/2010/main" val="0"/>
                    </a:ext>
                  </a:extLst>
                </a:blip>
                <a:srcRect l="4546" t="14375" r="27274" b="18124"/>
                <a:stretch>
                  <a:fillRect/>
                </a:stretch>
              </p:blipFill>
              <p:spPr bwMode="auto">
                <a:xfrm>
                  <a:off x="2000232" y="4436275"/>
                  <a:ext cx="357190" cy="35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135" name="Picture 2"/>
                <p:cNvPicPr>
                  <a:picLocks noChangeAspect="1" noChangeArrowheads="1"/>
                </p:cNvPicPr>
                <p:nvPr/>
              </p:nvPicPr>
              <p:blipFill>
                <a:blip r:embed="rId4">
                  <a:extLst>
                    <a:ext uri="{28A0092B-C50C-407E-A947-70E740481C1C}">
                      <a14:useLocalDpi xmlns:a14="http://schemas.microsoft.com/office/drawing/2010/main" val="0"/>
                    </a:ext>
                  </a:extLst>
                </a:blip>
                <a:srcRect l="4546" t="14375" r="27274" b="18124"/>
                <a:stretch>
                  <a:fillRect/>
                </a:stretch>
              </p:blipFill>
              <p:spPr bwMode="auto">
                <a:xfrm>
                  <a:off x="2000232" y="5143512"/>
                  <a:ext cx="357190" cy="35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1136" name="Straight Connector 195"/>
                <p:cNvCxnSpPr>
                  <a:cxnSpLocks noChangeShapeType="1"/>
                  <a:stCxn id="131135" idx="0"/>
                  <a:endCxn id="131134" idx="2"/>
                </p:cNvCxnSpPr>
                <p:nvPr/>
              </p:nvCxnSpPr>
              <p:spPr bwMode="auto">
                <a:xfrm rot="5400000" flipH="1" flipV="1">
                  <a:off x="2003804" y="4968489"/>
                  <a:ext cx="350047" cy="158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131115" name="Group 55"/>
            <p:cNvGrpSpPr>
              <a:grpSpLocks/>
            </p:cNvGrpSpPr>
            <p:nvPr/>
          </p:nvGrpSpPr>
          <p:grpSpPr bwMode="auto">
            <a:xfrm>
              <a:off x="8006738" y="4714884"/>
              <a:ext cx="518639" cy="928694"/>
              <a:chOff x="2000232" y="4429132"/>
              <a:chExt cx="785818" cy="1071570"/>
            </a:xfrm>
          </p:grpSpPr>
          <p:grpSp>
            <p:nvGrpSpPr>
              <p:cNvPr id="131124" name="Group 31"/>
              <p:cNvGrpSpPr>
                <a:grpSpLocks/>
              </p:cNvGrpSpPr>
              <p:nvPr/>
            </p:nvGrpSpPr>
            <p:grpSpPr bwMode="auto">
              <a:xfrm>
                <a:off x="2000232" y="4436275"/>
                <a:ext cx="357190" cy="1064427"/>
                <a:chOff x="2000232" y="4436275"/>
                <a:chExt cx="357190" cy="1064427"/>
              </a:xfrm>
            </p:grpSpPr>
            <p:pic>
              <p:nvPicPr>
                <p:cNvPr id="131129" name="Picture 2"/>
                <p:cNvPicPr>
                  <a:picLocks noChangeAspect="1" noChangeArrowheads="1"/>
                </p:cNvPicPr>
                <p:nvPr/>
              </p:nvPicPr>
              <p:blipFill>
                <a:blip r:embed="rId4">
                  <a:extLst>
                    <a:ext uri="{28A0092B-C50C-407E-A947-70E740481C1C}">
                      <a14:useLocalDpi xmlns:a14="http://schemas.microsoft.com/office/drawing/2010/main" val="0"/>
                    </a:ext>
                  </a:extLst>
                </a:blip>
                <a:srcRect l="4546" t="14375" r="27274" b="18124"/>
                <a:stretch>
                  <a:fillRect/>
                </a:stretch>
              </p:blipFill>
              <p:spPr bwMode="auto">
                <a:xfrm>
                  <a:off x="2000232" y="4436275"/>
                  <a:ext cx="357190" cy="35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130" name="Picture 2"/>
                <p:cNvPicPr>
                  <a:picLocks noChangeAspect="1" noChangeArrowheads="1"/>
                </p:cNvPicPr>
                <p:nvPr/>
              </p:nvPicPr>
              <p:blipFill>
                <a:blip r:embed="rId4">
                  <a:extLst>
                    <a:ext uri="{28A0092B-C50C-407E-A947-70E740481C1C}">
                      <a14:useLocalDpi xmlns:a14="http://schemas.microsoft.com/office/drawing/2010/main" val="0"/>
                    </a:ext>
                  </a:extLst>
                </a:blip>
                <a:srcRect l="4546" t="14375" r="27274" b="18124"/>
                <a:stretch>
                  <a:fillRect/>
                </a:stretch>
              </p:blipFill>
              <p:spPr bwMode="auto">
                <a:xfrm>
                  <a:off x="2000232" y="5143512"/>
                  <a:ext cx="357190" cy="35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1131" name="Straight Connector 190"/>
                <p:cNvCxnSpPr>
                  <a:cxnSpLocks noChangeShapeType="1"/>
                  <a:stCxn id="131130" idx="0"/>
                  <a:endCxn id="131129" idx="2"/>
                </p:cNvCxnSpPr>
                <p:nvPr/>
              </p:nvCxnSpPr>
              <p:spPr bwMode="auto">
                <a:xfrm rot="5400000" flipH="1" flipV="1">
                  <a:off x="2003804" y="4968489"/>
                  <a:ext cx="350047" cy="158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1125" name="Group 32"/>
              <p:cNvGrpSpPr>
                <a:grpSpLocks/>
              </p:cNvGrpSpPr>
              <p:nvPr/>
            </p:nvGrpSpPr>
            <p:grpSpPr bwMode="auto">
              <a:xfrm>
                <a:off x="2428860" y="4429132"/>
                <a:ext cx="357190" cy="1064427"/>
                <a:chOff x="2000232" y="4436275"/>
                <a:chExt cx="357190" cy="1064427"/>
              </a:xfrm>
            </p:grpSpPr>
            <p:pic>
              <p:nvPicPr>
                <p:cNvPr id="131126" name="Picture 2"/>
                <p:cNvPicPr>
                  <a:picLocks noChangeAspect="1" noChangeArrowheads="1"/>
                </p:cNvPicPr>
                <p:nvPr/>
              </p:nvPicPr>
              <p:blipFill>
                <a:blip r:embed="rId4">
                  <a:extLst>
                    <a:ext uri="{28A0092B-C50C-407E-A947-70E740481C1C}">
                      <a14:useLocalDpi xmlns:a14="http://schemas.microsoft.com/office/drawing/2010/main" val="0"/>
                    </a:ext>
                  </a:extLst>
                </a:blip>
                <a:srcRect l="4546" t="14375" r="27274" b="18124"/>
                <a:stretch>
                  <a:fillRect/>
                </a:stretch>
              </p:blipFill>
              <p:spPr bwMode="auto">
                <a:xfrm>
                  <a:off x="2000232" y="4436275"/>
                  <a:ext cx="357190" cy="35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127" name="Picture 2"/>
                <p:cNvPicPr>
                  <a:picLocks noChangeAspect="1" noChangeArrowheads="1"/>
                </p:cNvPicPr>
                <p:nvPr/>
              </p:nvPicPr>
              <p:blipFill>
                <a:blip r:embed="rId4">
                  <a:extLst>
                    <a:ext uri="{28A0092B-C50C-407E-A947-70E740481C1C}">
                      <a14:useLocalDpi xmlns:a14="http://schemas.microsoft.com/office/drawing/2010/main" val="0"/>
                    </a:ext>
                  </a:extLst>
                </a:blip>
                <a:srcRect l="4546" t="14375" r="27274" b="18124"/>
                <a:stretch>
                  <a:fillRect/>
                </a:stretch>
              </p:blipFill>
              <p:spPr bwMode="auto">
                <a:xfrm>
                  <a:off x="2000232" y="5143512"/>
                  <a:ext cx="357190" cy="35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1128" name="Straight Connector 187"/>
                <p:cNvCxnSpPr>
                  <a:cxnSpLocks noChangeShapeType="1"/>
                  <a:stCxn id="131127" idx="0"/>
                  <a:endCxn id="131126" idx="2"/>
                </p:cNvCxnSpPr>
                <p:nvPr/>
              </p:nvCxnSpPr>
              <p:spPr bwMode="auto">
                <a:xfrm rot="5400000" flipH="1" flipV="1">
                  <a:off x="2003804" y="4968489"/>
                  <a:ext cx="350047" cy="158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cxnSp>
          <p:nvCxnSpPr>
            <p:cNvPr id="131116" name="Straight Connector 175"/>
            <p:cNvCxnSpPr>
              <a:cxnSpLocks noChangeShapeType="1"/>
            </p:cNvCxnSpPr>
            <p:nvPr/>
          </p:nvCxnSpPr>
          <p:spPr bwMode="auto">
            <a:xfrm rot="5400000">
              <a:off x="8072462" y="4643446"/>
              <a:ext cx="1143008" cy="1588"/>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1117" name="Rounded Rectangle 176"/>
            <p:cNvSpPr>
              <a:spLocks noChangeArrowheads="1"/>
            </p:cNvSpPr>
            <p:nvPr/>
          </p:nvSpPr>
          <p:spPr bwMode="auto">
            <a:xfrm>
              <a:off x="8415138" y="2571744"/>
              <a:ext cx="214314" cy="285752"/>
            </a:xfrm>
            <a:prstGeom prst="roundRect">
              <a:avLst>
                <a:gd name="adj" fmla="val 16667"/>
              </a:avLst>
            </a:prstGeom>
            <a:solidFill>
              <a:schemeClr val="accent2"/>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5000"/>
                </a:lnSpc>
                <a:buFont typeface="Arial" panose="020B0604020202020204" pitchFamily="34" charset="0"/>
                <a:buChar char="-"/>
                <a:defRPr sz="3200">
                  <a:solidFill>
                    <a:srgbClr val="0C2577"/>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sz="3200">
                  <a:solidFill>
                    <a:schemeClr val="bg1"/>
                  </a:solidFill>
                  <a:latin typeface="Minion"/>
                  <a:cs typeface="Calibri" panose="020F0502020204030204" pitchFamily="34" charset="0"/>
                </a:defRPr>
              </a:lvl2pPr>
              <a:lvl3pPr marL="1143000" indent="-228600">
                <a:spcBef>
                  <a:spcPct val="20000"/>
                </a:spcBef>
                <a:buChar char="•"/>
                <a:defRPr sz="2400">
                  <a:solidFill>
                    <a:schemeClr val="tx1"/>
                  </a:solidFill>
                  <a:latin typeface="Arial" panose="020B0604020202020204" pitchFamily="34" charset="0"/>
                  <a:cs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cs typeface="Calibri" panose="020F0502020204030204" pitchFamily="34" charset="0"/>
                </a:defRPr>
              </a:lvl4pPr>
              <a:lvl5pPr marL="2057400" indent="-228600">
                <a:spcBef>
                  <a:spcPct val="20000"/>
                </a:spcBef>
                <a:buChar char="»"/>
                <a:defRPr sz="2000">
                  <a:solidFill>
                    <a:schemeClr val="tx1"/>
                  </a:solidFill>
                  <a:latin typeface="Arial" panose="020B060402020202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9pPr>
            </a:lstStyle>
            <a:p>
              <a:pPr algn="r">
                <a:lnSpc>
                  <a:spcPct val="100000"/>
                </a:lnSpc>
                <a:buFontTx/>
                <a:buNone/>
              </a:pPr>
              <a:endParaRPr lang="en-US" altLang="en-US" sz="2000">
                <a:solidFill>
                  <a:srgbClr val="FFFFFF"/>
                </a:solidFill>
                <a:latin typeface="Minion"/>
              </a:endParaRPr>
            </a:p>
          </p:txBody>
        </p:sp>
        <p:sp>
          <p:nvSpPr>
            <p:cNvPr id="131118" name="Rounded Rectangle 177"/>
            <p:cNvSpPr>
              <a:spLocks noChangeArrowheads="1"/>
            </p:cNvSpPr>
            <p:nvPr/>
          </p:nvSpPr>
          <p:spPr bwMode="auto">
            <a:xfrm>
              <a:off x="8700890" y="2571744"/>
              <a:ext cx="214314" cy="285752"/>
            </a:xfrm>
            <a:prstGeom prst="roundRect">
              <a:avLst>
                <a:gd name="adj" fmla="val 16667"/>
              </a:avLst>
            </a:prstGeom>
            <a:solidFill>
              <a:schemeClr val="accent2"/>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5000"/>
                </a:lnSpc>
                <a:buFont typeface="Arial" panose="020B0604020202020204" pitchFamily="34" charset="0"/>
                <a:buChar char="-"/>
                <a:defRPr sz="3200">
                  <a:solidFill>
                    <a:srgbClr val="0C2577"/>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sz="3200">
                  <a:solidFill>
                    <a:schemeClr val="bg1"/>
                  </a:solidFill>
                  <a:latin typeface="Minion"/>
                  <a:cs typeface="Calibri" panose="020F0502020204030204" pitchFamily="34" charset="0"/>
                </a:defRPr>
              </a:lvl2pPr>
              <a:lvl3pPr marL="1143000" indent="-228600">
                <a:spcBef>
                  <a:spcPct val="20000"/>
                </a:spcBef>
                <a:buChar char="•"/>
                <a:defRPr sz="2400">
                  <a:solidFill>
                    <a:schemeClr val="tx1"/>
                  </a:solidFill>
                  <a:latin typeface="Arial" panose="020B0604020202020204" pitchFamily="34" charset="0"/>
                  <a:cs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cs typeface="Calibri" panose="020F0502020204030204" pitchFamily="34" charset="0"/>
                </a:defRPr>
              </a:lvl4pPr>
              <a:lvl5pPr marL="2057400" indent="-228600">
                <a:spcBef>
                  <a:spcPct val="20000"/>
                </a:spcBef>
                <a:buChar char="»"/>
                <a:defRPr sz="2000">
                  <a:solidFill>
                    <a:schemeClr val="tx1"/>
                  </a:solidFill>
                  <a:latin typeface="Arial" panose="020B060402020202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9pPr>
            </a:lstStyle>
            <a:p>
              <a:pPr algn="r">
                <a:lnSpc>
                  <a:spcPct val="100000"/>
                </a:lnSpc>
                <a:buFontTx/>
                <a:buNone/>
              </a:pPr>
              <a:endParaRPr lang="en-US" altLang="en-US" sz="2000">
                <a:solidFill>
                  <a:srgbClr val="FFFFFF"/>
                </a:solidFill>
                <a:latin typeface="Minion"/>
              </a:endParaRPr>
            </a:p>
          </p:txBody>
        </p:sp>
        <p:sp>
          <p:nvSpPr>
            <p:cNvPr id="131119" name="Rounded Rectangle 178"/>
            <p:cNvSpPr>
              <a:spLocks noChangeArrowheads="1"/>
            </p:cNvSpPr>
            <p:nvPr/>
          </p:nvSpPr>
          <p:spPr bwMode="auto">
            <a:xfrm>
              <a:off x="8415138" y="1857364"/>
              <a:ext cx="214314" cy="285752"/>
            </a:xfrm>
            <a:prstGeom prst="roundRect">
              <a:avLst>
                <a:gd name="adj" fmla="val 16667"/>
              </a:avLst>
            </a:prstGeom>
            <a:solidFill>
              <a:schemeClr val="accent2"/>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5000"/>
                </a:lnSpc>
                <a:buFont typeface="Arial" panose="020B0604020202020204" pitchFamily="34" charset="0"/>
                <a:buChar char="-"/>
                <a:defRPr sz="3200">
                  <a:solidFill>
                    <a:srgbClr val="0C2577"/>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sz="3200">
                  <a:solidFill>
                    <a:schemeClr val="bg1"/>
                  </a:solidFill>
                  <a:latin typeface="Minion"/>
                  <a:cs typeface="Calibri" panose="020F0502020204030204" pitchFamily="34" charset="0"/>
                </a:defRPr>
              </a:lvl2pPr>
              <a:lvl3pPr marL="1143000" indent="-228600">
                <a:spcBef>
                  <a:spcPct val="20000"/>
                </a:spcBef>
                <a:buChar char="•"/>
                <a:defRPr sz="2400">
                  <a:solidFill>
                    <a:schemeClr val="tx1"/>
                  </a:solidFill>
                  <a:latin typeface="Arial" panose="020B0604020202020204" pitchFamily="34" charset="0"/>
                  <a:cs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cs typeface="Calibri" panose="020F0502020204030204" pitchFamily="34" charset="0"/>
                </a:defRPr>
              </a:lvl4pPr>
              <a:lvl5pPr marL="2057400" indent="-228600">
                <a:spcBef>
                  <a:spcPct val="20000"/>
                </a:spcBef>
                <a:buChar char="»"/>
                <a:defRPr sz="2000">
                  <a:solidFill>
                    <a:schemeClr val="tx1"/>
                  </a:solidFill>
                  <a:latin typeface="Arial" panose="020B060402020202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9pPr>
            </a:lstStyle>
            <a:p>
              <a:pPr algn="r">
                <a:lnSpc>
                  <a:spcPct val="100000"/>
                </a:lnSpc>
                <a:buFontTx/>
                <a:buNone/>
              </a:pPr>
              <a:endParaRPr lang="en-US" altLang="en-US" sz="2000">
                <a:solidFill>
                  <a:srgbClr val="FFFFFF"/>
                </a:solidFill>
                <a:latin typeface="Minion"/>
              </a:endParaRPr>
            </a:p>
          </p:txBody>
        </p:sp>
        <p:sp>
          <p:nvSpPr>
            <p:cNvPr id="131120" name="Rounded Rectangle 179"/>
            <p:cNvSpPr>
              <a:spLocks noChangeArrowheads="1"/>
            </p:cNvSpPr>
            <p:nvPr/>
          </p:nvSpPr>
          <p:spPr bwMode="auto">
            <a:xfrm>
              <a:off x="8422758" y="2214554"/>
              <a:ext cx="214314" cy="285752"/>
            </a:xfrm>
            <a:prstGeom prst="roundRect">
              <a:avLst>
                <a:gd name="adj" fmla="val 16667"/>
              </a:avLst>
            </a:prstGeom>
            <a:solidFill>
              <a:schemeClr val="accent2"/>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5000"/>
                </a:lnSpc>
                <a:buFont typeface="Arial" panose="020B0604020202020204" pitchFamily="34" charset="0"/>
                <a:buChar char="-"/>
                <a:defRPr sz="3200">
                  <a:solidFill>
                    <a:srgbClr val="0C2577"/>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sz="3200">
                  <a:solidFill>
                    <a:schemeClr val="bg1"/>
                  </a:solidFill>
                  <a:latin typeface="Minion"/>
                  <a:cs typeface="Calibri" panose="020F0502020204030204" pitchFamily="34" charset="0"/>
                </a:defRPr>
              </a:lvl2pPr>
              <a:lvl3pPr marL="1143000" indent="-228600">
                <a:spcBef>
                  <a:spcPct val="20000"/>
                </a:spcBef>
                <a:buChar char="•"/>
                <a:defRPr sz="2400">
                  <a:solidFill>
                    <a:schemeClr val="tx1"/>
                  </a:solidFill>
                  <a:latin typeface="Arial" panose="020B0604020202020204" pitchFamily="34" charset="0"/>
                  <a:cs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cs typeface="Calibri" panose="020F0502020204030204" pitchFamily="34" charset="0"/>
                </a:defRPr>
              </a:lvl4pPr>
              <a:lvl5pPr marL="2057400" indent="-228600">
                <a:spcBef>
                  <a:spcPct val="20000"/>
                </a:spcBef>
                <a:buChar char="»"/>
                <a:defRPr sz="2000">
                  <a:solidFill>
                    <a:schemeClr val="tx1"/>
                  </a:solidFill>
                  <a:latin typeface="Arial" panose="020B060402020202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9pPr>
            </a:lstStyle>
            <a:p>
              <a:pPr algn="r">
                <a:lnSpc>
                  <a:spcPct val="100000"/>
                </a:lnSpc>
                <a:buFontTx/>
                <a:buNone/>
              </a:pPr>
              <a:endParaRPr lang="en-US" altLang="en-US" sz="2000">
                <a:solidFill>
                  <a:srgbClr val="FFFFFF"/>
                </a:solidFill>
                <a:latin typeface="Minion"/>
              </a:endParaRPr>
            </a:p>
          </p:txBody>
        </p:sp>
        <p:sp>
          <p:nvSpPr>
            <p:cNvPr id="131121" name="Rounded Rectangle 180"/>
            <p:cNvSpPr>
              <a:spLocks noChangeArrowheads="1"/>
            </p:cNvSpPr>
            <p:nvPr/>
          </p:nvSpPr>
          <p:spPr bwMode="auto">
            <a:xfrm>
              <a:off x="8700890" y="1857364"/>
              <a:ext cx="214314" cy="285752"/>
            </a:xfrm>
            <a:prstGeom prst="roundRect">
              <a:avLst>
                <a:gd name="adj" fmla="val 16667"/>
              </a:avLst>
            </a:prstGeom>
            <a:solidFill>
              <a:schemeClr val="accent2"/>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5000"/>
                </a:lnSpc>
                <a:buFont typeface="Arial" panose="020B0604020202020204" pitchFamily="34" charset="0"/>
                <a:buChar char="-"/>
                <a:defRPr sz="3200">
                  <a:solidFill>
                    <a:srgbClr val="0C2577"/>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sz="3200">
                  <a:solidFill>
                    <a:schemeClr val="bg1"/>
                  </a:solidFill>
                  <a:latin typeface="Minion"/>
                  <a:cs typeface="Calibri" panose="020F0502020204030204" pitchFamily="34" charset="0"/>
                </a:defRPr>
              </a:lvl2pPr>
              <a:lvl3pPr marL="1143000" indent="-228600">
                <a:spcBef>
                  <a:spcPct val="20000"/>
                </a:spcBef>
                <a:buChar char="•"/>
                <a:defRPr sz="2400">
                  <a:solidFill>
                    <a:schemeClr val="tx1"/>
                  </a:solidFill>
                  <a:latin typeface="Arial" panose="020B0604020202020204" pitchFamily="34" charset="0"/>
                  <a:cs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cs typeface="Calibri" panose="020F0502020204030204" pitchFamily="34" charset="0"/>
                </a:defRPr>
              </a:lvl4pPr>
              <a:lvl5pPr marL="2057400" indent="-228600">
                <a:spcBef>
                  <a:spcPct val="20000"/>
                </a:spcBef>
                <a:buChar char="»"/>
                <a:defRPr sz="2000">
                  <a:solidFill>
                    <a:schemeClr val="tx1"/>
                  </a:solidFill>
                  <a:latin typeface="Arial" panose="020B060402020202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9pPr>
            </a:lstStyle>
            <a:p>
              <a:pPr algn="r">
                <a:lnSpc>
                  <a:spcPct val="100000"/>
                </a:lnSpc>
                <a:buFontTx/>
                <a:buNone/>
              </a:pPr>
              <a:endParaRPr lang="en-US" altLang="en-US" sz="2000">
                <a:solidFill>
                  <a:srgbClr val="FFFFFF"/>
                </a:solidFill>
                <a:latin typeface="Minion"/>
              </a:endParaRPr>
            </a:p>
          </p:txBody>
        </p:sp>
        <p:cxnSp>
          <p:nvCxnSpPr>
            <p:cNvPr id="131122" name="Straight Arrow Connector 181"/>
            <p:cNvCxnSpPr>
              <a:cxnSpLocks noChangeShapeType="1"/>
            </p:cNvCxnSpPr>
            <p:nvPr/>
          </p:nvCxnSpPr>
          <p:spPr bwMode="auto">
            <a:xfrm rot="5400000">
              <a:off x="8025432" y="3190278"/>
              <a:ext cx="792009" cy="126445"/>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1123" name="Straight Arrow Connector 182"/>
            <p:cNvCxnSpPr>
              <a:cxnSpLocks noChangeShapeType="1"/>
            </p:cNvCxnSpPr>
            <p:nvPr/>
          </p:nvCxnSpPr>
          <p:spPr bwMode="auto">
            <a:xfrm rot="5400000">
              <a:off x="7929587" y="3429000"/>
              <a:ext cx="1428760" cy="285753"/>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31081" name="Rectangle 14"/>
          <p:cNvSpPr>
            <a:spLocks noChangeArrowheads="1"/>
          </p:cNvSpPr>
          <p:nvPr/>
        </p:nvSpPr>
        <p:spPr bwMode="auto">
          <a:xfrm>
            <a:off x="3138488" y="1887538"/>
            <a:ext cx="14795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5000"/>
              </a:lnSpc>
              <a:buFont typeface="Arial" panose="020B0604020202020204" pitchFamily="34" charset="0"/>
              <a:buChar char="-"/>
              <a:defRPr sz="3200">
                <a:solidFill>
                  <a:srgbClr val="0C2577"/>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sz="3200">
                <a:solidFill>
                  <a:schemeClr val="bg1"/>
                </a:solidFill>
                <a:latin typeface="Minion"/>
                <a:cs typeface="Calibri" panose="020F0502020204030204" pitchFamily="34" charset="0"/>
              </a:defRPr>
            </a:lvl2pPr>
            <a:lvl3pPr marL="1143000" indent="-228600">
              <a:spcBef>
                <a:spcPct val="20000"/>
              </a:spcBef>
              <a:buChar char="•"/>
              <a:defRPr sz="2400">
                <a:solidFill>
                  <a:schemeClr val="tx1"/>
                </a:solidFill>
                <a:latin typeface="Arial" panose="020B0604020202020204" pitchFamily="34" charset="0"/>
                <a:cs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cs typeface="Calibri" panose="020F0502020204030204" pitchFamily="34" charset="0"/>
              </a:defRPr>
            </a:lvl4pPr>
            <a:lvl5pPr marL="2057400" indent="-228600">
              <a:spcBef>
                <a:spcPct val="20000"/>
              </a:spcBef>
              <a:buChar char="»"/>
              <a:defRPr sz="2000">
                <a:solidFill>
                  <a:schemeClr val="tx1"/>
                </a:solidFill>
                <a:latin typeface="Arial" panose="020B060402020202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9pPr>
          </a:lstStyle>
          <a:p>
            <a:pPr algn="ctr">
              <a:lnSpc>
                <a:spcPct val="80000"/>
              </a:lnSpc>
              <a:spcBef>
                <a:spcPct val="20000"/>
              </a:spcBef>
              <a:buFontTx/>
              <a:buNone/>
            </a:pPr>
            <a:r>
              <a:rPr lang="nl-NL" altLang="en-US" sz="2000"/>
              <a:t>System </a:t>
            </a:r>
            <a:br>
              <a:rPr lang="nl-NL" altLang="en-US" sz="2000"/>
            </a:br>
            <a:r>
              <a:rPr lang="nl-NL" altLang="en-US" sz="2000"/>
              <a:t>Architecture</a:t>
            </a:r>
          </a:p>
        </p:txBody>
      </p:sp>
      <p:sp>
        <p:nvSpPr>
          <p:cNvPr id="131082" name="Rectangle 11"/>
          <p:cNvSpPr>
            <a:spLocks noChangeArrowheads="1"/>
          </p:cNvSpPr>
          <p:nvPr/>
        </p:nvSpPr>
        <p:spPr bwMode="auto">
          <a:xfrm>
            <a:off x="1158875" y="4102100"/>
            <a:ext cx="1577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5000"/>
              </a:lnSpc>
              <a:buFont typeface="Arial" panose="020B0604020202020204" pitchFamily="34" charset="0"/>
              <a:buChar char="-"/>
              <a:defRPr sz="3200">
                <a:solidFill>
                  <a:srgbClr val="0C2577"/>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sz="3200">
                <a:solidFill>
                  <a:schemeClr val="bg1"/>
                </a:solidFill>
                <a:latin typeface="Minion"/>
                <a:cs typeface="Calibri" panose="020F0502020204030204" pitchFamily="34" charset="0"/>
              </a:defRPr>
            </a:lvl2pPr>
            <a:lvl3pPr marL="1143000" indent="-228600">
              <a:spcBef>
                <a:spcPct val="20000"/>
              </a:spcBef>
              <a:buChar char="•"/>
              <a:defRPr sz="2400">
                <a:solidFill>
                  <a:schemeClr val="tx1"/>
                </a:solidFill>
                <a:latin typeface="Arial" panose="020B0604020202020204" pitchFamily="34" charset="0"/>
                <a:cs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cs typeface="Calibri" panose="020F0502020204030204" pitchFamily="34" charset="0"/>
              </a:defRPr>
            </a:lvl4pPr>
            <a:lvl5pPr marL="2057400" indent="-228600">
              <a:spcBef>
                <a:spcPct val="20000"/>
              </a:spcBef>
              <a:buChar char="»"/>
              <a:defRPr sz="2000">
                <a:solidFill>
                  <a:schemeClr val="tx1"/>
                </a:solidFill>
                <a:latin typeface="Arial" panose="020B060402020202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9pPr>
          </a:lstStyle>
          <a:p>
            <a:pPr algn="ctr">
              <a:lnSpc>
                <a:spcPct val="100000"/>
              </a:lnSpc>
              <a:buFontTx/>
              <a:buNone/>
            </a:pPr>
            <a:r>
              <a:rPr lang="nl-NL" altLang="en-US" sz="2800"/>
              <a:t>Security</a:t>
            </a:r>
          </a:p>
        </p:txBody>
      </p:sp>
      <p:sp>
        <p:nvSpPr>
          <p:cNvPr id="131083" name="Rectangle 132"/>
          <p:cNvSpPr>
            <a:spLocks noChangeArrowheads="1"/>
          </p:cNvSpPr>
          <p:nvPr/>
        </p:nvSpPr>
        <p:spPr bwMode="auto">
          <a:xfrm>
            <a:off x="376238" y="4941888"/>
            <a:ext cx="77438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5000"/>
              </a:lnSpc>
              <a:buFont typeface="Arial" panose="020B0604020202020204" pitchFamily="34" charset="0"/>
              <a:buChar char="-"/>
              <a:defRPr sz="3200">
                <a:solidFill>
                  <a:srgbClr val="0C2577"/>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sz="3200">
                <a:solidFill>
                  <a:schemeClr val="bg1"/>
                </a:solidFill>
                <a:latin typeface="Minion"/>
                <a:cs typeface="Calibri" panose="020F0502020204030204" pitchFamily="34" charset="0"/>
              </a:defRPr>
            </a:lvl2pPr>
            <a:lvl3pPr marL="1143000" indent="-228600">
              <a:spcBef>
                <a:spcPct val="20000"/>
              </a:spcBef>
              <a:buChar char="•"/>
              <a:defRPr sz="2400">
                <a:solidFill>
                  <a:schemeClr val="tx1"/>
                </a:solidFill>
                <a:latin typeface="Arial" panose="020B0604020202020204" pitchFamily="34" charset="0"/>
                <a:cs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cs typeface="Calibri" panose="020F0502020204030204" pitchFamily="34" charset="0"/>
              </a:defRPr>
            </a:lvl4pPr>
            <a:lvl5pPr marL="2057400" indent="-228600">
              <a:spcBef>
                <a:spcPct val="20000"/>
              </a:spcBef>
              <a:buChar char="»"/>
              <a:defRPr sz="2000">
                <a:solidFill>
                  <a:schemeClr val="tx1"/>
                </a:solidFill>
                <a:latin typeface="Arial" panose="020B060402020202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9pPr>
          </a:lstStyle>
          <a:p>
            <a:pPr>
              <a:lnSpc>
                <a:spcPct val="100000"/>
              </a:lnSpc>
              <a:buFontTx/>
              <a:buNone/>
            </a:pPr>
            <a:r>
              <a:rPr lang="en-US" altLang="en-US" sz="2800"/>
              <a:t>- Time-consuming and error-prone manual work</a:t>
            </a:r>
          </a:p>
          <a:p>
            <a:pPr>
              <a:lnSpc>
                <a:spcPct val="100000"/>
              </a:lnSpc>
              <a:buFontTx/>
              <a:buNone/>
            </a:pPr>
            <a:r>
              <a:rPr lang="en-US" altLang="en-US" sz="2800"/>
              <a:t>- Limited insight in design space, because of starting</a:t>
            </a:r>
            <a:br>
              <a:rPr lang="en-US" altLang="en-US" sz="2800"/>
            </a:br>
            <a:r>
              <a:rPr lang="en-US" altLang="en-US" sz="2800"/>
              <a:t>from previous solutions, and not revolutionary!</a:t>
            </a:r>
          </a:p>
        </p:txBody>
      </p:sp>
      <p:sp>
        <p:nvSpPr>
          <p:cNvPr id="131084" name="Rectangle 11"/>
          <p:cNvSpPr>
            <a:spLocks noChangeArrowheads="1"/>
          </p:cNvSpPr>
          <p:nvPr/>
        </p:nvSpPr>
        <p:spPr bwMode="auto">
          <a:xfrm>
            <a:off x="5495925" y="2676525"/>
            <a:ext cx="17510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5000"/>
              </a:lnSpc>
              <a:buFont typeface="Arial" panose="020B0604020202020204" pitchFamily="34" charset="0"/>
              <a:buChar char="-"/>
              <a:defRPr sz="3200">
                <a:solidFill>
                  <a:srgbClr val="0C2577"/>
                </a:solidFill>
                <a:latin typeface="Calibri" panose="020F0502020204030204" pitchFamily="34" charset="0"/>
                <a:cs typeface="Calibri" panose="020F0502020204030204" pitchFamily="34" charset="0"/>
              </a:defRPr>
            </a:lvl1pPr>
            <a:lvl2pPr marL="742950" indent="-285750">
              <a:spcBef>
                <a:spcPct val="20000"/>
              </a:spcBef>
              <a:buFont typeface="Arial" panose="020B0604020202020204" pitchFamily="34" charset="0"/>
              <a:buChar char="-"/>
              <a:defRPr sz="3200">
                <a:solidFill>
                  <a:schemeClr val="bg1"/>
                </a:solidFill>
                <a:latin typeface="Minion"/>
                <a:cs typeface="Calibri" panose="020F0502020204030204" pitchFamily="34" charset="0"/>
              </a:defRPr>
            </a:lvl2pPr>
            <a:lvl3pPr marL="1143000" indent="-228600">
              <a:spcBef>
                <a:spcPct val="20000"/>
              </a:spcBef>
              <a:buChar char="•"/>
              <a:defRPr sz="2400">
                <a:solidFill>
                  <a:schemeClr val="tx1"/>
                </a:solidFill>
                <a:latin typeface="Arial" panose="020B0604020202020204" pitchFamily="34" charset="0"/>
                <a:cs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cs typeface="Calibri" panose="020F0502020204030204" pitchFamily="34" charset="0"/>
              </a:defRPr>
            </a:lvl4pPr>
            <a:lvl5pPr marL="2057400" indent="-228600">
              <a:spcBef>
                <a:spcPct val="20000"/>
              </a:spcBef>
              <a:buChar char="»"/>
              <a:defRPr sz="2000">
                <a:solidFill>
                  <a:schemeClr val="tx1"/>
                </a:solidFill>
                <a:latin typeface="Arial" panose="020B060402020202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Calibri" panose="020F0502020204030204" pitchFamily="34" charset="0"/>
              </a:defRPr>
            </a:lvl9pPr>
          </a:lstStyle>
          <a:p>
            <a:pPr algn="ctr">
              <a:lnSpc>
                <a:spcPct val="100000"/>
              </a:lnSpc>
              <a:buFontTx/>
              <a:buNone/>
            </a:pPr>
            <a:r>
              <a:rPr lang="nl-NL" altLang="en-US" sz="2800"/>
              <a:t>Utilization</a:t>
            </a:r>
          </a:p>
        </p:txBody>
      </p:sp>
      <p:pic>
        <p:nvPicPr>
          <p:cNvPr id="131085"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62813" y="1787525"/>
            <a:ext cx="1714500" cy="212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512803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8" descr="designer2"/>
          <p:cNvPicPr>
            <a:picLocks noChangeAspect="1" noChangeArrowheads="1"/>
          </p:cNvPicPr>
          <p:nvPr/>
        </p:nvPicPr>
        <p:blipFill>
          <a:blip r:embed="rId4"/>
          <a:srcRect/>
          <a:stretch>
            <a:fillRect/>
          </a:stretch>
        </p:blipFill>
        <p:spPr bwMode="auto">
          <a:xfrm>
            <a:off x="555625" y="2117725"/>
            <a:ext cx="2736850" cy="2249488"/>
          </a:xfrm>
          <a:prstGeom prst="rect">
            <a:avLst/>
          </a:prstGeom>
          <a:ln>
            <a:noFill/>
          </a:ln>
          <a:effectLst>
            <a:outerShdw blurRad="292100" dist="139700" dir="2700000" algn="tl" rotWithShape="0">
              <a:srgbClr val="333333">
                <a:alpha val="65000"/>
              </a:srgbClr>
            </a:outerShdw>
          </a:effectLst>
        </p:spPr>
      </p:pic>
      <p:pic>
        <p:nvPicPr>
          <p:cNvPr id="34" name="Picture 8" descr="designer2"/>
          <p:cNvPicPr>
            <a:picLocks noChangeAspect="1" noChangeArrowheads="1"/>
          </p:cNvPicPr>
          <p:nvPr/>
        </p:nvPicPr>
        <p:blipFill>
          <a:blip r:embed="rId4"/>
          <a:srcRect/>
          <a:stretch>
            <a:fillRect/>
          </a:stretch>
        </p:blipFill>
        <p:spPr bwMode="auto">
          <a:xfrm>
            <a:off x="403225" y="1965325"/>
            <a:ext cx="2736850" cy="2249488"/>
          </a:xfrm>
          <a:prstGeom prst="rect">
            <a:avLst/>
          </a:prstGeom>
          <a:ln>
            <a:noFill/>
          </a:ln>
          <a:effectLst>
            <a:outerShdw blurRad="292100" dist="139700" dir="2700000" algn="tl" rotWithShape="0">
              <a:srgbClr val="333333">
                <a:alpha val="65000"/>
              </a:srgbClr>
            </a:outerShdw>
          </a:effectLst>
        </p:spPr>
      </p:pic>
      <p:pic>
        <p:nvPicPr>
          <p:cNvPr id="323592" name="Picture 8" descr="designer2"/>
          <p:cNvPicPr>
            <a:picLocks noChangeAspect="1" noChangeArrowheads="1"/>
          </p:cNvPicPr>
          <p:nvPr/>
        </p:nvPicPr>
        <p:blipFill>
          <a:blip r:embed="rId4"/>
          <a:srcRect/>
          <a:stretch>
            <a:fillRect/>
          </a:stretch>
        </p:blipFill>
        <p:spPr bwMode="auto">
          <a:xfrm>
            <a:off x="250825" y="1812925"/>
            <a:ext cx="2736850" cy="2249488"/>
          </a:xfrm>
          <a:prstGeom prst="rect">
            <a:avLst/>
          </a:prstGeom>
          <a:ln>
            <a:noFill/>
          </a:ln>
          <a:effectLst>
            <a:outerShdw blurRad="292100" dist="139700" dir="2700000" algn="tl" rotWithShape="0">
              <a:srgbClr val="333333">
                <a:alpha val="65000"/>
              </a:srgbClr>
            </a:outerShdw>
          </a:effectLst>
        </p:spPr>
      </p:pic>
      <p:sp>
        <p:nvSpPr>
          <p:cNvPr id="146437" name="Rectangle 5"/>
          <p:cNvSpPr>
            <a:spLocks noChangeArrowheads="1"/>
          </p:cNvSpPr>
          <p:nvPr/>
        </p:nvSpPr>
        <p:spPr bwMode="auto">
          <a:xfrm>
            <a:off x="352425" y="477838"/>
            <a:ext cx="86058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Bef>
                <a:spcPct val="0"/>
              </a:spcBef>
              <a:buSzTx/>
              <a:buFontTx/>
              <a:buNone/>
            </a:pPr>
            <a:r>
              <a:rPr lang="en-US" altLang="sv-SE" sz="4000" b="1">
                <a:solidFill>
                  <a:schemeClr val="accent2"/>
                </a:solidFill>
              </a:rPr>
              <a:t>Quality-Driven Architecture Design Tool</a:t>
            </a:r>
          </a:p>
        </p:txBody>
      </p:sp>
      <p:sp>
        <p:nvSpPr>
          <p:cNvPr id="15" name="Flowchart: Magnetic Disk 14"/>
          <p:cNvSpPr/>
          <p:nvPr/>
        </p:nvSpPr>
        <p:spPr bwMode="auto">
          <a:xfrm>
            <a:off x="490538" y="4435475"/>
            <a:ext cx="2568575" cy="819150"/>
          </a:xfrm>
          <a:prstGeom prst="flowChartMagneticDisk">
            <a:avLst/>
          </a:prstGeom>
          <a:solidFill>
            <a:schemeClr val="bg1">
              <a:lumMod val="95000"/>
            </a:schemeClr>
          </a:solidFill>
          <a:ln>
            <a:solidFill>
              <a:schemeClr val="bg2"/>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lnSpc>
                <a:spcPct val="90000"/>
              </a:lnSpc>
              <a:defRPr/>
            </a:pPr>
            <a:r>
              <a:rPr lang="en-US" b="1" dirty="0">
                <a:latin typeface="Calibri" pitchFamily="34" charset="0"/>
              </a:rPr>
              <a:t>HW &amp; SW-components</a:t>
            </a:r>
            <a:endParaRPr lang="en-GB" b="1" dirty="0">
              <a:latin typeface="Calibri" pitchFamily="34" charset="0"/>
            </a:endParaRPr>
          </a:p>
        </p:txBody>
      </p:sp>
      <p:sp>
        <p:nvSpPr>
          <p:cNvPr id="146439" name="Rectangle 29"/>
          <p:cNvSpPr>
            <a:spLocks noChangeArrowheads="1"/>
          </p:cNvSpPr>
          <p:nvPr/>
        </p:nvSpPr>
        <p:spPr bwMode="auto">
          <a:xfrm>
            <a:off x="519113" y="1325563"/>
            <a:ext cx="2252662" cy="400050"/>
          </a:xfrm>
          <a:prstGeom prst="rect">
            <a:avLst/>
          </a:prstGeom>
          <a:solidFill>
            <a:srgbClr val="FFFFFF">
              <a:alpha val="6784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r>
              <a:rPr lang="en-US" altLang="sv-SE" sz="2000" b="1">
                <a:solidFill>
                  <a:srgbClr val="000000"/>
                </a:solidFill>
              </a:rPr>
              <a:t>Architecture Model</a:t>
            </a:r>
            <a:endParaRPr lang="sv-SE" altLang="sv-SE" sz="2000" b="1">
              <a:latin typeface="Lucida Sans Unicode" panose="020B0602030504020204" pitchFamily="34" charset="0"/>
            </a:endParaRPr>
          </a:p>
        </p:txBody>
      </p:sp>
      <p:grpSp>
        <p:nvGrpSpPr>
          <p:cNvPr id="5" name="Group 4"/>
          <p:cNvGrpSpPr>
            <a:grpSpLocks/>
          </p:cNvGrpSpPr>
          <p:nvPr/>
        </p:nvGrpSpPr>
        <p:grpSpPr bwMode="auto">
          <a:xfrm>
            <a:off x="3803650" y="1293813"/>
            <a:ext cx="5116513" cy="1657350"/>
            <a:chOff x="3803971" y="1294213"/>
            <a:chExt cx="5116259" cy="1656184"/>
          </a:xfrm>
        </p:grpSpPr>
        <p:sp>
          <p:nvSpPr>
            <p:cNvPr id="146462" name="Right Arrow 6"/>
            <p:cNvSpPr>
              <a:spLocks noChangeArrowheads="1"/>
            </p:cNvSpPr>
            <p:nvPr/>
          </p:nvSpPr>
          <p:spPr bwMode="auto">
            <a:xfrm>
              <a:off x="3803971" y="2301989"/>
              <a:ext cx="1430865" cy="648408"/>
            </a:xfrm>
            <a:prstGeom prst="rightArrow">
              <a:avLst>
                <a:gd name="adj1" fmla="val 50000"/>
                <a:gd name="adj2" fmla="val 49999"/>
              </a:avLst>
            </a:prstGeom>
            <a:solidFill>
              <a:schemeClr val="accent1"/>
            </a:solidFill>
            <a:ln w="9525" algn="ctr">
              <a:solidFill>
                <a:schemeClr val="tx1"/>
              </a:solidFill>
              <a:round/>
              <a:headEnd/>
              <a:tailEnd/>
            </a:ln>
          </p:spPr>
          <p:txBody>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SzTx/>
                <a:buFontTx/>
                <a:buNone/>
              </a:pPr>
              <a:endParaRPr lang="sv-SE" altLang="sv-SE" sz="2400">
                <a:latin typeface="Times" panose="02020603050405020304" pitchFamily="18" charset="0"/>
              </a:endParaRPr>
            </a:p>
          </p:txBody>
        </p:sp>
        <p:graphicFrame>
          <p:nvGraphicFramePr>
            <p:cNvPr id="146463" name="Object 1"/>
            <p:cNvGraphicFramePr>
              <a:graphicFrameLocks noChangeAspect="1"/>
            </p:cNvGraphicFramePr>
            <p:nvPr/>
          </p:nvGraphicFramePr>
          <p:xfrm>
            <a:off x="5543611" y="1984807"/>
            <a:ext cx="1188629" cy="677558"/>
          </p:xfrm>
          <a:graphic>
            <a:graphicData uri="http://schemas.openxmlformats.org/presentationml/2006/ole">
              <mc:AlternateContent xmlns:mc="http://schemas.openxmlformats.org/markup-compatibility/2006">
                <mc:Choice xmlns:v="urn:schemas-microsoft-com:vml" Requires="v">
                  <p:oleObj spid="_x0000_s6159" name="Visio" r:id="rId5" imgW="4909364" imgH="2087761" progId="Visio.Drawing.11">
                    <p:embed/>
                  </p:oleObj>
                </mc:Choice>
                <mc:Fallback>
                  <p:oleObj name="Visio" r:id="rId5" imgW="4909364" imgH="2087761"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43611" y="1984807"/>
                          <a:ext cx="1188629" cy="677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6464" name="Rectangle 2"/>
            <p:cNvSpPr>
              <a:spLocks noChangeArrowheads="1"/>
            </p:cNvSpPr>
            <p:nvPr/>
          </p:nvSpPr>
          <p:spPr bwMode="auto">
            <a:xfrm>
              <a:off x="5245594" y="1294213"/>
              <a:ext cx="1555234" cy="400110"/>
            </a:xfrm>
            <a:prstGeom prst="rect">
              <a:avLst/>
            </a:prstGeom>
            <a:solidFill>
              <a:srgbClr val="FFFFFF">
                <a:alpha val="6784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r>
                <a:rPr lang="en-US" altLang="sv-SE" sz="2000" b="1">
                  <a:solidFill>
                    <a:srgbClr val="0070C0"/>
                  </a:solidFill>
                </a:rPr>
                <a:t>Performance</a:t>
              </a:r>
              <a:endParaRPr lang="sv-SE" altLang="sv-SE" sz="2000" b="1">
                <a:solidFill>
                  <a:srgbClr val="0070C0"/>
                </a:solidFill>
                <a:latin typeface="Lucida Sans Unicode" panose="020B0602030504020204" pitchFamily="34" charset="0"/>
              </a:endParaRPr>
            </a:p>
          </p:txBody>
        </p:sp>
        <p:sp>
          <p:nvSpPr>
            <p:cNvPr id="146465" name="Rectangle 15"/>
            <p:cNvSpPr>
              <a:spLocks noChangeArrowheads="1"/>
            </p:cNvSpPr>
            <p:nvPr/>
          </p:nvSpPr>
          <p:spPr bwMode="auto">
            <a:xfrm>
              <a:off x="3804681" y="1846618"/>
              <a:ext cx="122873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r>
                <a:rPr lang="en-US" altLang="sv-SE" sz="2000" b="1">
                  <a:solidFill>
                    <a:srgbClr val="000000"/>
                  </a:solidFill>
                </a:rPr>
                <a:t>generates</a:t>
              </a:r>
              <a:endParaRPr lang="sv-SE" altLang="sv-SE" sz="2000" b="1">
                <a:latin typeface="Lucida Sans Unicode" panose="020B0602030504020204" pitchFamily="34" charset="0"/>
              </a:endParaRPr>
            </a:p>
          </p:txBody>
        </p:sp>
        <p:sp>
          <p:nvSpPr>
            <p:cNvPr id="146466" name="Rectangle 26"/>
            <p:cNvSpPr>
              <a:spLocks noChangeArrowheads="1"/>
            </p:cNvSpPr>
            <p:nvPr/>
          </p:nvSpPr>
          <p:spPr bwMode="auto">
            <a:xfrm>
              <a:off x="7027742" y="1294213"/>
              <a:ext cx="847155" cy="400110"/>
            </a:xfrm>
            <a:prstGeom prst="rect">
              <a:avLst/>
            </a:prstGeom>
            <a:solidFill>
              <a:srgbClr val="FFFFFF">
                <a:alpha val="6784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r>
                <a:rPr lang="en-US" altLang="sv-SE" sz="2000" b="1">
                  <a:solidFill>
                    <a:srgbClr val="0070C0"/>
                  </a:solidFill>
                </a:rPr>
                <a:t>Safety</a:t>
              </a:r>
              <a:endParaRPr lang="sv-SE" altLang="sv-SE" sz="2000" b="1">
                <a:solidFill>
                  <a:srgbClr val="0070C0"/>
                </a:solidFill>
                <a:latin typeface="Lucida Sans Unicode" panose="020B0602030504020204" pitchFamily="34" charset="0"/>
              </a:endParaRPr>
            </a:p>
          </p:txBody>
        </p:sp>
        <p:sp>
          <p:nvSpPr>
            <p:cNvPr id="146467" name="Rectangle 27"/>
            <p:cNvSpPr>
              <a:spLocks noChangeArrowheads="1"/>
            </p:cNvSpPr>
            <p:nvPr/>
          </p:nvSpPr>
          <p:spPr bwMode="auto">
            <a:xfrm>
              <a:off x="8101812" y="1294213"/>
              <a:ext cx="646652" cy="400110"/>
            </a:xfrm>
            <a:prstGeom prst="rect">
              <a:avLst/>
            </a:prstGeom>
            <a:solidFill>
              <a:srgbClr val="FFFFFF">
                <a:alpha val="6784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r>
                <a:rPr lang="en-US" altLang="sv-SE" sz="2000" b="1">
                  <a:solidFill>
                    <a:srgbClr val="0070C0"/>
                  </a:solidFill>
                </a:rPr>
                <a:t>Cost</a:t>
              </a:r>
              <a:endParaRPr lang="sv-SE" altLang="sv-SE" sz="2000" b="1">
                <a:solidFill>
                  <a:srgbClr val="0070C0"/>
                </a:solidFill>
                <a:latin typeface="Lucida Sans Unicode" panose="020B0602030504020204" pitchFamily="34" charset="0"/>
              </a:endParaRPr>
            </a:p>
          </p:txBody>
        </p:sp>
        <p:pic>
          <p:nvPicPr>
            <p:cNvPr id="1028" name="Picture 4" descr="http://www.assess.com/xcart/skin/common_files/images/software/Iteman4/I4_Output_Frequency.jpg"/>
            <p:cNvPicPr>
              <a:picLocks noChangeAspect="1" noChangeArrowheads="1"/>
            </p:cNvPicPr>
            <p:nvPr/>
          </p:nvPicPr>
          <p:blipFill>
            <a:blip r:embed="rId7"/>
            <a:srcRect/>
            <a:stretch>
              <a:fillRect/>
            </a:stretch>
          </p:blipFill>
          <p:spPr bwMode="auto">
            <a:xfrm>
              <a:off x="6993101" y="1998567"/>
              <a:ext cx="866732" cy="6504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1" name="Picture 7" descr="http://www.amosweb.com/images/Cost23c.gif"/>
            <p:cNvPicPr>
              <a:picLocks noChangeAspect="1" noChangeArrowheads="1"/>
            </p:cNvPicPr>
            <p:nvPr/>
          </p:nvPicPr>
          <p:blipFill>
            <a:blip r:embed="rId8"/>
            <a:srcRect/>
            <a:stretch>
              <a:fillRect/>
            </a:stretch>
          </p:blipFill>
          <p:spPr bwMode="auto">
            <a:xfrm>
              <a:off x="8121757" y="2022362"/>
              <a:ext cx="627032" cy="6028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46470" name="Rectangle 8"/>
            <p:cNvSpPr>
              <a:spLocks noChangeArrowheads="1"/>
            </p:cNvSpPr>
            <p:nvPr/>
          </p:nvSpPr>
          <p:spPr bwMode="auto">
            <a:xfrm>
              <a:off x="5580112" y="1582245"/>
              <a:ext cx="9638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r>
                <a:rPr lang="en-US" altLang="sv-SE" sz="2000" b="1">
                  <a:solidFill>
                    <a:srgbClr val="0070C0"/>
                  </a:solidFill>
                </a:rPr>
                <a:t>Analysis</a:t>
              </a:r>
              <a:endParaRPr lang="sv-SE" altLang="sv-SE" sz="2000">
                <a:solidFill>
                  <a:srgbClr val="0070C0"/>
                </a:solidFill>
                <a:latin typeface="Lucida Sans Unicode" panose="020B0602030504020204" pitchFamily="34" charset="0"/>
              </a:endParaRPr>
            </a:p>
          </p:txBody>
        </p:sp>
        <p:sp>
          <p:nvSpPr>
            <p:cNvPr id="146471" name="Rectangle 31"/>
            <p:cNvSpPr>
              <a:spLocks noChangeArrowheads="1"/>
            </p:cNvSpPr>
            <p:nvPr/>
          </p:nvSpPr>
          <p:spPr bwMode="auto">
            <a:xfrm>
              <a:off x="6948264" y="1582245"/>
              <a:ext cx="9638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r>
                <a:rPr lang="en-US" altLang="sv-SE" sz="2000" b="1">
                  <a:solidFill>
                    <a:srgbClr val="0070C0"/>
                  </a:solidFill>
                </a:rPr>
                <a:t>Analysis</a:t>
              </a:r>
              <a:endParaRPr lang="sv-SE" altLang="sv-SE" sz="2000">
                <a:solidFill>
                  <a:srgbClr val="0070C0"/>
                </a:solidFill>
                <a:latin typeface="Lucida Sans Unicode" panose="020B0602030504020204" pitchFamily="34" charset="0"/>
              </a:endParaRPr>
            </a:p>
          </p:txBody>
        </p:sp>
        <p:sp>
          <p:nvSpPr>
            <p:cNvPr id="146472" name="Rectangle 32"/>
            <p:cNvSpPr>
              <a:spLocks noChangeArrowheads="1"/>
            </p:cNvSpPr>
            <p:nvPr/>
          </p:nvSpPr>
          <p:spPr bwMode="auto">
            <a:xfrm>
              <a:off x="7956376" y="1582245"/>
              <a:ext cx="9638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r>
                <a:rPr lang="en-US" altLang="sv-SE" sz="2000" b="1">
                  <a:solidFill>
                    <a:srgbClr val="0070C0"/>
                  </a:solidFill>
                </a:rPr>
                <a:t>Analysis</a:t>
              </a:r>
              <a:endParaRPr lang="sv-SE" altLang="sv-SE" sz="2000">
                <a:solidFill>
                  <a:srgbClr val="0070C0"/>
                </a:solidFill>
                <a:latin typeface="Lucida Sans Unicode" panose="020B0602030504020204" pitchFamily="34" charset="0"/>
              </a:endParaRPr>
            </a:p>
          </p:txBody>
        </p:sp>
      </p:grpSp>
      <p:grpSp>
        <p:nvGrpSpPr>
          <p:cNvPr id="11" name="Group 10"/>
          <p:cNvGrpSpPr>
            <a:grpSpLocks/>
          </p:cNvGrpSpPr>
          <p:nvPr/>
        </p:nvGrpSpPr>
        <p:grpSpPr bwMode="auto">
          <a:xfrm>
            <a:off x="3814763" y="4678363"/>
            <a:ext cx="1808162" cy="1655762"/>
            <a:chOff x="3814729" y="4678589"/>
            <a:chExt cx="1808440" cy="1656184"/>
          </a:xfrm>
        </p:grpSpPr>
        <p:sp>
          <p:nvSpPr>
            <p:cNvPr id="146460" name="Right Arrow 36"/>
            <p:cNvSpPr>
              <a:spLocks noChangeArrowheads="1"/>
            </p:cNvSpPr>
            <p:nvPr/>
          </p:nvSpPr>
          <p:spPr bwMode="auto">
            <a:xfrm flipH="1">
              <a:off x="3814729" y="4678589"/>
              <a:ext cx="1430865" cy="648408"/>
            </a:xfrm>
            <a:prstGeom prst="rightArrow">
              <a:avLst>
                <a:gd name="adj1" fmla="val 50000"/>
                <a:gd name="adj2" fmla="val 49999"/>
              </a:avLst>
            </a:prstGeom>
            <a:solidFill>
              <a:schemeClr val="accent1"/>
            </a:solidFill>
            <a:ln w="9525" algn="ctr">
              <a:solidFill>
                <a:schemeClr val="tx1"/>
              </a:solidFill>
              <a:round/>
              <a:headEnd/>
              <a:tailEnd/>
            </a:ln>
          </p:spPr>
          <p:txBody>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SzTx/>
                <a:buFontTx/>
                <a:buNone/>
              </a:pPr>
              <a:endParaRPr lang="sv-SE" altLang="sv-SE" sz="2400">
                <a:latin typeface="Times" panose="02020603050405020304" pitchFamily="18" charset="0"/>
              </a:endParaRPr>
            </a:p>
          </p:txBody>
        </p:sp>
        <p:sp>
          <p:nvSpPr>
            <p:cNvPr id="146461" name="Rectangle 37"/>
            <p:cNvSpPr>
              <a:spLocks noChangeArrowheads="1"/>
            </p:cNvSpPr>
            <p:nvPr/>
          </p:nvSpPr>
          <p:spPr bwMode="auto">
            <a:xfrm>
              <a:off x="3982142" y="5319110"/>
              <a:ext cx="164102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Bef>
                  <a:spcPct val="0"/>
                </a:spcBef>
                <a:buSzTx/>
                <a:buFontTx/>
                <a:buNone/>
              </a:pPr>
              <a:r>
                <a:rPr lang="en-US" altLang="sv-SE" sz="2000" b="1">
                  <a:solidFill>
                    <a:srgbClr val="000000"/>
                  </a:solidFill>
                </a:rPr>
                <a:t>generate new</a:t>
              </a:r>
              <a:br>
                <a:rPr lang="en-US" altLang="sv-SE" sz="2000" b="1">
                  <a:solidFill>
                    <a:srgbClr val="000000"/>
                  </a:solidFill>
                </a:rPr>
              </a:br>
              <a:r>
                <a:rPr lang="en-US" altLang="sv-SE" sz="2000" b="1">
                  <a:solidFill>
                    <a:srgbClr val="000000"/>
                  </a:solidFill>
                </a:rPr>
                <a:t>alternative</a:t>
              </a:r>
            </a:p>
            <a:p>
              <a:pPr algn="ctr" eaLnBrk="1" hangingPunct="1">
                <a:lnSpc>
                  <a:spcPct val="90000"/>
                </a:lnSpc>
                <a:spcBef>
                  <a:spcPct val="0"/>
                </a:spcBef>
                <a:buSzTx/>
                <a:buFontTx/>
                <a:buNone/>
              </a:pPr>
              <a:r>
                <a:rPr lang="en-US" altLang="sv-SE" sz="2000" b="1">
                  <a:solidFill>
                    <a:srgbClr val="000000"/>
                  </a:solidFill>
                </a:rPr>
                <a:t>architectures</a:t>
              </a:r>
              <a:endParaRPr lang="sv-SE" altLang="sv-SE" sz="2000" b="1">
                <a:latin typeface="Lucida Sans Unicode" panose="020B0602030504020204" pitchFamily="34" charset="0"/>
              </a:endParaRPr>
            </a:p>
          </p:txBody>
        </p:sp>
      </p:grpSp>
      <p:grpSp>
        <p:nvGrpSpPr>
          <p:cNvPr id="8" name="Group 7"/>
          <p:cNvGrpSpPr>
            <a:grpSpLocks/>
          </p:cNvGrpSpPr>
          <p:nvPr/>
        </p:nvGrpSpPr>
        <p:grpSpPr bwMode="auto">
          <a:xfrm>
            <a:off x="5213350" y="2927350"/>
            <a:ext cx="3390900" cy="2903538"/>
            <a:chOff x="5213941" y="2927029"/>
            <a:chExt cx="3390507" cy="2903688"/>
          </a:xfrm>
        </p:grpSpPr>
        <p:grpSp>
          <p:nvGrpSpPr>
            <p:cNvPr id="146448" name="Group 20"/>
            <p:cNvGrpSpPr>
              <a:grpSpLocks/>
            </p:cNvGrpSpPr>
            <p:nvPr/>
          </p:nvGrpSpPr>
          <p:grpSpPr bwMode="auto">
            <a:xfrm>
              <a:off x="6006218" y="3865470"/>
              <a:ext cx="2598230" cy="1965247"/>
              <a:chOff x="1524000" y="1752600"/>
              <a:chExt cx="6096000" cy="4572000"/>
            </a:xfrm>
          </p:grpSpPr>
          <p:pic>
            <p:nvPicPr>
              <p:cNvPr id="18" name="Picture 2" descr="E:\Documents\Publication\2011\CEC2011\PNG\crn_sms_3d_paretofront_topology.png"/>
              <p:cNvPicPr>
                <a:picLocks noChangeAspect="1" noChangeArrowheads="1"/>
              </p:cNvPicPr>
              <p:nvPr/>
            </p:nvPicPr>
            <p:blipFill>
              <a:blip r:embed="rId9"/>
              <a:srcRect/>
              <a:stretch>
                <a:fillRect/>
              </a:stretch>
            </p:blipFill>
            <p:spPr bwMode="auto">
              <a:xfrm>
                <a:off x="1523517" y="1752181"/>
                <a:ext cx="6096483" cy="4572419"/>
              </a:xfrm>
              <a:prstGeom prst="rect">
                <a:avLst/>
              </a:prstGeom>
              <a:ln>
                <a:noFill/>
              </a:ln>
              <a:effectLst>
                <a:outerShdw blurRad="292100" dist="139700" dir="2700000" algn="tl" rotWithShape="0">
                  <a:srgbClr val="333333">
                    <a:alpha val="65000"/>
                  </a:srgbClr>
                </a:outerShdw>
              </a:effectLst>
            </p:spPr>
          </p:pic>
          <p:cxnSp>
            <p:nvCxnSpPr>
              <p:cNvPr id="19" name="Straight Arrow Connector 18"/>
              <p:cNvCxnSpPr>
                <a:endCxn id="146456" idx="2"/>
              </p:cNvCxnSpPr>
              <p:nvPr/>
            </p:nvCxnSpPr>
            <p:spPr bwMode="auto">
              <a:xfrm rot="16200000" flipV="1">
                <a:off x="2400810" y="3955949"/>
                <a:ext cx="1399794" cy="286763"/>
              </a:xfrm>
              <a:prstGeom prst="straightConnector1">
                <a:avLst/>
              </a:prstGeom>
              <a:ln w="19050">
                <a:solidFill>
                  <a:srgbClr val="0000FF"/>
                </a:solidFill>
                <a:headEnd type="none" w="med" len="med"/>
                <a:tailEnd type="arrow"/>
              </a:ln>
            </p:spPr>
            <p:style>
              <a:lnRef idx="1">
                <a:schemeClr val="accent2"/>
              </a:lnRef>
              <a:fillRef idx="0">
                <a:schemeClr val="accent2"/>
              </a:fillRef>
              <a:effectRef idx="0">
                <a:schemeClr val="accent2"/>
              </a:effectRef>
              <a:fontRef idx="minor">
                <a:schemeClr val="tx1"/>
              </a:fontRef>
            </p:style>
          </p:cxnSp>
          <p:cxnSp>
            <p:nvCxnSpPr>
              <p:cNvPr id="20" name="Straight Arrow Connector 19"/>
              <p:cNvCxnSpPr>
                <a:endCxn id="146455" idx="2"/>
              </p:cNvCxnSpPr>
              <p:nvPr/>
            </p:nvCxnSpPr>
            <p:spPr bwMode="auto">
              <a:xfrm rot="5400000" flipH="1" flipV="1">
                <a:off x="3229502" y="3900717"/>
                <a:ext cx="1861469" cy="245796"/>
              </a:xfrm>
              <a:prstGeom prst="straightConnector1">
                <a:avLst/>
              </a:prstGeom>
              <a:ln w="19050">
                <a:solidFill>
                  <a:srgbClr val="00FF00"/>
                </a:solidFill>
                <a:headEnd type="none" w="med" len="med"/>
                <a:tailEnd type="arrow"/>
              </a:ln>
            </p:spPr>
            <p:style>
              <a:lnRef idx="1">
                <a:schemeClr val="accent2"/>
              </a:lnRef>
              <a:fillRef idx="0">
                <a:schemeClr val="accent2"/>
              </a:fillRef>
              <a:effectRef idx="0">
                <a:schemeClr val="accent2"/>
              </a:effectRef>
              <a:fontRef idx="minor">
                <a:schemeClr val="tx1"/>
              </a:fontRef>
            </p:style>
          </p:cxnSp>
          <p:cxnSp>
            <p:nvCxnSpPr>
              <p:cNvPr id="21" name="Straight Arrow Connector 20"/>
              <p:cNvCxnSpPr>
                <a:endCxn id="146457" idx="2"/>
              </p:cNvCxnSpPr>
              <p:nvPr/>
            </p:nvCxnSpPr>
            <p:spPr bwMode="auto">
              <a:xfrm rot="5400000" flipH="1" flipV="1">
                <a:off x="5552311" y="3208301"/>
                <a:ext cx="1602932" cy="670353"/>
              </a:xfrm>
              <a:prstGeom prst="straightConnector1">
                <a:avLst/>
              </a:prstGeom>
              <a:ln w="19050">
                <a:solidFill>
                  <a:srgbClr val="FF0000"/>
                </a:solidFill>
                <a:headEnd type="none" w="med" len="med"/>
                <a:tailEnd type="arrow"/>
              </a:ln>
            </p:spPr>
            <p:style>
              <a:lnRef idx="1">
                <a:schemeClr val="accent2"/>
              </a:lnRef>
              <a:fillRef idx="0">
                <a:schemeClr val="accent2"/>
              </a:fillRef>
              <a:effectRef idx="0">
                <a:schemeClr val="accent2"/>
              </a:effectRef>
              <a:fontRef idx="minor">
                <a:schemeClr val="tx1"/>
              </a:fontRef>
            </p:style>
          </p:cxnSp>
          <p:pic>
            <p:nvPicPr>
              <p:cNvPr id="146455" name="Picture 21" descr="architecture_d.PN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33800" y="2514600"/>
                <a:ext cx="1097280" cy="57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56" name="Picture 22" descr="architecture_a.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407920" y="2819402"/>
                <a:ext cx="1097280" cy="582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57" name="Picture 23" descr="architecture_e.PN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24600" y="1981200"/>
                <a:ext cx="731520" cy="761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58" name="Picture 24" descr="architecture_c.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029200" y="2438400"/>
                <a:ext cx="1097280" cy="581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6" name="Straight Arrow Connector 25"/>
              <p:cNvCxnSpPr>
                <a:endCxn id="146458" idx="2"/>
              </p:cNvCxnSpPr>
              <p:nvPr/>
            </p:nvCxnSpPr>
            <p:spPr bwMode="auto">
              <a:xfrm rot="5400000" flipH="1" flipV="1">
                <a:off x="4717527" y="3176766"/>
                <a:ext cx="1019376" cy="703869"/>
              </a:xfrm>
              <a:prstGeom prst="straightConnector1">
                <a:avLst/>
              </a:prstGeom>
              <a:ln w="19050">
                <a:solidFill>
                  <a:srgbClr val="00FF00"/>
                </a:solidFill>
                <a:headEnd type="none" w="med" len="med"/>
                <a:tailEnd type="arrow"/>
              </a:ln>
            </p:spPr>
            <p:style>
              <a:lnRef idx="1">
                <a:schemeClr val="accent2"/>
              </a:lnRef>
              <a:fillRef idx="0">
                <a:schemeClr val="accent2"/>
              </a:fillRef>
              <a:effectRef idx="0">
                <a:schemeClr val="accent2"/>
              </a:effectRef>
              <a:fontRef idx="minor">
                <a:schemeClr val="tx1"/>
              </a:fontRef>
            </p:style>
          </p:cxnSp>
        </p:grpSp>
        <p:sp>
          <p:nvSpPr>
            <p:cNvPr id="146449" name="Right Arrow 38"/>
            <p:cNvSpPr>
              <a:spLocks noChangeArrowheads="1"/>
            </p:cNvSpPr>
            <p:nvPr/>
          </p:nvSpPr>
          <p:spPr bwMode="auto">
            <a:xfrm rot="16200000" flipH="1">
              <a:off x="6731681" y="2979745"/>
              <a:ext cx="648851" cy="648410"/>
            </a:xfrm>
            <a:prstGeom prst="rightArrow">
              <a:avLst>
                <a:gd name="adj1" fmla="val 50000"/>
                <a:gd name="adj2" fmla="val 50002"/>
              </a:avLst>
            </a:prstGeom>
            <a:solidFill>
              <a:schemeClr val="accent1"/>
            </a:solidFill>
            <a:ln w="9525" algn="ctr">
              <a:solidFill>
                <a:schemeClr val="tx1"/>
              </a:solidFill>
              <a:round/>
              <a:headEnd/>
              <a:tailEnd/>
            </a:ln>
          </p:spPr>
          <p:txBody>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SzTx/>
                <a:buFontTx/>
                <a:buNone/>
              </a:pPr>
              <a:endParaRPr lang="sv-SE" altLang="sv-SE" sz="2400">
                <a:latin typeface="Times" panose="02020603050405020304" pitchFamily="18" charset="0"/>
              </a:endParaRPr>
            </a:p>
          </p:txBody>
        </p:sp>
        <p:sp>
          <p:nvSpPr>
            <p:cNvPr id="146450" name="Rectangle 39"/>
            <p:cNvSpPr>
              <a:spLocks noChangeArrowheads="1"/>
            </p:cNvSpPr>
            <p:nvPr/>
          </p:nvSpPr>
          <p:spPr bwMode="auto">
            <a:xfrm>
              <a:off x="5213941" y="2927029"/>
              <a:ext cx="144475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Bef>
                  <a:spcPct val="0"/>
                </a:spcBef>
                <a:buSzTx/>
                <a:buFontTx/>
                <a:buNone/>
              </a:pPr>
              <a:r>
                <a:rPr lang="en-US" altLang="sv-SE" sz="2000" b="1">
                  <a:solidFill>
                    <a:srgbClr val="000000"/>
                  </a:solidFill>
                </a:rPr>
                <a:t>compare</a:t>
              </a:r>
              <a:br>
                <a:rPr lang="en-US" altLang="sv-SE" sz="2000" b="1">
                  <a:solidFill>
                    <a:srgbClr val="000000"/>
                  </a:solidFill>
                </a:rPr>
              </a:br>
              <a:r>
                <a:rPr lang="en-US" altLang="sv-SE" sz="2000" b="1">
                  <a:solidFill>
                    <a:srgbClr val="000000"/>
                  </a:solidFill>
                </a:rPr>
                <a:t>alternatives</a:t>
              </a:r>
              <a:endParaRPr lang="sv-SE" altLang="sv-SE" sz="2000" b="1">
                <a:latin typeface="Lucida Sans Unicode" panose="020B0602030504020204" pitchFamily="34" charset="0"/>
              </a:endParaRPr>
            </a:p>
          </p:txBody>
        </p:sp>
      </p:grpSp>
      <p:grpSp>
        <p:nvGrpSpPr>
          <p:cNvPr id="12" name="Group 11"/>
          <p:cNvGrpSpPr>
            <a:grpSpLocks/>
          </p:cNvGrpSpPr>
          <p:nvPr/>
        </p:nvGrpSpPr>
        <p:grpSpPr bwMode="auto">
          <a:xfrm>
            <a:off x="323850" y="1541463"/>
            <a:ext cx="8520113" cy="5200650"/>
            <a:chOff x="323528" y="1542175"/>
            <a:chExt cx="8520604" cy="5199193"/>
          </a:xfrm>
        </p:grpSpPr>
        <p:sp>
          <p:nvSpPr>
            <p:cNvPr id="146444" name="Rectangle 40"/>
            <p:cNvSpPr>
              <a:spLocks noChangeArrowheads="1"/>
            </p:cNvSpPr>
            <p:nvPr/>
          </p:nvSpPr>
          <p:spPr bwMode="auto">
            <a:xfrm>
              <a:off x="3622134" y="1542175"/>
              <a:ext cx="163544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r>
                <a:rPr lang="en-US" altLang="sv-SE" sz="2000" b="1">
                  <a:solidFill>
                    <a:srgbClr val="FF0000"/>
                  </a:solidFill>
                </a:rPr>
                <a:t>automatically</a:t>
              </a:r>
              <a:endParaRPr lang="sv-SE" altLang="sv-SE" sz="2000" b="1">
                <a:solidFill>
                  <a:srgbClr val="FF0000"/>
                </a:solidFill>
                <a:latin typeface="Lucida Sans Unicode" panose="020B0602030504020204" pitchFamily="34" charset="0"/>
              </a:endParaRPr>
            </a:p>
          </p:txBody>
        </p:sp>
        <p:sp>
          <p:nvSpPr>
            <p:cNvPr id="146445" name="Rectangle 41"/>
            <p:cNvSpPr>
              <a:spLocks noChangeArrowheads="1"/>
            </p:cNvSpPr>
            <p:nvPr/>
          </p:nvSpPr>
          <p:spPr bwMode="auto">
            <a:xfrm>
              <a:off x="4135453" y="6341258"/>
              <a:ext cx="163544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r>
                <a:rPr lang="en-US" altLang="sv-SE" sz="2000" b="1">
                  <a:solidFill>
                    <a:srgbClr val="FF0000"/>
                  </a:solidFill>
                </a:rPr>
                <a:t>automatically</a:t>
              </a:r>
              <a:endParaRPr lang="sv-SE" altLang="sv-SE" sz="2000" b="1">
                <a:solidFill>
                  <a:srgbClr val="FF0000"/>
                </a:solidFill>
                <a:latin typeface="Lucida Sans Unicode" panose="020B0602030504020204" pitchFamily="34" charset="0"/>
              </a:endParaRPr>
            </a:p>
          </p:txBody>
        </p:sp>
        <p:sp>
          <p:nvSpPr>
            <p:cNvPr id="146446" name="Rectangle 42"/>
            <p:cNvSpPr>
              <a:spLocks noChangeArrowheads="1"/>
            </p:cNvSpPr>
            <p:nvPr/>
          </p:nvSpPr>
          <p:spPr bwMode="auto">
            <a:xfrm>
              <a:off x="7486068" y="3067164"/>
              <a:ext cx="13580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r>
                <a:rPr lang="en-US" altLang="sv-SE" sz="2000" b="1">
                  <a:solidFill>
                    <a:srgbClr val="FF0000"/>
                  </a:solidFill>
                </a:rPr>
                <a:t>automated</a:t>
              </a:r>
              <a:endParaRPr lang="sv-SE" altLang="sv-SE" sz="2000" b="1">
                <a:solidFill>
                  <a:srgbClr val="FF0000"/>
                </a:solidFill>
                <a:latin typeface="Lucida Sans Unicode" panose="020B0602030504020204" pitchFamily="34" charset="0"/>
              </a:endParaRPr>
            </a:p>
          </p:txBody>
        </p:sp>
        <p:sp>
          <p:nvSpPr>
            <p:cNvPr id="146447" name="Rectangle 43"/>
            <p:cNvSpPr>
              <a:spLocks noChangeArrowheads="1"/>
            </p:cNvSpPr>
            <p:nvPr/>
          </p:nvSpPr>
          <p:spPr bwMode="auto">
            <a:xfrm>
              <a:off x="323528" y="5877272"/>
              <a:ext cx="28060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90000"/>
                </a:lnSpc>
                <a:spcBef>
                  <a:spcPct val="0"/>
                </a:spcBef>
                <a:buSzTx/>
                <a:buFontTx/>
                <a:buNone/>
              </a:pPr>
              <a:r>
                <a:rPr lang="en-US" altLang="sv-SE" sz="2000" b="1"/>
                <a:t>Support for the architect</a:t>
              </a:r>
              <a:endParaRPr lang="sv-SE" altLang="sv-SE" sz="2000" b="1">
                <a:latin typeface="Lucida Sans Unicode" panose="020B0602030504020204" pitchFamily="34" charset="0"/>
              </a:endParaRPr>
            </a:p>
          </p:txBody>
        </p:sp>
      </p:grpSp>
    </p:spTree>
    <p:extLst>
      <p:ext uri="{BB962C8B-B14F-4D97-AF65-F5344CB8AC3E}">
        <p14:creationId xmlns:p14="http://schemas.microsoft.com/office/powerpoint/2010/main" val="9736661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3"/>
          <p:cNvSpPr>
            <a:spLocks noGrp="1" noChangeArrowheads="1"/>
          </p:cNvSpPr>
          <p:nvPr>
            <p:ph type="title"/>
          </p:nvPr>
        </p:nvSpPr>
        <p:spPr>
          <a:xfrm>
            <a:off x="685800" y="692150"/>
            <a:ext cx="3022600" cy="722313"/>
          </a:xfrm>
        </p:spPr>
        <p:txBody>
          <a:bodyPr/>
          <a:lstStyle/>
          <a:p>
            <a:pPr algn="l"/>
            <a:r>
              <a:rPr lang="en-GB" altLang="en-US" dirty="0" smtClean="0"/>
              <a:t>Let’s consider</a:t>
            </a:r>
          </a:p>
        </p:txBody>
      </p:sp>
      <p:sp>
        <p:nvSpPr>
          <p:cNvPr id="70659" name="Rectangle 2"/>
          <p:cNvSpPr>
            <a:spLocks noGrp="1" noChangeArrowheads="1"/>
          </p:cNvSpPr>
          <p:nvPr>
            <p:ph idx="1"/>
          </p:nvPr>
        </p:nvSpPr>
        <p:spPr>
          <a:xfrm>
            <a:off x="323850" y="1600880"/>
            <a:ext cx="8496300" cy="3987119"/>
          </a:xfrm>
        </p:spPr>
        <p:txBody>
          <a:bodyPr/>
          <a:lstStyle/>
          <a:p>
            <a:pPr>
              <a:lnSpc>
                <a:spcPct val="110000"/>
              </a:lnSpc>
            </a:pPr>
            <a:r>
              <a:rPr lang="en-GB" altLang="en-US" dirty="0" smtClean="0"/>
              <a:t>“All communication between client and server is secure”</a:t>
            </a:r>
          </a:p>
          <a:p>
            <a:pPr>
              <a:lnSpc>
                <a:spcPct val="110000"/>
              </a:lnSpc>
            </a:pPr>
            <a:r>
              <a:rPr lang="en-GB" altLang="en-US" dirty="0" smtClean="0"/>
              <a:t>“It is easy to extend”</a:t>
            </a:r>
          </a:p>
          <a:p>
            <a:pPr>
              <a:lnSpc>
                <a:spcPct val="110000"/>
              </a:lnSpc>
            </a:pPr>
            <a:r>
              <a:rPr lang="en-GB" altLang="en-US" dirty="0" smtClean="0"/>
              <a:t>“The system should respond quickly”</a:t>
            </a:r>
          </a:p>
          <a:p>
            <a:pPr>
              <a:lnSpc>
                <a:spcPct val="110000"/>
              </a:lnSpc>
            </a:pPr>
            <a:r>
              <a:rPr lang="en-GB" altLang="en-US" dirty="0" smtClean="0"/>
              <a:t>“The user should not have to wait more than a few second …”</a:t>
            </a:r>
          </a:p>
          <a:p>
            <a:pPr>
              <a:lnSpc>
                <a:spcPct val="110000"/>
              </a:lnSpc>
            </a:pPr>
            <a:r>
              <a:rPr lang="en-GB" altLang="en-US" dirty="0" smtClean="0"/>
              <a:t>“Determine a solution within 0.3 sec”</a:t>
            </a:r>
          </a:p>
          <a:p>
            <a:pPr>
              <a:lnSpc>
                <a:spcPct val="110000"/>
              </a:lnSpc>
            </a:pPr>
            <a:r>
              <a:rPr lang="en-GB" altLang="en-US" dirty="0" smtClean="0"/>
              <a:t>“The system should be always available”</a:t>
            </a:r>
          </a:p>
          <a:p>
            <a:pPr>
              <a:lnSpc>
                <a:spcPct val="110000"/>
              </a:lnSpc>
            </a:pPr>
            <a:r>
              <a:rPr lang="en-GB" altLang="en-US" dirty="0" smtClean="0"/>
              <a:t>“The system can handle multiple concurrent users”</a:t>
            </a:r>
          </a:p>
          <a:p>
            <a:pPr>
              <a:lnSpc>
                <a:spcPct val="110000"/>
              </a:lnSpc>
            </a:pPr>
            <a:r>
              <a:rPr lang="en-GB" altLang="en-US" dirty="0" smtClean="0"/>
              <a:t>“The system can handle 100 concurrent users”</a:t>
            </a:r>
          </a:p>
          <a:p>
            <a:pPr>
              <a:lnSpc>
                <a:spcPct val="110000"/>
              </a:lnSpc>
            </a:pPr>
            <a:r>
              <a:rPr lang="en-GB" altLang="en-US" dirty="0" smtClean="0"/>
              <a:t>“The system should be state-of-the-art …”</a:t>
            </a:r>
          </a:p>
        </p:txBody>
      </p:sp>
      <p:sp>
        <p:nvSpPr>
          <p:cNvPr id="368644" name="AutoShape 4"/>
          <p:cNvSpPr>
            <a:spLocks noChangeArrowheads="1"/>
          </p:cNvSpPr>
          <p:nvPr/>
        </p:nvSpPr>
        <p:spPr bwMode="auto">
          <a:xfrm>
            <a:off x="6836229" y="3739242"/>
            <a:ext cx="2322401" cy="504825"/>
          </a:xfrm>
          <a:prstGeom prst="wedgeRoundRectCallout">
            <a:avLst>
              <a:gd name="adj1" fmla="val -145620"/>
              <a:gd name="adj2" fmla="val -19129"/>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GB" altLang="en-US" i="1" dirty="0" smtClean="0">
                <a:latin typeface="Lucida Sans Unicode" panose="020B0602030504020204" pitchFamily="34" charset="0"/>
              </a:rPr>
              <a:t>not attainable</a:t>
            </a:r>
            <a:endParaRPr lang="en-GB" altLang="en-US" i="1" dirty="0">
              <a:latin typeface="Lucida Sans Unicode" panose="020B0602030504020204" pitchFamily="34" charset="0"/>
            </a:endParaRPr>
          </a:p>
        </p:txBody>
      </p:sp>
      <p:sp>
        <p:nvSpPr>
          <p:cNvPr id="368645" name="AutoShape 5"/>
          <p:cNvSpPr>
            <a:spLocks noChangeArrowheads="1"/>
          </p:cNvSpPr>
          <p:nvPr/>
        </p:nvSpPr>
        <p:spPr bwMode="auto">
          <a:xfrm>
            <a:off x="6479042" y="3242694"/>
            <a:ext cx="2664958" cy="407648"/>
          </a:xfrm>
          <a:prstGeom prst="wedgeRoundRectCallout">
            <a:avLst>
              <a:gd name="adj1" fmla="val -197746"/>
              <a:gd name="adj2" fmla="val 6277"/>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GB" altLang="en-US" i="1" dirty="0" err="1">
                <a:latin typeface="Lucida Sans Unicode" panose="020B0602030504020204" pitchFamily="34" charset="0"/>
              </a:rPr>
              <a:t>vague:to</a:t>
            </a:r>
            <a:r>
              <a:rPr lang="en-GB" altLang="en-US" i="1" dirty="0">
                <a:latin typeface="Lucida Sans Unicode" panose="020B0602030504020204" pitchFamily="34" charset="0"/>
              </a:rPr>
              <a:t> what?</a:t>
            </a:r>
          </a:p>
        </p:txBody>
      </p:sp>
      <p:sp>
        <p:nvSpPr>
          <p:cNvPr id="368646" name="AutoShape 6"/>
          <p:cNvSpPr>
            <a:spLocks noChangeArrowheads="1"/>
          </p:cNvSpPr>
          <p:nvPr/>
        </p:nvSpPr>
        <p:spPr bwMode="auto">
          <a:xfrm>
            <a:off x="6013677" y="5332865"/>
            <a:ext cx="2089150" cy="508000"/>
          </a:xfrm>
          <a:prstGeom prst="wedgeRoundRectCallout">
            <a:avLst>
              <a:gd name="adj1" fmla="val -8773"/>
              <a:gd name="adj2" fmla="val -227025"/>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GB" altLang="en-US" i="1">
                <a:latin typeface="Lucida Sans Unicode" panose="020B0602030504020204" pitchFamily="34" charset="0"/>
              </a:rPr>
              <a:t>doing what?</a:t>
            </a:r>
          </a:p>
        </p:txBody>
      </p:sp>
      <p:sp>
        <p:nvSpPr>
          <p:cNvPr id="368647" name="AutoShape 7"/>
          <p:cNvSpPr>
            <a:spLocks noChangeArrowheads="1"/>
          </p:cNvSpPr>
          <p:nvPr/>
        </p:nvSpPr>
        <p:spPr bwMode="auto">
          <a:xfrm>
            <a:off x="323850" y="5737225"/>
            <a:ext cx="2089150" cy="504825"/>
          </a:xfrm>
          <a:prstGeom prst="wedgeRoundRectCallout">
            <a:avLst>
              <a:gd name="adj1" fmla="val 27222"/>
              <a:gd name="adj2" fmla="val -143602"/>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GB" altLang="en-US" i="1" dirty="0">
                <a:latin typeface="Lucida Sans Unicode" panose="020B0602030504020204" pitchFamily="34" charset="0"/>
              </a:rPr>
              <a:t>subjective</a:t>
            </a:r>
          </a:p>
        </p:txBody>
      </p:sp>
      <p:sp>
        <p:nvSpPr>
          <p:cNvPr id="368648" name="AutoShape 8"/>
          <p:cNvSpPr>
            <a:spLocks noChangeArrowheads="1"/>
          </p:cNvSpPr>
          <p:nvPr/>
        </p:nvSpPr>
        <p:spPr bwMode="auto">
          <a:xfrm>
            <a:off x="2486252" y="5838370"/>
            <a:ext cx="3527425" cy="865188"/>
          </a:xfrm>
          <a:prstGeom prst="wedgeRoundRectCallout">
            <a:avLst>
              <a:gd name="adj1" fmla="val -35563"/>
              <a:gd name="adj2" fmla="val -115157"/>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GB" altLang="en-US" i="1">
                <a:latin typeface="Lucida Sans Unicode" panose="020B0602030504020204" pitchFamily="34" charset="0"/>
              </a:rPr>
              <a:t>time-dependent;</a:t>
            </a:r>
          </a:p>
          <a:p>
            <a:pPr algn="ctr" eaLnBrk="1" hangingPunct="1"/>
            <a:r>
              <a:rPr lang="en-GB" altLang="en-US" sz="1400" i="1">
                <a:latin typeface="Lucida Sans Unicode" panose="020B0602030504020204" pitchFamily="34" charset="0"/>
              </a:rPr>
              <a:t>means something else tomorrow</a:t>
            </a:r>
          </a:p>
        </p:txBody>
      </p:sp>
      <p:sp>
        <p:nvSpPr>
          <p:cNvPr id="368649" name="AutoShape 9"/>
          <p:cNvSpPr>
            <a:spLocks noChangeArrowheads="1"/>
          </p:cNvSpPr>
          <p:nvPr/>
        </p:nvSpPr>
        <p:spPr bwMode="auto">
          <a:xfrm>
            <a:off x="4019210" y="635794"/>
            <a:ext cx="2592388" cy="471489"/>
          </a:xfrm>
          <a:prstGeom prst="wedgeRoundRectCallout">
            <a:avLst>
              <a:gd name="adj1" fmla="val 71470"/>
              <a:gd name="adj2" fmla="val 154062"/>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GB" altLang="en-US" i="1" dirty="0">
                <a:latin typeface="Lucida Sans Unicode" panose="020B0602030504020204" pitchFamily="34" charset="0"/>
              </a:rPr>
              <a:t>not measurable</a:t>
            </a:r>
          </a:p>
        </p:txBody>
      </p:sp>
      <p:sp>
        <p:nvSpPr>
          <p:cNvPr id="368650" name="AutoShape 10"/>
          <p:cNvSpPr>
            <a:spLocks noChangeArrowheads="1"/>
          </p:cNvSpPr>
          <p:nvPr/>
        </p:nvSpPr>
        <p:spPr bwMode="auto">
          <a:xfrm>
            <a:off x="6492194" y="2328407"/>
            <a:ext cx="2592388" cy="478519"/>
          </a:xfrm>
          <a:prstGeom prst="wedgeRoundRectCallout">
            <a:avLst>
              <a:gd name="adj1" fmla="val -89671"/>
              <a:gd name="adj2" fmla="val 21208"/>
              <a:gd name="adj3" fmla="val 16667"/>
            </a:avLst>
          </a:prstGeom>
          <a:solidFill>
            <a:srgbClr val="13FFC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GB" altLang="en-US" i="1" dirty="0">
                <a:latin typeface="Lucida Sans Unicode" panose="020B0602030504020204" pitchFamily="34" charset="0"/>
              </a:rPr>
              <a:t>not </a:t>
            </a:r>
            <a:r>
              <a:rPr lang="en-GB" altLang="en-US" i="1" dirty="0" smtClean="0">
                <a:latin typeface="Lucida Sans Unicode" panose="020B0602030504020204" pitchFamily="34" charset="0"/>
              </a:rPr>
              <a:t>specific</a:t>
            </a:r>
            <a:endParaRPr lang="en-GB" altLang="en-US" i="1" dirty="0">
              <a:latin typeface="Lucida Sans Unicode" panose="020B0602030504020204" pitchFamily="34" charset="0"/>
            </a:endParaRPr>
          </a:p>
        </p:txBody>
      </p:sp>
      <p:sp>
        <p:nvSpPr>
          <p:cNvPr id="368651" name="AutoShape 11"/>
          <p:cNvSpPr>
            <a:spLocks noChangeArrowheads="1"/>
          </p:cNvSpPr>
          <p:nvPr/>
        </p:nvSpPr>
        <p:spPr bwMode="auto">
          <a:xfrm>
            <a:off x="6227762" y="2013856"/>
            <a:ext cx="2592388" cy="428625"/>
          </a:xfrm>
          <a:prstGeom prst="wedgeRoundRectCallout">
            <a:avLst>
              <a:gd name="adj1" fmla="val -159791"/>
              <a:gd name="adj2" fmla="val -20517"/>
              <a:gd name="adj3" fmla="val 16667"/>
            </a:avLst>
          </a:prstGeom>
          <a:solidFill>
            <a:srgbClr val="B3F79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GB" altLang="en-US" i="1" dirty="0">
                <a:latin typeface="Lucida Sans Unicode" panose="020B0602030504020204" pitchFamily="34" charset="0"/>
              </a:rPr>
              <a:t>not measurable</a:t>
            </a:r>
          </a:p>
        </p:txBody>
      </p:sp>
      <p:sp>
        <p:nvSpPr>
          <p:cNvPr id="368652" name="AutoShape 12"/>
          <p:cNvSpPr>
            <a:spLocks noChangeArrowheads="1"/>
          </p:cNvSpPr>
          <p:nvPr/>
        </p:nvSpPr>
        <p:spPr bwMode="auto">
          <a:xfrm>
            <a:off x="72231" y="292781"/>
            <a:ext cx="2592387" cy="504825"/>
          </a:xfrm>
          <a:prstGeom prst="wedgeRoundRectCallout">
            <a:avLst>
              <a:gd name="adj1" fmla="val -16912"/>
              <a:gd name="adj2" fmla="val 212355"/>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GB" altLang="en-US" i="1">
                <a:latin typeface="Lucida Sans Unicode" panose="020B0602030504020204" pitchFamily="34" charset="0"/>
              </a:rPr>
              <a:t>not precise</a:t>
            </a:r>
          </a:p>
        </p:txBody>
      </p:sp>
    </p:spTree>
    <p:extLst>
      <p:ext uri="{BB962C8B-B14F-4D97-AF65-F5344CB8AC3E}">
        <p14:creationId xmlns:p14="http://schemas.microsoft.com/office/powerpoint/2010/main" val="26407764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6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865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865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864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54" presetClass="entr" presetSubtype="0" accel="100000" fill="hold" grpId="0" nodeType="clickEffect">
                                  <p:stCondLst>
                                    <p:cond delay="0"/>
                                  </p:stCondLst>
                                  <p:childTnLst>
                                    <p:set>
                                      <p:cBhvr>
                                        <p:cTn id="22" dur="1" fill="hold">
                                          <p:stCondLst>
                                            <p:cond delay="0"/>
                                          </p:stCondLst>
                                        </p:cTn>
                                        <p:tgtEl>
                                          <p:spTgt spid="368652"/>
                                        </p:tgtEl>
                                        <p:attrNameLst>
                                          <p:attrName>style.visibility</p:attrName>
                                        </p:attrNameLst>
                                      </p:cBhvr>
                                      <p:to>
                                        <p:strVal val="visible"/>
                                      </p:to>
                                    </p:set>
                                    <p:anim calcmode="lin" valueType="num">
                                      <p:cBhvr>
                                        <p:cTn id="23" dur="500" fill="hold"/>
                                        <p:tgtEl>
                                          <p:spTgt spid="368652"/>
                                        </p:tgtEl>
                                        <p:attrNameLst>
                                          <p:attrName>ppt_w</p:attrName>
                                        </p:attrNameLst>
                                      </p:cBhvr>
                                      <p:tavLst>
                                        <p:tav tm="0">
                                          <p:val>
                                            <p:strVal val="#ppt_w*0.05"/>
                                          </p:val>
                                        </p:tav>
                                        <p:tav tm="100000">
                                          <p:val>
                                            <p:strVal val="#ppt_w"/>
                                          </p:val>
                                        </p:tav>
                                      </p:tavLst>
                                    </p:anim>
                                    <p:anim calcmode="lin" valueType="num">
                                      <p:cBhvr>
                                        <p:cTn id="24" dur="500" fill="hold"/>
                                        <p:tgtEl>
                                          <p:spTgt spid="368652"/>
                                        </p:tgtEl>
                                        <p:attrNameLst>
                                          <p:attrName>ppt_h</p:attrName>
                                        </p:attrNameLst>
                                      </p:cBhvr>
                                      <p:tavLst>
                                        <p:tav tm="0">
                                          <p:val>
                                            <p:strVal val="#ppt_h"/>
                                          </p:val>
                                        </p:tav>
                                        <p:tav tm="100000">
                                          <p:val>
                                            <p:strVal val="#ppt_h"/>
                                          </p:val>
                                        </p:tav>
                                      </p:tavLst>
                                    </p:anim>
                                    <p:anim calcmode="lin" valueType="num">
                                      <p:cBhvr>
                                        <p:cTn id="25" dur="500" fill="hold"/>
                                        <p:tgtEl>
                                          <p:spTgt spid="368652"/>
                                        </p:tgtEl>
                                        <p:attrNameLst>
                                          <p:attrName>ppt_x</p:attrName>
                                        </p:attrNameLst>
                                      </p:cBhvr>
                                      <p:tavLst>
                                        <p:tav tm="0">
                                          <p:val>
                                            <p:strVal val="#ppt_x-.2"/>
                                          </p:val>
                                        </p:tav>
                                        <p:tav tm="100000">
                                          <p:val>
                                            <p:strVal val="#ppt_x"/>
                                          </p:val>
                                        </p:tav>
                                      </p:tavLst>
                                    </p:anim>
                                    <p:anim calcmode="lin" valueType="num">
                                      <p:cBhvr>
                                        <p:cTn id="26" dur="500" fill="hold"/>
                                        <p:tgtEl>
                                          <p:spTgt spid="368652"/>
                                        </p:tgtEl>
                                        <p:attrNameLst>
                                          <p:attrName>ppt_y</p:attrName>
                                        </p:attrNameLst>
                                      </p:cBhvr>
                                      <p:tavLst>
                                        <p:tav tm="0">
                                          <p:val>
                                            <p:strVal val="#ppt_y"/>
                                          </p:val>
                                        </p:tav>
                                        <p:tav tm="100000">
                                          <p:val>
                                            <p:strVal val="#ppt_y"/>
                                          </p:val>
                                        </p:tav>
                                      </p:tavLst>
                                    </p:anim>
                                    <p:animEffect transition="in" filter="fade">
                                      <p:cBhvr>
                                        <p:cTn id="27" dur="500"/>
                                        <p:tgtEl>
                                          <p:spTgt spid="36865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68644"/>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68646"/>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68647"/>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3686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44" grpId="0" animBg="1"/>
      <p:bldP spid="368645" grpId="0" animBg="1"/>
      <p:bldP spid="368646" grpId="0" animBg="1"/>
      <p:bldP spid="368647" grpId="0" animBg="1"/>
      <p:bldP spid="368648" grpId="0" animBg="1"/>
      <p:bldP spid="368649" grpId="0" animBg="1"/>
      <p:bldP spid="368650" grpId="0" animBg="1"/>
      <p:bldP spid="368651" grpId="0" animBg="1"/>
      <p:bldP spid="368652" grpId="0" animBg="1"/>
    </p:bld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11188" y="434975"/>
            <a:ext cx="8532812" cy="762000"/>
          </a:xfrm>
        </p:spPr>
        <p:txBody>
          <a:bodyPr/>
          <a:lstStyle/>
          <a:p>
            <a:r>
              <a:rPr lang="en-GB" altLang="sv-SE" b="1" dirty="0" smtClean="0"/>
              <a:t>Zen of Performance: Balance</a:t>
            </a:r>
          </a:p>
        </p:txBody>
      </p:sp>
      <p:sp>
        <p:nvSpPr>
          <p:cNvPr id="47107" name="Rectangle 42"/>
          <p:cNvSpPr>
            <a:spLocks noGrp="1" noChangeArrowheads="1"/>
          </p:cNvSpPr>
          <p:nvPr>
            <p:ph idx="1"/>
          </p:nvPr>
        </p:nvSpPr>
        <p:spPr>
          <a:xfrm>
            <a:off x="252413" y="4111625"/>
            <a:ext cx="8496300" cy="2232025"/>
          </a:xfrm>
        </p:spPr>
        <p:txBody>
          <a:bodyPr/>
          <a:lstStyle/>
          <a:p>
            <a:pPr>
              <a:lnSpc>
                <a:spcPct val="90000"/>
              </a:lnSpc>
              <a:buFontTx/>
              <a:buNone/>
            </a:pPr>
            <a:r>
              <a:rPr lang="en-US" altLang="sv-SE" smtClean="0"/>
              <a:t>	Architect’s goal: to establish the (minimum) amount of hardware that will allow the system to meet its performance goals.</a:t>
            </a:r>
          </a:p>
          <a:p>
            <a:pPr>
              <a:lnSpc>
                <a:spcPct val="90000"/>
              </a:lnSpc>
              <a:buFontTx/>
              <a:buNone/>
            </a:pPr>
            <a:endParaRPr lang="en-US" altLang="sv-SE" smtClean="0"/>
          </a:p>
          <a:p>
            <a:pPr>
              <a:lnSpc>
                <a:spcPct val="90000"/>
              </a:lnSpc>
              <a:buFontTx/>
              <a:buNone/>
            </a:pPr>
            <a:r>
              <a:rPr lang="en-US" altLang="sv-SE" smtClean="0"/>
              <a:t>	Architect’s aim: to understand the </a:t>
            </a:r>
            <a:r>
              <a:rPr lang="en-US" altLang="sv-SE" b="1" i="1" smtClean="0"/>
              <a:t>trade-off</a:t>
            </a:r>
            <a:r>
              <a:rPr lang="en-US" altLang="sv-SE" smtClean="0"/>
              <a:t> between resources and performance</a:t>
            </a:r>
            <a:endParaRPr lang="nl-NL" altLang="sv-SE" smtClean="0"/>
          </a:p>
        </p:txBody>
      </p:sp>
      <p:sp>
        <p:nvSpPr>
          <p:cNvPr id="47108" name="Slide Number Placeholder 5"/>
          <p:cNvSpPr>
            <a:spLocks noGrp="1"/>
          </p:cNvSpPr>
          <p:nvPr>
            <p:ph type="sldNum" sz="quarter" idx="4294967295"/>
          </p:nvPr>
        </p:nvSpPr>
        <p:spPr bwMode="auto">
          <a:xfrm>
            <a:off x="8496300" y="6580188"/>
            <a:ext cx="684213"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90000"/>
              </a:lnSpc>
              <a:spcBef>
                <a:spcPct val="0"/>
              </a:spcBef>
              <a:buSzTx/>
              <a:buFontTx/>
              <a:buNone/>
            </a:pPr>
            <a:fld id="{B975C2A3-68BF-4752-838C-67FFE12CA47D}" type="slidenum">
              <a:rPr lang="en-GB" altLang="sv-SE" sz="1800">
                <a:solidFill>
                  <a:srgbClr val="000000"/>
                </a:solidFill>
                <a:latin typeface="Lucida Sans Unicode" panose="020B0602030504020204" pitchFamily="34" charset="0"/>
              </a:rPr>
              <a:pPr>
                <a:lnSpc>
                  <a:spcPct val="90000"/>
                </a:lnSpc>
                <a:spcBef>
                  <a:spcPct val="0"/>
                </a:spcBef>
                <a:buSzTx/>
                <a:buFontTx/>
                <a:buNone/>
              </a:pPr>
              <a:t>80</a:t>
            </a:fld>
            <a:endParaRPr lang="en-GB" altLang="sv-SE" sz="1800">
              <a:solidFill>
                <a:srgbClr val="000000"/>
              </a:solidFill>
              <a:latin typeface="Lucida Sans Unicode" panose="020B0602030504020204" pitchFamily="34" charset="0"/>
            </a:endParaRPr>
          </a:p>
        </p:txBody>
      </p:sp>
      <p:sp>
        <p:nvSpPr>
          <p:cNvPr id="47109" name="Freeform 9"/>
          <p:cNvSpPr>
            <a:spLocks/>
          </p:cNvSpPr>
          <p:nvPr/>
        </p:nvSpPr>
        <p:spPr bwMode="auto">
          <a:xfrm>
            <a:off x="4441825" y="1177925"/>
            <a:ext cx="309563" cy="231775"/>
          </a:xfrm>
          <a:custGeom>
            <a:avLst/>
            <a:gdLst>
              <a:gd name="T0" fmla="*/ 2147483646 w 184"/>
              <a:gd name="T1" fmla="*/ 2147483646 h 139"/>
              <a:gd name="T2" fmla="*/ 2147483646 w 184"/>
              <a:gd name="T3" fmla="*/ 2147483646 h 139"/>
              <a:gd name="T4" fmla="*/ 2147483646 w 184"/>
              <a:gd name="T5" fmla="*/ 2147483646 h 139"/>
              <a:gd name="T6" fmla="*/ 2147483646 w 184"/>
              <a:gd name="T7" fmla="*/ 2147483646 h 139"/>
              <a:gd name="T8" fmla="*/ 2147483646 w 184"/>
              <a:gd name="T9" fmla="*/ 2147483646 h 139"/>
              <a:gd name="T10" fmla="*/ 2147483646 w 184"/>
              <a:gd name="T11" fmla="*/ 2147483646 h 139"/>
              <a:gd name="T12" fmla="*/ 2147483646 w 184"/>
              <a:gd name="T13" fmla="*/ 2147483646 h 139"/>
              <a:gd name="T14" fmla="*/ 2147483646 w 184"/>
              <a:gd name="T15" fmla="*/ 2147483646 h 139"/>
              <a:gd name="T16" fmla="*/ 2147483646 w 184"/>
              <a:gd name="T17" fmla="*/ 0 h 139"/>
              <a:gd name="T18" fmla="*/ 2147483646 w 184"/>
              <a:gd name="T19" fmla="*/ 2147483646 h 139"/>
              <a:gd name="T20" fmla="*/ 2147483646 w 184"/>
              <a:gd name="T21" fmla="*/ 2147483646 h 139"/>
              <a:gd name="T22" fmla="*/ 2147483646 w 184"/>
              <a:gd name="T23" fmla="*/ 2147483646 h 139"/>
              <a:gd name="T24" fmla="*/ 2147483646 w 184"/>
              <a:gd name="T25" fmla="*/ 2147483646 h 139"/>
              <a:gd name="T26" fmla="*/ 2147483646 w 184"/>
              <a:gd name="T27" fmla="*/ 2147483646 h 139"/>
              <a:gd name="T28" fmla="*/ 2147483646 w 184"/>
              <a:gd name="T29" fmla="*/ 2147483646 h 139"/>
              <a:gd name="T30" fmla="*/ 2147483646 w 184"/>
              <a:gd name="T31" fmla="*/ 2147483646 h 139"/>
              <a:gd name="T32" fmla="*/ 0 w 184"/>
              <a:gd name="T33" fmla="*/ 2147483646 h 139"/>
              <a:gd name="T34" fmla="*/ 2147483646 w 184"/>
              <a:gd name="T35" fmla="*/ 2147483646 h 139"/>
              <a:gd name="T36" fmla="*/ 2147483646 w 184"/>
              <a:gd name="T37" fmla="*/ 2147483646 h 139"/>
              <a:gd name="T38" fmla="*/ 2147483646 w 184"/>
              <a:gd name="T39" fmla="*/ 2147483646 h 139"/>
              <a:gd name="T40" fmla="*/ 2147483646 w 184"/>
              <a:gd name="T41" fmla="*/ 2147483646 h 139"/>
              <a:gd name="T42" fmla="*/ 2147483646 w 184"/>
              <a:gd name="T43" fmla="*/ 2147483646 h 139"/>
              <a:gd name="T44" fmla="*/ 2147483646 w 184"/>
              <a:gd name="T45" fmla="*/ 2147483646 h 139"/>
              <a:gd name="T46" fmla="*/ 2147483646 w 184"/>
              <a:gd name="T47" fmla="*/ 2147483646 h 139"/>
              <a:gd name="T48" fmla="*/ 2147483646 w 184"/>
              <a:gd name="T49" fmla="*/ 2147483646 h 139"/>
              <a:gd name="T50" fmla="*/ 2147483646 w 184"/>
              <a:gd name="T51" fmla="*/ 2147483646 h 139"/>
              <a:gd name="T52" fmla="*/ 2147483646 w 184"/>
              <a:gd name="T53" fmla="*/ 2147483646 h 139"/>
              <a:gd name="T54" fmla="*/ 2147483646 w 184"/>
              <a:gd name="T55" fmla="*/ 2147483646 h 139"/>
              <a:gd name="T56" fmla="*/ 2147483646 w 184"/>
              <a:gd name="T57" fmla="*/ 2147483646 h 13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84" h="139">
                <a:moveTo>
                  <a:pt x="184" y="93"/>
                </a:moveTo>
                <a:lnTo>
                  <a:pt x="182" y="75"/>
                </a:lnTo>
                <a:lnTo>
                  <a:pt x="177" y="56"/>
                </a:lnTo>
                <a:lnTo>
                  <a:pt x="168" y="41"/>
                </a:lnTo>
                <a:lnTo>
                  <a:pt x="157" y="28"/>
                </a:lnTo>
                <a:lnTo>
                  <a:pt x="143" y="16"/>
                </a:lnTo>
                <a:lnTo>
                  <a:pt x="128" y="7"/>
                </a:lnTo>
                <a:lnTo>
                  <a:pt x="109" y="2"/>
                </a:lnTo>
                <a:lnTo>
                  <a:pt x="91" y="0"/>
                </a:lnTo>
                <a:lnTo>
                  <a:pt x="74" y="1"/>
                </a:lnTo>
                <a:lnTo>
                  <a:pt x="59" y="6"/>
                </a:lnTo>
                <a:lnTo>
                  <a:pt x="44" y="14"/>
                </a:lnTo>
                <a:lnTo>
                  <a:pt x="31" y="23"/>
                </a:lnTo>
                <a:lnTo>
                  <a:pt x="19" y="35"/>
                </a:lnTo>
                <a:lnTo>
                  <a:pt x="10" y="48"/>
                </a:lnTo>
                <a:lnTo>
                  <a:pt x="3" y="63"/>
                </a:lnTo>
                <a:lnTo>
                  <a:pt x="0" y="80"/>
                </a:lnTo>
                <a:lnTo>
                  <a:pt x="22" y="85"/>
                </a:lnTo>
                <a:lnTo>
                  <a:pt x="44" y="92"/>
                </a:lnTo>
                <a:lnTo>
                  <a:pt x="64" y="99"/>
                </a:lnTo>
                <a:lnTo>
                  <a:pt x="86" y="106"/>
                </a:lnTo>
                <a:lnTo>
                  <a:pt x="108" y="114"/>
                </a:lnTo>
                <a:lnTo>
                  <a:pt x="130" y="122"/>
                </a:lnTo>
                <a:lnTo>
                  <a:pt x="151" y="130"/>
                </a:lnTo>
                <a:lnTo>
                  <a:pt x="173" y="139"/>
                </a:lnTo>
                <a:lnTo>
                  <a:pt x="177" y="129"/>
                </a:lnTo>
                <a:lnTo>
                  <a:pt x="181" y="118"/>
                </a:lnTo>
                <a:lnTo>
                  <a:pt x="183" y="105"/>
                </a:lnTo>
                <a:lnTo>
                  <a:pt x="184" y="9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sz="2400">
              <a:solidFill>
                <a:srgbClr val="000000"/>
              </a:solidFill>
            </a:endParaRPr>
          </a:p>
        </p:txBody>
      </p:sp>
      <p:sp>
        <p:nvSpPr>
          <p:cNvPr id="47110" name="Freeform 10"/>
          <p:cNvSpPr>
            <a:spLocks/>
          </p:cNvSpPr>
          <p:nvPr/>
        </p:nvSpPr>
        <p:spPr bwMode="auto">
          <a:xfrm>
            <a:off x="3933825" y="3392488"/>
            <a:ext cx="1317625" cy="576262"/>
          </a:xfrm>
          <a:custGeom>
            <a:avLst/>
            <a:gdLst>
              <a:gd name="T0" fmla="*/ 2147483646 w 796"/>
              <a:gd name="T1" fmla="*/ 2147483646 h 348"/>
              <a:gd name="T2" fmla="*/ 2147483646 w 796"/>
              <a:gd name="T3" fmla="*/ 2147483646 h 348"/>
              <a:gd name="T4" fmla="*/ 2147483646 w 796"/>
              <a:gd name="T5" fmla="*/ 2147483646 h 348"/>
              <a:gd name="T6" fmla="*/ 2147483646 w 796"/>
              <a:gd name="T7" fmla="*/ 2147483646 h 348"/>
              <a:gd name="T8" fmla="*/ 2147483646 w 796"/>
              <a:gd name="T9" fmla="*/ 2147483646 h 348"/>
              <a:gd name="T10" fmla="*/ 2147483646 w 796"/>
              <a:gd name="T11" fmla="*/ 2147483646 h 348"/>
              <a:gd name="T12" fmla="*/ 2147483646 w 796"/>
              <a:gd name="T13" fmla="*/ 2147483646 h 348"/>
              <a:gd name="T14" fmla="*/ 2147483646 w 796"/>
              <a:gd name="T15" fmla="*/ 2147483646 h 348"/>
              <a:gd name="T16" fmla="*/ 2147483646 w 796"/>
              <a:gd name="T17" fmla="*/ 2147483646 h 348"/>
              <a:gd name="T18" fmla="*/ 2147483646 w 796"/>
              <a:gd name="T19" fmla="*/ 2147483646 h 348"/>
              <a:gd name="T20" fmla="*/ 2147483646 w 796"/>
              <a:gd name="T21" fmla="*/ 2147483646 h 348"/>
              <a:gd name="T22" fmla="*/ 2147483646 w 796"/>
              <a:gd name="T23" fmla="*/ 2147483646 h 348"/>
              <a:gd name="T24" fmla="*/ 2147483646 w 796"/>
              <a:gd name="T25" fmla="*/ 2147483646 h 348"/>
              <a:gd name="T26" fmla="*/ 2147483646 w 796"/>
              <a:gd name="T27" fmla="*/ 2147483646 h 348"/>
              <a:gd name="T28" fmla="*/ 2147483646 w 796"/>
              <a:gd name="T29" fmla="*/ 2147483646 h 348"/>
              <a:gd name="T30" fmla="*/ 2147483646 w 796"/>
              <a:gd name="T31" fmla="*/ 2147483646 h 348"/>
              <a:gd name="T32" fmla="*/ 2147483646 w 796"/>
              <a:gd name="T33" fmla="*/ 2147483646 h 348"/>
              <a:gd name="T34" fmla="*/ 2147483646 w 796"/>
              <a:gd name="T35" fmla="*/ 2147483646 h 348"/>
              <a:gd name="T36" fmla="*/ 2147483646 w 796"/>
              <a:gd name="T37" fmla="*/ 2147483646 h 348"/>
              <a:gd name="T38" fmla="*/ 2147483646 w 796"/>
              <a:gd name="T39" fmla="*/ 2147483646 h 348"/>
              <a:gd name="T40" fmla="*/ 2147483646 w 796"/>
              <a:gd name="T41" fmla="*/ 2147483646 h 348"/>
              <a:gd name="T42" fmla="*/ 2147483646 w 796"/>
              <a:gd name="T43" fmla="*/ 2147483646 h 348"/>
              <a:gd name="T44" fmla="*/ 2147483646 w 796"/>
              <a:gd name="T45" fmla="*/ 2147483646 h 348"/>
              <a:gd name="T46" fmla="*/ 2147483646 w 796"/>
              <a:gd name="T47" fmla="*/ 2147483646 h 348"/>
              <a:gd name="T48" fmla="*/ 2147483646 w 796"/>
              <a:gd name="T49" fmla="*/ 2147483646 h 348"/>
              <a:gd name="T50" fmla="*/ 2147483646 w 796"/>
              <a:gd name="T51" fmla="*/ 2147483646 h 348"/>
              <a:gd name="T52" fmla="*/ 2147483646 w 796"/>
              <a:gd name="T53" fmla="*/ 2147483646 h 348"/>
              <a:gd name="T54" fmla="*/ 2147483646 w 796"/>
              <a:gd name="T55" fmla="*/ 2147483646 h 348"/>
              <a:gd name="T56" fmla="*/ 2147483646 w 796"/>
              <a:gd name="T57" fmla="*/ 2147483646 h 348"/>
              <a:gd name="T58" fmla="*/ 2147483646 w 796"/>
              <a:gd name="T59" fmla="*/ 2147483646 h 348"/>
              <a:gd name="T60" fmla="*/ 2147483646 w 796"/>
              <a:gd name="T61" fmla="*/ 2147483646 h 348"/>
              <a:gd name="T62" fmla="*/ 2147483646 w 796"/>
              <a:gd name="T63" fmla="*/ 2147483646 h 348"/>
              <a:gd name="T64" fmla="*/ 2147483646 w 796"/>
              <a:gd name="T65" fmla="*/ 2147483646 h 348"/>
              <a:gd name="T66" fmla="*/ 2147483646 w 796"/>
              <a:gd name="T67" fmla="*/ 2147483646 h 348"/>
              <a:gd name="T68" fmla="*/ 2147483646 w 796"/>
              <a:gd name="T69" fmla="*/ 2147483646 h 348"/>
              <a:gd name="T70" fmla="*/ 2147483646 w 796"/>
              <a:gd name="T71" fmla="*/ 2147483646 h 34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796" h="348">
                <a:moveTo>
                  <a:pt x="324" y="346"/>
                </a:moveTo>
                <a:lnTo>
                  <a:pt x="334" y="346"/>
                </a:lnTo>
                <a:lnTo>
                  <a:pt x="342" y="347"/>
                </a:lnTo>
                <a:lnTo>
                  <a:pt x="351" y="347"/>
                </a:lnTo>
                <a:lnTo>
                  <a:pt x="360" y="347"/>
                </a:lnTo>
                <a:lnTo>
                  <a:pt x="369" y="348"/>
                </a:lnTo>
                <a:lnTo>
                  <a:pt x="379" y="348"/>
                </a:lnTo>
                <a:lnTo>
                  <a:pt x="388" y="348"/>
                </a:lnTo>
                <a:lnTo>
                  <a:pt x="397" y="348"/>
                </a:lnTo>
                <a:lnTo>
                  <a:pt x="437" y="347"/>
                </a:lnTo>
                <a:lnTo>
                  <a:pt x="478" y="345"/>
                </a:lnTo>
                <a:lnTo>
                  <a:pt x="516" y="341"/>
                </a:lnTo>
                <a:lnTo>
                  <a:pt x="553" y="337"/>
                </a:lnTo>
                <a:lnTo>
                  <a:pt x="587" y="330"/>
                </a:lnTo>
                <a:lnTo>
                  <a:pt x="619" y="323"/>
                </a:lnTo>
                <a:lnTo>
                  <a:pt x="651" y="313"/>
                </a:lnTo>
                <a:lnTo>
                  <a:pt x="679" y="304"/>
                </a:lnTo>
                <a:lnTo>
                  <a:pt x="705" y="294"/>
                </a:lnTo>
                <a:lnTo>
                  <a:pt x="728" y="282"/>
                </a:lnTo>
                <a:lnTo>
                  <a:pt x="747" y="270"/>
                </a:lnTo>
                <a:lnTo>
                  <a:pt x="765" y="257"/>
                </a:lnTo>
                <a:lnTo>
                  <a:pt x="777" y="243"/>
                </a:lnTo>
                <a:lnTo>
                  <a:pt x="788" y="228"/>
                </a:lnTo>
                <a:lnTo>
                  <a:pt x="793" y="213"/>
                </a:lnTo>
                <a:lnTo>
                  <a:pt x="796" y="198"/>
                </a:lnTo>
                <a:lnTo>
                  <a:pt x="793" y="182"/>
                </a:lnTo>
                <a:lnTo>
                  <a:pt x="788" y="166"/>
                </a:lnTo>
                <a:lnTo>
                  <a:pt x="778" y="149"/>
                </a:lnTo>
                <a:lnTo>
                  <a:pt x="765" y="133"/>
                </a:lnTo>
                <a:lnTo>
                  <a:pt x="749" y="115"/>
                </a:lnTo>
                <a:lnTo>
                  <a:pt x="729" y="99"/>
                </a:lnTo>
                <a:lnTo>
                  <a:pt x="707" y="83"/>
                </a:lnTo>
                <a:lnTo>
                  <a:pt x="682" y="68"/>
                </a:lnTo>
                <a:lnTo>
                  <a:pt x="653" y="54"/>
                </a:lnTo>
                <a:lnTo>
                  <a:pt x="623" y="40"/>
                </a:lnTo>
                <a:lnTo>
                  <a:pt x="591" y="29"/>
                </a:lnTo>
                <a:lnTo>
                  <a:pt x="556" y="20"/>
                </a:lnTo>
                <a:lnTo>
                  <a:pt x="519" y="12"/>
                </a:lnTo>
                <a:lnTo>
                  <a:pt x="482" y="5"/>
                </a:lnTo>
                <a:lnTo>
                  <a:pt x="442" y="1"/>
                </a:lnTo>
                <a:lnTo>
                  <a:pt x="402" y="0"/>
                </a:lnTo>
                <a:lnTo>
                  <a:pt x="361" y="1"/>
                </a:lnTo>
                <a:lnTo>
                  <a:pt x="321" y="5"/>
                </a:lnTo>
                <a:lnTo>
                  <a:pt x="283" y="12"/>
                </a:lnTo>
                <a:lnTo>
                  <a:pt x="246" y="20"/>
                </a:lnTo>
                <a:lnTo>
                  <a:pt x="212" y="29"/>
                </a:lnTo>
                <a:lnTo>
                  <a:pt x="178" y="40"/>
                </a:lnTo>
                <a:lnTo>
                  <a:pt x="147" y="54"/>
                </a:lnTo>
                <a:lnTo>
                  <a:pt x="118" y="68"/>
                </a:lnTo>
                <a:lnTo>
                  <a:pt x="93" y="83"/>
                </a:lnTo>
                <a:lnTo>
                  <a:pt x="69" y="99"/>
                </a:lnTo>
                <a:lnTo>
                  <a:pt x="49" y="115"/>
                </a:lnTo>
                <a:lnTo>
                  <a:pt x="32" y="133"/>
                </a:lnTo>
                <a:lnTo>
                  <a:pt x="18" y="149"/>
                </a:lnTo>
                <a:lnTo>
                  <a:pt x="8" y="166"/>
                </a:lnTo>
                <a:lnTo>
                  <a:pt x="2" y="182"/>
                </a:lnTo>
                <a:lnTo>
                  <a:pt x="0" y="198"/>
                </a:lnTo>
                <a:lnTo>
                  <a:pt x="1" y="212"/>
                </a:lnTo>
                <a:lnTo>
                  <a:pt x="6" y="225"/>
                </a:lnTo>
                <a:lnTo>
                  <a:pt x="13" y="237"/>
                </a:lnTo>
                <a:lnTo>
                  <a:pt x="24" y="250"/>
                </a:lnTo>
                <a:lnTo>
                  <a:pt x="38" y="262"/>
                </a:lnTo>
                <a:lnTo>
                  <a:pt x="54" y="273"/>
                </a:lnTo>
                <a:lnTo>
                  <a:pt x="72" y="284"/>
                </a:lnTo>
                <a:lnTo>
                  <a:pt x="93" y="294"/>
                </a:lnTo>
                <a:lnTo>
                  <a:pt x="115" y="303"/>
                </a:lnTo>
                <a:lnTo>
                  <a:pt x="140" y="312"/>
                </a:lnTo>
                <a:lnTo>
                  <a:pt x="167" y="320"/>
                </a:lnTo>
                <a:lnTo>
                  <a:pt x="195" y="327"/>
                </a:lnTo>
                <a:lnTo>
                  <a:pt x="225" y="333"/>
                </a:lnTo>
                <a:lnTo>
                  <a:pt x="258" y="339"/>
                </a:lnTo>
                <a:lnTo>
                  <a:pt x="290" y="342"/>
                </a:lnTo>
                <a:lnTo>
                  <a:pt x="324" y="3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sz="2400">
              <a:solidFill>
                <a:srgbClr val="000000"/>
              </a:solidFill>
            </a:endParaRPr>
          </a:p>
        </p:txBody>
      </p:sp>
      <p:sp>
        <p:nvSpPr>
          <p:cNvPr id="47111" name="Freeform 11"/>
          <p:cNvSpPr>
            <a:spLocks/>
          </p:cNvSpPr>
          <p:nvPr/>
        </p:nvSpPr>
        <p:spPr bwMode="auto">
          <a:xfrm>
            <a:off x="4025900" y="3551238"/>
            <a:ext cx="1146175" cy="417512"/>
          </a:xfrm>
          <a:custGeom>
            <a:avLst/>
            <a:gdLst>
              <a:gd name="T0" fmla="*/ 2147483646 w 691"/>
              <a:gd name="T1" fmla="*/ 2147483646 h 251"/>
              <a:gd name="T2" fmla="*/ 2147483646 w 691"/>
              <a:gd name="T3" fmla="*/ 2147483646 h 251"/>
              <a:gd name="T4" fmla="*/ 2147483646 w 691"/>
              <a:gd name="T5" fmla="*/ 2147483646 h 251"/>
              <a:gd name="T6" fmla="*/ 2147483646 w 691"/>
              <a:gd name="T7" fmla="*/ 2147483646 h 251"/>
              <a:gd name="T8" fmla="*/ 2147483646 w 691"/>
              <a:gd name="T9" fmla="*/ 2147483646 h 251"/>
              <a:gd name="T10" fmla="*/ 2147483646 w 691"/>
              <a:gd name="T11" fmla="*/ 2147483646 h 251"/>
              <a:gd name="T12" fmla="*/ 2147483646 w 691"/>
              <a:gd name="T13" fmla="*/ 2147483646 h 251"/>
              <a:gd name="T14" fmla="*/ 2147483646 w 691"/>
              <a:gd name="T15" fmla="*/ 2147483646 h 251"/>
              <a:gd name="T16" fmla="*/ 2147483646 w 691"/>
              <a:gd name="T17" fmla="*/ 2147483646 h 251"/>
              <a:gd name="T18" fmla="*/ 2147483646 w 691"/>
              <a:gd name="T19" fmla="*/ 2147483646 h 251"/>
              <a:gd name="T20" fmla="*/ 2147483646 w 691"/>
              <a:gd name="T21" fmla="*/ 2147483646 h 251"/>
              <a:gd name="T22" fmla="*/ 2147483646 w 691"/>
              <a:gd name="T23" fmla="*/ 2147483646 h 251"/>
              <a:gd name="T24" fmla="*/ 2147483646 w 691"/>
              <a:gd name="T25" fmla="*/ 2147483646 h 251"/>
              <a:gd name="T26" fmla="*/ 2147483646 w 691"/>
              <a:gd name="T27" fmla="*/ 2147483646 h 251"/>
              <a:gd name="T28" fmla="*/ 2147483646 w 691"/>
              <a:gd name="T29" fmla="*/ 2147483646 h 251"/>
              <a:gd name="T30" fmla="*/ 2147483646 w 691"/>
              <a:gd name="T31" fmla="*/ 2147483646 h 251"/>
              <a:gd name="T32" fmla="*/ 2147483646 w 691"/>
              <a:gd name="T33" fmla="*/ 2147483646 h 251"/>
              <a:gd name="T34" fmla="*/ 2147483646 w 691"/>
              <a:gd name="T35" fmla="*/ 2147483646 h 251"/>
              <a:gd name="T36" fmla="*/ 2147483646 w 691"/>
              <a:gd name="T37" fmla="*/ 2147483646 h 251"/>
              <a:gd name="T38" fmla="*/ 2147483646 w 691"/>
              <a:gd name="T39" fmla="*/ 2147483646 h 251"/>
              <a:gd name="T40" fmla="*/ 2147483646 w 691"/>
              <a:gd name="T41" fmla="*/ 2147483646 h 251"/>
              <a:gd name="T42" fmla="*/ 2147483646 w 691"/>
              <a:gd name="T43" fmla="*/ 2147483646 h 251"/>
              <a:gd name="T44" fmla="*/ 2147483646 w 691"/>
              <a:gd name="T45" fmla="*/ 2147483646 h 251"/>
              <a:gd name="T46" fmla="*/ 2147483646 w 691"/>
              <a:gd name="T47" fmla="*/ 2147483646 h 251"/>
              <a:gd name="T48" fmla="*/ 2147483646 w 691"/>
              <a:gd name="T49" fmla="*/ 2147483646 h 251"/>
              <a:gd name="T50" fmla="*/ 2147483646 w 691"/>
              <a:gd name="T51" fmla="*/ 2147483646 h 251"/>
              <a:gd name="T52" fmla="*/ 2147483646 w 691"/>
              <a:gd name="T53" fmla="*/ 2147483646 h 251"/>
              <a:gd name="T54" fmla="*/ 2147483646 w 691"/>
              <a:gd name="T55" fmla="*/ 2147483646 h 251"/>
              <a:gd name="T56" fmla="*/ 2147483646 w 691"/>
              <a:gd name="T57" fmla="*/ 2147483646 h 251"/>
              <a:gd name="T58" fmla="*/ 2147483646 w 691"/>
              <a:gd name="T59" fmla="*/ 2147483646 h 251"/>
              <a:gd name="T60" fmla="*/ 2147483646 w 691"/>
              <a:gd name="T61" fmla="*/ 2147483646 h 251"/>
              <a:gd name="T62" fmla="*/ 2147483646 w 691"/>
              <a:gd name="T63" fmla="*/ 2147483646 h 251"/>
              <a:gd name="T64" fmla="*/ 2147483646 w 691"/>
              <a:gd name="T65" fmla="*/ 2147483646 h 251"/>
              <a:gd name="T66" fmla="*/ 2147483646 w 691"/>
              <a:gd name="T67" fmla="*/ 2147483646 h 251"/>
              <a:gd name="T68" fmla="*/ 2147483646 w 691"/>
              <a:gd name="T69" fmla="*/ 2147483646 h 251"/>
              <a:gd name="T70" fmla="*/ 2147483646 w 691"/>
              <a:gd name="T71" fmla="*/ 2147483646 h 25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91" h="251">
                <a:moveTo>
                  <a:pt x="0" y="150"/>
                </a:moveTo>
                <a:lnTo>
                  <a:pt x="1" y="151"/>
                </a:lnTo>
                <a:lnTo>
                  <a:pt x="4" y="153"/>
                </a:lnTo>
                <a:lnTo>
                  <a:pt x="10" y="158"/>
                </a:lnTo>
                <a:lnTo>
                  <a:pt x="17" y="165"/>
                </a:lnTo>
                <a:lnTo>
                  <a:pt x="28" y="172"/>
                </a:lnTo>
                <a:lnTo>
                  <a:pt x="40" y="180"/>
                </a:lnTo>
                <a:lnTo>
                  <a:pt x="55" y="188"/>
                </a:lnTo>
                <a:lnTo>
                  <a:pt x="72" y="197"/>
                </a:lnTo>
                <a:lnTo>
                  <a:pt x="92" y="206"/>
                </a:lnTo>
                <a:lnTo>
                  <a:pt x="115" y="214"/>
                </a:lnTo>
                <a:lnTo>
                  <a:pt x="139" y="224"/>
                </a:lnTo>
                <a:lnTo>
                  <a:pt x="167" y="231"/>
                </a:lnTo>
                <a:lnTo>
                  <a:pt x="197" y="237"/>
                </a:lnTo>
                <a:lnTo>
                  <a:pt x="230" y="243"/>
                </a:lnTo>
                <a:lnTo>
                  <a:pt x="266" y="248"/>
                </a:lnTo>
                <a:lnTo>
                  <a:pt x="304" y="250"/>
                </a:lnTo>
                <a:lnTo>
                  <a:pt x="310" y="250"/>
                </a:lnTo>
                <a:lnTo>
                  <a:pt x="316" y="251"/>
                </a:lnTo>
                <a:lnTo>
                  <a:pt x="321" y="251"/>
                </a:lnTo>
                <a:lnTo>
                  <a:pt x="327" y="251"/>
                </a:lnTo>
                <a:lnTo>
                  <a:pt x="333" y="251"/>
                </a:lnTo>
                <a:lnTo>
                  <a:pt x="339" y="251"/>
                </a:lnTo>
                <a:lnTo>
                  <a:pt x="344" y="251"/>
                </a:lnTo>
                <a:lnTo>
                  <a:pt x="351" y="251"/>
                </a:lnTo>
                <a:lnTo>
                  <a:pt x="397" y="250"/>
                </a:lnTo>
                <a:lnTo>
                  <a:pt x="440" y="247"/>
                </a:lnTo>
                <a:lnTo>
                  <a:pt x="478" y="242"/>
                </a:lnTo>
                <a:lnTo>
                  <a:pt x="511" y="236"/>
                </a:lnTo>
                <a:lnTo>
                  <a:pt x="541" y="231"/>
                </a:lnTo>
                <a:lnTo>
                  <a:pt x="569" y="222"/>
                </a:lnTo>
                <a:lnTo>
                  <a:pt x="592" y="216"/>
                </a:lnTo>
                <a:lnTo>
                  <a:pt x="613" y="207"/>
                </a:lnTo>
                <a:lnTo>
                  <a:pt x="630" y="198"/>
                </a:lnTo>
                <a:lnTo>
                  <a:pt x="645" y="190"/>
                </a:lnTo>
                <a:lnTo>
                  <a:pt x="658" y="182"/>
                </a:lnTo>
                <a:lnTo>
                  <a:pt x="668" y="174"/>
                </a:lnTo>
                <a:lnTo>
                  <a:pt x="676" y="167"/>
                </a:lnTo>
                <a:lnTo>
                  <a:pt x="682" y="160"/>
                </a:lnTo>
                <a:lnTo>
                  <a:pt x="687" y="154"/>
                </a:lnTo>
                <a:lnTo>
                  <a:pt x="690" y="150"/>
                </a:lnTo>
                <a:lnTo>
                  <a:pt x="691" y="145"/>
                </a:lnTo>
                <a:lnTo>
                  <a:pt x="690" y="138"/>
                </a:lnTo>
                <a:lnTo>
                  <a:pt x="688" y="130"/>
                </a:lnTo>
                <a:lnTo>
                  <a:pt x="682" y="121"/>
                </a:lnTo>
                <a:lnTo>
                  <a:pt x="675" y="112"/>
                </a:lnTo>
                <a:lnTo>
                  <a:pt x="666" y="101"/>
                </a:lnTo>
                <a:lnTo>
                  <a:pt x="654" y="90"/>
                </a:lnTo>
                <a:lnTo>
                  <a:pt x="642" y="78"/>
                </a:lnTo>
                <a:lnTo>
                  <a:pt x="626" y="67"/>
                </a:lnTo>
                <a:lnTo>
                  <a:pt x="608" y="55"/>
                </a:lnTo>
                <a:lnTo>
                  <a:pt x="589" y="44"/>
                </a:lnTo>
                <a:lnTo>
                  <a:pt x="567" y="33"/>
                </a:lnTo>
                <a:lnTo>
                  <a:pt x="544" y="23"/>
                </a:lnTo>
                <a:lnTo>
                  <a:pt x="517" y="15"/>
                </a:lnTo>
                <a:lnTo>
                  <a:pt x="491" y="7"/>
                </a:lnTo>
                <a:lnTo>
                  <a:pt x="461" y="0"/>
                </a:lnTo>
                <a:lnTo>
                  <a:pt x="462" y="3"/>
                </a:lnTo>
                <a:lnTo>
                  <a:pt x="465" y="12"/>
                </a:lnTo>
                <a:lnTo>
                  <a:pt x="469" y="25"/>
                </a:lnTo>
                <a:lnTo>
                  <a:pt x="472" y="43"/>
                </a:lnTo>
                <a:lnTo>
                  <a:pt x="473" y="62"/>
                </a:lnTo>
                <a:lnTo>
                  <a:pt x="471" y="83"/>
                </a:lnTo>
                <a:lnTo>
                  <a:pt x="465" y="105"/>
                </a:lnTo>
                <a:lnTo>
                  <a:pt x="453" y="126"/>
                </a:lnTo>
                <a:lnTo>
                  <a:pt x="434" y="145"/>
                </a:lnTo>
                <a:lnTo>
                  <a:pt x="407" y="163"/>
                </a:lnTo>
                <a:lnTo>
                  <a:pt x="370" y="175"/>
                </a:lnTo>
                <a:lnTo>
                  <a:pt x="322" y="183"/>
                </a:lnTo>
                <a:lnTo>
                  <a:pt x="263" y="187"/>
                </a:lnTo>
                <a:lnTo>
                  <a:pt x="190" y="182"/>
                </a:lnTo>
                <a:lnTo>
                  <a:pt x="102" y="171"/>
                </a:lnTo>
                <a:lnTo>
                  <a:pt x="0" y="150"/>
                </a:lnTo>
                <a:close/>
              </a:path>
            </a:pathLst>
          </a:custGeom>
          <a:solidFill>
            <a:srgbClr val="8993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sz="2400">
              <a:solidFill>
                <a:srgbClr val="000000"/>
              </a:solidFill>
            </a:endParaRPr>
          </a:p>
        </p:txBody>
      </p:sp>
      <p:sp>
        <p:nvSpPr>
          <p:cNvPr id="47112" name="Freeform 12"/>
          <p:cNvSpPr>
            <a:spLocks/>
          </p:cNvSpPr>
          <p:nvPr/>
        </p:nvSpPr>
        <p:spPr bwMode="auto">
          <a:xfrm>
            <a:off x="4513263" y="1374775"/>
            <a:ext cx="176212" cy="2243138"/>
          </a:xfrm>
          <a:custGeom>
            <a:avLst/>
            <a:gdLst>
              <a:gd name="T0" fmla="*/ 2147483646 w 107"/>
              <a:gd name="T1" fmla="*/ 2147483646 h 1354"/>
              <a:gd name="T2" fmla="*/ 2147483646 w 107"/>
              <a:gd name="T3" fmla="*/ 2147483646 h 1354"/>
              <a:gd name="T4" fmla="*/ 2147483646 w 107"/>
              <a:gd name="T5" fmla="*/ 2147483646 h 1354"/>
              <a:gd name="T6" fmla="*/ 2147483646 w 107"/>
              <a:gd name="T7" fmla="*/ 2147483646 h 1354"/>
              <a:gd name="T8" fmla="*/ 2147483646 w 107"/>
              <a:gd name="T9" fmla="*/ 2147483646 h 1354"/>
              <a:gd name="T10" fmla="*/ 2147483646 w 107"/>
              <a:gd name="T11" fmla="*/ 2147483646 h 1354"/>
              <a:gd name="T12" fmla="*/ 2147483646 w 107"/>
              <a:gd name="T13" fmla="*/ 2147483646 h 1354"/>
              <a:gd name="T14" fmla="*/ 2147483646 w 107"/>
              <a:gd name="T15" fmla="*/ 2147483646 h 1354"/>
              <a:gd name="T16" fmla="*/ 2147483646 w 107"/>
              <a:gd name="T17" fmla="*/ 2147483646 h 1354"/>
              <a:gd name="T18" fmla="*/ 2147483646 w 107"/>
              <a:gd name="T19" fmla="*/ 2147483646 h 1354"/>
              <a:gd name="T20" fmla="*/ 2147483646 w 107"/>
              <a:gd name="T21" fmla="*/ 2147483646 h 1354"/>
              <a:gd name="T22" fmla="*/ 2147483646 w 107"/>
              <a:gd name="T23" fmla="*/ 2147483646 h 1354"/>
              <a:gd name="T24" fmla="*/ 2147483646 w 107"/>
              <a:gd name="T25" fmla="*/ 2147483646 h 1354"/>
              <a:gd name="T26" fmla="*/ 2147483646 w 107"/>
              <a:gd name="T27" fmla="*/ 2147483646 h 1354"/>
              <a:gd name="T28" fmla="*/ 2147483646 w 107"/>
              <a:gd name="T29" fmla="*/ 2147483646 h 1354"/>
              <a:gd name="T30" fmla="*/ 2147483646 w 107"/>
              <a:gd name="T31" fmla="*/ 2147483646 h 1354"/>
              <a:gd name="T32" fmla="*/ 2147483646 w 107"/>
              <a:gd name="T33" fmla="*/ 2147483646 h 1354"/>
              <a:gd name="T34" fmla="*/ 2147483646 w 107"/>
              <a:gd name="T35" fmla="*/ 0 h 1354"/>
              <a:gd name="T36" fmla="*/ 2147483646 w 107"/>
              <a:gd name="T37" fmla="*/ 0 h 1354"/>
              <a:gd name="T38" fmla="*/ 2147483646 w 107"/>
              <a:gd name="T39" fmla="*/ 2147483646 h 1354"/>
              <a:gd name="T40" fmla="*/ 2147483646 w 107"/>
              <a:gd name="T41" fmla="*/ 2147483646 h 1354"/>
              <a:gd name="T42" fmla="*/ 2147483646 w 107"/>
              <a:gd name="T43" fmla="*/ 2147483646 h 1354"/>
              <a:gd name="T44" fmla="*/ 2147483646 w 107"/>
              <a:gd name="T45" fmla="*/ 2147483646 h 1354"/>
              <a:gd name="T46" fmla="*/ 2147483646 w 107"/>
              <a:gd name="T47" fmla="*/ 2147483646 h 1354"/>
              <a:gd name="T48" fmla="*/ 2147483646 w 107"/>
              <a:gd name="T49" fmla="*/ 2147483646 h 1354"/>
              <a:gd name="T50" fmla="*/ 2147483646 w 107"/>
              <a:gd name="T51" fmla="*/ 2147483646 h 1354"/>
              <a:gd name="T52" fmla="*/ 0 w 107"/>
              <a:gd name="T53" fmla="*/ 2147483646 h 1354"/>
              <a:gd name="T54" fmla="*/ 0 w 107"/>
              <a:gd name="T55" fmla="*/ 2147483646 h 1354"/>
              <a:gd name="T56" fmla="*/ 2147483646 w 107"/>
              <a:gd name="T57" fmla="*/ 2147483646 h 1354"/>
              <a:gd name="T58" fmla="*/ 2147483646 w 107"/>
              <a:gd name="T59" fmla="*/ 2147483646 h 1354"/>
              <a:gd name="T60" fmla="*/ 2147483646 w 107"/>
              <a:gd name="T61" fmla="*/ 2147483646 h 1354"/>
              <a:gd name="T62" fmla="*/ 2147483646 w 107"/>
              <a:gd name="T63" fmla="*/ 2147483646 h 1354"/>
              <a:gd name="T64" fmla="*/ 2147483646 w 107"/>
              <a:gd name="T65" fmla="*/ 2147483646 h 1354"/>
              <a:gd name="T66" fmla="*/ 2147483646 w 107"/>
              <a:gd name="T67" fmla="*/ 2147483646 h 1354"/>
              <a:gd name="T68" fmla="*/ 2147483646 w 107"/>
              <a:gd name="T69" fmla="*/ 2147483646 h 1354"/>
              <a:gd name="T70" fmla="*/ 2147483646 w 107"/>
              <a:gd name="T71" fmla="*/ 2147483646 h 1354"/>
              <a:gd name="T72" fmla="*/ 2147483646 w 107"/>
              <a:gd name="T73" fmla="*/ 2147483646 h 135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7" h="1354">
                <a:moveTo>
                  <a:pt x="53" y="1354"/>
                </a:moveTo>
                <a:lnTo>
                  <a:pt x="63" y="1353"/>
                </a:lnTo>
                <a:lnTo>
                  <a:pt x="73" y="1350"/>
                </a:lnTo>
                <a:lnTo>
                  <a:pt x="83" y="1345"/>
                </a:lnTo>
                <a:lnTo>
                  <a:pt x="91" y="1338"/>
                </a:lnTo>
                <a:lnTo>
                  <a:pt x="98" y="1330"/>
                </a:lnTo>
                <a:lnTo>
                  <a:pt x="102" y="1321"/>
                </a:lnTo>
                <a:lnTo>
                  <a:pt x="106" y="1311"/>
                </a:lnTo>
                <a:lnTo>
                  <a:pt x="107" y="1300"/>
                </a:lnTo>
                <a:lnTo>
                  <a:pt x="107" y="54"/>
                </a:lnTo>
                <a:lnTo>
                  <a:pt x="106" y="44"/>
                </a:lnTo>
                <a:lnTo>
                  <a:pt x="102" y="34"/>
                </a:lnTo>
                <a:lnTo>
                  <a:pt x="98" y="24"/>
                </a:lnTo>
                <a:lnTo>
                  <a:pt x="91" y="16"/>
                </a:lnTo>
                <a:lnTo>
                  <a:pt x="83" y="9"/>
                </a:lnTo>
                <a:lnTo>
                  <a:pt x="73" y="5"/>
                </a:lnTo>
                <a:lnTo>
                  <a:pt x="63" y="1"/>
                </a:lnTo>
                <a:lnTo>
                  <a:pt x="53" y="0"/>
                </a:lnTo>
                <a:lnTo>
                  <a:pt x="42" y="1"/>
                </a:lnTo>
                <a:lnTo>
                  <a:pt x="32" y="5"/>
                </a:lnTo>
                <a:lnTo>
                  <a:pt x="23" y="9"/>
                </a:lnTo>
                <a:lnTo>
                  <a:pt x="16" y="16"/>
                </a:lnTo>
                <a:lnTo>
                  <a:pt x="9" y="24"/>
                </a:lnTo>
                <a:lnTo>
                  <a:pt x="4" y="34"/>
                </a:lnTo>
                <a:lnTo>
                  <a:pt x="1" y="44"/>
                </a:lnTo>
                <a:lnTo>
                  <a:pt x="0" y="54"/>
                </a:lnTo>
                <a:lnTo>
                  <a:pt x="0" y="1300"/>
                </a:lnTo>
                <a:lnTo>
                  <a:pt x="1" y="1311"/>
                </a:lnTo>
                <a:lnTo>
                  <a:pt x="4" y="1321"/>
                </a:lnTo>
                <a:lnTo>
                  <a:pt x="9" y="1330"/>
                </a:lnTo>
                <a:lnTo>
                  <a:pt x="16" y="1338"/>
                </a:lnTo>
                <a:lnTo>
                  <a:pt x="23" y="1345"/>
                </a:lnTo>
                <a:lnTo>
                  <a:pt x="32" y="1350"/>
                </a:lnTo>
                <a:lnTo>
                  <a:pt x="42" y="1353"/>
                </a:lnTo>
                <a:lnTo>
                  <a:pt x="53" y="13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sz="2400">
              <a:solidFill>
                <a:srgbClr val="000000"/>
              </a:solidFill>
            </a:endParaRPr>
          </a:p>
        </p:txBody>
      </p:sp>
      <p:sp>
        <p:nvSpPr>
          <p:cNvPr id="47113" name="Freeform 13"/>
          <p:cNvSpPr>
            <a:spLocks/>
          </p:cNvSpPr>
          <p:nvPr/>
        </p:nvSpPr>
        <p:spPr bwMode="auto">
          <a:xfrm>
            <a:off x="4449763" y="1304925"/>
            <a:ext cx="288925" cy="176213"/>
          </a:xfrm>
          <a:custGeom>
            <a:avLst/>
            <a:gdLst>
              <a:gd name="T0" fmla="*/ 2147483646 w 174"/>
              <a:gd name="T1" fmla="*/ 2147483646 h 107"/>
              <a:gd name="T2" fmla="*/ 2147483646 w 174"/>
              <a:gd name="T3" fmla="*/ 2147483646 h 107"/>
              <a:gd name="T4" fmla="*/ 2147483646 w 174"/>
              <a:gd name="T5" fmla="*/ 2147483646 h 107"/>
              <a:gd name="T6" fmla="*/ 2147483646 w 174"/>
              <a:gd name="T7" fmla="*/ 2147483646 h 107"/>
              <a:gd name="T8" fmla="*/ 2147483646 w 174"/>
              <a:gd name="T9" fmla="*/ 2147483646 h 107"/>
              <a:gd name="T10" fmla="*/ 2147483646 w 174"/>
              <a:gd name="T11" fmla="*/ 2147483646 h 107"/>
              <a:gd name="T12" fmla="*/ 2147483646 w 174"/>
              <a:gd name="T13" fmla="*/ 2147483646 h 107"/>
              <a:gd name="T14" fmla="*/ 2147483646 w 174"/>
              <a:gd name="T15" fmla="*/ 2147483646 h 107"/>
              <a:gd name="T16" fmla="*/ 2147483646 w 174"/>
              <a:gd name="T17" fmla="*/ 2147483646 h 107"/>
              <a:gd name="T18" fmla="*/ 2147483646 w 174"/>
              <a:gd name="T19" fmla="*/ 2147483646 h 107"/>
              <a:gd name="T20" fmla="*/ 2147483646 w 174"/>
              <a:gd name="T21" fmla="*/ 2147483646 h 107"/>
              <a:gd name="T22" fmla="*/ 2147483646 w 174"/>
              <a:gd name="T23" fmla="*/ 2147483646 h 107"/>
              <a:gd name="T24" fmla="*/ 2147483646 w 174"/>
              <a:gd name="T25" fmla="*/ 2147483646 h 107"/>
              <a:gd name="T26" fmla="*/ 2147483646 w 174"/>
              <a:gd name="T27" fmla="*/ 2147483646 h 107"/>
              <a:gd name="T28" fmla="*/ 2147483646 w 174"/>
              <a:gd name="T29" fmla="*/ 2147483646 h 107"/>
              <a:gd name="T30" fmla="*/ 2147483646 w 174"/>
              <a:gd name="T31" fmla="*/ 2147483646 h 107"/>
              <a:gd name="T32" fmla="*/ 2147483646 w 174"/>
              <a:gd name="T33" fmla="*/ 0 h 107"/>
              <a:gd name="T34" fmla="*/ 2147483646 w 174"/>
              <a:gd name="T35" fmla="*/ 2147483646 h 107"/>
              <a:gd name="T36" fmla="*/ 2147483646 w 174"/>
              <a:gd name="T37" fmla="*/ 2147483646 h 107"/>
              <a:gd name="T38" fmla="*/ 0 w 174"/>
              <a:gd name="T39" fmla="*/ 2147483646 h 107"/>
              <a:gd name="T40" fmla="*/ 0 w 174"/>
              <a:gd name="T41" fmla="*/ 2147483646 h 107"/>
              <a:gd name="T42" fmla="*/ 2147483646 w 174"/>
              <a:gd name="T43" fmla="*/ 2147483646 h 107"/>
              <a:gd name="T44" fmla="*/ 2147483646 w 174"/>
              <a:gd name="T45" fmla="*/ 2147483646 h 107"/>
              <a:gd name="T46" fmla="*/ 2147483646 w 174"/>
              <a:gd name="T47" fmla="*/ 2147483646 h 107"/>
              <a:gd name="T48" fmla="*/ 2147483646 w 174"/>
              <a:gd name="T49" fmla="*/ 2147483646 h 107"/>
              <a:gd name="T50" fmla="*/ 2147483646 w 174"/>
              <a:gd name="T51" fmla="*/ 2147483646 h 107"/>
              <a:gd name="T52" fmla="*/ 2147483646 w 174"/>
              <a:gd name="T53" fmla="*/ 2147483646 h 107"/>
              <a:gd name="T54" fmla="*/ 2147483646 w 174"/>
              <a:gd name="T55" fmla="*/ 2147483646 h 107"/>
              <a:gd name="T56" fmla="*/ 2147483646 w 174"/>
              <a:gd name="T57" fmla="*/ 2147483646 h 10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74" h="107">
                <a:moveTo>
                  <a:pt x="92" y="107"/>
                </a:moveTo>
                <a:lnTo>
                  <a:pt x="105" y="106"/>
                </a:lnTo>
                <a:lnTo>
                  <a:pt x="117" y="103"/>
                </a:lnTo>
                <a:lnTo>
                  <a:pt x="129" y="99"/>
                </a:lnTo>
                <a:lnTo>
                  <a:pt x="140" y="93"/>
                </a:lnTo>
                <a:lnTo>
                  <a:pt x="149" y="87"/>
                </a:lnTo>
                <a:lnTo>
                  <a:pt x="159" y="79"/>
                </a:lnTo>
                <a:lnTo>
                  <a:pt x="167" y="70"/>
                </a:lnTo>
                <a:lnTo>
                  <a:pt x="174" y="59"/>
                </a:lnTo>
                <a:lnTo>
                  <a:pt x="152" y="50"/>
                </a:lnTo>
                <a:lnTo>
                  <a:pt x="131" y="42"/>
                </a:lnTo>
                <a:lnTo>
                  <a:pt x="109" y="34"/>
                </a:lnTo>
                <a:lnTo>
                  <a:pt x="87" y="26"/>
                </a:lnTo>
                <a:lnTo>
                  <a:pt x="65" y="19"/>
                </a:lnTo>
                <a:lnTo>
                  <a:pt x="45" y="12"/>
                </a:lnTo>
                <a:lnTo>
                  <a:pt x="23" y="5"/>
                </a:lnTo>
                <a:lnTo>
                  <a:pt x="1" y="0"/>
                </a:lnTo>
                <a:lnTo>
                  <a:pt x="1" y="3"/>
                </a:lnTo>
                <a:lnTo>
                  <a:pt x="1" y="6"/>
                </a:lnTo>
                <a:lnTo>
                  <a:pt x="0" y="10"/>
                </a:lnTo>
                <a:lnTo>
                  <a:pt x="0" y="13"/>
                </a:lnTo>
                <a:lnTo>
                  <a:pt x="2" y="32"/>
                </a:lnTo>
                <a:lnTo>
                  <a:pt x="7" y="49"/>
                </a:lnTo>
                <a:lnTo>
                  <a:pt x="16" y="65"/>
                </a:lnTo>
                <a:lnTo>
                  <a:pt x="27" y="79"/>
                </a:lnTo>
                <a:lnTo>
                  <a:pt x="40" y="91"/>
                </a:lnTo>
                <a:lnTo>
                  <a:pt x="56" y="100"/>
                </a:lnTo>
                <a:lnTo>
                  <a:pt x="73" y="104"/>
                </a:lnTo>
                <a:lnTo>
                  <a:pt x="92" y="1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sz="2400">
              <a:solidFill>
                <a:srgbClr val="000000"/>
              </a:solidFill>
            </a:endParaRPr>
          </a:p>
        </p:txBody>
      </p:sp>
      <p:sp>
        <p:nvSpPr>
          <p:cNvPr id="47114" name="Freeform 14"/>
          <p:cNvSpPr>
            <a:spLocks/>
          </p:cNvSpPr>
          <p:nvPr/>
        </p:nvSpPr>
        <p:spPr bwMode="auto">
          <a:xfrm>
            <a:off x="4268788" y="3605213"/>
            <a:ext cx="104775" cy="69850"/>
          </a:xfrm>
          <a:custGeom>
            <a:avLst/>
            <a:gdLst>
              <a:gd name="T0" fmla="*/ 2147483646 w 65"/>
              <a:gd name="T1" fmla="*/ 2147483646 h 42"/>
              <a:gd name="T2" fmla="*/ 2147483646 w 65"/>
              <a:gd name="T3" fmla="*/ 2147483646 h 42"/>
              <a:gd name="T4" fmla="*/ 2147483646 w 65"/>
              <a:gd name="T5" fmla="*/ 2147483646 h 42"/>
              <a:gd name="T6" fmla="*/ 2147483646 w 65"/>
              <a:gd name="T7" fmla="*/ 2147483646 h 42"/>
              <a:gd name="T8" fmla="*/ 2147483646 w 65"/>
              <a:gd name="T9" fmla="*/ 2147483646 h 42"/>
              <a:gd name="T10" fmla="*/ 2147483646 w 65"/>
              <a:gd name="T11" fmla="*/ 2147483646 h 42"/>
              <a:gd name="T12" fmla="*/ 2147483646 w 65"/>
              <a:gd name="T13" fmla="*/ 2147483646 h 42"/>
              <a:gd name="T14" fmla="*/ 2147483646 w 65"/>
              <a:gd name="T15" fmla="*/ 2147483646 h 42"/>
              <a:gd name="T16" fmla="*/ 2147483646 w 65"/>
              <a:gd name="T17" fmla="*/ 0 h 42"/>
              <a:gd name="T18" fmla="*/ 2147483646 w 65"/>
              <a:gd name="T19" fmla="*/ 0 h 42"/>
              <a:gd name="T20" fmla="*/ 2147483646 w 65"/>
              <a:gd name="T21" fmla="*/ 0 h 42"/>
              <a:gd name="T22" fmla="*/ 2147483646 w 65"/>
              <a:gd name="T23" fmla="*/ 2147483646 h 42"/>
              <a:gd name="T24" fmla="*/ 2147483646 w 65"/>
              <a:gd name="T25" fmla="*/ 2147483646 h 42"/>
              <a:gd name="T26" fmla="*/ 2147483646 w 65"/>
              <a:gd name="T27" fmla="*/ 2147483646 h 42"/>
              <a:gd name="T28" fmla="*/ 2147483646 w 65"/>
              <a:gd name="T29" fmla="*/ 2147483646 h 42"/>
              <a:gd name="T30" fmla="*/ 0 w 65"/>
              <a:gd name="T31" fmla="*/ 2147483646 h 42"/>
              <a:gd name="T32" fmla="*/ 0 w 65"/>
              <a:gd name="T33" fmla="*/ 2147483646 h 42"/>
              <a:gd name="T34" fmla="*/ 2147483646 w 65"/>
              <a:gd name="T35" fmla="*/ 2147483646 h 42"/>
              <a:gd name="T36" fmla="*/ 2147483646 w 65"/>
              <a:gd name="T37" fmla="*/ 2147483646 h 42"/>
              <a:gd name="T38" fmla="*/ 2147483646 w 65"/>
              <a:gd name="T39" fmla="*/ 2147483646 h 42"/>
              <a:gd name="T40" fmla="*/ 2147483646 w 65"/>
              <a:gd name="T41" fmla="*/ 2147483646 h 42"/>
              <a:gd name="T42" fmla="*/ 2147483646 w 65"/>
              <a:gd name="T43" fmla="*/ 2147483646 h 42"/>
              <a:gd name="T44" fmla="*/ 2147483646 w 65"/>
              <a:gd name="T45" fmla="*/ 2147483646 h 42"/>
              <a:gd name="T46" fmla="*/ 2147483646 w 65"/>
              <a:gd name="T47" fmla="*/ 2147483646 h 42"/>
              <a:gd name="T48" fmla="*/ 2147483646 w 65"/>
              <a:gd name="T49" fmla="*/ 2147483646 h 4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5" h="42">
                <a:moveTo>
                  <a:pt x="38" y="38"/>
                </a:moveTo>
                <a:lnTo>
                  <a:pt x="51" y="33"/>
                </a:lnTo>
                <a:lnTo>
                  <a:pt x="60" y="24"/>
                </a:lnTo>
                <a:lnTo>
                  <a:pt x="65" y="16"/>
                </a:lnTo>
                <a:lnTo>
                  <a:pt x="65" y="10"/>
                </a:lnTo>
                <a:lnTo>
                  <a:pt x="62" y="6"/>
                </a:lnTo>
                <a:lnTo>
                  <a:pt x="59" y="4"/>
                </a:lnTo>
                <a:lnTo>
                  <a:pt x="54" y="1"/>
                </a:lnTo>
                <a:lnTo>
                  <a:pt x="50" y="0"/>
                </a:lnTo>
                <a:lnTo>
                  <a:pt x="44" y="0"/>
                </a:lnTo>
                <a:lnTo>
                  <a:pt x="38" y="0"/>
                </a:lnTo>
                <a:lnTo>
                  <a:pt x="32" y="1"/>
                </a:lnTo>
                <a:lnTo>
                  <a:pt x="26" y="4"/>
                </a:lnTo>
                <a:lnTo>
                  <a:pt x="14" y="10"/>
                </a:lnTo>
                <a:lnTo>
                  <a:pt x="5" y="16"/>
                </a:lnTo>
                <a:lnTo>
                  <a:pt x="0" y="24"/>
                </a:lnTo>
                <a:lnTo>
                  <a:pt x="0" y="33"/>
                </a:lnTo>
                <a:lnTo>
                  <a:pt x="3" y="36"/>
                </a:lnTo>
                <a:lnTo>
                  <a:pt x="5" y="38"/>
                </a:lnTo>
                <a:lnTo>
                  <a:pt x="9" y="41"/>
                </a:lnTo>
                <a:lnTo>
                  <a:pt x="14" y="42"/>
                </a:lnTo>
                <a:lnTo>
                  <a:pt x="20" y="42"/>
                </a:lnTo>
                <a:lnTo>
                  <a:pt x="26" y="42"/>
                </a:lnTo>
                <a:lnTo>
                  <a:pt x="31" y="41"/>
                </a:lnTo>
                <a:lnTo>
                  <a:pt x="38" y="38"/>
                </a:lnTo>
                <a:close/>
              </a:path>
            </a:pathLst>
          </a:custGeom>
          <a:solidFill>
            <a:srgbClr val="8993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sz="2400">
              <a:solidFill>
                <a:srgbClr val="000000"/>
              </a:solidFill>
            </a:endParaRPr>
          </a:p>
        </p:txBody>
      </p:sp>
      <p:sp>
        <p:nvSpPr>
          <p:cNvPr id="47115" name="Freeform 15"/>
          <p:cNvSpPr>
            <a:spLocks/>
          </p:cNvSpPr>
          <p:nvPr/>
        </p:nvSpPr>
        <p:spPr bwMode="auto">
          <a:xfrm>
            <a:off x="4518025" y="1238250"/>
            <a:ext cx="80963" cy="82550"/>
          </a:xfrm>
          <a:custGeom>
            <a:avLst/>
            <a:gdLst>
              <a:gd name="T0" fmla="*/ 2147483646 w 47"/>
              <a:gd name="T1" fmla="*/ 2147483646 h 48"/>
              <a:gd name="T2" fmla="*/ 2147483646 w 47"/>
              <a:gd name="T3" fmla="*/ 2147483646 h 48"/>
              <a:gd name="T4" fmla="*/ 2147483646 w 47"/>
              <a:gd name="T5" fmla="*/ 2147483646 h 48"/>
              <a:gd name="T6" fmla="*/ 2147483646 w 47"/>
              <a:gd name="T7" fmla="*/ 2147483646 h 48"/>
              <a:gd name="T8" fmla="*/ 2147483646 w 47"/>
              <a:gd name="T9" fmla="*/ 2147483646 h 48"/>
              <a:gd name="T10" fmla="*/ 2147483646 w 47"/>
              <a:gd name="T11" fmla="*/ 2147483646 h 48"/>
              <a:gd name="T12" fmla="*/ 2147483646 w 47"/>
              <a:gd name="T13" fmla="*/ 2147483646 h 48"/>
              <a:gd name="T14" fmla="*/ 2147483646 w 47"/>
              <a:gd name="T15" fmla="*/ 2147483646 h 48"/>
              <a:gd name="T16" fmla="*/ 2147483646 w 47"/>
              <a:gd name="T17" fmla="*/ 0 h 48"/>
              <a:gd name="T18" fmla="*/ 2147483646 w 47"/>
              <a:gd name="T19" fmla="*/ 2147483646 h 48"/>
              <a:gd name="T20" fmla="*/ 2147483646 w 47"/>
              <a:gd name="T21" fmla="*/ 2147483646 h 48"/>
              <a:gd name="T22" fmla="*/ 2147483646 w 47"/>
              <a:gd name="T23" fmla="*/ 2147483646 h 48"/>
              <a:gd name="T24" fmla="*/ 0 w 47"/>
              <a:gd name="T25" fmla="*/ 2147483646 h 48"/>
              <a:gd name="T26" fmla="*/ 2147483646 w 47"/>
              <a:gd name="T27" fmla="*/ 2147483646 h 48"/>
              <a:gd name="T28" fmla="*/ 2147483646 w 47"/>
              <a:gd name="T29" fmla="*/ 2147483646 h 48"/>
              <a:gd name="T30" fmla="*/ 2147483646 w 47"/>
              <a:gd name="T31" fmla="*/ 2147483646 h 48"/>
              <a:gd name="T32" fmla="*/ 2147483646 w 47"/>
              <a:gd name="T33" fmla="*/ 2147483646 h 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7" h="48">
                <a:moveTo>
                  <a:pt x="24" y="48"/>
                </a:moveTo>
                <a:lnTo>
                  <a:pt x="33" y="46"/>
                </a:lnTo>
                <a:lnTo>
                  <a:pt x="40" y="41"/>
                </a:lnTo>
                <a:lnTo>
                  <a:pt x="45" y="33"/>
                </a:lnTo>
                <a:lnTo>
                  <a:pt x="47" y="24"/>
                </a:lnTo>
                <a:lnTo>
                  <a:pt x="45" y="15"/>
                </a:lnTo>
                <a:lnTo>
                  <a:pt x="40" y="7"/>
                </a:lnTo>
                <a:lnTo>
                  <a:pt x="33" y="2"/>
                </a:lnTo>
                <a:lnTo>
                  <a:pt x="24" y="0"/>
                </a:lnTo>
                <a:lnTo>
                  <a:pt x="15" y="2"/>
                </a:lnTo>
                <a:lnTo>
                  <a:pt x="7" y="7"/>
                </a:lnTo>
                <a:lnTo>
                  <a:pt x="2" y="15"/>
                </a:lnTo>
                <a:lnTo>
                  <a:pt x="0" y="24"/>
                </a:lnTo>
                <a:lnTo>
                  <a:pt x="2" y="33"/>
                </a:lnTo>
                <a:lnTo>
                  <a:pt x="7" y="41"/>
                </a:lnTo>
                <a:lnTo>
                  <a:pt x="15" y="46"/>
                </a:lnTo>
                <a:lnTo>
                  <a:pt x="24" y="48"/>
                </a:lnTo>
                <a:close/>
              </a:path>
            </a:pathLst>
          </a:custGeom>
          <a:solidFill>
            <a:srgbClr val="8993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sz="2400">
              <a:solidFill>
                <a:srgbClr val="000000"/>
              </a:solidFill>
            </a:endParaRPr>
          </a:p>
        </p:txBody>
      </p:sp>
      <p:sp>
        <p:nvSpPr>
          <p:cNvPr id="47116" name="Freeform 16"/>
          <p:cNvSpPr>
            <a:spLocks/>
          </p:cNvSpPr>
          <p:nvPr/>
        </p:nvSpPr>
        <p:spPr bwMode="auto">
          <a:xfrm>
            <a:off x="3141663" y="1544638"/>
            <a:ext cx="195262" cy="92075"/>
          </a:xfrm>
          <a:custGeom>
            <a:avLst/>
            <a:gdLst>
              <a:gd name="T0" fmla="*/ 0 w 119"/>
              <a:gd name="T1" fmla="*/ 0 h 56"/>
              <a:gd name="T2" fmla="*/ 2147483646 w 119"/>
              <a:gd name="T3" fmla="*/ 2147483646 h 56"/>
              <a:gd name="T4" fmla="*/ 2147483646 w 119"/>
              <a:gd name="T5" fmla="*/ 2147483646 h 56"/>
              <a:gd name="T6" fmla="*/ 2147483646 w 119"/>
              <a:gd name="T7" fmla="*/ 2147483646 h 56"/>
              <a:gd name="T8" fmla="*/ 2147483646 w 119"/>
              <a:gd name="T9" fmla="*/ 2147483646 h 56"/>
              <a:gd name="T10" fmla="*/ 2147483646 w 119"/>
              <a:gd name="T11" fmla="*/ 2147483646 h 56"/>
              <a:gd name="T12" fmla="*/ 2147483646 w 119"/>
              <a:gd name="T13" fmla="*/ 2147483646 h 56"/>
              <a:gd name="T14" fmla="*/ 2147483646 w 119"/>
              <a:gd name="T15" fmla="*/ 2147483646 h 56"/>
              <a:gd name="T16" fmla="*/ 2147483646 w 119"/>
              <a:gd name="T17" fmla="*/ 2147483646 h 56"/>
              <a:gd name="T18" fmla="*/ 2147483646 w 119"/>
              <a:gd name="T19" fmla="*/ 2147483646 h 56"/>
              <a:gd name="T20" fmla="*/ 2147483646 w 119"/>
              <a:gd name="T21" fmla="*/ 2147483646 h 56"/>
              <a:gd name="T22" fmla="*/ 2147483646 w 119"/>
              <a:gd name="T23" fmla="*/ 2147483646 h 56"/>
              <a:gd name="T24" fmla="*/ 2147483646 w 119"/>
              <a:gd name="T25" fmla="*/ 2147483646 h 56"/>
              <a:gd name="T26" fmla="*/ 2147483646 w 119"/>
              <a:gd name="T27" fmla="*/ 2147483646 h 56"/>
              <a:gd name="T28" fmla="*/ 2147483646 w 119"/>
              <a:gd name="T29" fmla="*/ 2147483646 h 56"/>
              <a:gd name="T30" fmla="*/ 2147483646 w 119"/>
              <a:gd name="T31" fmla="*/ 2147483646 h 56"/>
              <a:gd name="T32" fmla="*/ 2147483646 w 119"/>
              <a:gd name="T33" fmla="*/ 2147483646 h 56"/>
              <a:gd name="T34" fmla="*/ 2147483646 w 119"/>
              <a:gd name="T35" fmla="*/ 2147483646 h 56"/>
              <a:gd name="T36" fmla="*/ 2147483646 w 119"/>
              <a:gd name="T37" fmla="*/ 2147483646 h 56"/>
              <a:gd name="T38" fmla="*/ 2147483646 w 119"/>
              <a:gd name="T39" fmla="*/ 2147483646 h 56"/>
              <a:gd name="T40" fmla="*/ 2147483646 w 119"/>
              <a:gd name="T41" fmla="*/ 2147483646 h 56"/>
              <a:gd name="T42" fmla="*/ 2147483646 w 119"/>
              <a:gd name="T43" fmla="*/ 2147483646 h 56"/>
              <a:gd name="T44" fmla="*/ 2147483646 w 119"/>
              <a:gd name="T45" fmla="*/ 2147483646 h 56"/>
              <a:gd name="T46" fmla="*/ 2147483646 w 119"/>
              <a:gd name="T47" fmla="*/ 2147483646 h 56"/>
              <a:gd name="T48" fmla="*/ 2147483646 w 119"/>
              <a:gd name="T49" fmla="*/ 2147483646 h 56"/>
              <a:gd name="T50" fmla="*/ 2147483646 w 119"/>
              <a:gd name="T51" fmla="*/ 2147483646 h 56"/>
              <a:gd name="T52" fmla="*/ 2147483646 w 119"/>
              <a:gd name="T53" fmla="*/ 2147483646 h 56"/>
              <a:gd name="T54" fmla="*/ 2147483646 w 119"/>
              <a:gd name="T55" fmla="*/ 2147483646 h 56"/>
              <a:gd name="T56" fmla="*/ 2147483646 w 119"/>
              <a:gd name="T57" fmla="*/ 2147483646 h 56"/>
              <a:gd name="T58" fmla="*/ 2147483646 w 119"/>
              <a:gd name="T59" fmla="*/ 2147483646 h 56"/>
              <a:gd name="T60" fmla="*/ 0 w 119"/>
              <a:gd name="T61" fmla="*/ 0 h 5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19" h="56">
                <a:moveTo>
                  <a:pt x="0" y="0"/>
                </a:moveTo>
                <a:lnTo>
                  <a:pt x="1" y="2"/>
                </a:lnTo>
                <a:lnTo>
                  <a:pt x="3" y="9"/>
                </a:lnTo>
                <a:lnTo>
                  <a:pt x="7" y="18"/>
                </a:lnTo>
                <a:lnTo>
                  <a:pt x="13" y="27"/>
                </a:lnTo>
                <a:lnTo>
                  <a:pt x="21" y="38"/>
                </a:lnTo>
                <a:lnTo>
                  <a:pt x="31" y="47"/>
                </a:lnTo>
                <a:lnTo>
                  <a:pt x="45" y="54"/>
                </a:lnTo>
                <a:lnTo>
                  <a:pt x="61" y="56"/>
                </a:lnTo>
                <a:lnTo>
                  <a:pt x="77" y="54"/>
                </a:lnTo>
                <a:lnTo>
                  <a:pt x="91" y="48"/>
                </a:lnTo>
                <a:lnTo>
                  <a:pt x="100" y="39"/>
                </a:lnTo>
                <a:lnTo>
                  <a:pt x="109" y="28"/>
                </a:lnTo>
                <a:lnTo>
                  <a:pt x="113" y="19"/>
                </a:lnTo>
                <a:lnTo>
                  <a:pt x="117" y="10"/>
                </a:lnTo>
                <a:lnTo>
                  <a:pt x="119" y="4"/>
                </a:lnTo>
                <a:lnTo>
                  <a:pt x="119" y="2"/>
                </a:lnTo>
                <a:lnTo>
                  <a:pt x="92" y="1"/>
                </a:lnTo>
                <a:lnTo>
                  <a:pt x="92" y="7"/>
                </a:lnTo>
                <a:lnTo>
                  <a:pt x="90" y="18"/>
                </a:lnTo>
                <a:lnTo>
                  <a:pt x="82" y="30"/>
                </a:lnTo>
                <a:lnTo>
                  <a:pt x="64" y="35"/>
                </a:lnTo>
                <a:lnTo>
                  <a:pt x="53" y="34"/>
                </a:lnTo>
                <a:lnTo>
                  <a:pt x="44" y="30"/>
                </a:lnTo>
                <a:lnTo>
                  <a:pt x="37" y="25"/>
                </a:lnTo>
                <a:lnTo>
                  <a:pt x="33" y="18"/>
                </a:lnTo>
                <a:lnTo>
                  <a:pt x="29" y="12"/>
                </a:lnTo>
                <a:lnTo>
                  <a:pt x="27" y="8"/>
                </a:lnTo>
                <a:lnTo>
                  <a:pt x="26" y="3"/>
                </a:lnTo>
                <a:lnTo>
                  <a:pt x="26" y="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sz="2400">
              <a:solidFill>
                <a:srgbClr val="000000"/>
              </a:solidFill>
            </a:endParaRPr>
          </a:p>
        </p:txBody>
      </p:sp>
      <p:sp>
        <p:nvSpPr>
          <p:cNvPr id="47117" name="Freeform 17"/>
          <p:cNvSpPr>
            <a:spLocks/>
          </p:cNvSpPr>
          <p:nvPr/>
        </p:nvSpPr>
        <p:spPr bwMode="auto">
          <a:xfrm>
            <a:off x="5861050" y="1544638"/>
            <a:ext cx="195263" cy="92075"/>
          </a:xfrm>
          <a:custGeom>
            <a:avLst/>
            <a:gdLst>
              <a:gd name="T0" fmla="*/ 2147483646 w 119"/>
              <a:gd name="T1" fmla="*/ 0 h 56"/>
              <a:gd name="T2" fmla="*/ 2147483646 w 119"/>
              <a:gd name="T3" fmla="*/ 2147483646 h 56"/>
              <a:gd name="T4" fmla="*/ 2147483646 w 119"/>
              <a:gd name="T5" fmla="*/ 2147483646 h 56"/>
              <a:gd name="T6" fmla="*/ 2147483646 w 119"/>
              <a:gd name="T7" fmla="*/ 2147483646 h 56"/>
              <a:gd name="T8" fmla="*/ 2147483646 w 119"/>
              <a:gd name="T9" fmla="*/ 2147483646 h 56"/>
              <a:gd name="T10" fmla="*/ 2147483646 w 119"/>
              <a:gd name="T11" fmla="*/ 2147483646 h 56"/>
              <a:gd name="T12" fmla="*/ 2147483646 w 119"/>
              <a:gd name="T13" fmla="*/ 2147483646 h 56"/>
              <a:gd name="T14" fmla="*/ 2147483646 w 119"/>
              <a:gd name="T15" fmla="*/ 2147483646 h 56"/>
              <a:gd name="T16" fmla="*/ 2147483646 w 119"/>
              <a:gd name="T17" fmla="*/ 2147483646 h 56"/>
              <a:gd name="T18" fmla="*/ 2147483646 w 119"/>
              <a:gd name="T19" fmla="*/ 2147483646 h 56"/>
              <a:gd name="T20" fmla="*/ 2147483646 w 119"/>
              <a:gd name="T21" fmla="*/ 2147483646 h 56"/>
              <a:gd name="T22" fmla="*/ 2147483646 w 119"/>
              <a:gd name="T23" fmla="*/ 2147483646 h 56"/>
              <a:gd name="T24" fmla="*/ 2147483646 w 119"/>
              <a:gd name="T25" fmla="*/ 2147483646 h 56"/>
              <a:gd name="T26" fmla="*/ 2147483646 w 119"/>
              <a:gd name="T27" fmla="*/ 2147483646 h 56"/>
              <a:gd name="T28" fmla="*/ 2147483646 w 119"/>
              <a:gd name="T29" fmla="*/ 2147483646 h 56"/>
              <a:gd name="T30" fmla="*/ 0 w 119"/>
              <a:gd name="T31" fmla="*/ 2147483646 h 56"/>
              <a:gd name="T32" fmla="*/ 0 w 119"/>
              <a:gd name="T33" fmla="*/ 2147483646 h 56"/>
              <a:gd name="T34" fmla="*/ 2147483646 w 119"/>
              <a:gd name="T35" fmla="*/ 2147483646 h 56"/>
              <a:gd name="T36" fmla="*/ 2147483646 w 119"/>
              <a:gd name="T37" fmla="*/ 2147483646 h 56"/>
              <a:gd name="T38" fmla="*/ 2147483646 w 119"/>
              <a:gd name="T39" fmla="*/ 2147483646 h 56"/>
              <a:gd name="T40" fmla="*/ 2147483646 w 119"/>
              <a:gd name="T41" fmla="*/ 2147483646 h 56"/>
              <a:gd name="T42" fmla="*/ 2147483646 w 119"/>
              <a:gd name="T43" fmla="*/ 2147483646 h 56"/>
              <a:gd name="T44" fmla="*/ 2147483646 w 119"/>
              <a:gd name="T45" fmla="*/ 2147483646 h 56"/>
              <a:gd name="T46" fmla="*/ 2147483646 w 119"/>
              <a:gd name="T47" fmla="*/ 2147483646 h 56"/>
              <a:gd name="T48" fmla="*/ 2147483646 w 119"/>
              <a:gd name="T49" fmla="*/ 2147483646 h 56"/>
              <a:gd name="T50" fmla="*/ 2147483646 w 119"/>
              <a:gd name="T51" fmla="*/ 2147483646 h 56"/>
              <a:gd name="T52" fmla="*/ 2147483646 w 119"/>
              <a:gd name="T53" fmla="*/ 2147483646 h 56"/>
              <a:gd name="T54" fmla="*/ 2147483646 w 119"/>
              <a:gd name="T55" fmla="*/ 2147483646 h 56"/>
              <a:gd name="T56" fmla="*/ 2147483646 w 119"/>
              <a:gd name="T57" fmla="*/ 2147483646 h 56"/>
              <a:gd name="T58" fmla="*/ 2147483646 w 119"/>
              <a:gd name="T59" fmla="*/ 2147483646 h 56"/>
              <a:gd name="T60" fmla="*/ 2147483646 w 119"/>
              <a:gd name="T61" fmla="*/ 0 h 5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19" h="56">
                <a:moveTo>
                  <a:pt x="119" y="0"/>
                </a:moveTo>
                <a:lnTo>
                  <a:pt x="118" y="2"/>
                </a:lnTo>
                <a:lnTo>
                  <a:pt x="117" y="9"/>
                </a:lnTo>
                <a:lnTo>
                  <a:pt x="113" y="18"/>
                </a:lnTo>
                <a:lnTo>
                  <a:pt x="107" y="27"/>
                </a:lnTo>
                <a:lnTo>
                  <a:pt x="99" y="38"/>
                </a:lnTo>
                <a:lnTo>
                  <a:pt x="88" y="47"/>
                </a:lnTo>
                <a:lnTo>
                  <a:pt x="75" y="54"/>
                </a:lnTo>
                <a:lnTo>
                  <a:pt x="58" y="56"/>
                </a:lnTo>
                <a:lnTo>
                  <a:pt x="42" y="54"/>
                </a:lnTo>
                <a:lnTo>
                  <a:pt x="28" y="48"/>
                </a:lnTo>
                <a:lnTo>
                  <a:pt x="19" y="39"/>
                </a:lnTo>
                <a:lnTo>
                  <a:pt x="11" y="28"/>
                </a:lnTo>
                <a:lnTo>
                  <a:pt x="6" y="19"/>
                </a:lnTo>
                <a:lnTo>
                  <a:pt x="2" y="10"/>
                </a:lnTo>
                <a:lnTo>
                  <a:pt x="0" y="4"/>
                </a:lnTo>
                <a:lnTo>
                  <a:pt x="0" y="2"/>
                </a:lnTo>
                <a:lnTo>
                  <a:pt x="28" y="1"/>
                </a:lnTo>
                <a:lnTo>
                  <a:pt x="28" y="7"/>
                </a:lnTo>
                <a:lnTo>
                  <a:pt x="30" y="18"/>
                </a:lnTo>
                <a:lnTo>
                  <a:pt x="38" y="30"/>
                </a:lnTo>
                <a:lnTo>
                  <a:pt x="55" y="35"/>
                </a:lnTo>
                <a:lnTo>
                  <a:pt x="66" y="34"/>
                </a:lnTo>
                <a:lnTo>
                  <a:pt x="75" y="30"/>
                </a:lnTo>
                <a:lnTo>
                  <a:pt x="82" y="25"/>
                </a:lnTo>
                <a:lnTo>
                  <a:pt x="87" y="18"/>
                </a:lnTo>
                <a:lnTo>
                  <a:pt x="90" y="12"/>
                </a:lnTo>
                <a:lnTo>
                  <a:pt x="92" y="8"/>
                </a:lnTo>
                <a:lnTo>
                  <a:pt x="93" y="3"/>
                </a:lnTo>
                <a:lnTo>
                  <a:pt x="93" y="2"/>
                </a:lnTo>
                <a:lnTo>
                  <a:pt x="1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sz="2400">
              <a:solidFill>
                <a:srgbClr val="000000"/>
              </a:solidFill>
            </a:endParaRPr>
          </a:p>
        </p:txBody>
      </p:sp>
      <p:sp>
        <p:nvSpPr>
          <p:cNvPr id="47118" name="Freeform 18"/>
          <p:cNvSpPr>
            <a:spLocks/>
          </p:cNvSpPr>
          <p:nvPr/>
        </p:nvSpPr>
        <p:spPr bwMode="auto">
          <a:xfrm>
            <a:off x="2711450" y="2836863"/>
            <a:ext cx="1046163" cy="373062"/>
          </a:xfrm>
          <a:custGeom>
            <a:avLst/>
            <a:gdLst>
              <a:gd name="T0" fmla="*/ 2147483646 w 633"/>
              <a:gd name="T1" fmla="*/ 2147483646 h 227"/>
              <a:gd name="T2" fmla="*/ 2147483646 w 633"/>
              <a:gd name="T3" fmla="*/ 2147483646 h 227"/>
              <a:gd name="T4" fmla="*/ 2147483646 w 633"/>
              <a:gd name="T5" fmla="*/ 2147483646 h 227"/>
              <a:gd name="T6" fmla="*/ 2147483646 w 633"/>
              <a:gd name="T7" fmla="*/ 2147483646 h 227"/>
              <a:gd name="T8" fmla="*/ 2147483646 w 633"/>
              <a:gd name="T9" fmla="*/ 2147483646 h 227"/>
              <a:gd name="T10" fmla="*/ 2147483646 w 633"/>
              <a:gd name="T11" fmla="*/ 2147483646 h 227"/>
              <a:gd name="T12" fmla="*/ 2147483646 w 633"/>
              <a:gd name="T13" fmla="*/ 2147483646 h 227"/>
              <a:gd name="T14" fmla="*/ 2147483646 w 633"/>
              <a:gd name="T15" fmla="*/ 2147483646 h 227"/>
              <a:gd name="T16" fmla="*/ 2147483646 w 633"/>
              <a:gd name="T17" fmla="*/ 2147483646 h 227"/>
              <a:gd name="T18" fmla="*/ 2147483646 w 633"/>
              <a:gd name="T19" fmla="*/ 2147483646 h 227"/>
              <a:gd name="T20" fmla="*/ 2147483646 w 633"/>
              <a:gd name="T21" fmla="*/ 2147483646 h 227"/>
              <a:gd name="T22" fmla="*/ 2147483646 w 633"/>
              <a:gd name="T23" fmla="*/ 2147483646 h 227"/>
              <a:gd name="T24" fmla="*/ 2147483646 w 633"/>
              <a:gd name="T25" fmla="*/ 2147483646 h 227"/>
              <a:gd name="T26" fmla="*/ 2147483646 w 633"/>
              <a:gd name="T27" fmla="*/ 2147483646 h 227"/>
              <a:gd name="T28" fmla="*/ 2147483646 w 633"/>
              <a:gd name="T29" fmla="*/ 2147483646 h 227"/>
              <a:gd name="T30" fmla="*/ 2147483646 w 633"/>
              <a:gd name="T31" fmla="*/ 0 h 227"/>
              <a:gd name="T32" fmla="*/ 2147483646 w 633"/>
              <a:gd name="T33" fmla="*/ 0 h 227"/>
              <a:gd name="T34" fmla="*/ 2147483646 w 633"/>
              <a:gd name="T35" fmla="*/ 2147483646 h 227"/>
              <a:gd name="T36" fmla="*/ 2147483646 w 633"/>
              <a:gd name="T37" fmla="*/ 2147483646 h 227"/>
              <a:gd name="T38" fmla="*/ 2147483646 w 633"/>
              <a:gd name="T39" fmla="*/ 2147483646 h 227"/>
              <a:gd name="T40" fmla="*/ 2147483646 w 633"/>
              <a:gd name="T41" fmla="*/ 2147483646 h 227"/>
              <a:gd name="T42" fmla="*/ 2147483646 w 633"/>
              <a:gd name="T43" fmla="*/ 2147483646 h 227"/>
              <a:gd name="T44" fmla="*/ 2147483646 w 633"/>
              <a:gd name="T45" fmla="*/ 2147483646 h 227"/>
              <a:gd name="T46" fmla="*/ 2147483646 w 633"/>
              <a:gd name="T47" fmla="*/ 2147483646 h 227"/>
              <a:gd name="T48" fmla="*/ 2147483646 w 633"/>
              <a:gd name="T49" fmla="*/ 2147483646 h 227"/>
              <a:gd name="T50" fmla="*/ 2147483646 w 633"/>
              <a:gd name="T51" fmla="*/ 2147483646 h 227"/>
              <a:gd name="T52" fmla="*/ 2147483646 w 633"/>
              <a:gd name="T53" fmla="*/ 2147483646 h 227"/>
              <a:gd name="T54" fmla="*/ 2147483646 w 633"/>
              <a:gd name="T55" fmla="*/ 2147483646 h 227"/>
              <a:gd name="T56" fmla="*/ 2147483646 w 633"/>
              <a:gd name="T57" fmla="*/ 2147483646 h 227"/>
              <a:gd name="T58" fmla="*/ 2147483646 w 633"/>
              <a:gd name="T59" fmla="*/ 2147483646 h 227"/>
              <a:gd name="T60" fmla="*/ 2147483646 w 633"/>
              <a:gd name="T61" fmla="*/ 2147483646 h 227"/>
              <a:gd name="T62" fmla="*/ 2147483646 w 633"/>
              <a:gd name="T63" fmla="*/ 2147483646 h 22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33" h="227">
                <a:moveTo>
                  <a:pt x="317" y="227"/>
                </a:moveTo>
                <a:lnTo>
                  <a:pt x="349" y="226"/>
                </a:lnTo>
                <a:lnTo>
                  <a:pt x="380" y="225"/>
                </a:lnTo>
                <a:lnTo>
                  <a:pt x="410" y="221"/>
                </a:lnTo>
                <a:lnTo>
                  <a:pt x="440" y="216"/>
                </a:lnTo>
                <a:lnTo>
                  <a:pt x="467" y="210"/>
                </a:lnTo>
                <a:lnTo>
                  <a:pt x="493" y="203"/>
                </a:lnTo>
                <a:lnTo>
                  <a:pt x="517" y="195"/>
                </a:lnTo>
                <a:lnTo>
                  <a:pt x="540" y="187"/>
                </a:lnTo>
                <a:lnTo>
                  <a:pt x="560" y="176"/>
                </a:lnTo>
                <a:lnTo>
                  <a:pt x="578" y="166"/>
                </a:lnTo>
                <a:lnTo>
                  <a:pt x="595" y="154"/>
                </a:lnTo>
                <a:lnTo>
                  <a:pt x="607" y="142"/>
                </a:lnTo>
                <a:lnTo>
                  <a:pt x="619" y="129"/>
                </a:lnTo>
                <a:lnTo>
                  <a:pt x="626" y="115"/>
                </a:lnTo>
                <a:lnTo>
                  <a:pt x="631" y="101"/>
                </a:lnTo>
                <a:lnTo>
                  <a:pt x="633" y="87"/>
                </a:lnTo>
                <a:lnTo>
                  <a:pt x="631" y="74"/>
                </a:lnTo>
                <a:lnTo>
                  <a:pt x="626" y="62"/>
                </a:lnTo>
                <a:lnTo>
                  <a:pt x="619" y="51"/>
                </a:lnTo>
                <a:lnTo>
                  <a:pt x="607" y="41"/>
                </a:lnTo>
                <a:lnTo>
                  <a:pt x="595" y="33"/>
                </a:lnTo>
                <a:lnTo>
                  <a:pt x="578" y="26"/>
                </a:lnTo>
                <a:lnTo>
                  <a:pt x="560" y="21"/>
                </a:lnTo>
                <a:lnTo>
                  <a:pt x="540" y="15"/>
                </a:lnTo>
                <a:lnTo>
                  <a:pt x="517" y="11"/>
                </a:lnTo>
                <a:lnTo>
                  <a:pt x="493" y="8"/>
                </a:lnTo>
                <a:lnTo>
                  <a:pt x="467" y="4"/>
                </a:lnTo>
                <a:lnTo>
                  <a:pt x="440" y="3"/>
                </a:lnTo>
                <a:lnTo>
                  <a:pt x="410" y="1"/>
                </a:lnTo>
                <a:lnTo>
                  <a:pt x="380" y="1"/>
                </a:lnTo>
                <a:lnTo>
                  <a:pt x="349" y="0"/>
                </a:lnTo>
                <a:lnTo>
                  <a:pt x="317" y="0"/>
                </a:lnTo>
                <a:lnTo>
                  <a:pt x="285" y="0"/>
                </a:lnTo>
                <a:lnTo>
                  <a:pt x="253" y="1"/>
                </a:lnTo>
                <a:lnTo>
                  <a:pt x="222" y="1"/>
                </a:lnTo>
                <a:lnTo>
                  <a:pt x="194" y="3"/>
                </a:lnTo>
                <a:lnTo>
                  <a:pt x="166" y="4"/>
                </a:lnTo>
                <a:lnTo>
                  <a:pt x="139" y="8"/>
                </a:lnTo>
                <a:lnTo>
                  <a:pt x="115" y="11"/>
                </a:lnTo>
                <a:lnTo>
                  <a:pt x="93" y="15"/>
                </a:lnTo>
                <a:lnTo>
                  <a:pt x="73" y="21"/>
                </a:lnTo>
                <a:lnTo>
                  <a:pt x="54" y="26"/>
                </a:lnTo>
                <a:lnTo>
                  <a:pt x="38" y="33"/>
                </a:lnTo>
                <a:lnTo>
                  <a:pt x="25" y="41"/>
                </a:lnTo>
                <a:lnTo>
                  <a:pt x="14" y="51"/>
                </a:lnTo>
                <a:lnTo>
                  <a:pt x="7" y="62"/>
                </a:lnTo>
                <a:lnTo>
                  <a:pt x="1" y="74"/>
                </a:lnTo>
                <a:lnTo>
                  <a:pt x="0" y="87"/>
                </a:lnTo>
                <a:lnTo>
                  <a:pt x="1" y="101"/>
                </a:lnTo>
                <a:lnTo>
                  <a:pt x="7" y="115"/>
                </a:lnTo>
                <a:lnTo>
                  <a:pt x="14" y="129"/>
                </a:lnTo>
                <a:lnTo>
                  <a:pt x="25" y="142"/>
                </a:lnTo>
                <a:lnTo>
                  <a:pt x="38" y="154"/>
                </a:lnTo>
                <a:lnTo>
                  <a:pt x="54" y="166"/>
                </a:lnTo>
                <a:lnTo>
                  <a:pt x="73" y="176"/>
                </a:lnTo>
                <a:lnTo>
                  <a:pt x="93" y="187"/>
                </a:lnTo>
                <a:lnTo>
                  <a:pt x="115" y="195"/>
                </a:lnTo>
                <a:lnTo>
                  <a:pt x="139" y="203"/>
                </a:lnTo>
                <a:lnTo>
                  <a:pt x="166" y="210"/>
                </a:lnTo>
                <a:lnTo>
                  <a:pt x="194" y="216"/>
                </a:lnTo>
                <a:lnTo>
                  <a:pt x="222" y="221"/>
                </a:lnTo>
                <a:lnTo>
                  <a:pt x="253" y="225"/>
                </a:lnTo>
                <a:lnTo>
                  <a:pt x="285" y="226"/>
                </a:lnTo>
                <a:lnTo>
                  <a:pt x="317" y="2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sz="2400">
              <a:solidFill>
                <a:srgbClr val="000000"/>
              </a:solidFill>
            </a:endParaRPr>
          </a:p>
        </p:txBody>
      </p:sp>
      <p:sp>
        <p:nvSpPr>
          <p:cNvPr id="47119" name="Freeform 19"/>
          <p:cNvSpPr>
            <a:spLocks/>
          </p:cNvSpPr>
          <p:nvPr/>
        </p:nvSpPr>
        <p:spPr bwMode="auto">
          <a:xfrm>
            <a:off x="2767013" y="2978150"/>
            <a:ext cx="931862" cy="163513"/>
          </a:xfrm>
          <a:custGeom>
            <a:avLst/>
            <a:gdLst>
              <a:gd name="T0" fmla="*/ 0 w 561"/>
              <a:gd name="T1" fmla="*/ 0 h 99"/>
              <a:gd name="T2" fmla="*/ 2147483646 w 561"/>
              <a:gd name="T3" fmla="*/ 2147483646 h 99"/>
              <a:gd name="T4" fmla="*/ 2147483646 w 561"/>
              <a:gd name="T5" fmla="*/ 2147483646 h 99"/>
              <a:gd name="T6" fmla="*/ 2147483646 w 561"/>
              <a:gd name="T7" fmla="*/ 2147483646 h 99"/>
              <a:gd name="T8" fmla="*/ 2147483646 w 561"/>
              <a:gd name="T9" fmla="*/ 2147483646 h 99"/>
              <a:gd name="T10" fmla="*/ 2147483646 w 561"/>
              <a:gd name="T11" fmla="*/ 2147483646 h 99"/>
              <a:gd name="T12" fmla="*/ 2147483646 w 561"/>
              <a:gd name="T13" fmla="*/ 2147483646 h 99"/>
              <a:gd name="T14" fmla="*/ 2147483646 w 561"/>
              <a:gd name="T15" fmla="*/ 2147483646 h 99"/>
              <a:gd name="T16" fmla="*/ 2147483646 w 561"/>
              <a:gd name="T17" fmla="*/ 2147483646 h 99"/>
              <a:gd name="T18" fmla="*/ 2147483646 w 561"/>
              <a:gd name="T19" fmla="*/ 2147483646 h 99"/>
              <a:gd name="T20" fmla="*/ 2147483646 w 561"/>
              <a:gd name="T21" fmla="*/ 2147483646 h 99"/>
              <a:gd name="T22" fmla="*/ 2147483646 w 561"/>
              <a:gd name="T23" fmla="*/ 2147483646 h 99"/>
              <a:gd name="T24" fmla="*/ 2147483646 w 561"/>
              <a:gd name="T25" fmla="*/ 2147483646 h 99"/>
              <a:gd name="T26" fmla="*/ 2147483646 w 561"/>
              <a:gd name="T27" fmla="*/ 2147483646 h 99"/>
              <a:gd name="T28" fmla="*/ 2147483646 w 561"/>
              <a:gd name="T29" fmla="*/ 2147483646 h 99"/>
              <a:gd name="T30" fmla="*/ 2147483646 w 561"/>
              <a:gd name="T31" fmla="*/ 2147483646 h 99"/>
              <a:gd name="T32" fmla="*/ 2147483646 w 561"/>
              <a:gd name="T33" fmla="*/ 0 h 99"/>
              <a:gd name="T34" fmla="*/ 2147483646 w 561"/>
              <a:gd name="T35" fmla="*/ 2147483646 h 99"/>
              <a:gd name="T36" fmla="*/ 2147483646 w 561"/>
              <a:gd name="T37" fmla="*/ 2147483646 h 99"/>
              <a:gd name="T38" fmla="*/ 2147483646 w 561"/>
              <a:gd name="T39" fmla="*/ 2147483646 h 99"/>
              <a:gd name="T40" fmla="*/ 2147483646 w 561"/>
              <a:gd name="T41" fmla="*/ 2147483646 h 99"/>
              <a:gd name="T42" fmla="*/ 2147483646 w 561"/>
              <a:gd name="T43" fmla="*/ 2147483646 h 99"/>
              <a:gd name="T44" fmla="*/ 2147483646 w 561"/>
              <a:gd name="T45" fmla="*/ 2147483646 h 99"/>
              <a:gd name="T46" fmla="*/ 2147483646 w 561"/>
              <a:gd name="T47" fmla="*/ 2147483646 h 99"/>
              <a:gd name="T48" fmla="*/ 2147483646 w 561"/>
              <a:gd name="T49" fmla="*/ 2147483646 h 99"/>
              <a:gd name="T50" fmla="*/ 2147483646 w 561"/>
              <a:gd name="T51" fmla="*/ 2147483646 h 99"/>
              <a:gd name="T52" fmla="*/ 2147483646 w 561"/>
              <a:gd name="T53" fmla="*/ 2147483646 h 99"/>
              <a:gd name="T54" fmla="*/ 2147483646 w 561"/>
              <a:gd name="T55" fmla="*/ 2147483646 h 99"/>
              <a:gd name="T56" fmla="*/ 2147483646 w 561"/>
              <a:gd name="T57" fmla="*/ 2147483646 h 99"/>
              <a:gd name="T58" fmla="*/ 2147483646 w 561"/>
              <a:gd name="T59" fmla="*/ 2147483646 h 99"/>
              <a:gd name="T60" fmla="*/ 2147483646 w 561"/>
              <a:gd name="T61" fmla="*/ 2147483646 h 99"/>
              <a:gd name="T62" fmla="*/ 2147483646 w 561"/>
              <a:gd name="T63" fmla="*/ 2147483646 h 99"/>
              <a:gd name="T64" fmla="*/ 2147483646 w 561"/>
              <a:gd name="T65" fmla="*/ 2147483646 h 99"/>
              <a:gd name="T66" fmla="*/ 2147483646 w 561"/>
              <a:gd name="T67" fmla="*/ 2147483646 h 99"/>
              <a:gd name="T68" fmla="*/ 2147483646 w 561"/>
              <a:gd name="T69" fmla="*/ 2147483646 h 99"/>
              <a:gd name="T70" fmla="*/ 2147483646 w 561"/>
              <a:gd name="T71" fmla="*/ 2147483646 h 99"/>
              <a:gd name="T72" fmla="*/ 2147483646 w 561"/>
              <a:gd name="T73" fmla="*/ 2147483646 h 99"/>
              <a:gd name="T74" fmla="*/ 2147483646 w 561"/>
              <a:gd name="T75" fmla="*/ 2147483646 h 99"/>
              <a:gd name="T76" fmla="*/ 2147483646 w 561"/>
              <a:gd name="T77" fmla="*/ 2147483646 h 99"/>
              <a:gd name="T78" fmla="*/ 2147483646 w 561"/>
              <a:gd name="T79" fmla="*/ 2147483646 h 99"/>
              <a:gd name="T80" fmla="*/ 0 w 561"/>
              <a:gd name="T81" fmla="*/ 0 h 9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561" h="99">
                <a:moveTo>
                  <a:pt x="0" y="0"/>
                </a:moveTo>
                <a:lnTo>
                  <a:pt x="2" y="1"/>
                </a:lnTo>
                <a:lnTo>
                  <a:pt x="10" y="4"/>
                </a:lnTo>
                <a:lnTo>
                  <a:pt x="24" y="8"/>
                </a:lnTo>
                <a:lnTo>
                  <a:pt x="42" y="14"/>
                </a:lnTo>
                <a:lnTo>
                  <a:pt x="65" y="20"/>
                </a:lnTo>
                <a:lnTo>
                  <a:pt x="93" y="25"/>
                </a:lnTo>
                <a:lnTo>
                  <a:pt x="124" y="31"/>
                </a:lnTo>
                <a:lnTo>
                  <a:pt x="160" y="36"/>
                </a:lnTo>
                <a:lnTo>
                  <a:pt x="199" y="40"/>
                </a:lnTo>
                <a:lnTo>
                  <a:pt x="242" y="43"/>
                </a:lnTo>
                <a:lnTo>
                  <a:pt x="288" y="43"/>
                </a:lnTo>
                <a:lnTo>
                  <a:pt x="337" y="40"/>
                </a:lnTo>
                <a:lnTo>
                  <a:pt x="389" y="36"/>
                </a:lnTo>
                <a:lnTo>
                  <a:pt x="444" y="28"/>
                </a:lnTo>
                <a:lnTo>
                  <a:pt x="502" y="16"/>
                </a:lnTo>
                <a:lnTo>
                  <a:pt x="561" y="0"/>
                </a:lnTo>
                <a:lnTo>
                  <a:pt x="560" y="2"/>
                </a:lnTo>
                <a:lnTo>
                  <a:pt x="556" y="9"/>
                </a:lnTo>
                <a:lnTo>
                  <a:pt x="548" y="20"/>
                </a:lnTo>
                <a:lnTo>
                  <a:pt x="537" y="32"/>
                </a:lnTo>
                <a:lnTo>
                  <a:pt x="520" y="46"/>
                </a:lnTo>
                <a:lnTo>
                  <a:pt x="497" y="61"/>
                </a:lnTo>
                <a:lnTo>
                  <a:pt x="469" y="75"/>
                </a:lnTo>
                <a:lnTo>
                  <a:pt x="432" y="89"/>
                </a:lnTo>
                <a:lnTo>
                  <a:pt x="410" y="95"/>
                </a:lnTo>
                <a:lnTo>
                  <a:pt x="386" y="98"/>
                </a:lnTo>
                <a:lnTo>
                  <a:pt x="359" y="99"/>
                </a:lnTo>
                <a:lnTo>
                  <a:pt x="331" y="99"/>
                </a:lnTo>
                <a:lnTo>
                  <a:pt x="301" y="98"/>
                </a:lnTo>
                <a:lnTo>
                  <a:pt x="271" y="96"/>
                </a:lnTo>
                <a:lnTo>
                  <a:pt x="240" y="92"/>
                </a:lnTo>
                <a:lnTo>
                  <a:pt x="209" y="87"/>
                </a:lnTo>
                <a:lnTo>
                  <a:pt x="178" y="80"/>
                </a:lnTo>
                <a:lnTo>
                  <a:pt x="147" y="72"/>
                </a:lnTo>
                <a:lnTo>
                  <a:pt x="118" y="62"/>
                </a:lnTo>
                <a:lnTo>
                  <a:pt x="89" y="52"/>
                </a:lnTo>
                <a:lnTo>
                  <a:pt x="64" y="40"/>
                </a:lnTo>
                <a:lnTo>
                  <a:pt x="40" y="28"/>
                </a:lnTo>
                <a:lnTo>
                  <a:pt x="18" y="15"/>
                </a:lnTo>
                <a:lnTo>
                  <a:pt x="0" y="0"/>
                </a:lnTo>
                <a:close/>
              </a:path>
            </a:pathLst>
          </a:custGeom>
          <a:solidFill>
            <a:srgbClr val="8993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sz="2400">
              <a:solidFill>
                <a:srgbClr val="000000"/>
              </a:solidFill>
            </a:endParaRPr>
          </a:p>
        </p:txBody>
      </p:sp>
      <p:sp>
        <p:nvSpPr>
          <p:cNvPr id="47120" name="Freeform 20"/>
          <p:cNvSpPr>
            <a:spLocks/>
          </p:cNvSpPr>
          <p:nvPr/>
        </p:nvSpPr>
        <p:spPr bwMode="auto">
          <a:xfrm>
            <a:off x="2827338" y="2879725"/>
            <a:ext cx="384175" cy="125413"/>
          </a:xfrm>
          <a:custGeom>
            <a:avLst/>
            <a:gdLst>
              <a:gd name="T0" fmla="*/ 2147483646 w 233"/>
              <a:gd name="T1" fmla="*/ 0 h 75"/>
              <a:gd name="T2" fmla="*/ 2147483646 w 233"/>
              <a:gd name="T3" fmla="*/ 0 h 75"/>
              <a:gd name="T4" fmla="*/ 2147483646 w 233"/>
              <a:gd name="T5" fmla="*/ 0 h 75"/>
              <a:gd name="T6" fmla="*/ 2147483646 w 233"/>
              <a:gd name="T7" fmla="*/ 0 h 75"/>
              <a:gd name="T8" fmla="*/ 2147483646 w 233"/>
              <a:gd name="T9" fmla="*/ 2147483646 h 75"/>
              <a:gd name="T10" fmla="*/ 2147483646 w 233"/>
              <a:gd name="T11" fmla="*/ 2147483646 h 75"/>
              <a:gd name="T12" fmla="*/ 2147483646 w 233"/>
              <a:gd name="T13" fmla="*/ 2147483646 h 75"/>
              <a:gd name="T14" fmla="*/ 2147483646 w 233"/>
              <a:gd name="T15" fmla="*/ 2147483646 h 75"/>
              <a:gd name="T16" fmla="*/ 0 w 233"/>
              <a:gd name="T17" fmla="*/ 2147483646 h 75"/>
              <a:gd name="T18" fmla="*/ 2147483646 w 233"/>
              <a:gd name="T19" fmla="*/ 2147483646 h 75"/>
              <a:gd name="T20" fmla="*/ 2147483646 w 233"/>
              <a:gd name="T21" fmla="*/ 2147483646 h 75"/>
              <a:gd name="T22" fmla="*/ 2147483646 w 233"/>
              <a:gd name="T23" fmla="*/ 2147483646 h 75"/>
              <a:gd name="T24" fmla="*/ 2147483646 w 233"/>
              <a:gd name="T25" fmla="*/ 2147483646 h 75"/>
              <a:gd name="T26" fmla="*/ 2147483646 w 233"/>
              <a:gd name="T27" fmla="*/ 2147483646 h 75"/>
              <a:gd name="T28" fmla="*/ 2147483646 w 233"/>
              <a:gd name="T29" fmla="*/ 2147483646 h 75"/>
              <a:gd name="T30" fmla="*/ 2147483646 w 233"/>
              <a:gd name="T31" fmla="*/ 2147483646 h 75"/>
              <a:gd name="T32" fmla="*/ 2147483646 w 233"/>
              <a:gd name="T33" fmla="*/ 2147483646 h 75"/>
              <a:gd name="T34" fmla="*/ 2147483646 w 233"/>
              <a:gd name="T35" fmla="*/ 2147483646 h 75"/>
              <a:gd name="T36" fmla="*/ 2147483646 w 233"/>
              <a:gd name="T37" fmla="*/ 2147483646 h 75"/>
              <a:gd name="T38" fmla="*/ 2147483646 w 233"/>
              <a:gd name="T39" fmla="*/ 2147483646 h 75"/>
              <a:gd name="T40" fmla="*/ 2147483646 w 233"/>
              <a:gd name="T41" fmla="*/ 2147483646 h 75"/>
              <a:gd name="T42" fmla="*/ 2147483646 w 233"/>
              <a:gd name="T43" fmla="*/ 2147483646 h 75"/>
              <a:gd name="T44" fmla="*/ 2147483646 w 233"/>
              <a:gd name="T45" fmla="*/ 2147483646 h 75"/>
              <a:gd name="T46" fmla="*/ 2147483646 w 233"/>
              <a:gd name="T47" fmla="*/ 2147483646 h 75"/>
              <a:gd name="T48" fmla="*/ 2147483646 w 233"/>
              <a:gd name="T49" fmla="*/ 2147483646 h 75"/>
              <a:gd name="T50" fmla="*/ 2147483646 w 233"/>
              <a:gd name="T51" fmla="*/ 2147483646 h 75"/>
              <a:gd name="T52" fmla="*/ 2147483646 w 233"/>
              <a:gd name="T53" fmla="*/ 2147483646 h 75"/>
              <a:gd name="T54" fmla="*/ 2147483646 w 233"/>
              <a:gd name="T55" fmla="*/ 2147483646 h 75"/>
              <a:gd name="T56" fmla="*/ 2147483646 w 233"/>
              <a:gd name="T57" fmla="*/ 2147483646 h 75"/>
              <a:gd name="T58" fmla="*/ 2147483646 w 233"/>
              <a:gd name="T59" fmla="*/ 2147483646 h 75"/>
              <a:gd name="T60" fmla="*/ 2147483646 w 233"/>
              <a:gd name="T61" fmla="*/ 2147483646 h 75"/>
              <a:gd name="T62" fmla="*/ 2147483646 w 233"/>
              <a:gd name="T63" fmla="*/ 2147483646 h 75"/>
              <a:gd name="T64" fmla="*/ 2147483646 w 233"/>
              <a:gd name="T65" fmla="*/ 0 h 7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33" h="75">
                <a:moveTo>
                  <a:pt x="149" y="0"/>
                </a:moveTo>
                <a:lnTo>
                  <a:pt x="144" y="0"/>
                </a:lnTo>
                <a:lnTo>
                  <a:pt x="130" y="0"/>
                </a:lnTo>
                <a:lnTo>
                  <a:pt x="112" y="0"/>
                </a:lnTo>
                <a:lnTo>
                  <a:pt x="89" y="3"/>
                </a:lnTo>
                <a:lnTo>
                  <a:pt x="64" y="6"/>
                </a:lnTo>
                <a:lnTo>
                  <a:pt x="39" y="12"/>
                </a:lnTo>
                <a:lnTo>
                  <a:pt x="17" y="20"/>
                </a:lnTo>
                <a:lnTo>
                  <a:pt x="0" y="33"/>
                </a:lnTo>
                <a:lnTo>
                  <a:pt x="1" y="33"/>
                </a:lnTo>
                <a:lnTo>
                  <a:pt x="4" y="35"/>
                </a:lnTo>
                <a:lnTo>
                  <a:pt x="8" y="37"/>
                </a:lnTo>
                <a:lnTo>
                  <a:pt x="14" y="40"/>
                </a:lnTo>
                <a:lnTo>
                  <a:pt x="22" y="43"/>
                </a:lnTo>
                <a:lnTo>
                  <a:pt x="32" y="48"/>
                </a:lnTo>
                <a:lnTo>
                  <a:pt x="44" y="51"/>
                </a:lnTo>
                <a:lnTo>
                  <a:pt x="57" y="56"/>
                </a:lnTo>
                <a:lnTo>
                  <a:pt x="73" y="60"/>
                </a:lnTo>
                <a:lnTo>
                  <a:pt x="89" y="64"/>
                </a:lnTo>
                <a:lnTo>
                  <a:pt x="108" y="67"/>
                </a:lnTo>
                <a:lnTo>
                  <a:pt x="129" y="71"/>
                </a:lnTo>
                <a:lnTo>
                  <a:pt x="152" y="73"/>
                </a:lnTo>
                <a:lnTo>
                  <a:pt x="178" y="75"/>
                </a:lnTo>
                <a:lnTo>
                  <a:pt x="204" y="75"/>
                </a:lnTo>
                <a:lnTo>
                  <a:pt x="233" y="75"/>
                </a:lnTo>
                <a:lnTo>
                  <a:pt x="226" y="74"/>
                </a:lnTo>
                <a:lnTo>
                  <a:pt x="210" y="71"/>
                </a:lnTo>
                <a:lnTo>
                  <a:pt x="188" y="66"/>
                </a:lnTo>
                <a:lnTo>
                  <a:pt x="165" y="58"/>
                </a:lnTo>
                <a:lnTo>
                  <a:pt x="145" y="48"/>
                </a:lnTo>
                <a:lnTo>
                  <a:pt x="134" y="35"/>
                </a:lnTo>
                <a:lnTo>
                  <a:pt x="133" y="19"/>
                </a:lnTo>
                <a:lnTo>
                  <a:pt x="149" y="0"/>
                </a:lnTo>
                <a:close/>
              </a:path>
            </a:pathLst>
          </a:custGeom>
          <a:solidFill>
            <a:srgbClr val="8993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sz="2400">
              <a:solidFill>
                <a:srgbClr val="000000"/>
              </a:solidFill>
            </a:endParaRPr>
          </a:p>
        </p:txBody>
      </p:sp>
      <p:sp>
        <p:nvSpPr>
          <p:cNvPr id="47121" name="Freeform 21"/>
          <p:cNvSpPr>
            <a:spLocks/>
          </p:cNvSpPr>
          <p:nvPr/>
        </p:nvSpPr>
        <p:spPr bwMode="auto">
          <a:xfrm>
            <a:off x="2714625" y="1593850"/>
            <a:ext cx="503238" cy="1371600"/>
          </a:xfrm>
          <a:custGeom>
            <a:avLst/>
            <a:gdLst>
              <a:gd name="T0" fmla="*/ 2147483646 w 303"/>
              <a:gd name="T1" fmla="*/ 0 h 826"/>
              <a:gd name="T2" fmla="*/ 0 w 303"/>
              <a:gd name="T3" fmla="*/ 2147483646 h 826"/>
              <a:gd name="T4" fmla="*/ 2147483646 w 303"/>
              <a:gd name="T5" fmla="*/ 2147483646 h 826"/>
              <a:gd name="T6" fmla="*/ 2147483646 w 303"/>
              <a:gd name="T7" fmla="*/ 2147483646 h 826"/>
              <a:gd name="T8" fmla="*/ 2147483646 w 303"/>
              <a:gd name="T9" fmla="*/ 0 h 8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3" h="826">
                <a:moveTo>
                  <a:pt x="288" y="0"/>
                </a:moveTo>
                <a:lnTo>
                  <a:pt x="0" y="826"/>
                </a:lnTo>
                <a:lnTo>
                  <a:pt x="25" y="826"/>
                </a:lnTo>
                <a:lnTo>
                  <a:pt x="303" y="19"/>
                </a:lnTo>
                <a:lnTo>
                  <a:pt x="28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sz="2400">
              <a:solidFill>
                <a:srgbClr val="000000"/>
              </a:solidFill>
            </a:endParaRPr>
          </a:p>
        </p:txBody>
      </p:sp>
      <p:sp>
        <p:nvSpPr>
          <p:cNvPr id="47122" name="Freeform 22"/>
          <p:cNvSpPr>
            <a:spLocks/>
          </p:cNvSpPr>
          <p:nvPr/>
        </p:nvSpPr>
        <p:spPr bwMode="auto">
          <a:xfrm>
            <a:off x="3248025" y="1593850"/>
            <a:ext cx="503238" cy="1371600"/>
          </a:xfrm>
          <a:custGeom>
            <a:avLst/>
            <a:gdLst>
              <a:gd name="T0" fmla="*/ 2147483646 w 303"/>
              <a:gd name="T1" fmla="*/ 0 h 826"/>
              <a:gd name="T2" fmla="*/ 2147483646 w 303"/>
              <a:gd name="T3" fmla="*/ 2147483646 h 826"/>
              <a:gd name="T4" fmla="*/ 2147483646 w 303"/>
              <a:gd name="T5" fmla="*/ 2147483646 h 826"/>
              <a:gd name="T6" fmla="*/ 0 w 303"/>
              <a:gd name="T7" fmla="*/ 2147483646 h 826"/>
              <a:gd name="T8" fmla="*/ 2147483646 w 303"/>
              <a:gd name="T9" fmla="*/ 0 h 8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3" h="826">
                <a:moveTo>
                  <a:pt x="15" y="0"/>
                </a:moveTo>
                <a:lnTo>
                  <a:pt x="303" y="826"/>
                </a:lnTo>
                <a:lnTo>
                  <a:pt x="279" y="826"/>
                </a:lnTo>
                <a:lnTo>
                  <a:pt x="0" y="19"/>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sz="2400">
              <a:solidFill>
                <a:srgbClr val="000000"/>
              </a:solidFill>
            </a:endParaRPr>
          </a:p>
        </p:txBody>
      </p:sp>
      <p:sp>
        <p:nvSpPr>
          <p:cNvPr id="47123" name="Freeform 24"/>
          <p:cNvSpPr>
            <a:spLocks/>
          </p:cNvSpPr>
          <p:nvPr/>
        </p:nvSpPr>
        <p:spPr bwMode="auto">
          <a:xfrm>
            <a:off x="5940425" y="2836863"/>
            <a:ext cx="541338" cy="373062"/>
          </a:xfrm>
          <a:custGeom>
            <a:avLst/>
            <a:gdLst>
              <a:gd name="T0" fmla="*/ 2147483646 w 326"/>
              <a:gd name="T1" fmla="*/ 0 h 227"/>
              <a:gd name="T2" fmla="*/ 2147483646 w 326"/>
              <a:gd name="T3" fmla="*/ 0 h 227"/>
              <a:gd name="T4" fmla="*/ 2147483646 w 326"/>
              <a:gd name="T5" fmla="*/ 0 h 227"/>
              <a:gd name="T6" fmla="*/ 2147483646 w 326"/>
              <a:gd name="T7" fmla="*/ 0 h 227"/>
              <a:gd name="T8" fmla="*/ 0 w 326"/>
              <a:gd name="T9" fmla="*/ 0 h 227"/>
              <a:gd name="T10" fmla="*/ 2147483646 w 326"/>
              <a:gd name="T11" fmla="*/ 2147483646 h 227"/>
              <a:gd name="T12" fmla="*/ 2147483646 w 326"/>
              <a:gd name="T13" fmla="*/ 2147483646 h 227"/>
              <a:gd name="T14" fmla="*/ 2147483646 w 326"/>
              <a:gd name="T15" fmla="*/ 2147483646 h 227"/>
              <a:gd name="T16" fmla="*/ 2147483646 w 326"/>
              <a:gd name="T17" fmla="*/ 2147483646 h 227"/>
              <a:gd name="T18" fmla="*/ 2147483646 w 326"/>
              <a:gd name="T19" fmla="*/ 2147483646 h 227"/>
              <a:gd name="T20" fmla="*/ 2147483646 w 326"/>
              <a:gd name="T21" fmla="*/ 2147483646 h 227"/>
              <a:gd name="T22" fmla="*/ 2147483646 w 326"/>
              <a:gd name="T23" fmla="*/ 2147483646 h 227"/>
              <a:gd name="T24" fmla="*/ 2147483646 w 326"/>
              <a:gd name="T25" fmla="*/ 2147483646 h 227"/>
              <a:gd name="T26" fmla="*/ 2147483646 w 326"/>
              <a:gd name="T27" fmla="*/ 2147483646 h 227"/>
              <a:gd name="T28" fmla="*/ 2147483646 w 326"/>
              <a:gd name="T29" fmla="*/ 2147483646 h 227"/>
              <a:gd name="T30" fmla="*/ 2147483646 w 326"/>
              <a:gd name="T31" fmla="*/ 2147483646 h 227"/>
              <a:gd name="T32" fmla="*/ 2147483646 w 326"/>
              <a:gd name="T33" fmla="*/ 2147483646 h 227"/>
              <a:gd name="T34" fmla="*/ 2147483646 w 326"/>
              <a:gd name="T35" fmla="*/ 2147483646 h 227"/>
              <a:gd name="T36" fmla="*/ 2147483646 w 326"/>
              <a:gd name="T37" fmla="*/ 2147483646 h 227"/>
              <a:gd name="T38" fmla="*/ 2147483646 w 326"/>
              <a:gd name="T39" fmla="*/ 2147483646 h 227"/>
              <a:gd name="T40" fmla="*/ 2147483646 w 326"/>
              <a:gd name="T41" fmla="*/ 2147483646 h 227"/>
              <a:gd name="T42" fmla="*/ 2147483646 w 326"/>
              <a:gd name="T43" fmla="*/ 2147483646 h 227"/>
              <a:gd name="T44" fmla="*/ 2147483646 w 326"/>
              <a:gd name="T45" fmla="*/ 2147483646 h 227"/>
              <a:gd name="T46" fmla="*/ 2147483646 w 326"/>
              <a:gd name="T47" fmla="*/ 2147483646 h 227"/>
              <a:gd name="T48" fmla="*/ 2147483646 w 326"/>
              <a:gd name="T49" fmla="*/ 2147483646 h 227"/>
              <a:gd name="T50" fmla="*/ 2147483646 w 326"/>
              <a:gd name="T51" fmla="*/ 2147483646 h 227"/>
              <a:gd name="T52" fmla="*/ 2147483646 w 326"/>
              <a:gd name="T53" fmla="*/ 2147483646 h 227"/>
              <a:gd name="T54" fmla="*/ 2147483646 w 326"/>
              <a:gd name="T55" fmla="*/ 2147483646 h 227"/>
              <a:gd name="T56" fmla="*/ 2147483646 w 326"/>
              <a:gd name="T57" fmla="*/ 2147483646 h 227"/>
              <a:gd name="T58" fmla="*/ 2147483646 w 326"/>
              <a:gd name="T59" fmla="*/ 2147483646 h 227"/>
              <a:gd name="T60" fmla="*/ 2147483646 w 326"/>
              <a:gd name="T61" fmla="*/ 2147483646 h 227"/>
              <a:gd name="T62" fmla="*/ 2147483646 w 326"/>
              <a:gd name="T63" fmla="*/ 2147483646 h 227"/>
              <a:gd name="T64" fmla="*/ 2147483646 w 326"/>
              <a:gd name="T65" fmla="*/ 2147483646 h 227"/>
              <a:gd name="T66" fmla="*/ 2147483646 w 326"/>
              <a:gd name="T67" fmla="*/ 2147483646 h 227"/>
              <a:gd name="T68" fmla="*/ 2147483646 w 326"/>
              <a:gd name="T69" fmla="*/ 2147483646 h 227"/>
              <a:gd name="T70" fmla="*/ 2147483646 w 326"/>
              <a:gd name="T71" fmla="*/ 2147483646 h 227"/>
              <a:gd name="T72" fmla="*/ 2147483646 w 326"/>
              <a:gd name="T73" fmla="*/ 2147483646 h 227"/>
              <a:gd name="T74" fmla="*/ 2147483646 w 326"/>
              <a:gd name="T75" fmla="*/ 2147483646 h 227"/>
              <a:gd name="T76" fmla="*/ 2147483646 w 326"/>
              <a:gd name="T77" fmla="*/ 2147483646 h 227"/>
              <a:gd name="T78" fmla="*/ 2147483646 w 326"/>
              <a:gd name="T79" fmla="*/ 2147483646 h 227"/>
              <a:gd name="T80" fmla="*/ 2147483646 w 326"/>
              <a:gd name="T81" fmla="*/ 2147483646 h 227"/>
              <a:gd name="T82" fmla="*/ 2147483646 w 326"/>
              <a:gd name="T83" fmla="*/ 2147483646 h 227"/>
              <a:gd name="T84" fmla="*/ 2147483646 w 326"/>
              <a:gd name="T85" fmla="*/ 2147483646 h 227"/>
              <a:gd name="T86" fmla="*/ 2147483646 w 326"/>
              <a:gd name="T87" fmla="*/ 0 h 227"/>
              <a:gd name="T88" fmla="*/ 2147483646 w 326"/>
              <a:gd name="T89" fmla="*/ 0 h 22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26" h="227">
                <a:moveTo>
                  <a:pt x="9" y="0"/>
                </a:moveTo>
                <a:lnTo>
                  <a:pt x="6" y="0"/>
                </a:lnTo>
                <a:lnTo>
                  <a:pt x="4" y="0"/>
                </a:lnTo>
                <a:lnTo>
                  <a:pt x="2" y="0"/>
                </a:lnTo>
                <a:lnTo>
                  <a:pt x="0" y="0"/>
                </a:lnTo>
                <a:lnTo>
                  <a:pt x="6" y="56"/>
                </a:lnTo>
                <a:lnTo>
                  <a:pt x="9" y="114"/>
                </a:lnTo>
                <a:lnTo>
                  <a:pt x="6" y="170"/>
                </a:lnTo>
                <a:lnTo>
                  <a:pt x="1" y="227"/>
                </a:lnTo>
                <a:lnTo>
                  <a:pt x="3" y="227"/>
                </a:lnTo>
                <a:lnTo>
                  <a:pt x="5" y="227"/>
                </a:lnTo>
                <a:lnTo>
                  <a:pt x="6" y="227"/>
                </a:lnTo>
                <a:lnTo>
                  <a:pt x="9" y="227"/>
                </a:lnTo>
                <a:lnTo>
                  <a:pt x="41" y="226"/>
                </a:lnTo>
                <a:lnTo>
                  <a:pt x="72" y="225"/>
                </a:lnTo>
                <a:lnTo>
                  <a:pt x="103" y="221"/>
                </a:lnTo>
                <a:lnTo>
                  <a:pt x="132" y="216"/>
                </a:lnTo>
                <a:lnTo>
                  <a:pt x="160" y="210"/>
                </a:lnTo>
                <a:lnTo>
                  <a:pt x="186" y="203"/>
                </a:lnTo>
                <a:lnTo>
                  <a:pt x="210" y="195"/>
                </a:lnTo>
                <a:lnTo>
                  <a:pt x="233" y="187"/>
                </a:lnTo>
                <a:lnTo>
                  <a:pt x="253" y="176"/>
                </a:lnTo>
                <a:lnTo>
                  <a:pt x="271" y="166"/>
                </a:lnTo>
                <a:lnTo>
                  <a:pt x="288" y="154"/>
                </a:lnTo>
                <a:lnTo>
                  <a:pt x="300" y="142"/>
                </a:lnTo>
                <a:lnTo>
                  <a:pt x="312" y="129"/>
                </a:lnTo>
                <a:lnTo>
                  <a:pt x="319" y="115"/>
                </a:lnTo>
                <a:lnTo>
                  <a:pt x="324" y="101"/>
                </a:lnTo>
                <a:lnTo>
                  <a:pt x="326" y="87"/>
                </a:lnTo>
                <a:lnTo>
                  <a:pt x="324" y="74"/>
                </a:lnTo>
                <a:lnTo>
                  <a:pt x="319" y="62"/>
                </a:lnTo>
                <a:lnTo>
                  <a:pt x="312" y="51"/>
                </a:lnTo>
                <a:lnTo>
                  <a:pt x="300" y="41"/>
                </a:lnTo>
                <a:lnTo>
                  <a:pt x="288" y="33"/>
                </a:lnTo>
                <a:lnTo>
                  <a:pt x="271" y="26"/>
                </a:lnTo>
                <a:lnTo>
                  <a:pt x="253" y="21"/>
                </a:lnTo>
                <a:lnTo>
                  <a:pt x="233" y="15"/>
                </a:lnTo>
                <a:lnTo>
                  <a:pt x="210" y="11"/>
                </a:lnTo>
                <a:lnTo>
                  <a:pt x="186" y="8"/>
                </a:lnTo>
                <a:lnTo>
                  <a:pt x="160" y="4"/>
                </a:lnTo>
                <a:lnTo>
                  <a:pt x="132" y="3"/>
                </a:lnTo>
                <a:lnTo>
                  <a:pt x="103" y="1"/>
                </a:lnTo>
                <a:lnTo>
                  <a:pt x="72" y="1"/>
                </a:lnTo>
                <a:lnTo>
                  <a:pt x="41" y="0"/>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sz="2400">
              <a:solidFill>
                <a:srgbClr val="000000"/>
              </a:solidFill>
            </a:endParaRPr>
          </a:p>
        </p:txBody>
      </p:sp>
      <p:sp>
        <p:nvSpPr>
          <p:cNvPr id="47124" name="Freeform 25"/>
          <p:cNvSpPr>
            <a:spLocks/>
          </p:cNvSpPr>
          <p:nvPr/>
        </p:nvSpPr>
        <p:spPr bwMode="auto">
          <a:xfrm>
            <a:off x="5434013" y="2836863"/>
            <a:ext cx="520700" cy="373062"/>
          </a:xfrm>
          <a:custGeom>
            <a:avLst/>
            <a:gdLst>
              <a:gd name="T0" fmla="*/ 2147483646 w 316"/>
              <a:gd name="T1" fmla="*/ 0 h 227"/>
              <a:gd name="T2" fmla="*/ 2147483646 w 316"/>
              <a:gd name="T3" fmla="*/ 0 h 227"/>
              <a:gd name="T4" fmla="*/ 2147483646 w 316"/>
              <a:gd name="T5" fmla="*/ 2147483646 h 227"/>
              <a:gd name="T6" fmla="*/ 2147483646 w 316"/>
              <a:gd name="T7" fmla="*/ 2147483646 h 227"/>
              <a:gd name="T8" fmla="*/ 2147483646 w 316"/>
              <a:gd name="T9" fmla="*/ 2147483646 h 227"/>
              <a:gd name="T10" fmla="*/ 2147483646 w 316"/>
              <a:gd name="T11" fmla="*/ 2147483646 h 227"/>
              <a:gd name="T12" fmla="*/ 2147483646 w 316"/>
              <a:gd name="T13" fmla="*/ 2147483646 h 227"/>
              <a:gd name="T14" fmla="*/ 2147483646 w 316"/>
              <a:gd name="T15" fmla="*/ 2147483646 h 227"/>
              <a:gd name="T16" fmla="*/ 2147483646 w 316"/>
              <a:gd name="T17" fmla="*/ 2147483646 h 227"/>
              <a:gd name="T18" fmla="*/ 2147483646 w 316"/>
              <a:gd name="T19" fmla="*/ 2147483646 h 227"/>
              <a:gd name="T20" fmla="*/ 2147483646 w 316"/>
              <a:gd name="T21" fmla="*/ 2147483646 h 227"/>
              <a:gd name="T22" fmla="*/ 2147483646 w 316"/>
              <a:gd name="T23" fmla="*/ 2147483646 h 227"/>
              <a:gd name="T24" fmla="*/ 2147483646 w 316"/>
              <a:gd name="T25" fmla="*/ 2147483646 h 227"/>
              <a:gd name="T26" fmla="*/ 2147483646 w 316"/>
              <a:gd name="T27" fmla="*/ 2147483646 h 227"/>
              <a:gd name="T28" fmla="*/ 2147483646 w 316"/>
              <a:gd name="T29" fmla="*/ 2147483646 h 227"/>
              <a:gd name="T30" fmla="*/ 2147483646 w 316"/>
              <a:gd name="T31" fmla="*/ 2147483646 h 227"/>
              <a:gd name="T32" fmla="*/ 0 w 316"/>
              <a:gd name="T33" fmla="*/ 2147483646 h 227"/>
              <a:gd name="T34" fmla="*/ 2147483646 w 316"/>
              <a:gd name="T35" fmla="*/ 2147483646 h 227"/>
              <a:gd name="T36" fmla="*/ 2147483646 w 316"/>
              <a:gd name="T37" fmla="*/ 2147483646 h 227"/>
              <a:gd name="T38" fmla="*/ 2147483646 w 316"/>
              <a:gd name="T39" fmla="*/ 2147483646 h 227"/>
              <a:gd name="T40" fmla="*/ 2147483646 w 316"/>
              <a:gd name="T41" fmla="*/ 2147483646 h 227"/>
              <a:gd name="T42" fmla="*/ 2147483646 w 316"/>
              <a:gd name="T43" fmla="*/ 2147483646 h 227"/>
              <a:gd name="T44" fmla="*/ 2147483646 w 316"/>
              <a:gd name="T45" fmla="*/ 2147483646 h 227"/>
              <a:gd name="T46" fmla="*/ 2147483646 w 316"/>
              <a:gd name="T47" fmla="*/ 2147483646 h 227"/>
              <a:gd name="T48" fmla="*/ 2147483646 w 316"/>
              <a:gd name="T49" fmla="*/ 2147483646 h 227"/>
              <a:gd name="T50" fmla="*/ 2147483646 w 316"/>
              <a:gd name="T51" fmla="*/ 2147483646 h 227"/>
              <a:gd name="T52" fmla="*/ 2147483646 w 316"/>
              <a:gd name="T53" fmla="*/ 2147483646 h 227"/>
              <a:gd name="T54" fmla="*/ 2147483646 w 316"/>
              <a:gd name="T55" fmla="*/ 2147483646 h 227"/>
              <a:gd name="T56" fmla="*/ 2147483646 w 316"/>
              <a:gd name="T57" fmla="*/ 2147483646 h 227"/>
              <a:gd name="T58" fmla="*/ 2147483646 w 316"/>
              <a:gd name="T59" fmla="*/ 2147483646 h 227"/>
              <a:gd name="T60" fmla="*/ 2147483646 w 316"/>
              <a:gd name="T61" fmla="*/ 2147483646 h 227"/>
              <a:gd name="T62" fmla="*/ 2147483646 w 316"/>
              <a:gd name="T63" fmla="*/ 2147483646 h 227"/>
              <a:gd name="T64" fmla="*/ 2147483646 w 316"/>
              <a:gd name="T65" fmla="*/ 2147483646 h 227"/>
              <a:gd name="T66" fmla="*/ 2147483646 w 316"/>
              <a:gd name="T67" fmla="*/ 2147483646 h 227"/>
              <a:gd name="T68" fmla="*/ 2147483646 w 316"/>
              <a:gd name="T69" fmla="*/ 2147483646 h 227"/>
              <a:gd name="T70" fmla="*/ 2147483646 w 316"/>
              <a:gd name="T71" fmla="*/ 2147483646 h 227"/>
              <a:gd name="T72" fmla="*/ 2147483646 w 316"/>
              <a:gd name="T73" fmla="*/ 0 h 2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16" h="227">
                <a:moveTo>
                  <a:pt x="307" y="0"/>
                </a:moveTo>
                <a:lnTo>
                  <a:pt x="275" y="0"/>
                </a:lnTo>
                <a:lnTo>
                  <a:pt x="244" y="1"/>
                </a:lnTo>
                <a:lnTo>
                  <a:pt x="214" y="1"/>
                </a:lnTo>
                <a:lnTo>
                  <a:pt x="187" y="3"/>
                </a:lnTo>
                <a:lnTo>
                  <a:pt x="160" y="6"/>
                </a:lnTo>
                <a:lnTo>
                  <a:pt x="135" y="8"/>
                </a:lnTo>
                <a:lnTo>
                  <a:pt x="111" y="11"/>
                </a:lnTo>
                <a:lnTo>
                  <a:pt x="90" y="16"/>
                </a:lnTo>
                <a:lnTo>
                  <a:pt x="69" y="21"/>
                </a:lnTo>
                <a:lnTo>
                  <a:pt x="52" y="26"/>
                </a:lnTo>
                <a:lnTo>
                  <a:pt x="37" y="34"/>
                </a:lnTo>
                <a:lnTo>
                  <a:pt x="24" y="42"/>
                </a:lnTo>
                <a:lnTo>
                  <a:pt x="14" y="52"/>
                </a:lnTo>
                <a:lnTo>
                  <a:pt x="6" y="62"/>
                </a:lnTo>
                <a:lnTo>
                  <a:pt x="1" y="74"/>
                </a:lnTo>
                <a:lnTo>
                  <a:pt x="0" y="87"/>
                </a:lnTo>
                <a:lnTo>
                  <a:pt x="1" y="101"/>
                </a:lnTo>
                <a:lnTo>
                  <a:pt x="6" y="115"/>
                </a:lnTo>
                <a:lnTo>
                  <a:pt x="14" y="129"/>
                </a:lnTo>
                <a:lnTo>
                  <a:pt x="24" y="140"/>
                </a:lnTo>
                <a:lnTo>
                  <a:pt x="37" y="153"/>
                </a:lnTo>
                <a:lnTo>
                  <a:pt x="52" y="165"/>
                </a:lnTo>
                <a:lnTo>
                  <a:pt x="69" y="175"/>
                </a:lnTo>
                <a:lnTo>
                  <a:pt x="90" y="184"/>
                </a:lnTo>
                <a:lnTo>
                  <a:pt x="112" y="193"/>
                </a:lnTo>
                <a:lnTo>
                  <a:pt x="135" y="202"/>
                </a:lnTo>
                <a:lnTo>
                  <a:pt x="160" y="208"/>
                </a:lnTo>
                <a:lnTo>
                  <a:pt x="187" y="215"/>
                </a:lnTo>
                <a:lnTo>
                  <a:pt x="216" y="220"/>
                </a:lnTo>
                <a:lnTo>
                  <a:pt x="245" y="223"/>
                </a:lnTo>
                <a:lnTo>
                  <a:pt x="275" y="226"/>
                </a:lnTo>
                <a:lnTo>
                  <a:pt x="308" y="227"/>
                </a:lnTo>
                <a:lnTo>
                  <a:pt x="313" y="170"/>
                </a:lnTo>
                <a:lnTo>
                  <a:pt x="316" y="114"/>
                </a:lnTo>
                <a:lnTo>
                  <a:pt x="313" y="56"/>
                </a:lnTo>
                <a:lnTo>
                  <a:pt x="30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sz="2400">
              <a:solidFill>
                <a:srgbClr val="000000"/>
              </a:solidFill>
            </a:endParaRPr>
          </a:p>
        </p:txBody>
      </p:sp>
      <p:sp>
        <p:nvSpPr>
          <p:cNvPr id="47125" name="Freeform 26"/>
          <p:cNvSpPr>
            <a:spLocks/>
          </p:cNvSpPr>
          <p:nvPr/>
        </p:nvSpPr>
        <p:spPr bwMode="auto">
          <a:xfrm>
            <a:off x="5546725" y="2879725"/>
            <a:ext cx="384175" cy="125413"/>
          </a:xfrm>
          <a:custGeom>
            <a:avLst/>
            <a:gdLst>
              <a:gd name="T0" fmla="*/ 2147483646 w 233"/>
              <a:gd name="T1" fmla="*/ 0 h 75"/>
              <a:gd name="T2" fmla="*/ 2147483646 w 233"/>
              <a:gd name="T3" fmla="*/ 0 h 75"/>
              <a:gd name="T4" fmla="*/ 2147483646 w 233"/>
              <a:gd name="T5" fmla="*/ 0 h 75"/>
              <a:gd name="T6" fmla="*/ 2147483646 w 233"/>
              <a:gd name="T7" fmla="*/ 0 h 75"/>
              <a:gd name="T8" fmla="*/ 2147483646 w 233"/>
              <a:gd name="T9" fmla="*/ 2147483646 h 75"/>
              <a:gd name="T10" fmla="*/ 2147483646 w 233"/>
              <a:gd name="T11" fmla="*/ 2147483646 h 75"/>
              <a:gd name="T12" fmla="*/ 2147483646 w 233"/>
              <a:gd name="T13" fmla="*/ 2147483646 h 75"/>
              <a:gd name="T14" fmla="*/ 2147483646 w 233"/>
              <a:gd name="T15" fmla="*/ 2147483646 h 75"/>
              <a:gd name="T16" fmla="*/ 0 w 233"/>
              <a:gd name="T17" fmla="*/ 2147483646 h 75"/>
              <a:gd name="T18" fmla="*/ 2147483646 w 233"/>
              <a:gd name="T19" fmla="*/ 2147483646 h 75"/>
              <a:gd name="T20" fmla="*/ 2147483646 w 233"/>
              <a:gd name="T21" fmla="*/ 2147483646 h 75"/>
              <a:gd name="T22" fmla="*/ 2147483646 w 233"/>
              <a:gd name="T23" fmla="*/ 2147483646 h 75"/>
              <a:gd name="T24" fmla="*/ 2147483646 w 233"/>
              <a:gd name="T25" fmla="*/ 2147483646 h 75"/>
              <a:gd name="T26" fmla="*/ 2147483646 w 233"/>
              <a:gd name="T27" fmla="*/ 2147483646 h 75"/>
              <a:gd name="T28" fmla="*/ 2147483646 w 233"/>
              <a:gd name="T29" fmla="*/ 2147483646 h 75"/>
              <a:gd name="T30" fmla="*/ 2147483646 w 233"/>
              <a:gd name="T31" fmla="*/ 2147483646 h 75"/>
              <a:gd name="T32" fmla="*/ 2147483646 w 233"/>
              <a:gd name="T33" fmla="*/ 2147483646 h 75"/>
              <a:gd name="T34" fmla="*/ 2147483646 w 233"/>
              <a:gd name="T35" fmla="*/ 2147483646 h 75"/>
              <a:gd name="T36" fmla="*/ 2147483646 w 233"/>
              <a:gd name="T37" fmla="*/ 2147483646 h 75"/>
              <a:gd name="T38" fmla="*/ 2147483646 w 233"/>
              <a:gd name="T39" fmla="*/ 2147483646 h 75"/>
              <a:gd name="T40" fmla="*/ 2147483646 w 233"/>
              <a:gd name="T41" fmla="*/ 2147483646 h 75"/>
              <a:gd name="T42" fmla="*/ 2147483646 w 233"/>
              <a:gd name="T43" fmla="*/ 2147483646 h 75"/>
              <a:gd name="T44" fmla="*/ 2147483646 w 233"/>
              <a:gd name="T45" fmla="*/ 2147483646 h 75"/>
              <a:gd name="T46" fmla="*/ 2147483646 w 233"/>
              <a:gd name="T47" fmla="*/ 2147483646 h 75"/>
              <a:gd name="T48" fmla="*/ 2147483646 w 233"/>
              <a:gd name="T49" fmla="*/ 2147483646 h 75"/>
              <a:gd name="T50" fmla="*/ 2147483646 w 233"/>
              <a:gd name="T51" fmla="*/ 2147483646 h 75"/>
              <a:gd name="T52" fmla="*/ 2147483646 w 233"/>
              <a:gd name="T53" fmla="*/ 2147483646 h 75"/>
              <a:gd name="T54" fmla="*/ 2147483646 w 233"/>
              <a:gd name="T55" fmla="*/ 2147483646 h 75"/>
              <a:gd name="T56" fmla="*/ 2147483646 w 233"/>
              <a:gd name="T57" fmla="*/ 2147483646 h 75"/>
              <a:gd name="T58" fmla="*/ 2147483646 w 233"/>
              <a:gd name="T59" fmla="*/ 2147483646 h 75"/>
              <a:gd name="T60" fmla="*/ 2147483646 w 233"/>
              <a:gd name="T61" fmla="*/ 2147483646 h 75"/>
              <a:gd name="T62" fmla="*/ 2147483646 w 233"/>
              <a:gd name="T63" fmla="*/ 2147483646 h 75"/>
              <a:gd name="T64" fmla="*/ 2147483646 w 233"/>
              <a:gd name="T65" fmla="*/ 0 h 7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33" h="75">
                <a:moveTo>
                  <a:pt x="149" y="0"/>
                </a:moveTo>
                <a:lnTo>
                  <a:pt x="144" y="0"/>
                </a:lnTo>
                <a:lnTo>
                  <a:pt x="131" y="0"/>
                </a:lnTo>
                <a:lnTo>
                  <a:pt x="112" y="0"/>
                </a:lnTo>
                <a:lnTo>
                  <a:pt x="89" y="3"/>
                </a:lnTo>
                <a:lnTo>
                  <a:pt x="65" y="6"/>
                </a:lnTo>
                <a:lnTo>
                  <a:pt x="40" y="12"/>
                </a:lnTo>
                <a:lnTo>
                  <a:pt x="17" y="20"/>
                </a:lnTo>
                <a:lnTo>
                  <a:pt x="0" y="33"/>
                </a:lnTo>
                <a:lnTo>
                  <a:pt x="1" y="33"/>
                </a:lnTo>
                <a:lnTo>
                  <a:pt x="4" y="35"/>
                </a:lnTo>
                <a:lnTo>
                  <a:pt x="8" y="37"/>
                </a:lnTo>
                <a:lnTo>
                  <a:pt x="14" y="40"/>
                </a:lnTo>
                <a:lnTo>
                  <a:pt x="22" y="43"/>
                </a:lnTo>
                <a:lnTo>
                  <a:pt x="32" y="48"/>
                </a:lnTo>
                <a:lnTo>
                  <a:pt x="44" y="51"/>
                </a:lnTo>
                <a:lnTo>
                  <a:pt x="57" y="56"/>
                </a:lnTo>
                <a:lnTo>
                  <a:pt x="73" y="60"/>
                </a:lnTo>
                <a:lnTo>
                  <a:pt x="89" y="64"/>
                </a:lnTo>
                <a:lnTo>
                  <a:pt x="108" y="67"/>
                </a:lnTo>
                <a:lnTo>
                  <a:pt x="129" y="71"/>
                </a:lnTo>
                <a:lnTo>
                  <a:pt x="152" y="73"/>
                </a:lnTo>
                <a:lnTo>
                  <a:pt x="177" y="75"/>
                </a:lnTo>
                <a:lnTo>
                  <a:pt x="204" y="75"/>
                </a:lnTo>
                <a:lnTo>
                  <a:pt x="233" y="75"/>
                </a:lnTo>
                <a:lnTo>
                  <a:pt x="226" y="74"/>
                </a:lnTo>
                <a:lnTo>
                  <a:pt x="210" y="71"/>
                </a:lnTo>
                <a:lnTo>
                  <a:pt x="188" y="66"/>
                </a:lnTo>
                <a:lnTo>
                  <a:pt x="165" y="58"/>
                </a:lnTo>
                <a:lnTo>
                  <a:pt x="145" y="48"/>
                </a:lnTo>
                <a:lnTo>
                  <a:pt x="134" y="35"/>
                </a:lnTo>
                <a:lnTo>
                  <a:pt x="133" y="19"/>
                </a:lnTo>
                <a:lnTo>
                  <a:pt x="149" y="0"/>
                </a:lnTo>
                <a:close/>
              </a:path>
            </a:pathLst>
          </a:custGeom>
          <a:solidFill>
            <a:srgbClr val="8993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sz="2400">
              <a:solidFill>
                <a:srgbClr val="000000"/>
              </a:solidFill>
            </a:endParaRPr>
          </a:p>
        </p:txBody>
      </p:sp>
      <p:sp>
        <p:nvSpPr>
          <p:cNvPr id="47126" name="Freeform 29"/>
          <p:cNvSpPr>
            <a:spLocks/>
          </p:cNvSpPr>
          <p:nvPr/>
        </p:nvSpPr>
        <p:spPr bwMode="auto">
          <a:xfrm>
            <a:off x="4878388" y="1468438"/>
            <a:ext cx="1204912" cy="98425"/>
          </a:xfrm>
          <a:custGeom>
            <a:avLst/>
            <a:gdLst>
              <a:gd name="T0" fmla="*/ 2147483646 w 727"/>
              <a:gd name="T1" fmla="*/ 2147483646 h 58"/>
              <a:gd name="T2" fmla="*/ 2147483646 w 727"/>
              <a:gd name="T3" fmla="*/ 2147483646 h 58"/>
              <a:gd name="T4" fmla="*/ 2147483646 w 727"/>
              <a:gd name="T5" fmla="*/ 2147483646 h 58"/>
              <a:gd name="T6" fmla="*/ 2147483646 w 727"/>
              <a:gd name="T7" fmla="*/ 2147483646 h 58"/>
              <a:gd name="T8" fmla="*/ 2147483646 w 727"/>
              <a:gd name="T9" fmla="*/ 2147483646 h 58"/>
              <a:gd name="T10" fmla="*/ 2147483646 w 727"/>
              <a:gd name="T11" fmla="*/ 2147483646 h 58"/>
              <a:gd name="T12" fmla="*/ 2147483646 w 727"/>
              <a:gd name="T13" fmla="*/ 2147483646 h 58"/>
              <a:gd name="T14" fmla="*/ 2147483646 w 727"/>
              <a:gd name="T15" fmla="*/ 2147483646 h 58"/>
              <a:gd name="T16" fmla="*/ 2147483646 w 727"/>
              <a:gd name="T17" fmla="*/ 0 h 58"/>
              <a:gd name="T18" fmla="*/ 0 w 727"/>
              <a:gd name="T19" fmla="*/ 0 h 58"/>
              <a:gd name="T20" fmla="*/ 2147483646 w 727"/>
              <a:gd name="T21" fmla="*/ 2147483646 h 58"/>
              <a:gd name="T22" fmla="*/ 2147483646 w 727"/>
              <a:gd name="T23" fmla="*/ 2147483646 h 58"/>
              <a:gd name="T24" fmla="*/ 2147483646 w 727"/>
              <a:gd name="T25" fmla="*/ 2147483646 h 58"/>
              <a:gd name="T26" fmla="*/ 2147483646 w 727"/>
              <a:gd name="T27" fmla="*/ 2147483646 h 58"/>
              <a:gd name="T28" fmla="*/ 2147483646 w 727"/>
              <a:gd name="T29" fmla="*/ 2147483646 h 58"/>
              <a:gd name="T30" fmla="*/ 2147483646 w 727"/>
              <a:gd name="T31" fmla="*/ 2147483646 h 58"/>
              <a:gd name="T32" fmla="*/ 2147483646 w 727"/>
              <a:gd name="T33" fmla="*/ 2147483646 h 58"/>
              <a:gd name="T34" fmla="*/ 2147483646 w 727"/>
              <a:gd name="T35" fmla="*/ 2147483646 h 58"/>
              <a:gd name="T36" fmla="*/ 2147483646 w 727"/>
              <a:gd name="T37" fmla="*/ 2147483646 h 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27" h="58">
                <a:moveTo>
                  <a:pt x="698" y="58"/>
                </a:moveTo>
                <a:lnTo>
                  <a:pt x="710" y="56"/>
                </a:lnTo>
                <a:lnTo>
                  <a:pt x="719" y="49"/>
                </a:lnTo>
                <a:lnTo>
                  <a:pt x="725" y="40"/>
                </a:lnTo>
                <a:lnTo>
                  <a:pt x="727" y="28"/>
                </a:lnTo>
                <a:lnTo>
                  <a:pt x="725" y="17"/>
                </a:lnTo>
                <a:lnTo>
                  <a:pt x="719" y="8"/>
                </a:lnTo>
                <a:lnTo>
                  <a:pt x="710" y="2"/>
                </a:lnTo>
                <a:lnTo>
                  <a:pt x="698" y="0"/>
                </a:lnTo>
                <a:lnTo>
                  <a:pt x="0" y="0"/>
                </a:lnTo>
                <a:lnTo>
                  <a:pt x="14" y="7"/>
                </a:lnTo>
                <a:lnTo>
                  <a:pt x="28" y="13"/>
                </a:lnTo>
                <a:lnTo>
                  <a:pt x="40" y="20"/>
                </a:lnTo>
                <a:lnTo>
                  <a:pt x="54" y="28"/>
                </a:lnTo>
                <a:lnTo>
                  <a:pt x="67" y="35"/>
                </a:lnTo>
                <a:lnTo>
                  <a:pt x="79" y="43"/>
                </a:lnTo>
                <a:lnTo>
                  <a:pt x="92" y="50"/>
                </a:lnTo>
                <a:lnTo>
                  <a:pt x="105" y="58"/>
                </a:lnTo>
                <a:lnTo>
                  <a:pt x="698"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sz="2400">
              <a:solidFill>
                <a:srgbClr val="000000"/>
              </a:solidFill>
            </a:endParaRPr>
          </a:p>
        </p:txBody>
      </p:sp>
      <p:sp>
        <p:nvSpPr>
          <p:cNvPr id="47127" name="Freeform 30"/>
          <p:cNvSpPr>
            <a:spLocks/>
          </p:cNvSpPr>
          <p:nvPr/>
        </p:nvSpPr>
        <p:spPr bwMode="auto">
          <a:xfrm>
            <a:off x="3132138" y="1468438"/>
            <a:ext cx="1920875" cy="98425"/>
          </a:xfrm>
          <a:custGeom>
            <a:avLst/>
            <a:gdLst>
              <a:gd name="T0" fmla="*/ 0 w 1159"/>
              <a:gd name="T1" fmla="*/ 2147483646 h 58"/>
              <a:gd name="T2" fmla="*/ 2147483646 w 1159"/>
              <a:gd name="T3" fmla="*/ 2147483646 h 58"/>
              <a:gd name="T4" fmla="*/ 2147483646 w 1159"/>
              <a:gd name="T5" fmla="*/ 2147483646 h 58"/>
              <a:gd name="T6" fmla="*/ 2147483646 w 1159"/>
              <a:gd name="T7" fmla="*/ 2147483646 h 58"/>
              <a:gd name="T8" fmla="*/ 2147483646 w 1159"/>
              <a:gd name="T9" fmla="*/ 2147483646 h 58"/>
              <a:gd name="T10" fmla="*/ 2147483646 w 1159"/>
              <a:gd name="T11" fmla="*/ 2147483646 h 58"/>
              <a:gd name="T12" fmla="*/ 2147483646 w 1159"/>
              <a:gd name="T13" fmla="*/ 2147483646 h 58"/>
              <a:gd name="T14" fmla="*/ 2147483646 w 1159"/>
              <a:gd name="T15" fmla="*/ 2147483646 h 58"/>
              <a:gd name="T16" fmla="*/ 2147483646 w 1159"/>
              <a:gd name="T17" fmla="*/ 2147483646 h 58"/>
              <a:gd name="T18" fmla="*/ 2147483646 w 1159"/>
              <a:gd name="T19" fmla="*/ 2147483646 h 58"/>
              <a:gd name="T20" fmla="*/ 2147483646 w 1159"/>
              <a:gd name="T21" fmla="*/ 2147483646 h 58"/>
              <a:gd name="T22" fmla="*/ 2147483646 w 1159"/>
              <a:gd name="T23" fmla="*/ 2147483646 h 58"/>
              <a:gd name="T24" fmla="*/ 2147483646 w 1159"/>
              <a:gd name="T25" fmla="*/ 2147483646 h 58"/>
              <a:gd name="T26" fmla="*/ 2147483646 w 1159"/>
              <a:gd name="T27" fmla="*/ 0 h 58"/>
              <a:gd name="T28" fmla="*/ 2147483646 w 1159"/>
              <a:gd name="T29" fmla="*/ 0 h 58"/>
              <a:gd name="T30" fmla="*/ 2147483646 w 1159"/>
              <a:gd name="T31" fmla="*/ 2147483646 h 58"/>
              <a:gd name="T32" fmla="*/ 2147483646 w 1159"/>
              <a:gd name="T33" fmla="*/ 2147483646 h 58"/>
              <a:gd name="T34" fmla="*/ 2147483646 w 1159"/>
              <a:gd name="T35" fmla="*/ 2147483646 h 58"/>
              <a:gd name="T36" fmla="*/ 0 w 1159"/>
              <a:gd name="T37" fmla="*/ 2147483646 h 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59" h="58">
                <a:moveTo>
                  <a:pt x="0" y="28"/>
                </a:moveTo>
                <a:lnTo>
                  <a:pt x="2" y="40"/>
                </a:lnTo>
                <a:lnTo>
                  <a:pt x="8" y="49"/>
                </a:lnTo>
                <a:lnTo>
                  <a:pt x="17" y="56"/>
                </a:lnTo>
                <a:lnTo>
                  <a:pt x="28" y="58"/>
                </a:lnTo>
                <a:lnTo>
                  <a:pt x="1159" y="58"/>
                </a:lnTo>
                <a:lnTo>
                  <a:pt x="1146" y="50"/>
                </a:lnTo>
                <a:lnTo>
                  <a:pt x="1133" y="43"/>
                </a:lnTo>
                <a:lnTo>
                  <a:pt x="1121" y="35"/>
                </a:lnTo>
                <a:lnTo>
                  <a:pt x="1108" y="28"/>
                </a:lnTo>
                <a:lnTo>
                  <a:pt x="1094" y="20"/>
                </a:lnTo>
                <a:lnTo>
                  <a:pt x="1082" y="13"/>
                </a:lnTo>
                <a:lnTo>
                  <a:pt x="1068" y="7"/>
                </a:lnTo>
                <a:lnTo>
                  <a:pt x="1054" y="0"/>
                </a:lnTo>
                <a:lnTo>
                  <a:pt x="28" y="0"/>
                </a:lnTo>
                <a:lnTo>
                  <a:pt x="17" y="2"/>
                </a:lnTo>
                <a:lnTo>
                  <a:pt x="8" y="8"/>
                </a:lnTo>
                <a:lnTo>
                  <a:pt x="2" y="17"/>
                </a:lnTo>
                <a:lnTo>
                  <a:pt x="0"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sz="2400">
              <a:solidFill>
                <a:srgbClr val="000000"/>
              </a:solidFill>
            </a:endParaRPr>
          </a:p>
        </p:txBody>
      </p:sp>
      <p:sp>
        <p:nvSpPr>
          <p:cNvPr id="47128" name="Freeform 31"/>
          <p:cNvSpPr>
            <a:spLocks/>
          </p:cNvSpPr>
          <p:nvPr/>
        </p:nvSpPr>
        <p:spPr bwMode="auto">
          <a:xfrm>
            <a:off x="5951538" y="2978150"/>
            <a:ext cx="466725" cy="166688"/>
          </a:xfrm>
          <a:custGeom>
            <a:avLst/>
            <a:gdLst>
              <a:gd name="T0" fmla="*/ 2147483646 w 283"/>
              <a:gd name="T1" fmla="*/ 2147483646 h 100"/>
              <a:gd name="T2" fmla="*/ 2147483646 w 283"/>
              <a:gd name="T3" fmla="*/ 2147483646 h 100"/>
              <a:gd name="T4" fmla="*/ 2147483646 w 283"/>
              <a:gd name="T5" fmla="*/ 2147483646 h 100"/>
              <a:gd name="T6" fmla="*/ 2147483646 w 283"/>
              <a:gd name="T7" fmla="*/ 2147483646 h 100"/>
              <a:gd name="T8" fmla="*/ 2147483646 w 283"/>
              <a:gd name="T9" fmla="*/ 2147483646 h 100"/>
              <a:gd name="T10" fmla="*/ 2147483646 w 283"/>
              <a:gd name="T11" fmla="*/ 2147483646 h 100"/>
              <a:gd name="T12" fmla="*/ 2147483646 w 283"/>
              <a:gd name="T13" fmla="*/ 2147483646 h 100"/>
              <a:gd name="T14" fmla="*/ 2147483646 w 283"/>
              <a:gd name="T15" fmla="*/ 2147483646 h 100"/>
              <a:gd name="T16" fmla="*/ 2147483646 w 283"/>
              <a:gd name="T17" fmla="*/ 0 h 100"/>
              <a:gd name="T18" fmla="*/ 2147483646 w 283"/>
              <a:gd name="T19" fmla="*/ 2147483646 h 100"/>
              <a:gd name="T20" fmla="*/ 2147483646 w 283"/>
              <a:gd name="T21" fmla="*/ 2147483646 h 100"/>
              <a:gd name="T22" fmla="*/ 2147483646 w 283"/>
              <a:gd name="T23" fmla="*/ 2147483646 h 100"/>
              <a:gd name="T24" fmla="*/ 2147483646 w 283"/>
              <a:gd name="T25" fmla="*/ 2147483646 h 100"/>
              <a:gd name="T26" fmla="*/ 2147483646 w 283"/>
              <a:gd name="T27" fmla="*/ 2147483646 h 100"/>
              <a:gd name="T28" fmla="*/ 2147483646 w 283"/>
              <a:gd name="T29" fmla="*/ 2147483646 h 100"/>
              <a:gd name="T30" fmla="*/ 2147483646 w 283"/>
              <a:gd name="T31" fmla="*/ 2147483646 h 100"/>
              <a:gd name="T32" fmla="*/ 2147483646 w 283"/>
              <a:gd name="T33" fmla="*/ 2147483646 h 100"/>
              <a:gd name="T34" fmla="*/ 2147483646 w 283"/>
              <a:gd name="T35" fmla="*/ 2147483646 h 100"/>
              <a:gd name="T36" fmla="*/ 2147483646 w 283"/>
              <a:gd name="T37" fmla="*/ 2147483646 h 100"/>
              <a:gd name="T38" fmla="*/ 2147483646 w 283"/>
              <a:gd name="T39" fmla="*/ 2147483646 h 100"/>
              <a:gd name="T40" fmla="*/ 2147483646 w 283"/>
              <a:gd name="T41" fmla="*/ 2147483646 h 100"/>
              <a:gd name="T42" fmla="*/ 2147483646 w 283"/>
              <a:gd name="T43" fmla="*/ 2147483646 h 100"/>
              <a:gd name="T44" fmla="*/ 2147483646 w 283"/>
              <a:gd name="T45" fmla="*/ 2147483646 h 100"/>
              <a:gd name="T46" fmla="*/ 2147483646 w 283"/>
              <a:gd name="T47" fmla="*/ 2147483646 h 100"/>
              <a:gd name="T48" fmla="*/ 2147483646 w 283"/>
              <a:gd name="T49" fmla="*/ 2147483646 h 100"/>
              <a:gd name="T50" fmla="*/ 2147483646 w 283"/>
              <a:gd name="T51" fmla="*/ 2147483646 h 100"/>
              <a:gd name="T52" fmla="*/ 2147483646 w 283"/>
              <a:gd name="T53" fmla="*/ 2147483646 h 100"/>
              <a:gd name="T54" fmla="*/ 2147483646 w 283"/>
              <a:gd name="T55" fmla="*/ 2147483646 h 100"/>
              <a:gd name="T56" fmla="*/ 0 w 283"/>
              <a:gd name="T57" fmla="*/ 2147483646 h 100"/>
              <a:gd name="T58" fmla="*/ 2147483646 w 283"/>
              <a:gd name="T59" fmla="*/ 2147483646 h 100"/>
              <a:gd name="T60" fmla="*/ 2147483646 w 283"/>
              <a:gd name="T61" fmla="*/ 2147483646 h 100"/>
              <a:gd name="T62" fmla="*/ 2147483646 w 283"/>
              <a:gd name="T63" fmla="*/ 2147483646 h 100"/>
              <a:gd name="T64" fmla="*/ 2147483646 w 283"/>
              <a:gd name="T65" fmla="*/ 2147483646 h 100"/>
              <a:gd name="T66" fmla="*/ 2147483646 w 283"/>
              <a:gd name="T67" fmla="*/ 2147483646 h 100"/>
              <a:gd name="T68" fmla="*/ 2147483646 w 283"/>
              <a:gd name="T69" fmla="*/ 2147483646 h 100"/>
              <a:gd name="T70" fmla="*/ 2147483646 w 283"/>
              <a:gd name="T71" fmla="*/ 2147483646 h 100"/>
              <a:gd name="T72" fmla="*/ 2147483646 w 283"/>
              <a:gd name="T73" fmla="*/ 2147483646 h 1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83" h="100">
                <a:moveTo>
                  <a:pt x="155" y="89"/>
                </a:moveTo>
                <a:lnTo>
                  <a:pt x="192" y="75"/>
                </a:lnTo>
                <a:lnTo>
                  <a:pt x="220" y="61"/>
                </a:lnTo>
                <a:lnTo>
                  <a:pt x="242" y="46"/>
                </a:lnTo>
                <a:lnTo>
                  <a:pt x="260" y="32"/>
                </a:lnTo>
                <a:lnTo>
                  <a:pt x="271" y="20"/>
                </a:lnTo>
                <a:lnTo>
                  <a:pt x="278" y="9"/>
                </a:lnTo>
                <a:lnTo>
                  <a:pt x="281" y="2"/>
                </a:lnTo>
                <a:lnTo>
                  <a:pt x="283" y="0"/>
                </a:lnTo>
                <a:lnTo>
                  <a:pt x="263" y="6"/>
                </a:lnTo>
                <a:lnTo>
                  <a:pt x="245" y="10"/>
                </a:lnTo>
                <a:lnTo>
                  <a:pt x="225" y="15"/>
                </a:lnTo>
                <a:lnTo>
                  <a:pt x="207" y="20"/>
                </a:lnTo>
                <a:lnTo>
                  <a:pt x="188" y="24"/>
                </a:lnTo>
                <a:lnTo>
                  <a:pt x="170" y="28"/>
                </a:lnTo>
                <a:lnTo>
                  <a:pt x="152" y="30"/>
                </a:lnTo>
                <a:lnTo>
                  <a:pt x="134" y="34"/>
                </a:lnTo>
                <a:lnTo>
                  <a:pt x="117" y="36"/>
                </a:lnTo>
                <a:lnTo>
                  <a:pt x="99" y="38"/>
                </a:lnTo>
                <a:lnTo>
                  <a:pt x="83" y="39"/>
                </a:lnTo>
                <a:lnTo>
                  <a:pt x="66" y="40"/>
                </a:lnTo>
                <a:lnTo>
                  <a:pt x="50" y="42"/>
                </a:lnTo>
                <a:lnTo>
                  <a:pt x="34" y="43"/>
                </a:lnTo>
                <a:lnTo>
                  <a:pt x="18" y="44"/>
                </a:lnTo>
                <a:lnTo>
                  <a:pt x="3" y="44"/>
                </a:lnTo>
                <a:lnTo>
                  <a:pt x="3" y="57"/>
                </a:lnTo>
                <a:lnTo>
                  <a:pt x="1" y="70"/>
                </a:lnTo>
                <a:lnTo>
                  <a:pt x="1" y="83"/>
                </a:lnTo>
                <a:lnTo>
                  <a:pt x="0" y="97"/>
                </a:lnTo>
                <a:lnTo>
                  <a:pt x="22" y="99"/>
                </a:lnTo>
                <a:lnTo>
                  <a:pt x="44" y="99"/>
                </a:lnTo>
                <a:lnTo>
                  <a:pt x="65" y="100"/>
                </a:lnTo>
                <a:lnTo>
                  <a:pt x="86" y="99"/>
                </a:lnTo>
                <a:lnTo>
                  <a:pt x="104" y="98"/>
                </a:lnTo>
                <a:lnTo>
                  <a:pt x="122" y="96"/>
                </a:lnTo>
                <a:lnTo>
                  <a:pt x="140" y="92"/>
                </a:lnTo>
                <a:lnTo>
                  <a:pt x="155" y="89"/>
                </a:lnTo>
                <a:close/>
              </a:path>
            </a:pathLst>
          </a:custGeom>
          <a:solidFill>
            <a:srgbClr val="8993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sz="2400">
              <a:solidFill>
                <a:srgbClr val="000000"/>
              </a:solidFill>
            </a:endParaRPr>
          </a:p>
        </p:txBody>
      </p:sp>
      <p:sp>
        <p:nvSpPr>
          <p:cNvPr id="47129" name="Freeform 32"/>
          <p:cNvSpPr>
            <a:spLocks/>
          </p:cNvSpPr>
          <p:nvPr/>
        </p:nvSpPr>
        <p:spPr bwMode="auto">
          <a:xfrm>
            <a:off x="5487988" y="2978150"/>
            <a:ext cx="466725" cy="158750"/>
          </a:xfrm>
          <a:custGeom>
            <a:avLst/>
            <a:gdLst>
              <a:gd name="T0" fmla="*/ 0 w 282"/>
              <a:gd name="T1" fmla="*/ 0 h 97"/>
              <a:gd name="T2" fmla="*/ 2147483646 w 282"/>
              <a:gd name="T3" fmla="*/ 2147483646 h 97"/>
              <a:gd name="T4" fmla="*/ 2147483646 w 282"/>
              <a:gd name="T5" fmla="*/ 2147483646 h 97"/>
              <a:gd name="T6" fmla="*/ 2147483646 w 282"/>
              <a:gd name="T7" fmla="*/ 2147483646 h 97"/>
              <a:gd name="T8" fmla="*/ 2147483646 w 282"/>
              <a:gd name="T9" fmla="*/ 2147483646 h 97"/>
              <a:gd name="T10" fmla="*/ 2147483646 w 282"/>
              <a:gd name="T11" fmla="*/ 2147483646 h 97"/>
              <a:gd name="T12" fmla="*/ 2147483646 w 282"/>
              <a:gd name="T13" fmla="*/ 2147483646 h 97"/>
              <a:gd name="T14" fmla="*/ 2147483646 w 282"/>
              <a:gd name="T15" fmla="*/ 2147483646 h 97"/>
              <a:gd name="T16" fmla="*/ 2147483646 w 282"/>
              <a:gd name="T17" fmla="*/ 2147483646 h 97"/>
              <a:gd name="T18" fmla="*/ 2147483646 w 282"/>
              <a:gd name="T19" fmla="*/ 2147483646 h 97"/>
              <a:gd name="T20" fmla="*/ 2147483646 w 282"/>
              <a:gd name="T21" fmla="*/ 2147483646 h 97"/>
              <a:gd name="T22" fmla="*/ 2147483646 w 282"/>
              <a:gd name="T23" fmla="*/ 2147483646 h 97"/>
              <a:gd name="T24" fmla="*/ 2147483646 w 282"/>
              <a:gd name="T25" fmla="*/ 2147483646 h 97"/>
              <a:gd name="T26" fmla="*/ 2147483646 w 282"/>
              <a:gd name="T27" fmla="*/ 2147483646 h 97"/>
              <a:gd name="T28" fmla="*/ 2147483646 w 282"/>
              <a:gd name="T29" fmla="*/ 2147483646 h 97"/>
              <a:gd name="T30" fmla="*/ 2147483646 w 282"/>
              <a:gd name="T31" fmla="*/ 2147483646 h 97"/>
              <a:gd name="T32" fmla="*/ 2147483646 w 282"/>
              <a:gd name="T33" fmla="*/ 2147483646 h 97"/>
              <a:gd name="T34" fmla="*/ 2147483646 w 282"/>
              <a:gd name="T35" fmla="*/ 2147483646 h 97"/>
              <a:gd name="T36" fmla="*/ 2147483646 w 282"/>
              <a:gd name="T37" fmla="*/ 2147483646 h 97"/>
              <a:gd name="T38" fmla="*/ 2147483646 w 282"/>
              <a:gd name="T39" fmla="*/ 2147483646 h 97"/>
              <a:gd name="T40" fmla="*/ 2147483646 w 282"/>
              <a:gd name="T41" fmla="*/ 2147483646 h 97"/>
              <a:gd name="T42" fmla="*/ 2147483646 w 282"/>
              <a:gd name="T43" fmla="*/ 2147483646 h 97"/>
              <a:gd name="T44" fmla="*/ 2147483646 w 282"/>
              <a:gd name="T45" fmla="*/ 2147483646 h 97"/>
              <a:gd name="T46" fmla="*/ 2147483646 w 282"/>
              <a:gd name="T47" fmla="*/ 2147483646 h 97"/>
              <a:gd name="T48" fmla="*/ 2147483646 w 282"/>
              <a:gd name="T49" fmla="*/ 2147483646 h 97"/>
              <a:gd name="T50" fmla="*/ 2147483646 w 282"/>
              <a:gd name="T51" fmla="*/ 2147483646 h 97"/>
              <a:gd name="T52" fmla="*/ 2147483646 w 282"/>
              <a:gd name="T53" fmla="*/ 2147483646 h 97"/>
              <a:gd name="T54" fmla="*/ 2147483646 w 282"/>
              <a:gd name="T55" fmla="*/ 2147483646 h 97"/>
              <a:gd name="T56" fmla="*/ 2147483646 w 282"/>
              <a:gd name="T57" fmla="*/ 2147483646 h 97"/>
              <a:gd name="T58" fmla="*/ 2147483646 w 282"/>
              <a:gd name="T59" fmla="*/ 2147483646 h 97"/>
              <a:gd name="T60" fmla="*/ 2147483646 w 282"/>
              <a:gd name="T61" fmla="*/ 2147483646 h 97"/>
              <a:gd name="T62" fmla="*/ 2147483646 w 282"/>
              <a:gd name="T63" fmla="*/ 2147483646 h 97"/>
              <a:gd name="T64" fmla="*/ 2147483646 w 282"/>
              <a:gd name="T65" fmla="*/ 2147483646 h 97"/>
              <a:gd name="T66" fmla="*/ 2147483646 w 282"/>
              <a:gd name="T67" fmla="*/ 2147483646 h 97"/>
              <a:gd name="T68" fmla="*/ 2147483646 w 282"/>
              <a:gd name="T69" fmla="*/ 2147483646 h 97"/>
              <a:gd name="T70" fmla="*/ 2147483646 w 282"/>
              <a:gd name="T71" fmla="*/ 0 h 97"/>
              <a:gd name="T72" fmla="*/ 0 w 282"/>
              <a:gd name="T73" fmla="*/ 0 h 9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82" h="97">
                <a:moveTo>
                  <a:pt x="0" y="0"/>
                </a:moveTo>
                <a:lnTo>
                  <a:pt x="12" y="9"/>
                </a:lnTo>
                <a:lnTo>
                  <a:pt x="25" y="19"/>
                </a:lnTo>
                <a:lnTo>
                  <a:pt x="39" y="27"/>
                </a:lnTo>
                <a:lnTo>
                  <a:pt x="53" y="35"/>
                </a:lnTo>
                <a:lnTo>
                  <a:pt x="70" y="43"/>
                </a:lnTo>
                <a:lnTo>
                  <a:pt x="87" y="51"/>
                </a:lnTo>
                <a:lnTo>
                  <a:pt x="104" y="58"/>
                </a:lnTo>
                <a:lnTo>
                  <a:pt x="123" y="64"/>
                </a:lnTo>
                <a:lnTo>
                  <a:pt x="141" y="69"/>
                </a:lnTo>
                <a:lnTo>
                  <a:pt x="161" y="75"/>
                </a:lnTo>
                <a:lnTo>
                  <a:pt x="180" y="80"/>
                </a:lnTo>
                <a:lnTo>
                  <a:pt x="200" y="84"/>
                </a:lnTo>
                <a:lnTo>
                  <a:pt x="219" y="89"/>
                </a:lnTo>
                <a:lnTo>
                  <a:pt x="240" y="92"/>
                </a:lnTo>
                <a:lnTo>
                  <a:pt x="260" y="95"/>
                </a:lnTo>
                <a:lnTo>
                  <a:pt x="279" y="97"/>
                </a:lnTo>
                <a:lnTo>
                  <a:pt x="280" y="83"/>
                </a:lnTo>
                <a:lnTo>
                  <a:pt x="280" y="70"/>
                </a:lnTo>
                <a:lnTo>
                  <a:pt x="282" y="57"/>
                </a:lnTo>
                <a:lnTo>
                  <a:pt x="282" y="44"/>
                </a:lnTo>
                <a:lnTo>
                  <a:pt x="251" y="44"/>
                </a:lnTo>
                <a:lnTo>
                  <a:pt x="221" y="43"/>
                </a:lnTo>
                <a:lnTo>
                  <a:pt x="193" y="40"/>
                </a:lnTo>
                <a:lnTo>
                  <a:pt x="165" y="37"/>
                </a:lnTo>
                <a:lnTo>
                  <a:pt x="141" y="35"/>
                </a:lnTo>
                <a:lnTo>
                  <a:pt x="118" y="30"/>
                </a:lnTo>
                <a:lnTo>
                  <a:pt x="96" y="27"/>
                </a:lnTo>
                <a:lnTo>
                  <a:pt x="78" y="22"/>
                </a:lnTo>
                <a:lnTo>
                  <a:pt x="59" y="19"/>
                </a:lnTo>
                <a:lnTo>
                  <a:pt x="44" y="14"/>
                </a:lnTo>
                <a:lnTo>
                  <a:pt x="32" y="10"/>
                </a:lnTo>
                <a:lnTo>
                  <a:pt x="20" y="7"/>
                </a:lnTo>
                <a:lnTo>
                  <a:pt x="12" y="5"/>
                </a:lnTo>
                <a:lnTo>
                  <a:pt x="5" y="2"/>
                </a:lnTo>
                <a:lnTo>
                  <a:pt x="2" y="0"/>
                </a:lnTo>
                <a:lnTo>
                  <a:pt x="0" y="0"/>
                </a:lnTo>
                <a:close/>
              </a:path>
            </a:pathLst>
          </a:custGeom>
          <a:solidFill>
            <a:srgbClr val="8993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sz="2400">
              <a:solidFill>
                <a:srgbClr val="000000"/>
              </a:solidFill>
            </a:endParaRPr>
          </a:p>
        </p:txBody>
      </p:sp>
      <p:sp>
        <p:nvSpPr>
          <p:cNvPr id="47130" name="Freeform 33"/>
          <p:cNvSpPr>
            <a:spLocks/>
          </p:cNvSpPr>
          <p:nvPr/>
        </p:nvSpPr>
        <p:spPr bwMode="auto">
          <a:xfrm>
            <a:off x="5702300" y="1593850"/>
            <a:ext cx="234950" cy="646113"/>
          </a:xfrm>
          <a:custGeom>
            <a:avLst/>
            <a:gdLst>
              <a:gd name="T0" fmla="*/ 2147483646 w 142"/>
              <a:gd name="T1" fmla="*/ 2147483646 h 389"/>
              <a:gd name="T2" fmla="*/ 2147483646 w 142"/>
              <a:gd name="T3" fmla="*/ 0 h 389"/>
              <a:gd name="T4" fmla="*/ 0 w 142"/>
              <a:gd name="T5" fmla="*/ 2147483646 h 389"/>
              <a:gd name="T6" fmla="*/ 2147483646 w 142"/>
              <a:gd name="T7" fmla="*/ 2147483646 h 389"/>
              <a:gd name="T8" fmla="*/ 2147483646 w 142"/>
              <a:gd name="T9" fmla="*/ 2147483646 h 389"/>
              <a:gd name="T10" fmla="*/ 2147483646 w 142"/>
              <a:gd name="T11" fmla="*/ 2147483646 h 389"/>
              <a:gd name="T12" fmla="*/ 2147483646 w 142"/>
              <a:gd name="T13" fmla="*/ 2147483646 h 389"/>
              <a:gd name="T14" fmla="*/ 2147483646 w 142"/>
              <a:gd name="T15" fmla="*/ 2147483646 h 38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2" h="389">
                <a:moveTo>
                  <a:pt x="142" y="19"/>
                </a:moveTo>
                <a:lnTo>
                  <a:pt x="127" y="0"/>
                </a:lnTo>
                <a:lnTo>
                  <a:pt x="0" y="365"/>
                </a:lnTo>
                <a:lnTo>
                  <a:pt x="3" y="371"/>
                </a:lnTo>
                <a:lnTo>
                  <a:pt x="8" y="377"/>
                </a:lnTo>
                <a:lnTo>
                  <a:pt x="11" y="383"/>
                </a:lnTo>
                <a:lnTo>
                  <a:pt x="15" y="389"/>
                </a:lnTo>
                <a:lnTo>
                  <a:pt x="142"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sz="2400">
              <a:solidFill>
                <a:srgbClr val="000000"/>
              </a:solidFill>
            </a:endParaRPr>
          </a:p>
        </p:txBody>
      </p:sp>
      <p:sp>
        <p:nvSpPr>
          <p:cNvPr id="47131" name="Freeform 34"/>
          <p:cNvSpPr>
            <a:spLocks/>
          </p:cNvSpPr>
          <p:nvPr/>
        </p:nvSpPr>
        <p:spPr bwMode="auto">
          <a:xfrm>
            <a:off x="5434013" y="2200275"/>
            <a:ext cx="292100" cy="765175"/>
          </a:xfrm>
          <a:custGeom>
            <a:avLst/>
            <a:gdLst>
              <a:gd name="T0" fmla="*/ 2147483646 w 177"/>
              <a:gd name="T1" fmla="*/ 2147483646 h 461"/>
              <a:gd name="T2" fmla="*/ 2147483646 w 177"/>
              <a:gd name="T3" fmla="*/ 2147483646 h 461"/>
              <a:gd name="T4" fmla="*/ 2147483646 w 177"/>
              <a:gd name="T5" fmla="*/ 2147483646 h 461"/>
              <a:gd name="T6" fmla="*/ 2147483646 w 177"/>
              <a:gd name="T7" fmla="*/ 2147483646 h 461"/>
              <a:gd name="T8" fmla="*/ 2147483646 w 177"/>
              <a:gd name="T9" fmla="*/ 2147483646 h 461"/>
              <a:gd name="T10" fmla="*/ 2147483646 w 177"/>
              <a:gd name="T11" fmla="*/ 0 h 461"/>
              <a:gd name="T12" fmla="*/ 0 w 177"/>
              <a:gd name="T13" fmla="*/ 2147483646 h 461"/>
              <a:gd name="T14" fmla="*/ 2147483646 w 177"/>
              <a:gd name="T15" fmla="*/ 2147483646 h 46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7" h="461">
                <a:moveTo>
                  <a:pt x="26" y="461"/>
                </a:moveTo>
                <a:lnTo>
                  <a:pt x="177" y="24"/>
                </a:lnTo>
                <a:lnTo>
                  <a:pt x="173" y="18"/>
                </a:lnTo>
                <a:lnTo>
                  <a:pt x="170" y="12"/>
                </a:lnTo>
                <a:lnTo>
                  <a:pt x="165" y="6"/>
                </a:lnTo>
                <a:lnTo>
                  <a:pt x="162" y="0"/>
                </a:lnTo>
                <a:lnTo>
                  <a:pt x="0" y="461"/>
                </a:lnTo>
                <a:lnTo>
                  <a:pt x="26" y="46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sz="2400">
              <a:solidFill>
                <a:srgbClr val="000000"/>
              </a:solidFill>
            </a:endParaRPr>
          </a:p>
        </p:txBody>
      </p:sp>
      <p:sp>
        <p:nvSpPr>
          <p:cNvPr id="47132" name="Freeform 35"/>
          <p:cNvSpPr>
            <a:spLocks/>
          </p:cNvSpPr>
          <p:nvPr/>
        </p:nvSpPr>
        <p:spPr bwMode="auto">
          <a:xfrm>
            <a:off x="5970588" y="1593850"/>
            <a:ext cx="503237" cy="1371600"/>
          </a:xfrm>
          <a:custGeom>
            <a:avLst/>
            <a:gdLst>
              <a:gd name="T0" fmla="*/ 2147483646 w 303"/>
              <a:gd name="T1" fmla="*/ 0 h 826"/>
              <a:gd name="T2" fmla="*/ 2147483646 w 303"/>
              <a:gd name="T3" fmla="*/ 2147483646 h 826"/>
              <a:gd name="T4" fmla="*/ 2147483646 w 303"/>
              <a:gd name="T5" fmla="*/ 2147483646 h 826"/>
              <a:gd name="T6" fmla="*/ 0 w 303"/>
              <a:gd name="T7" fmla="*/ 2147483646 h 826"/>
              <a:gd name="T8" fmla="*/ 2147483646 w 303"/>
              <a:gd name="T9" fmla="*/ 0 h 8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3" h="826">
                <a:moveTo>
                  <a:pt x="14" y="0"/>
                </a:moveTo>
                <a:lnTo>
                  <a:pt x="303" y="826"/>
                </a:lnTo>
                <a:lnTo>
                  <a:pt x="279" y="826"/>
                </a:lnTo>
                <a:lnTo>
                  <a:pt x="0" y="19"/>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sz="2400">
              <a:solidFill>
                <a:srgbClr val="000000"/>
              </a:solidFill>
            </a:endParaRPr>
          </a:p>
        </p:txBody>
      </p:sp>
      <p:sp>
        <p:nvSpPr>
          <p:cNvPr id="47133" name="Freeform 37"/>
          <p:cNvSpPr>
            <a:spLocks/>
          </p:cNvSpPr>
          <p:nvPr/>
        </p:nvSpPr>
        <p:spPr bwMode="auto">
          <a:xfrm>
            <a:off x="4625975" y="1504950"/>
            <a:ext cx="23813" cy="2066925"/>
          </a:xfrm>
          <a:custGeom>
            <a:avLst/>
            <a:gdLst>
              <a:gd name="T0" fmla="*/ 2147483646 w 15"/>
              <a:gd name="T1" fmla="*/ 2147483646 h 1247"/>
              <a:gd name="T2" fmla="*/ 2147483646 w 15"/>
              <a:gd name="T3" fmla="*/ 2147483646 h 1247"/>
              <a:gd name="T4" fmla="*/ 2147483646 w 15"/>
              <a:gd name="T5" fmla="*/ 2147483646 h 1247"/>
              <a:gd name="T6" fmla="*/ 2147483646 w 15"/>
              <a:gd name="T7" fmla="*/ 2147483646 h 1247"/>
              <a:gd name="T8" fmla="*/ 2147483646 w 15"/>
              <a:gd name="T9" fmla="*/ 2147483646 h 1247"/>
              <a:gd name="T10" fmla="*/ 2147483646 w 15"/>
              <a:gd name="T11" fmla="*/ 2147483646 h 1247"/>
              <a:gd name="T12" fmla="*/ 2147483646 w 15"/>
              <a:gd name="T13" fmla="*/ 2147483646 h 1247"/>
              <a:gd name="T14" fmla="*/ 2147483646 w 15"/>
              <a:gd name="T15" fmla="*/ 2147483646 h 1247"/>
              <a:gd name="T16" fmla="*/ 2147483646 w 15"/>
              <a:gd name="T17" fmla="*/ 2147483646 h 1247"/>
              <a:gd name="T18" fmla="*/ 2147483646 w 15"/>
              <a:gd name="T19" fmla="*/ 0 h 1247"/>
              <a:gd name="T20" fmla="*/ 2147483646 w 15"/>
              <a:gd name="T21" fmla="*/ 0 h 1247"/>
              <a:gd name="T22" fmla="*/ 2147483646 w 15"/>
              <a:gd name="T23" fmla="*/ 2147483646 h 1247"/>
              <a:gd name="T24" fmla="*/ 2147483646 w 15"/>
              <a:gd name="T25" fmla="*/ 2147483646 h 1247"/>
              <a:gd name="T26" fmla="*/ 2147483646 w 15"/>
              <a:gd name="T27" fmla="*/ 2147483646 h 1247"/>
              <a:gd name="T28" fmla="*/ 0 w 15"/>
              <a:gd name="T29" fmla="*/ 2147483646 h 1247"/>
              <a:gd name="T30" fmla="*/ 0 w 15"/>
              <a:gd name="T31" fmla="*/ 2147483646 h 1247"/>
              <a:gd name="T32" fmla="*/ 2147483646 w 15"/>
              <a:gd name="T33" fmla="*/ 2147483646 h 1247"/>
              <a:gd name="T34" fmla="*/ 2147483646 w 15"/>
              <a:gd name="T35" fmla="*/ 2147483646 h 1247"/>
              <a:gd name="T36" fmla="*/ 2147483646 w 15"/>
              <a:gd name="T37" fmla="*/ 2147483646 h 1247"/>
              <a:gd name="T38" fmla="*/ 2147483646 w 15"/>
              <a:gd name="T39" fmla="*/ 2147483646 h 1247"/>
              <a:gd name="T40" fmla="*/ 2147483646 w 15"/>
              <a:gd name="T41" fmla="*/ 2147483646 h 124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 h="1247">
                <a:moveTo>
                  <a:pt x="7" y="1247"/>
                </a:moveTo>
                <a:lnTo>
                  <a:pt x="10" y="1245"/>
                </a:lnTo>
                <a:lnTo>
                  <a:pt x="12" y="1244"/>
                </a:lnTo>
                <a:lnTo>
                  <a:pt x="14" y="1242"/>
                </a:lnTo>
                <a:lnTo>
                  <a:pt x="15" y="1238"/>
                </a:lnTo>
                <a:lnTo>
                  <a:pt x="15" y="6"/>
                </a:lnTo>
                <a:lnTo>
                  <a:pt x="14" y="4"/>
                </a:lnTo>
                <a:lnTo>
                  <a:pt x="12" y="2"/>
                </a:lnTo>
                <a:lnTo>
                  <a:pt x="10" y="1"/>
                </a:lnTo>
                <a:lnTo>
                  <a:pt x="7" y="0"/>
                </a:lnTo>
                <a:lnTo>
                  <a:pt x="4" y="1"/>
                </a:lnTo>
                <a:lnTo>
                  <a:pt x="2" y="2"/>
                </a:lnTo>
                <a:lnTo>
                  <a:pt x="1" y="4"/>
                </a:lnTo>
                <a:lnTo>
                  <a:pt x="0" y="6"/>
                </a:lnTo>
                <a:lnTo>
                  <a:pt x="0" y="1238"/>
                </a:lnTo>
                <a:lnTo>
                  <a:pt x="1" y="1242"/>
                </a:lnTo>
                <a:lnTo>
                  <a:pt x="2" y="1244"/>
                </a:lnTo>
                <a:lnTo>
                  <a:pt x="4" y="1245"/>
                </a:lnTo>
                <a:lnTo>
                  <a:pt x="7" y="1247"/>
                </a:lnTo>
                <a:close/>
              </a:path>
            </a:pathLst>
          </a:custGeom>
          <a:solidFill>
            <a:srgbClr val="8993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sz="2400">
              <a:solidFill>
                <a:srgbClr val="000000"/>
              </a:solidFill>
            </a:endParaRPr>
          </a:p>
        </p:txBody>
      </p:sp>
      <p:sp>
        <p:nvSpPr>
          <p:cNvPr id="47134" name="Text Box 39"/>
          <p:cNvSpPr txBox="1">
            <a:spLocks noChangeArrowheads="1"/>
          </p:cNvSpPr>
          <p:nvPr/>
        </p:nvSpPr>
        <p:spPr bwMode="auto">
          <a:xfrm>
            <a:off x="2500313" y="2325688"/>
            <a:ext cx="1555750" cy="466725"/>
          </a:xfrm>
          <a:prstGeom prst="rect">
            <a:avLst/>
          </a:prstGeom>
          <a:solidFill>
            <a:srgbClr val="FADDA2"/>
          </a:solidFill>
          <a:ln w="9525">
            <a:solidFill>
              <a:schemeClr val="bg2"/>
            </a:solidFill>
            <a:miter lim="800000"/>
            <a:headEnd/>
            <a:tailEnd/>
          </a:ln>
          <a:effectLst>
            <a:outerShdw dist="35921" dir="2700000" algn="ctr" rotWithShape="0">
              <a:schemeClr val="bg2"/>
            </a:outerShdw>
          </a:effectLst>
        </p:spPr>
        <p:txBody>
          <a:bodyPr wrap="none">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fontAlgn="base">
              <a:spcBef>
                <a:spcPct val="0"/>
              </a:spcBef>
              <a:spcAft>
                <a:spcPct val="0"/>
              </a:spcAft>
              <a:buSzTx/>
              <a:buFontTx/>
              <a:buNone/>
            </a:pPr>
            <a:r>
              <a:rPr lang="en-GB" altLang="sv-SE" sz="2400">
                <a:solidFill>
                  <a:srgbClr val="000000"/>
                </a:solidFill>
                <a:latin typeface="Lucida Sans Unicode" panose="020B0602030504020204" pitchFamily="34" charset="0"/>
              </a:rPr>
              <a:t>workload</a:t>
            </a:r>
          </a:p>
        </p:txBody>
      </p:sp>
      <p:sp>
        <p:nvSpPr>
          <p:cNvPr id="47135" name="Text Box 40"/>
          <p:cNvSpPr txBox="1">
            <a:spLocks noChangeArrowheads="1"/>
          </p:cNvSpPr>
          <p:nvPr/>
        </p:nvSpPr>
        <p:spPr bwMode="auto">
          <a:xfrm>
            <a:off x="5260975" y="1965325"/>
            <a:ext cx="1471613" cy="831850"/>
          </a:xfrm>
          <a:prstGeom prst="rect">
            <a:avLst/>
          </a:prstGeom>
          <a:solidFill>
            <a:srgbClr val="FADDA2"/>
          </a:solidFill>
          <a:ln w="9525">
            <a:solidFill>
              <a:schemeClr val="bg2"/>
            </a:solidFill>
            <a:miter lim="800000"/>
            <a:headEnd/>
            <a:tailEnd/>
          </a:ln>
          <a:effectLst>
            <a:outerShdw dist="35921" dir="2700000" algn="ctr" rotWithShape="0">
              <a:schemeClr val="bg2"/>
            </a:outerShdw>
          </a:effectLst>
        </p:spPr>
        <p:txBody>
          <a:bodyPr wrap="none">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fontAlgn="base">
              <a:spcBef>
                <a:spcPct val="0"/>
              </a:spcBef>
              <a:spcAft>
                <a:spcPct val="0"/>
              </a:spcAft>
              <a:buSzTx/>
              <a:buFontTx/>
              <a:buNone/>
            </a:pPr>
            <a:r>
              <a:rPr lang="en-GB" altLang="sv-SE" sz="2400">
                <a:solidFill>
                  <a:srgbClr val="000000"/>
                </a:solidFill>
                <a:latin typeface="Lucida Sans Unicode" panose="020B0602030504020204" pitchFamily="34" charset="0"/>
              </a:rPr>
              <a:t>resource</a:t>
            </a:r>
            <a:br>
              <a:rPr lang="en-GB" altLang="sv-SE" sz="2400">
                <a:solidFill>
                  <a:srgbClr val="000000"/>
                </a:solidFill>
                <a:latin typeface="Lucida Sans Unicode" panose="020B0602030504020204" pitchFamily="34" charset="0"/>
              </a:rPr>
            </a:br>
            <a:r>
              <a:rPr lang="en-GB" altLang="sv-SE" sz="2400">
                <a:solidFill>
                  <a:srgbClr val="000000"/>
                </a:solidFill>
                <a:latin typeface="Lucida Sans Unicode" panose="020B0602030504020204" pitchFamily="34" charset="0"/>
              </a:rPr>
              <a:t>capacity</a:t>
            </a:r>
          </a:p>
        </p:txBody>
      </p:sp>
      <p:sp>
        <p:nvSpPr>
          <p:cNvPr id="47136" name="Freeform 36"/>
          <p:cNvSpPr>
            <a:spLocks/>
          </p:cNvSpPr>
          <p:nvPr/>
        </p:nvSpPr>
        <p:spPr bwMode="auto">
          <a:xfrm>
            <a:off x="5930900" y="1636713"/>
            <a:ext cx="149225" cy="1279525"/>
          </a:xfrm>
          <a:custGeom>
            <a:avLst/>
            <a:gdLst>
              <a:gd name="T0" fmla="*/ 0 w 91"/>
              <a:gd name="T1" fmla="*/ 2147483646 h 771"/>
              <a:gd name="T2" fmla="*/ 2147483646 w 91"/>
              <a:gd name="T3" fmla="*/ 2147483646 h 771"/>
              <a:gd name="T4" fmla="*/ 2147483646 w 91"/>
              <a:gd name="T5" fmla="*/ 2147483646 h 771"/>
              <a:gd name="T6" fmla="*/ 2147483646 w 91"/>
              <a:gd name="T7" fmla="*/ 0 h 771"/>
              <a:gd name="T8" fmla="*/ 0 w 91"/>
              <a:gd name="T9" fmla="*/ 2147483646 h 7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1" h="771">
                <a:moveTo>
                  <a:pt x="0" y="2"/>
                </a:moveTo>
                <a:lnTo>
                  <a:pt x="67" y="771"/>
                </a:lnTo>
                <a:lnTo>
                  <a:pt x="91" y="769"/>
                </a:lnTo>
                <a:lnTo>
                  <a:pt x="24" y="0"/>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sz="2400">
              <a:solidFill>
                <a:srgbClr val="000000"/>
              </a:solidFill>
            </a:endParaRPr>
          </a:p>
        </p:txBody>
      </p:sp>
      <p:sp>
        <p:nvSpPr>
          <p:cNvPr id="47137" name="Freeform 23"/>
          <p:cNvSpPr>
            <a:spLocks/>
          </p:cNvSpPr>
          <p:nvPr/>
        </p:nvSpPr>
        <p:spPr bwMode="auto">
          <a:xfrm>
            <a:off x="3211513" y="1636713"/>
            <a:ext cx="149225" cy="1279525"/>
          </a:xfrm>
          <a:custGeom>
            <a:avLst/>
            <a:gdLst>
              <a:gd name="T0" fmla="*/ 0 w 91"/>
              <a:gd name="T1" fmla="*/ 2147483646 h 771"/>
              <a:gd name="T2" fmla="*/ 2147483646 w 91"/>
              <a:gd name="T3" fmla="*/ 2147483646 h 771"/>
              <a:gd name="T4" fmla="*/ 2147483646 w 91"/>
              <a:gd name="T5" fmla="*/ 2147483646 h 771"/>
              <a:gd name="T6" fmla="*/ 2147483646 w 91"/>
              <a:gd name="T7" fmla="*/ 0 h 771"/>
              <a:gd name="T8" fmla="*/ 0 w 91"/>
              <a:gd name="T9" fmla="*/ 2147483646 h 7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1" h="771">
                <a:moveTo>
                  <a:pt x="0" y="2"/>
                </a:moveTo>
                <a:lnTo>
                  <a:pt x="67" y="771"/>
                </a:lnTo>
                <a:lnTo>
                  <a:pt x="91" y="769"/>
                </a:lnTo>
                <a:lnTo>
                  <a:pt x="24" y="0"/>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sz="2400">
              <a:solidFill>
                <a:srgbClr val="000000"/>
              </a:solidFill>
            </a:endParaRPr>
          </a:p>
        </p:txBody>
      </p:sp>
      <p:pic>
        <p:nvPicPr>
          <p:cNvPr id="47138" name="Picture 5" descr="S25_Balanc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5775" y="1749425"/>
            <a:ext cx="714375" cy="10080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7139" name="Text Box 41"/>
          <p:cNvSpPr txBox="1">
            <a:spLocks noChangeArrowheads="1"/>
          </p:cNvSpPr>
          <p:nvPr/>
        </p:nvSpPr>
        <p:spPr bwMode="auto">
          <a:xfrm>
            <a:off x="611188" y="2278063"/>
            <a:ext cx="1379537" cy="420687"/>
          </a:xfrm>
          <a:prstGeom prst="rect">
            <a:avLst/>
          </a:prstGeom>
          <a:noFill/>
          <a:ln>
            <a:noFill/>
          </a:ln>
          <a:effectLst/>
          <a:extLst>
            <a:ext uri="{909E8E84-426E-40DD-AFC4-6F175D3DCCD1}">
              <a14:hiddenFill xmlns:a14="http://schemas.microsoft.com/office/drawing/2010/main">
                <a:solidFill>
                  <a:srgbClr val="F0F6FA"/>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fontAlgn="base">
              <a:lnSpc>
                <a:spcPct val="90000"/>
              </a:lnSpc>
              <a:spcBef>
                <a:spcPct val="0"/>
              </a:spcBef>
              <a:spcAft>
                <a:spcPct val="0"/>
              </a:spcAft>
              <a:buSzTx/>
              <a:buFontTx/>
              <a:buNone/>
            </a:pPr>
            <a:r>
              <a:rPr lang="en-US" altLang="sv-SE" sz="2400">
                <a:solidFill>
                  <a:srgbClr val="000000"/>
                </a:solidFill>
                <a:latin typeface="Lucida Sans Unicode" panose="020B0602030504020204" pitchFamily="34" charset="0"/>
              </a:rPr>
              <a:t>demand</a:t>
            </a:r>
            <a:endParaRPr lang="nl-NL" altLang="sv-SE" sz="2400">
              <a:solidFill>
                <a:srgbClr val="000000"/>
              </a:solidFill>
              <a:latin typeface="Lucida Sans Unicode" panose="020B0602030504020204" pitchFamily="34" charset="0"/>
            </a:endParaRPr>
          </a:p>
        </p:txBody>
      </p:sp>
    </p:spTree>
    <p:extLst>
      <p:ext uri="{BB962C8B-B14F-4D97-AF65-F5344CB8AC3E}">
        <p14:creationId xmlns:p14="http://schemas.microsoft.com/office/powerpoint/2010/main" val="4232965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Number Placeholder 6"/>
          <p:cNvSpPr>
            <a:spLocks noGrp="1"/>
          </p:cNvSpPr>
          <p:nvPr>
            <p:ph type="sldNum" sz="quarter" idx="12"/>
          </p:nvPr>
        </p:nvSpPr>
        <p:spPr>
          <a:noFill/>
        </p:spPr>
        <p:txBody>
          <a:bodyPr/>
          <a:lstStyle>
            <a:lvl1pPr>
              <a:spcBef>
                <a:spcPct val="20000"/>
              </a:spcBef>
              <a:buChar char="•"/>
              <a:defRPr sz="2400">
                <a:solidFill>
                  <a:schemeClr val="tx1"/>
                </a:solidFill>
                <a:latin typeface="Lucida Sans Unicode" panose="020B0602030504020204" pitchFamily="34" charset="0"/>
              </a:defRPr>
            </a:lvl1pPr>
            <a:lvl2pPr marL="742950" indent="-285750">
              <a:spcBef>
                <a:spcPct val="20000"/>
              </a:spcBef>
              <a:buChar char="–"/>
              <a:defRPr sz="2000">
                <a:solidFill>
                  <a:schemeClr val="tx1"/>
                </a:solidFill>
                <a:latin typeface="Lucida Sans Unicode" panose="020B0602030504020204" pitchFamily="34" charset="0"/>
              </a:defRPr>
            </a:lvl2pPr>
            <a:lvl3pPr marL="1143000" indent="-228600">
              <a:spcBef>
                <a:spcPct val="20000"/>
              </a:spcBef>
              <a:buChar char="•"/>
              <a:defRPr sz="2000">
                <a:solidFill>
                  <a:schemeClr val="tx1"/>
                </a:solidFill>
                <a:latin typeface="Lucida Sans Unicode" panose="020B0602030504020204" pitchFamily="34" charset="0"/>
              </a:defRPr>
            </a:lvl3pPr>
            <a:lvl4pPr marL="1600200" indent="-228600">
              <a:spcBef>
                <a:spcPct val="20000"/>
              </a:spcBef>
              <a:buChar char="–"/>
              <a:defRPr>
                <a:solidFill>
                  <a:schemeClr val="tx1"/>
                </a:solidFill>
                <a:latin typeface="Lucida Sans Unicode" panose="020B0602030504020204" pitchFamily="34" charset="0"/>
              </a:defRPr>
            </a:lvl4pPr>
            <a:lvl5pPr marL="2057400" indent="-228600">
              <a:spcBef>
                <a:spcPct val="20000"/>
              </a:spcBef>
              <a:buChar char="»"/>
              <a:defRPr>
                <a:solidFill>
                  <a:schemeClr val="tx1"/>
                </a:solidFill>
                <a:latin typeface="Lucida Sans Unicode" panose="020B0602030504020204" pitchFamily="34" charset="0"/>
              </a:defRPr>
            </a:lvl5pPr>
            <a:lvl6pPr marL="2514600" indent="-228600" eaLnBrk="0" fontAlgn="base" hangingPunct="0">
              <a:spcBef>
                <a:spcPct val="20000"/>
              </a:spcBef>
              <a:spcAft>
                <a:spcPct val="0"/>
              </a:spcAft>
              <a:buChar char="»"/>
              <a:defRPr>
                <a:solidFill>
                  <a:schemeClr val="tx1"/>
                </a:solidFill>
                <a:latin typeface="Lucida Sans Unicode" panose="020B0602030504020204" pitchFamily="34" charset="0"/>
              </a:defRPr>
            </a:lvl6pPr>
            <a:lvl7pPr marL="2971800" indent="-228600" eaLnBrk="0" fontAlgn="base" hangingPunct="0">
              <a:spcBef>
                <a:spcPct val="20000"/>
              </a:spcBef>
              <a:spcAft>
                <a:spcPct val="0"/>
              </a:spcAft>
              <a:buChar char="»"/>
              <a:defRPr>
                <a:solidFill>
                  <a:schemeClr val="tx1"/>
                </a:solidFill>
                <a:latin typeface="Lucida Sans Unicode" panose="020B0602030504020204" pitchFamily="34" charset="0"/>
              </a:defRPr>
            </a:lvl7pPr>
            <a:lvl8pPr marL="3429000" indent="-228600" eaLnBrk="0" fontAlgn="base" hangingPunct="0">
              <a:spcBef>
                <a:spcPct val="20000"/>
              </a:spcBef>
              <a:spcAft>
                <a:spcPct val="0"/>
              </a:spcAft>
              <a:buChar char="»"/>
              <a:defRPr>
                <a:solidFill>
                  <a:schemeClr val="tx1"/>
                </a:solidFill>
                <a:latin typeface="Lucida Sans Unicode" panose="020B0602030504020204" pitchFamily="34" charset="0"/>
              </a:defRPr>
            </a:lvl8pPr>
            <a:lvl9pPr marL="3886200" indent="-228600" eaLnBrk="0" fontAlgn="base" hangingPunct="0">
              <a:spcBef>
                <a:spcPct val="20000"/>
              </a:spcBef>
              <a:spcAft>
                <a:spcPct val="0"/>
              </a:spcAft>
              <a:buChar char="»"/>
              <a:defRPr>
                <a:solidFill>
                  <a:schemeClr val="tx1"/>
                </a:solidFill>
                <a:latin typeface="Lucida Sans Unicode" panose="020B0602030504020204" pitchFamily="34" charset="0"/>
              </a:defRPr>
            </a:lvl9pPr>
          </a:lstStyle>
          <a:p>
            <a:pPr>
              <a:spcBef>
                <a:spcPct val="0"/>
              </a:spcBef>
              <a:buFontTx/>
              <a:buNone/>
            </a:pPr>
            <a:fld id="{36C2D8C0-D942-4106-9577-6CE4237BD3D4}" type="slidenum">
              <a:rPr lang="en-GB" altLang="en-US" sz="1000" smtClean="0">
                <a:solidFill>
                  <a:srgbClr val="000000"/>
                </a:solidFill>
              </a:rPr>
              <a:pPr>
                <a:spcBef>
                  <a:spcPct val="0"/>
                </a:spcBef>
                <a:buFontTx/>
                <a:buNone/>
              </a:pPr>
              <a:t>81</a:t>
            </a:fld>
            <a:endParaRPr lang="en-GB" altLang="en-US" sz="1000" smtClean="0">
              <a:solidFill>
                <a:srgbClr val="000000"/>
              </a:solidFill>
            </a:endParaRPr>
          </a:p>
        </p:txBody>
      </p:sp>
      <p:sp>
        <p:nvSpPr>
          <p:cNvPr id="143363" name="Rectangle 2"/>
          <p:cNvSpPr>
            <a:spLocks noGrp="1" noChangeArrowheads="1"/>
          </p:cNvSpPr>
          <p:nvPr>
            <p:ph type="title"/>
          </p:nvPr>
        </p:nvSpPr>
        <p:spPr>
          <a:xfrm>
            <a:off x="179512" y="358552"/>
            <a:ext cx="8496300" cy="838200"/>
          </a:xfrm>
        </p:spPr>
        <p:txBody>
          <a:bodyPr/>
          <a:lstStyle/>
          <a:p>
            <a:pPr eaLnBrk="1" hangingPunct="1"/>
            <a:r>
              <a:rPr lang="en-US" altLang="en-US" sz="3600" b="1" dirty="0" smtClean="0"/>
              <a:t>Resource Demand</a:t>
            </a:r>
          </a:p>
        </p:txBody>
      </p:sp>
      <p:sp>
        <p:nvSpPr>
          <p:cNvPr id="143364" name="Rectangle 3"/>
          <p:cNvSpPr>
            <a:spLocks noGrp="1" noChangeArrowheads="1"/>
          </p:cNvSpPr>
          <p:nvPr>
            <p:ph type="body" sz="half" idx="1"/>
          </p:nvPr>
        </p:nvSpPr>
        <p:spPr>
          <a:xfrm>
            <a:off x="179388" y="3340644"/>
            <a:ext cx="3672532" cy="3256707"/>
          </a:xfrm>
        </p:spPr>
        <p:txBody>
          <a:bodyPr/>
          <a:lstStyle/>
          <a:p>
            <a:pPr eaLnBrk="1" hangingPunct="1">
              <a:buFontTx/>
              <a:buNone/>
            </a:pPr>
            <a:r>
              <a:rPr lang="en-US" altLang="en-US" sz="2000" b="1" dirty="0" smtClean="0"/>
              <a:t>Reduce load</a:t>
            </a:r>
          </a:p>
          <a:p>
            <a:pPr eaLnBrk="1" hangingPunct="1"/>
            <a:r>
              <a:rPr lang="en-US" altLang="en-US" sz="2000" dirty="0" smtClean="0"/>
              <a:t>Manage event rate</a:t>
            </a:r>
            <a:br>
              <a:rPr lang="en-US" altLang="en-US" sz="2000" dirty="0" smtClean="0"/>
            </a:br>
            <a:r>
              <a:rPr lang="en-US" altLang="en-US" sz="2000" dirty="0" smtClean="0"/>
              <a:t>(e.g. drop requests, queue requests)</a:t>
            </a:r>
          </a:p>
          <a:p>
            <a:pPr eaLnBrk="1" hangingPunct="1"/>
            <a:r>
              <a:rPr lang="en-US" altLang="en-US" sz="2000" dirty="0" smtClean="0"/>
              <a:t>Control frequency of sampling</a:t>
            </a:r>
          </a:p>
          <a:p>
            <a:pPr eaLnBrk="1" hangingPunct="1"/>
            <a:r>
              <a:rPr lang="en-US" altLang="en-US" sz="2000" dirty="0" smtClean="0"/>
              <a:t>Prioritize events</a:t>
            </a:r>
          </a:p>
          <a:p>
            <a:pPr eaLnBrk="1" hangingPunct="1"/>
            <a:endParaRPr lang="en-US" altLang="en-US" sz="2000" dirty="0" smtClean="0"/>
          </a:p>
        </p:txBody>
      </p:sp>
      <p:sp>
        <p:nvSpPr>
          <p:cNvPr id="143365" name="Rectangle 4"/>
          <p:cNvSpPr>
            <a:spLocks noGrp="1" noChangeArrowheads="1"/>
          </p:cNvSpPr>
          <p:nvPr>
            <p:ph type="body" sz="half" idx="2"/>
          </p:nvPr>
        </p:nvSpPr>
        <p:spPr>
          <a:xfrm>
            <a:off x="4355976" y="3340645"/>
            <a:ext cx="4567855" cy="1960563"/>
          </a:xfrm>
        </p:spPr>
        <p:txBody>
          <a:bodyPr/>
          <a:lstStyle/>
          <a:p>
            <a:pPr eaLnBrk="1" hangingPunct="1">
              <a:buFontTx/>
              <a:buNone/>
            </a:pPr>
            <a:r>
              <a:rPr lang="en-US" altLang="en-US" sz="2000" b="1" dirty="0" smtClean="0"/>
              <a:t>Increase computational efficiency</a:t>
            </a:r>
          </a:p>
          <a:p>
            <a:pPr eaLnBrk="1" hangingPunct="1"/>
            <a:r>
              <a:rPr lang="en-US" altLang="en-US" sz="2000" dirty="0" smtClean="0"/>
              <a:t>Reduce computational overhead</a:t>
            </a:r>
          </a:p>
          <a:p>
            <a:pPr eaLnBrk="1" hangingPunct="1"/>
            <a:r>
              <a:rPr lang="en-US" altLang="en-US" sz="2000" dirty="0" smtClean="0"/>
              <a:t>Reduce computation</a:t>
            </a:r>
            <a:br>
              <a:rPr lang="en-US" altLang="en-US" sz="2000" dirty="0" smtClean="0"/>
            </a:br>
            <a:r>
              <a:rPr lang="en-US" altLang="en-US" sz="2000" dirty="0" smtClean="0"/>
              <a:t>(e.g. scale quality of output)</a:t>
            </a:r>
          </a:p>
          <a:p>
            <a:pPr eaLnBrk="1" hangingPunct="1"/>
            <a:r>
              <a:rPr lang="en-US" altLang="en-US" sz="2000" dirty="0" smtClean="0"/>
              <a:t>Bound execution times</a:t>
            </a:r>
          </a:p>
          <a:p>
            <a:pPr eaLnBrk="1" hangingPunct="1"/>
            <a:r>
              <a:rPr lang="en-US" altLang="en-US" sz="2000" dirty="0" smtClean="0"/>
              <a:t>Bound queue sizes</a:t>
            </a:r>
            <a:endParaRPr lang="en-GB" altLang="en-US" sz="2000" dirty="0" smtClean="0"/>
          </a:p>
        </p:txBody>
      </p:sp>
      <p:sp>
        <p:nvSpPr>
          <p:cNvPr id="143366" name="Rectangle 5"/>
          <p:cNvSpPr>
            <a:spLocks noChangeArrowheads="1"/>
          </p:cNvSpPr>
          <p:nvPr/>
        </p:nvSpPr>
        <p:spPr bwMode="auto">
          <a:xfrm rot="5400000">
            <a:off x="4464447" y="1822996"/>
            <a:ext cx="612775" cy="16557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Lucida Sans Unicode" panose="020B0602030504020204" pitchFamily="34" charset="0"/>
              </a:defRPr>
            </a:lvl1pPr>
            <a:lvl2pPr marL="742950" indent="-285750">
              <a:spcBef>
                <a:spcPct val="20000"/>
              </a:spcBef>
              <a:buChar char="–"/>
              <a:defRPr sz="2000">
                <a:solidFill>
                  <a:schemeClr val="tx1"/>
                </a:solidFill>
                <a:latin typeface="Lucida Sans Unicode" panose="020B0602030504020204" pitchFamily="34" charset="0"/>
              </a:defRPr>
            </a:lvl2pPr>
            <a:lvl3pPr marL="1143000" indent="-228600">
              <a:spcBef>
                <a:spcPct val="20000"/>
              </a:spcBef>
              <a:buChar char="•"/>
              <a:defRPr sz="2000">
                <a:solidFill>
                  <a:schemeClr val="tx1"/>
                </a:solidFill>
                <a:latin typeface="Lucida Sans Unicode" panose="020B0602030504020204" pitchFamily="34" charset="0"/>
              </a:defRPr>
            </a:lvl3pPr>
            <a:lvl4pPr marL="1600200" indent="-228600">
              <a:spcBef>
                <a:spcPct val="20000"/>
              </a:spcBef>
              <a:buChar char="–"/>
              <a:defRPr>
                <a:solidFill>
                  <a:schemeClr val="tx1"/>
                </a:solidFill>
                <a:latin typeface="Lucida Sans Unicode" panose="020B0602030504020204" pitchFamily="34" charset="0"/>
              </a:defRPr>
            </a:lvl4pPr>
            <a:lvl5pPr marL="2057400" indent="-228600">
              <a:spcBef>
                <a:spcPct val="20000"/>
              </a:spcBef>
              <a:buChar char="»"/>
              <a:defRPr>
                <a:solidFill>
                  <a:schemeClr val="tx1"/>
                </a:solidFill>
                <a:latin typeface="Lucida Sans Unicode" panose="020B0602030504020204" pitchFamily="34" charset="0"/>
              </a:defRPr>
            </a:lvl5pPr>
            <a:lvl6pPr marL="2514600" indent="-228600" eaLnBrk="0" fontAlgn="base" hangingPunct="0">
              <a:spcBef>
                <a:spcPct val="20000"/>
              </a:spcBef>
              <a:spcAft>
                <a:spcPct val="0"/>
              </a:spcAft>
              <a:buChar char="»"/>
              <a:defRPr>
                <a:solidFill>
                  <a:schemeClr val="tx1"/>
                </a:solidFill>
                <a:latin typeface="Lucida Sans Unicode" panose="020B0602030504020204" pitchFamily="34" charset="0"/>
              </a:defRPr>
            </a:lvl6pPr>
            <a:lvl7pPr marL="2971800" indent="-228600" eaLnBrk="0" fontAlgn="base" hangingPunct="0">
              <a:spcBef>
                <a:spcPct val="20000"/>
              </a:spcBef>
              <a:spcAft>
                <a:spcPct val="0"/>
              </a:spcAft>
              <a:buChar char="»"/>
              <a:defRPr>
                <a:solidFill>
                  <a:schemeClr val="tx1"/>
                </a:solidFill>
                <a:latin typeface="Lucida Sans Unicode" panose="020B0602030504020204" pitchFamily="34" charset="0"/>
              </a:defRPr>
            </a:lvl7pPr>
            <a:lvl8pPr marL="3429000" indent="-228600" eaLnBrk="0" fontAlgn="base" hangingPunct="0">
              <a:spcBef>
                <a:spcPct val="20000"/>
              </a:spcBef>
              <a:spcAft>
                <a:spcPct val="0"/>
              </a:spcAft>
              <a:buChar char="»"/>
              <a:defRPr>
                <a:solidFill>
                  <a:schemeClr val="tx1"/>
                </a:solidFill>
                <a:latin typeface="Lucida Sans Unicode" panose="020B0602030504020204" pitchFamily="34" charset="0"/>
              </a:defRPr>
            </a:lvl8pPr>
            <a:lvl9pPr marL="3886200" indent="-228600" eaLnBrk="0" fontAlgn="base" hangingPunct="0">
              <a:spcBef>
                <a:spcPct val="20000"/>
              </a:spcBef>
              <a:spcAft>
                <a:spcPct val="0"/>
              </a:spcAft>
              <a:buChar char="»"/>
              <a:defRPr>
                <a:solidFill>
                  <a:schemeClr val="tx1"/>
                </a:solidFill>
                <a:latin typeface="Lucida Sans Unicode" panose="020B0602030504020204" pitchFamily="34" charset="0"/>
              </a:defRPr>
            </a:lvl9pPr>
          </a:lstStyle>
          <a:p>
            <a:pPr fontAlgn="base">
              <a:spcBef>
                <a:spcPct val="0"/>
              </a:spcBef>
              <a:spcAft>
                <a:spcPct val="0"/>
              </a:spcAft>
              <a:buFontTx/>
              <a:buNone/>
            </a:pPr>
            <a:endParaRPr lang="en-US" altLang="en-US">
              <a:solidFill>
                <a:srgbClr val="000000"/>
              </a:solidFill>
            </a:endParaRPr>
          </a:p>
        </p:txBody>
      </p:sp>
      <p:sp>
        <p:nvSpPr>
          <p:cNvPr id="143367" name="AutoShape 6"/>
          <p:cNvSpPr>
            <a:spLocks noChangeArrowheads="1"/>
          </p:cNvSpPr>
          <p:nvPr/>
        </p:nvSpPr>
        <p:spPr bwMode="auto">
          <a:xfrm>
            <a:off x="2215753" y="1370857"/>
            <a:ext cx="1655763" cy="431800"/>
          </a:xfrm>
          <a:prstGeom prst="rightArrow">
            <a:avLst>
              <a:gd name="adj1" fmla="val 50000"/>
              <a:gd name="adj2" fmla="val 95864"/>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Lucida Sans Unicode" panose="020B0602030504020204" pitchFamily="34" charset="0"/>
              </a:defRPr>
            </a:lvl1pPr>
            <a:lvl2pPr marL="742950" indent="-285750">
              <a:spcBef>
                <a:spcPct val="20000"/>
              </a:spcBef>
              <a:buChar char="–"/>
              <a:defRPr sz="2000">
                <a:solidFill>
                  <a:schemeClr val="tx1"/>
                </a:solidFill>
                <a:latin typeface="Lucida Sans Unicode" panose="020B0602030504020204" pitchFamily="34" charset="0"/>
              </a:defRPr>
            </a:lvl2pPr>
            <a:lvl3pPr marL="1143000" indent="-228600">
              <a:spcBef>
                <a:spcPct val="20000"/>
              </a:spcBef>
              <a:buChar char="•"/>
              <a:defRPr sz="2000">
                <a:solidFill>
                  <a:schemeClr val="tx1"/>
                </a:solidFill>
                <a:latin typeface="Lucida Sans Unicode" panose="020B0602030504020204" pitchFamily="34" charset="0"/>
              </a:defRPr>
            </a:lvl3pPr>
            <a:lvl4pPr marL="1600200" indent="-228600">
              <a:spcBef>
                <a:spcPct val="20000"/>
              </a:spcBef>
              <a:buChar char="–"/>
              <a:defRPr>
                <a:solidFill>
                  <a:schemeClr val="tx1"/>
                </a:solidFill>
                <a:latin typeface="Lucida Sans Unicode" panose="020B0602030504020204" pitchFamily="34" charset="0"/>
              </a:defRPr>
            </a:lvl4pPr>
            <a:lvl5pPr marL="2057400" indent="-228600">
              <a:spcBef>
                <a:spcPct val="20000"/>
              </a:spcBef>
              <a:buChar char="»"/>
              <a:defRPr>
                <a:solidFill>
                  <a:schemeClr val="tx1"/>
                </a:solidFill>
                <a:latin typeface="Lucida Sans Unicode" panose="020B0602030504020204" pitchFamily="34" charset="0"/>
              </a:defRPr>
            </a:lvl5pPr>
            <a:lvl6pPr marL="2514600" indent="-228600" eaLnBrk="0" fontAlgn="base" hangingPunct="0">
              <a:spcBef>
                <a:spcPct val="20000"/>
              </a:spcBef>
              <a:spcAft>
                <a:spcPct val="0"/>
              </a:spcAft>
              <a:buChar char="»"/>
              <a:defRPr>
                <a:solidFill>
                  <a:schemeClr val="tx1"/>
                </a:solidFill>
                <a:latin typeface="Lucida Sans Unicode" panose="020B0602030504020204" pitchFamily="34" charset="0"/>
              </a:defRPr>
            </a:lvl6pPr>
            <a:lvl7pPr marL="2971800" indent="-228600" eaLnBrk="0" fontAlgn="base" hangingPunct="0">
              <a:spcBef>
                <a:spcPct val="20000"/>
              </a:spcBef>
              <a:spcAft>
                <a:spcPct val="0"/>
              </a:spcAft>
              <a:buChar char="»"/>
              <a:defRPr>
                <a:solidFill>
                  <a:schemeClr val="tx1"/>
                </a:solidFill>
                <a:latin typeface="Lucida Sans Unicode" panose="020B0602030504020204" pitchFamily="34" charset="0"/>
              </a:defRPr>
            </a:lvl7pPr>
            <a:lvl8pPr marL="3429000" indent="-228600" eaLnBrk="0" fontAlgn="base" hangingPunct="0">
              <a:spcBef>
                <a:spcPct val="20000"/>
              </a:spcBef>
              <a:spcAft>
                <a:spcPct val="0"/>
              </a:spcAft>
              <a:buChar char="»"/>
              <a:defRPr>
                <a:solidFill>
                  <a:schemeClr val="tx1"/>
                </a:solidFill>
                <a:latin typeface="Lucida Sans Unicode" panose="020B0602030504020204" pitchFamily="34" charset="0"/>
              </a:defRPr>
            </a:lvl8pPr>
            <a:lvl9pPr marL="3886200" indent="-228600" eaLnBrk="0" fontAlgn="base" hangingPunct="0">
              <a:spcBef>
                <a:spcPct val="20000"/>
              </a:spcBef>
              <a:spcAft>
                <a:spcPct val="0"/>
              </a:spcAft>
              <a:buChar char="»"/>
              <a:defRPr>
                <a:solidFill>
                  <a:schemeClr val="tx1"/>
                </a:solidFill>
                <a:latin typeface="Lucida Sans Unicode" panose="020B0602030504020204" pitchFamily="34" charset="0"/>
              </a:defRPr>
            </a:lvl9pPr>
          </a:lstStyle>
          <a:p>
            <a:pPr fontAlgn="base">
              <a:spcBef>
                <a:spcPct val="0"/>
              </a:spcBef>
              <a:spcAft>
                <a:spcPct val="0"/>
              </a:spcAft>
              <a:buFontTx/>
              <a:buNone/>
            </a:pPr>
            <a:endParaRPr lang="en-US" altLang="en-US">
              <a:solidFill>
                <a:srgbClr val="000000"/>
              </a:solidFill>
            </a:endParaRPr>
          </a:p>
        </p:txBody>
      </p:sp>
      <p:sp>
        <p:nvSpPr>
          <p:cNvPr id="143368" name="AutoShape 7"/>
          <p:cNvSpPr>
            <a:spLocks noChangeArrowheads="1"/>
          </p:cNvSpPr>
          <p:nvPr/>
        </p:nvSpPr>
        <p:spPr bwMode="auto">
          <a:xfrm>
            <a:off x="2215753" y="1659782"/>
            <a:ext cx="1655763" cy="431800"/>
          </a:xfrm>
          <a:prstGeom prst="rightArrow">
            <a:avLst>
              <a:gd name="adj1" fmla="val 50000"/>
              <a:gd name="adj2" fmla="val 95864"/>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Lucida Sans Unicode" panose="020B0602030504020204" pitchFamily="34" charset="0"/>
              </a:defRPr>
            </a:lvl1pPr>
            <a:lvl2pPr marL="742950" indent="-285750">
              <a:spcBef>
                <a:spcPct val="20000"/>
              </a:spcBef>
              <a:buChar char="–"/>
              <a:defRPr sz="2000">
                <a:solidFill>
                  <a:schemeClr val="tx1"/>
                </a:solidFill>
                <a:latin typeface="Lucida Sans Unicode" panose="020B0602030504020204" pitchFamily="34" charset="0"/>
              </a:defRPr>
            </a:lvl2pPr>
            <a:lvl3pPr marL="1143000" indent="-228600">
              <a:spcBef>
                <a:spcPct val="20000"/>
              </a:spcBef>
              <a:buChar char="•"/>
              <a:defRPr sz="2000">
                <a:solidFill>
                  <a:schemeClr val="tx1"/>
                </a:solidFill>
                <a:latin typeface="Lucida Sans Unicode" panose="020B0602030504020204" pitchFamily="34" charset="0"/>
              </a:defRPr>
            </a:lvl3pPr>
            <a:lvl4pPr marL="1600200" indent="-228600">
              <a:spcBef>
                <a:spcPct val="20000"/>
              </a:spcBef>
              <a:buChar char="–"/>
              <a:defRPr>
                <a:solidFill>
                  <a:schemeClr val="tx1"/>
                </a:solidFill>
                <a:latin typeface="Lucida Sans Unicode" panose="020B0602030504020204" pitchFamily="34" charset="0"/>
              </a:defRPr>
            </a:lvl4pPr>
            <a:lvl5pPr marL="2057400" indent="-228600">
              <a:spcBef>
                <a:spcPct val="20000"/>
              </a:spcBef>
              <a:buChar char="»"/>
              <a:defRPr>
                <a:solidFill>
                  <a:schemeClr val="tx1"/>
                </a:solidFill>
                <a:latin typeface="Lucida Sans Unicode" panose="020B0602030504020204" pitchFamily="34" charset="0"/>
              </a:defRPr>
            </a:lvl5pPr>
            <a:lvl6pPr marL="2514600" indent="-228600" eaLnBrk="0" fontAlgn="base" hangingPunct="0">
              <a:spcBef>
                <a:spcPct val="20000"/>
              </a:spcBef>
              <a:spcAft>
                <a:spcPct val="0"/>
              </a:spcAft>
              <a:buChar char="»"/>
              <a:defRPr>
                <a:solidFill>
                  <a:schemeClr val="tx1"/>
                </a:solidFill>
                <a:latin typeface="Lucida Sans Unicode" panose="020B0602030504020204" pitchFamily="34" charset="0"/>
              </a:defRPr>
            </a:lvl6pPr>
            <a:lvl7pPr marL="2971800" indent="-228600" eaLnBrk="0" fontAlgn="base" hangingPunct="0">
              <a:spcBef>
                <a:spcPct val="20000"/>
              </a:spcBef>
              <a:spcAft>
                <a:spcPct val="0"/>
              </a:spcAft>
              <a:buChar char="»"/>
              <a:defRPr>
                <a:solidFill>
                  <a:schemeClr val="tx1"/>
                </a:solidFill>
                <a:latin typeface="Lucida Sans Unicode" panose="020B0602030504020204" pitchFamily="34" charset="0"/>
              </a:defRPr>
            </a:lvl7pPr>
            <a:lvl8pPr marL="3429000" indent="-228600" eaLnBrk="0" fontAlgn="base" hangingPunct="0">
              <a:spcBef>
                <a:spcPct val="20000"/>
              </a:spcBef>
              <a:spcAft>
                <a:spcPct val="0"/>
              </a:spcAft>
              <a:buChar char="»"/>
              <a:defRPr>
                <a:solidFill>
                  <a:schemeClr val="tx1"/>
                </a:solidFill>
                <a:latin typeface="Lucida Sans Unicode" panose="020B0602030504020204" pitchFamily="34" charset="0"/>
              </a:defRPr>
            </a:lvl8pPr>
            <a:lvl9pPr marL="3886200" indent="-228600" eaLnBrk="0" fontAlgn="base" hangingPunct="0">
              <a:spcBef>
                <a:spcPct val="20000"/>
              </a:spcBef>
              <a:spcAft>
                <a:spcPct val="0"/>
              </a:spcAft>
              <a:buChar char="»"/>
              <a:defRPr>
                <a:solidFill>
                  <a:schemeClr val="tx1"/>
                </a:solidFill>
                <a:latin typeface="Lucida Sans Unicode" panose="020B0602030504020204" pitchFamily="34" charset="0"/>
              </a:defRPr>
            </a:lvl9pPr>
          </a:lstStyle>
          <a:p>
            <a:pPr fontAlgn="base">
              <a:spcBef>
                <a:spcPct val="0"/>
              </a:spcBef>
              <a:spcAft>
                <a:spcPct val="0"/>
              </a:spcAft>
              <a:buFontTx/>
              <a:buNone/>
            </a:pPr>
            <a:endParaRPr lang="en-US" altLang="en-US">
              <a:solidFill>
                <a:srgbClr val="000000"/>
              </a:solidFill>
            </a:endParaRPr>
          </a:p>
        </p:txBody>
      </p:sp>
      <p:sp>
        <p:nvSpPr>
          <p:cNvPr id="143369" name="AutoShape 8"/>
          <p:cNvSpPr>
            <a:spLocks noChangeArrowheads="1"/>
          </p:cNvSpPr>
          <p:nvPr/>
        </p:nvSpPr>
        <p:spPr bwMode="auto">
          <a:xfrm>
            <a:off x="2215753" y="1947119"/>
            <a:ext cx="1655763" cy="431800"/>
          </a:xfrm>
          <a:prstGeom prst="rightArrow">
            <a:avLst>
              <a:gd name="adj1" fmla="val 50000"/>
              <a:gd name="adj2" fmla="val 95864"/>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Lucida Sans Unicode" panose="020B0602030504020204" pitchFamily="34" charset="0"/>
              </a:defRPr>
            </a:lvl1pPr>
            <a:lvl2pPr marL="742950" indent="-285750">
              <a:spcBef>
                <a:spcPct val="20000"/>
              </a:spcBef>
              <a:buChar char="–"/>
              <a:defRPr sz="2000">
                <a:solidFill>
                  <a:schemeClr val="tx1"/>
                </a:solidFill>
                <a:latin typeface="Lucida Sans Unicode" panose="020B0602030504020204" pitchFamily="34" charset="0"/>
              </a:defRPr>
            </a:lvl2pPr>
            <a:lvl3pPr marL="1143000" indent="-228600">
              <a:spcBef>
                <a:spcPct val="20000"/>
              </a:spcBef>
              <a:buChar char="•"/>
              <a:defRPr sz="2000">
                <a:solidFill>
                  <a:schemeClr val="tx1"/>
                </a:solidFill>
                <a:latin typeface="Lucida Sans Unicode" panose="020B0602030504020204" pitchFamily="34" charset="0"/>
              </a:defRPr>
            </a:lvl3pPr>
            <a:lvl4pPr marL="1600200" indent="-228600">
              <a:spcBef>
                <a:spcPct val="20000"/>
              </a:spcBef>
              <a:buChar char="–"/>
              <a:defRPr>
                <a:solidFill>
                  <a:schemeClr val="tx1"/>
                </a:solidFill>
                <a:latin typeface="Lucida Sans Unicode" panose="020B0602030504020204" pitchFamily="34" charset="0"/>
              </a:defRPr>
            </a:lvl4pPr>
            <a:lvl5pPr marL="2057400" indent="-228600">
              <a:spcBef>
                <a:spcPct val="20000"/>
              </a:spcBef>
              <a:buChar char="»"/>
              <a:defRPr>
                <a:solidFill>
                  <a:schemeClr val="tx1"/>
                </a:solidFill>
                <a:latin typeface="Lucida Sans Unicode" panose="020B0602030504020204" pitchFamily="34" charset="0"/>
              </a:defRPr>
            </a:lvl5pPr>
            <a:lvl6pPr marL="2514600" indent="-228600" eaLnBrk="0" fontAlgn="base" hangingPunct="0">
              <a:spcBef>
                <a:spcPct val="20000"/>
              </a:spcBef>
              <a:spcAft>
                <a:spcPct val="0"/>
              </a:spcAft>
              <a:buChar char="»"/>
              <a:defRPr>
                <a:solidFill>
                  <a:schemeClr val="tx1"/>
                </a:solidFill>
                <a:latin typeface="Lucida Sans Unicode" panose="020B0602030504020204" pitchFamily="34" charset="0"/>
              </a:defRPr>
            </a:lvl6pPr>
            <a:lvl7pPr marL="2971800" indent="-228600" eaLnBrk="0" fontAlgn="base" hangingPunct="0">
              <a:spcBef>
                <a:spcPct val="20000"/>
              </a:spcBef>
              <a:spcAft>
                <a:spcPct val="0"/>
              </a:spcAft>
              <a:buChar char="»"/>
              <a:defRPr>
                <a:solidFill>
                  <a:schemeClr val="tx1"/>
                </a:solidFill>
                <a:latin typeface="Lucida Sans Unicode" panose="020B0602030504020204" pitchFamily="34" charset="0"/>
              </a:defRPr>
            </a:lvl7pPr>
            <a:lvl8pPr marL="3429000" indent="-228600" eaLnBrk="0" fontAlgn="base" hangingPunct="0">
              <a:spcBef>
                <a:spcPct val="20000"/>
              </a:spcBef>
              <a:spcAft>
                <a:spcPct val="0"/>
              </a:spcAft>
              <a:buChar char="»"/>
              <a:defRPr>
                <a:solidFill>
                  <a:schemeClr val="tx1"/>
                </a:solidFill>
                <a:latin typeface="Lucida Sans Unicode" panose="020B0602030504020204" pitchFamily="34" charset="0"/>
              </a:defRPr>
            </a:lvl8pPr>
            <a:lvl9pPr marL="3886200" indent="-228600" eaLnBrk="0" fontAlgn="base" hangingPunct="0">
              <a:spcBef>
                <a:spcPct val="20000"/>
              </a:spcBef>
              <a:spcAft>
                <a:spcPct val="0"/>
              </a:spcAft>
              <a:buChar char="»"/>
              <a:defRPr>
                <a:solidFill>
                  <a:schemeClr val="tx1"/>
                </a:solidFill>
                <a:latin typeface="Lucida Sans Unicode" panose="020B0602030504020204" pitchFamily="34" charset="0"/>
              </a:defRPr>
            </a:lvl9pPr>
          </a:lstStyle>
          <a:p>
            <a:pPr fontAlgn="base">
              <a:spcBef>
                <a:spcPct val="0"/>
              </a:spcBef>
              <a:spcAft>
                <a:spcPct val="0"/>
              </a:spcAft>
              <a:buFontTx/>
              <a:buNone/>
            </a:pPr>
            <a:endParaRPr lang="en-US" altLang="en-US">
              <a:solidFill>
                <a:srgbClr val="000000"/>
              </a:solidFill>
            </a:endParaRPr>
          </a:p>
        </p:txBody>
      </p:sp>
      <p:sp>
        <p:nvSpPr>
          <p:cNvPr id="143370" name="AutoShape 9"/>
          <p:cNvSpPr>
            <a:spLocks noChangeArrowheads="1"/>
          </p:cNvSpPr>
          <p:nvPr/>
        </p:nvSpPr>
        <p:spPr bwMode="auto">
          <a:xfrm>
            <a:off x="2215753" y="2234457"/>
            <a:ext cx="1655763" cy="431800"/>
          </a:xfrm>
          <a:prstGeom prst="rightArrow">
            <a:avLst>
              <a:gd name="adj1" fmla="val 50000"/>
              <a:gd name="adj2" fmla="val 95864"/>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Lucida Sans Unicode" panose="020B0602030504020204" pitchFamily="34" charset="0"/>
              </a:defRPr>
            </a:lvl1pPr>
            <a:lvl2pPr marL="742950" indent="-285750">
              <a:spcBef>
                <a:spcPct val="20000"/>
              </a:spcBef>
              <a:buChar char="–"/>
              <a:defRPr sz="2000">
                <a:solidFill>
                  <a:schemeClr val="tx1"/>
                </a:solidFill>
                <a:latin typeface="Lucida Sans Unicode" panose="020B0602030504020204" pitchFamily="34" charset="0"/>
              </a:defRPr>
            </a:lvl2pPr>
            <a:lvl3pPr marL="1143000" indent="-228600">
              <a:spcBef>
                <a:spcPct val="20000"/>
              </a:spcBef>
              <a:buChar char="•"/>
              <a:defRPr sz="2000">
                <a:solidFill>
                  <a:schemeClr val="tx1"/>
                </a:solidFill>
                <a:latin typeface="Lucida Sans Unicode" panose="020B0602030504020204" pitchFamily="34" charset="0"/>
              </a:defRPr>
            </a:lvl3pPr>
            <a:lvl4pPr marL="1600200" indent="-228600">
              <a:spcBef>
                <a:spcPct val="20000"/>
              </a:spcBef>
              <a:buChar char="–"/>
              <a:defRPr>
                <a:solidFill>
                  <a:schemeClr val="tx1"/>
                </a:solidFill>
                <a:latin typeface="Lucida Sans Unicode" panose="020B0602030504020204" pitchFamily="34" charset="0"/>
              </a:defRPr>
            </a:lvl4pPr>
            <a:lvl5pPr marL="2057400" indent="-228600">
              <a:spcBef>
                <a:spcPct val="20000"/>
              </a:spcBef>
              <a:buChar char="»"/>
              <a:defRPr>
                <a:solidFill>
                  <a:schemeClr val="tx1"/>
                </a:solidFill>
                <a:latin typeface="Lucida Sans Unicode" panose="020B0602030504020204" pitchFamily="34" charset="0"/>
              </a:defRPr>
            </a:lvl5pPr>
            <a:lvl6pPr marL="2514600" indent="-228600" eaLnBrk="0" fontAlgn="base" hangingPunct="0">
              <a:spcBef>
                <a:spcPct val="20000"/>
              </a:spcBef>
              <a:spcAft>
                <a:spcPct val="0"/>
              </a:spcAft>
              <a:buChar char="»"/>
              <a:defRPr>
                <a:solidFill>
                  <a:schemeClr val="tx1"/>
                </a:solidFill>
                <a:latin typeface="Lucida Sans Unicode" panose="020B0602030504020204" pitchFamily="34" charset="0"/>
              </a:defRPr>
            </a:lvl6pPr>
            <a:lvl7pPr marL="2971800" indent="-228600" eaLnBrk="0" fontAlgn="base" hangingPunct="0">
              <a:spcBef>
                <a:spcPct val="20000"/>
              </a:spcBef>
              <a:spcAft>
                <a:spcPct val="0"/>
              </a:spcAft>
              <a:buChar char="»"/>
              <a:defRPr>
                <a:solidFill>
                  <a:schemeClr val="tx1"/>
                </a:solidFill>
                <a:latin typeface="Lucida Sans Unicode" panose="020B0602030504020204" pitchFamily="34" charset="0"/>
              </a:defRPr>
            </a:lvl7pPr>
            <a:lvl8pPr marL="3429000" indent="-228600" eaLnBrk="0" fontAlgn="base" hangingPunct="0">
              <a:spcBef>
                <a:spcPct val="20000"/>
              </a:spcBef>
              <a:spcAft>
                <a:spcPct val="0"/>
              </a:spcAft>
              <a:buChar char="»"/>
              <a:defRPr>
                <a:solidFill>
                  <a:schemeClr val="tx1"/>
                </a:solidFill>
                <a:latin typeface="Lucida Sans Unicode" panose="020B0602030504020204" pitchFamily="34" charset="0"/>
              </a:defRPr>
            </a:lvl8pPr>
            <a:lvl9pPr marL="3886200" indent="-228600" eaLnBrk="0" fontAlgn="base" hangingPunct="0">
              <a:spcBef>
                <a:spcPct val="20000"/>
              </a:spcBef>
              <a:spcAft>
                <a:spcPct val="0"/>
              </a:spcAft>
              <a:buChar char="»"/>
              <a:defRPr>
                <a:solidFill>
                  <a:schemeClr val="tx1"/>
                </a:solidFill>
                <a:latin typeface="Lucida Sans Unicode" panose="020B0602030504020204" pitchFamily="34" charset="0"/>
              </a:defRPr>
            </a:lvl9pPr>
          </a:lstStyle>
          <a:p>
            <a:pPr fontAlgn="base">
              <a:spcBef>
                <a:spcPct val="0"/>
              </a:spcBef>
              <a:spcAft>
                <a:spcPct val="0"/>
              </a:spcAft>
              <a:buFontTx/>
              <a:buNone/>
            </a:pPr>
            <a:endParaRPr lang="en-US" altLang="en-US">
              <a:solidFill>
                <a:srgbClr val="000000"/>
              </a:solidFill>
            </a:endParaRPr>
          </a:p>
        </p:txBody>
      </p:sp>
      <p:sp>
        <p:nvSpPr>
          <p:cNvPr id="143371" name="AutoShape 10"/>
          <p:cNvSpPr>
            <a:spLocks noChangeArrowheads="1"/>
          </p:cNvSpPr>
          <p:nvPr/>
        </p:nvSpPr>
        <p:spPr bwMode="auto">
          <a:xfrm rot="10800000">
            <a:off x="3942953" y="1011412"/>
            <a:ext cx="1512888" cy="1512887"/>
          </a:xfrm>
          <a:custGeom>
            <a:avLst/>
            <a:gdLst>
              <a:gd name="T0" fmla="*/ 105807394 w 21600"/>
              <a:gd name="T1" fmla="*/ 48925085 h 21600"/>
              <a:gd name="T2" fmla="*/ 8065094 w 21600"/>
              <a:gd name="T3" fmla="*/ 52982143 h 21600"/>
              <a:gd name="T4" fmla="*/ 89721403 w 21600"/>
              <a:gd name="T5" fmla="*/ 50156407 h 21600"/>
              <a:gd name="T6" fmla="*/ -12470470 w 21600"/>
              <a:gd name="T7" fmla="*/ 63092851 h 21600"/>
              <a:gd name="T8" fmla="*/ 5332580 w 21600"/>
              <a:gd name="T9" fmla="*/ 38779987 h 21600"/>
              <a:gd name="T10" fmla="*/ 29650363 w 21600"/>
              <a:gd name="T11" fmla="*/ 56582954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3376" y="11946"/>
                </a:moveTo>
                <a:cubicBezTo>
                  <a:pt x="3941" y="15609"/>
                  <a:pt x="7094" y="18312"/>
                  <a:pt x="10800" y="18312"/>
                </a:cubicBezTo>
                <a:cubicBezTo>
                  <a:pt x="14948" y="18312"/>
                  <a:pt x="18312" y="14948"/>
                  <a:pt x="18312" y="10800"/>
                </a:cubicBezTo>
                <a:cubicBezTo>
                  <a:pt x="18312" y="6651"/>
                  <a:pt x="14948" y="3288"/>
                  <a:pt x="10800" y="3288"/>
                </a:cubicBezTo>
                <a:cubicBezTo>
                  <a:pt x="6651" y="3288"/>
                  <a:pt x="3288" y="6651"/>
                  <a:pt x="3288" y="10800"/>
                </a:cubicBezTo>
                <a:lnTo>
                  <a:pt x="0" y="10800"/>
                </a:lnTo>
                <a:cubicBezTo>
                  <a:pt x="0" y="4835"/>
                  <a:pt x="4835" y="0"/>
                  <a:pt x="10800" y="0"/>
                </a:cubicBezTo>
                <a:cubicBezTo>
                  <a:pt x="16764" y="0"/>
                  <a:pt x="21600" y="4835"/>
                  <a:pt x="21600" y="10800"/>
                </a:cubicBezTo>
                <a:cubicBezTo>
                  <a:pt x="21600" y="16764"/>
                  <a:pt x="16764" y="21600"/>
                  <a:pt x="10800" y="21600"/>
                </a:cubicBezTo>
                <a:cubicBezTo>
                  <a:pt x="5472" y="21600"/>
                  <a:pt x="940" y="17714"/>
                  <a:pt x="126" y="12449"/>
                </a:cubicBezTo>
                <a:lnTo>
                  <a:pt x="-2542" y="12861"/>
                </a:lnTo>
                <a:lnTo>
                  <a:pt x="1087" y="7905"/>
                </a:lnTo>
                <a:lnTo>
                  <a:pt x="6044" y="11534"/>
                </a:lnTo>
                <a:lnTo>
                  <a:pt x="3376" y="11946"/>
                </a:lnTo>
                <a:close/>
              </a:path>
            </a:pathLst>
          </a:custGeom>
          <a:solidFill>
            <a:srgbClr val="FBEAA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sz="2400">
              <a:solidFill>
                <a:srgbClr val="000000"/>
              </a:solidFill>
            </a:endParaRPr>
          </a:p>
        </p:txBody>
      </p:sp>
      <p:sp>
        <p:nvSpPr>
          <p:cNvPr id="143372" name="Text Box 11"/>
          <p:cNvSpPr txBox="1">
            <a:spLocks noChangeArrowheads="1"/>
          </p:cNvSpPr>
          <p:nvPr/>
        </p:nvSpPr>
        <p:spPr bwMode="auto">
          <a:xfrm>
            <a:off x="4159746" y="1696616"/>
            <a:ext cx="102303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Lucida Sans Unicode" panose="020B0602030504020204" pitchFamily="34" charset="0"/>
              </a:defRPr>
            </a:lvl1pPr>
            <a:lvl2pPr marL="742950" indent="-285750">
              <a:spcBef>
                <a:spcPct val="20000"/>
              </a:spcBef>
              <a:buChar char="–"/>
              <a:defRPr sz="2000">
                <a:solidFill>
                  <a:schemeClr val="tx1"/>
                </a:solidFill>
                <a:latin typeface="Lucida Sans Unicode" panose="020B0602030504020204" pitchFamily="34" charset="0"/>
              </a:defRPr>
            </a:lvl2pPr>
            <a:lvl3pPr marL="1143000" indent="-228600">
              <a:spcBef>
                <a:spcPct val="20000"/>
              </a:spcBef>
              <a:buChar char="•"/>
              <a:defRPr sz="2000">
                <a:solidFill>
                  <a:schemeClr val="tx1"/>
                </a:solidFill>
                <a:latin typeface="Lucida Sans Unicode" panose="020B0602030504020204" pitchFamily="34" charset="0"/>
              </a:defRPr>
            </a:lvl3pPr>
            <a:lvl4pPr marL="1600200" indent="-228600">
              <a:spcBef>
                <a:spcPct val="20000"/>
              </a:spcBef>
              <a:buChar char="–"/>
              <a:defRPr>
                <a:solidFill>
                  <a:schemeClr val="tx1"/>
                </a:solidFill>
                <a:latin typeface="Lucida Sans Unicode" panose="020B0602030504020204" pitchFamily="34" charset="0"/>
              </a:defRPr>
            </a:lvl4pPr>
            <a:lvl5pPr marL="2057400" indent="-228600">
              <a:spcBef>
                <a:spcPct val="20000"/>
              </a:spcBef>
              <a:buChar char="»"/>
              <a:defRPr>
                <a:solidFill>
                  <a:schemeClr val="tx1"/>
                </a:solidFill>
                <a:latin typeface="Lucida Sans Unicode" panose="020B0602030504020204" pitchFamily="34" charset="0"/>
              </a:defRPr>
            </a:lvl5pPr>
            <a:lvl6pPr marL="2514600" indent="-228600" eaLnBrk="0" fontAlgn="base" hangingPunct="0">
              <a:spcBef>
                <a:spcPct val="20000"/>
              </a:spcBef>
              <a:spcAft>
                <a:spcPct val="0"/>
              </a:spcAft>
              <a:buChar char="»"/>
              <a:defRPr>
                <a:solidFill>
                  <a:schemeClr val="tx1"/>
                </a:solidFill>
                <a:latin typeface="Lucida Sans Unicode" panose="020B0602030504020204" pitchFamily="34" charset="0"/>
              </a:defRPr>
            </a:lvl6pPr>
            <a:lvl7pPr marL="2971800" indent="-228600" eaLnBrk="0" fontAlgn="base" hangingPunct="0">
              <a:spcBef>
                <a:spcPct val="20000"/>
              </a:spcBef>
              <a:spcAft>
                <a:spcPct val="0"/>
              </a:spcAft>
              <a:buChar char="»"/>
              <a:defRPr>
                <a:solidFill>
                  <a:schemeClr val="tx1"/>
                </a:solidFill>
                <a:latin typeface="Lucida Sans Unicode" panose="020B0602030504020204" pitchFamily="34" charset="0"/>
              </a:defRPr>
            </a:lvl7pPr>
            <a:lvl8pPr marL="3429000" indent="-228600" eaLnBrk="0" fontAlgn="base" hangingPunct="0">
              <a:spcBef>
                <a:spcPct val="20000"/>
              </a:spcBef>
              <a:spcAft>
                <a:spcPct val="0"/>
              </a:spcAft>
              <a:buChar char="»"/>
              <a:defRPr>
                <a:solidFill>
                  <a:schemeClr val="tx1"/>
                </a:solidFill>
                <a:latin typeface="Lucida Sans Unicode" panose="020B0602030504020204" pitchFamily="34" charset="0"/>
              </a:defRPr>
            </a:lvl8pPr>
            <a:lvl9pPr marL="3886200" indent="-228600" eaLnBrk="0" fontAlgn="base" hangingPunct="0">
              <a:spcBef>
                <a:spcPct val="20000"/>
              </a:spcBef>
              <a:spcAft>
                <a:spcPct val="0"/>
              </a:spcAft>
              <a:buChar char="»"/>
              <a:defRPr>
                <a:solidFill>
                  <a:schemeClr val="tx1"/>
                </a:solidFill>
                <a:latin typeface="Lucida Sans Unicode" panose="020B0602030504020204" pitchFamily="34" charset="0"/>
              </a:defRPr>
            </a:lvl9pPr>
          </a:lstStyle>
          <a:p>
            <a:pPr fontAlgn="base">
              <a:spcBef>
                <a:spcPct val="0"/>
              </a:spcBef>
              <a:spcAft>
                <a:spcPct val="0"/>
              </a:spcAft>
              <a:buFontTx/>
              <a:buNone/>
            </a:pPr>
            <a:r>
              <a:rPr lang="en-GB" altLang="en-US" b="1" dirty="0" smtClean="0">
                <a:solidFill>
                  <a:srgbClr val="000000"/>
                </a:solidFill>
              </a:rPr>
              <a:t>‘load’</a:t>
            </a:r>
          </a:p>
        </p:txBody>
      </p:sp>
      <p:sp>
        <p:nvSpPr>
          <p:cNvPr id="143373" name="Text Box 12"/>
          <p:cNvSpPr txBox="1">
            <a:spLocks noChangeArrowheads="1"/>
          </p:cNvSpPr>
          <p:nvPr/>
        </p:nvSpPr>
        <p:spPr bwMode="auto">
          <a:xfrm>
            <a:off x="3878039" y="1311424"/>
            <a:ext cx="179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Lucida Sans Unicode" panose="020B0602030504020204" pitchFamily="34" charset="0"/>
              </a:defRPr>
            </a:lvl1pPr>
            <a:lvl2pPr marL="742950" indent="-285750">
              <a:spcBef>
                <a:spcPct val="20000"/>
              </a:spcBef>
              <a:buChar char="–"/>
              <a:defRPr sz="2000">
                <a:solidFill>
                  <a:schemeClr val="tx1"/>
                </a:solidFill>
                <a:latin typeface="Lucida Sans Unicode" panose="020B0602030504020204" pitchFamily="34" charset="0"/>
              </a:defRPr>
            </a:lvl2pPr>
            <a:lvl3pPr marL="1143000" indent="-228600">
              <a:spcBef>
                <a:spcPct val="20000"/>
              </a:spcBef>
              <a:buChar char="•"/>
              <a:defRPr sz="2000">
                <a:solidFill>
                  <a:schemeClr val="tx1"/>
                </a:solidFill>
                <a:latin typeface="Lucida Sans Unicode" panose="020B0602030504020204" pitchFamily="34" charset="0"/>
              </a:defRPr>
            </a:lvl3pPr>
            <a:lvl4pPr marL="1600200" indent="-228600">
              <a:spcBef>
                <a:spcPct val="20000"/>
              </a:spcBef>
              <a:buChar char="–"/>
              <a:defRPr>
                <a:solidFill>
                  <a:schemeClr val="tx1"/>
                </a:solidFill>
                <a:latin typeface="Lucida Sans Unicode" panose="020B0602030504020204" pitchFamily="34" charset="0"/>
              </a:defRPr>
            </a:lvl4pPr>
            <a:lvl5pPr marL="2057400" indent="-228600">
              <a:spcBef>
                <a:spcPct val="20000"/>
              </a:spcBef>
              <a:buChar char="»"/>
              <a:defRPr>
                <a:solidFill>
                  <a:schemeClr val="tx1"/>
                </a:solidFill>
                <a:latin typeface="Lucida Sans Unicode" panose="020B0602030504020204" pitchFamily="34" charset="0"/>
              </a:defRPr>
            </a:lvl5pPr>
            <a:lvl6pPr marL="2514600" indent="-228600" eaLnBrk="0" fontAlgn="base" hangingPunct="0">
              <a:spcBef>
                <a:spcPct val="20000"/>
              </a:spcBef>
              <a:spcAft>
                <a:spcPct val="0"/>
              </a:spcAft>
              <a:buChar char="»"/>
              <a:defRPr>
                <a:solidFill>
                  <a:schemeClr val="tx1"/>
                </a:solidFill>
                <a:latin typeface="Lucida Sans Unicode" panose="020B0602030504020204" pitchFamily="34" charset="0"/>
              </a:defRPr>
            </a:lvl6pPr>
            <a:lvl7pPr marL="2971800" indent="-228600" eaLnBrk="0" fontAlgn="base" hangingPunct="0">
              <a:spcBef>
                <a:spcPct val="20000"/>
              </a:spcBef>
              <a:spcAft>
                <a:spcPct val="0"/>
              </a:spcAft>
              <a:buChar char="»"/>
              <a:defRPr>
                <a:solidFill>
                  <a:schemeClr val="tx1"/>
                </a:solidFill>
                <a:latin typeface="Lucida Sans Unicode" panose="020B0602030504020204" pitchFamily="34" charset="0"/>
              </a:defRPr>
            </a:lvl7pPr>
            <a:lvl8pPr marL="3429000" indent="-228600" eaLnBrk="0" fontAlgn="base" hangingPunct="0">
              <a:spcBef>
                <a:spcPct val="20000"/>
              </a:spcBef>
              <a:spcAft>
                <a:spcPct val="0"/>
              </a:spcAft>
              <a:buChar char="»"/>
              <a:defRPr>
                <a:solidFill>
                  <a:schemeClr val="tx1"/>
                </a:solidFill>
                <a:latin typeface="Lucida Sans Unicode" panose="020B0602030504020204" pitchFamily="34" charset="0"/>
              </a:defRPr>
            </a:lvl8pPr>
            <a:lvl9pPr marL="3886200" indent="-228600" eaLnBrk="0" fontAlgn="base" hangingPunct="0">
              <a:spcBef>
                <a:spcPct val="20000"/>
              </a:spcBef>
              <a:spcAft>
                <a:spcPct val="0"/>
              </a:spcAft>
              <a:buChar char="»"/>
              <a:defRPr>
                <a:solidFill>
                  <a:schemeClr val="tx1"/>
                </a:solidFill>
                <a:latin typeface="Lucida Sans Unicode" panose="020B0602030504020204" pitchFamily="34" charset="0"/>
              </a:defRPr>
            </a:lvl9pPr>
          </a:lstStyle>
          <a:p>
            <a:pPr fontAlgn="base">
              <a:spcBef>
                <a:spcPct val="0"/>
              </a:spcBef>
              <a:spcAft>
                <a:spcPct val="0"/>
              </a:spcAft>
              <a:buFontTx/>
              <a:buNone/>
            </a:pPr>
            <a:r>
              <a:rPr lang="en-GB" altLang="en-US" b="1" dirty="0">
                <a:solidFill>
                  <a:srgbClr val="000000"/>
                </a:solidFill>
              </a:rPr>
              <a:t>processing</a:t>
            </a:r>
          </a:p>
        </p:txBody>
      </p:sp>
      <p:sp>
        <p:nvSpPr>
          <p:cNvPr id="143374" name="Text Box 13"/>
          <p:cNvSpPr txBox="1">
            <a:spLocks noChangeArrowheads="1"/>
          </p:cNvSpPr>
          <p:nvPr/>
        </p:nvSpPr>
        <p:spPr bwMode="auto">
          <a:xfrm>
            <a:off x="3942953" y="2452440"/>
            <a:ext cx="16176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Lucida Sans Unicode" panose="020B0602030504020204" pitchFamily="34" charset="0"/>
              </a:defRPr>
            </a:lvl1pPr>
            <a:lvl2pPr marL="742950" indent="-285750">
              <a:spcBef>
                <a:spcPct val="20000"/>
              </a:spcBef>
              <a:buChar char="–"/>
              <a:defRPr sz="2000">
                <a:solidFill>
                  <a:schemeClr val="tx1"/>
                </a:solidFill>
                <a:latin typeface="Lucida Sans Unicode" panose="020B0602030504020204" pitchFamily="34" charset="0"/>
              </a:defRPr>
            </a:lvl2pPr>
            <a:lvl3pPr marL="1143000" indent="-228600">
              <a:spcBef>
                <a:spcPct val="20000"/>
              </a:spcBef>
              <a:buChar char="•"/>
              <a:defRPr sz="2000">
                <a:solidFill>
                  <a:schemeClr val="tx1"/>
                </a:solidFill>
                <a:latin typeface="Lucida Sans Unicode" panose="020B0602030504020204" pitchFamily="34" charset="0"/>
              </a:defRPr>
            </a:lvl3pPr>
            <a:lvl4pPr marL="1600200" indent="-228600">
              <a:spcBef>
                <a:spcPct val="20000"/>
              </a:spcBef>
              <a:buChar char="–"/>
              <a:defRPr>
                <a:solidFill>
                  <a:schemeClr val="tx1"/>
                </a:solidFill>
                <a:latin typeface="Lucida Sans Unicode" panose="020B0602030504020204" pitchFamily="34" charset="0"/>
              </a:defRPr>
            </a:lvl4pPr>
            <a:lvl5pPr marL="2057400" indent="-228600">
              <a:spcBef>
                <a:spcPct val="20000"/>
              </a:spcBef>
              <a:buChar char="»"/>
              <a:defRPr>
                <a:solidFill>
                  <a:schemeClr val="tx1"/>
                </a:solidFill>
                <a:latin typeface="Lucida Sans Unicode" panose="020B0602030504020204" pitchFamily="34" charset="0"/>
              </a:defRPr>
            </a:lvl5pPr>
            <a:lvl6pPr marL="2514600" indent="-228600" eaLnBrk="0" fontAlgn="base" hangingPunct="0">
              <a:spcBef>
                <a:spcPct val="20000"/>
              </a:spcBef>
              <a:spcAft>
                <a:spcPct val="0"/>
              </a:spcAft>
              <a:buChar char="»"/>
              <a:defRPr>
                <a:solidFill>
                  <a:schemeClr val="tx1"/>
                </a:solidFill>
                <a:latin typeface="Lucida Sans Unicode" panose="020B0602030504020204" pitchFamily="34" charset="0"/>
              </a:defRPr>
            </a:lvl6pPr>
            <a:lvl7pPr marL="2971800" indent="-228600" eaLnBrk="0" fontAlgn="base" hangingPunct="0">
              <a:spcBef>
                <a:spcPct val="20000"/>
              </a:spcBef>
              <a:spcAft>
                <a:spcPct val="0"/>
              </a:spcAft>
              <a:buChar char="»"/>
              <a:defRPr>
                <a:solidFill>
                  <a:schemeClr val="tx1"/>
                </a:solidFill>
                <a:latin typeface="Lucida Sans Unicode" panose="020B0602030504020204" pitchFamily="34" charset="0"/>
              </a:defRPr>
            </a:lvl7pPr>
            <a:lvl8pPr marL="3429000" indent="-228600" eaLnBrk="0" fontAlgn="base" hangingPunct="0">
              <a:spcBef>
                <a:spcPct val="20000"/>
              </a:spcBef>
              <a:spcAft>
                <a:spcPct val="0"/>
              </a:spcAft>
              <a:buChar char="»"/>
              <a:defRPr>
                <a:solidFill>
                  <a:schemeClr val="tx1"/>
                </a:solidFill>
                <a:latin typeface="Lucida Sans Unicode" panose="020B0602030504020204" pitchFamily="34" charset="0"/>
              </a:defRPr>
            </a:lvl8pPr>
            <a:lvl9pPr marL="3886200" indent="-228600" eaLnBrk="0" fontAlgn="base" hangingPunct="0">
              <a:spcBef>
                <a:spcPct val="20000"/>
              </a:spcBef>
              <a:spcAft>
                <a:spcPct val="0"/>
              </a:spcAft>
              <a:buChar char="»"/>
              <a:defRPr>
                <a:solidFill>
                  <a:schemeClr val="tx1"/>
                </a:solidFill>
                <a:latin typeface="Lucida Sans Unicode" panose="020B0602030504020204" pitchFamily="34" charset="0"/>
              </a:defRPr>
            </a:lvl9pPr>
          </a:lstStyle>
          <a:p>
            <a:pPr fontAlgn="base">
              <a:spcBef>
                <a:spcPct val="0"/>
              </a:spcBef>
              <a:spcAft>
                <a:spcPct val="0"/>
              </a:spcAft>
              <a:buFontTx/>
              <a:buNone/>
            </a:pPr>
            <a:r>
              <a:rPr lang="en-GB" altLang="en-US" b="1">
                <a:solidFill>
                  <a:srgbClr val="000000"/>
                </a:solidFill>
              </a:rPr>
              <a:t>resources</a:t>
            </a:r>
          </a:p>
        </p:txBody>
      </p:sp>
      <p:sp>
        <p:nvSpPr>
          <p:cNvPr id="143375" name="Text Box 14"/>
          <p:cNvSpPr txBox="1">
            <a:spLocks noChangeArrowheads="1"/>
          </p:cNvSpPr>
          <p:nvPr/>
        </p:nvSpPr>
        <p:spPr bwMode="auto">
          <a:xfrm>
            <a:off x="5671741" y="2415927"/>
            <a:ext cx="1582737"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Lucida Sans Unicode" panose="020B0602030504020204" pitchFamily="34" charset="0"/>
              </a:defRPr>
            </a:lvl1pPr>
            <a:lvl2pPr marL="742950" indent="-285750">
              <a:spcBef>
                <a:spcPct val="20000"/>
              </a:spcBef>
              <a:buChar char="–"/>
              <a:defRPr sz="2000">
                <a:solidFill>
                  <a:schemeClr val="tx1"/>
                </a:solidFill>
                <a:latin typeface="Lucida Sans Unicode" panose="020B0602030504020204" pitchFamily="34" charset="0"/>
              </a:defRPr>
            </a:lvl2pPr>
            <a:lvl3pPr marL="1143000" indent="-228600">
              <a:spcBef>
                <a:spcPct val="20000"/>
              </a:spcBef>
              <a:buChar char="•"/>
              <a:defRPr sz="2000">
                <a:solidFill>
                  <a:schemeClr val="tx1"/>
                </a:solidFill>
                <a:latin typeface="Lucida Sans Unicode" panose="020B0602030504020204" pitchFamily="34" charset="0"/>
              </a:defRPr>
            </a:lvl3pPr>
            <a:lvl4pPr marL="1600200" indent="-228600">
              <a:spcBef>
                <a:spcPct val="20000"/>
              </a:spcBef>
              <a:buChar char="–"/>
              <a:defRPr>
                <a:solidFill>
                  <a:schemeClr val="tx1"/>
                </a:solidFill>
                <a:latin typeface="Lucida Sans Unicode" panose="020B0602030504020204" pitchFamily="34" charset="0"/>
              </a:defRPr>
            </a:lvl4pPr>
            <a:lvl5pPr marL="2057400" indent="-228600">
              <a:spcBef>
                <a:spcPct val="20000"/>
              </a:spcBef>
              <a:buChar char="»"/>
              <a:defRPr>
                <a:solidFill>
                  <a:schemeClr val="tx1"/>
                </a:solidFill>
                <a:latin typeface="Lucida Sans Unicode" panose="020B0602030504020204" pitchFamily="34" charset="0"/>
              </a:defRPr>
            </a:lvl5pPr>
            <a:lvl6pPr marL="2514600" indent="-228600" eaLnBrk="0" fontAlgn="base" hangingPunct="0">
              <a:spcBef>
                <a:spcPct val="20000"/>
              </a:spcBef>
              <a:spcAft>
                <a:spcPct val="0"/>
              </a:spcAft>
              <a:buChar char="»"/>
              <a:defRPr>
                <a:solidFill>
                  <a:schemeClr val="tx1"/>
                </a:solidFill>
                <a:latin typeface="Lucida Sans Unicode" panose="020B0602030504020204" pitchFamily="34" charset="0"/>
              </a:defRPr>
            </a:lvl6pPr>
            <a:lvl7pPr marL="2971800" indent="-228600" eaLnBrk="0" fontAlgn="base" hangingPunct="0">
              <a:spcBef>
                <a:spcPct val="20000"/>
              </a:spcBef>
              <a:spcAft>
                <a:spcPct val="0"/>
              </a:spcAft>
              <a:buChar char="»"/>
              <a:defRPr>
                <a:solidFill>
                  <a:schemeClr val="tx1"/>
                </a:solidFill>
                <a:latin typeface="Lucida Sans Unicode" panose="020B0602030504020204" pitchFamily="34" charset="0"/>
              </a:defRPr>
            </a:lvl7pPr>
            <a:lvl8pPr marL="3429000" indent="-228600" eaLnBrk="0" fontAlgn="base" hangingPunct="0">
              <a:spcBef>
                <a:spcPct val="20000"/>
              </a:spcBef>
              <a:spcAft>
                <a:spcPct val="0"/>
              </a:spcAft>
              <a:buChar char="»"/>
              <a:defRPr>
                <a:solidFill>
                  <a:schemeClr val="tx1"/>
                </a:solidFill>
                <a:latin typeface="Lucida Sans Unicode" panose="020B0602030504020204" pitchFamily="34" charset="0"/>
              </a:defRPr>
            </a:lvl8pPr>
            <a:lvl9pPr marL="3886200" indent="-228600" eaLnBrk="0" fontAlgn="base" hangingPunct="0">
              <a:spcBef>
                <a:spcPct val="20000"/>
              </a:spcBef>
              <a:spcAft>
                <a:spcPct val="0"/>
              </a:spcAft>
              <a:buChar char="»"/>
              <a:defRPr>
                <a:solidFill>
                  <a:schemeClr val="tx1"/>
                </a:solidFill>
                <a:latin typeface="Lucida Sans Unicode" panose="020B0602030504020204" pitchFamily="34" charset="0"/>
              </a:defRPr>
            </a:lvl9pPr>
          </a:lstStyle>
          <a:p>
            <a:pPr fontAlgn="base">
              <a:spcBef>
                <a:spcPct val="0"/>
              </a:spcBef>
              <a:spcAft>
                <a:spcPct val="0"/>
              </a:spcAft>
              <a:buFontTx/>
              <a:buNone/>
            </a:pPr>
            <a:r>
              <a:rPr lang="en-GB" altLang="en-US" sz="1600" b="1">
                <a:solidFill>
                  <a:srgbClr val="000000"/>
                </a:solidFill>
              </a:rPr>
              <a:t>CPU, memory,</a:t>
            </a:r>
          </a:p>
          <a:p>
            <a:pPr fontAlgn="base">
              <a:spcBef>
                <a:spcPct val="0"/>
              </a:spcBef>
              <a:spcAft>
                <a:spcPct val="0"/>
              </a:spcAft>
              <a:buFontTx/>
              <a:buNone/>
            </a:pPr>
            <a:r>
              <a:rPr lang="en-GB" altLang="en-US" sz="1600" b="1">
                <a:solidFill>
                  <a:srgbClr val="000000"/>
                </a:solidFill>
              </a:rPr>
              <a:t>disk, network</a:t>
            </a:r>
          </a:p>
        </p:txBody>
      </p:sp>
      <p:sp>
        <p:nvSpPr>
          <p:cNvPr id="143376" name="Rectangle 15"/>
          <p:cNvSpPr>
            <a:spLocks noChangeArrowheads="1"/>
          </p:cNvSpPr>
          <p:nvPr/>
        </p:nvSpPr>
        <p:spPr bwMode="auto">
          <a:xfrm>
            <a:off x="4432498" y="5742409"/>
            <a:ext cx="4171950" cy="998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400">
                <a:solidFill>
                  <a:schemeClr val="tx1"/>
                </a:solidFill>
                <a:latin typeface="Lucida Sans Unicode" panose="020B0602030504020204" pitchFamily="34" charset="0"/>
              </a:defRPr>
            </a:lvl1pPr>
            <a:lvl2pPr marL="742950" indent="-285750">
              <a:spcBef>
                <a:spcPct val="20000"/>
              </a:spcBef>
              <a:buChar char="–"/>
              <a:defRPr sz="2000">
                <a:solidFill>
                  <a:schemeClr val="tx1"/>
                </a:solidFill>
                <a:latin typeface="Lucida Sans Unicode" panose="020B0602030504020204" pitchFamily="34" charset="0"/>
              </a:defRPr>
            </a:lvl2pPr>
            <a:lvl3pPr marL="1143000" indent="-228600">
              <a:spcBef>
                <a:spcPct val="20000"/>
              </a:spcBef>
              <a:buChar char="•"/>
              <a:defRPr sz="2000">
                <a:solidFill>
                  <a:schemeClr val="tx1"/>
                </a:solidFill>
                <a:latin typeface="Lucida Sans Unicode" panose="020B0602030504020204" pitchFamily="34" charset="0"/>
              </a:defRPr>
            </a:lvl3pPr>
            <a:lvl4pPr marL="1600200" indent="-228600">
              <a:spcBef>
                <a:spcPct val="20000"/>
              </a:spcBef>
              <a:buChar char="–"/>
              <a:defRPr>
                <a:solidFill>
                  <a:schemeClr val="tx1"/>
                </a:solidFill>
                <a:latin typeface="Lucida Sans Unicode" panose="020B0602030504020204" pitchFamily="34" charset="0"/>
              </a:defRPr>
            </a:lvl4pPr>
            <a:lvl5pPr marL="2057400" indent="-228600">
              <a:spcBef>
                <a:spcPct val="20000"/>
              </a:spcBef>
              <a:buChar char="»"/>
              <a:defRPr>
                <a:solidFill>
                  <a:schemeClr val="tx1"/>
                </a:solidFill>
                <a:latin typeface="Lucida Sans Unicode" panose="020B0602030504020204" pitchFamily="34" charset="0"/>
              </a:defRPr>
            </a:lvl5pPr>
            <a:lvl6pPr marL="2514600" indent="-228600" eaLnBrk="0" fontAlgn="base" hangingPunct="0">
              <a:spcBef>
                <a:spcPct val="20000"/>
              </a:spcBef>
              <a:spcAft>
                <a:spcPct val="0"/>
              </a:spcAft>
              <a:buChar char="»"/>
              <a:defRPr>
                <a:solidFill>
                  <a:schemeClr val="tx1"/>
                </a:solidFill>
                <a:latin typeface="Lucida Sans Unicode" panose="020B0602030504020204" pitchFamily="34" charset="0"/>
              </a:defRPr>
            </a:lvl6pPr>
            <a:lvl7pPr marL="2971800" indent="-228600" eaLnBrk="0" fontAlgn="base" hangingPunct="0">
              <a:spcBef>
                <a:spcPct val="20000"/>
              </a:spcBef>
              <a:spcAft>
                <a:spcPct val="0"/>
              </a:spcAft>
              <a:buChar char="»"/>
              <a:defRPr>
                <a:solidFill>
                  <a:schemeClr val="tx1"/>
                </a:solidFill>
                <a:latin typeface="Lucida Sans Unicode" panose="020B0602030504020204" pitchFamily="34" charset="0"/>
              </a:defRPr>
            </a:lvl7pPr>
            <a:lvl8pPr marL="3429000" indent="-228600" eaLnBrk="0" fontAlgn="base" hangingPunct="0">
              <a:spcBef>
                <a:spcPct val="20000"/>
              </a:spcBef>
              <a:spcAft>
                <a:spcPct val="0"/>
              </a:spcAft>
              <a:buChar char="»"/>
              <a:defRPr>
                <a:solidFill>
                  <a:schemeClr val="tx1"/>
                </a:solidFill>
                <a:latin typeface="Lucida Sans Unicode" panose="020B0602030504020204" pitchFamily="34" charset="0"/>
              </a:defRPr>
            </a:lvl8pPr>
            <a:lvl9pPr marL="3886200" indent="-228600" eaLnBrk="0" fontAlgn="base" hangingPunct="0">
              <a:spcBef>
                <a:spcPct val="20000"/>
              </a:spcBef>
              <a:spcAft>
                <a:spcPct val="0"/>
              </a:spcAft>
              <a:buChar char="»"/>
              <a:defRPr>
                <a:solidFill>
                  <a:schemeClr val="tx1"/>
                </a:solidFill>
                <a:latin typeface="Lucida Sans Unicode" panose="020B0602030504020204" pitchFamily="34" charset="0"/>
              </a:defRPr>
            </a:lvl9pPr>
          </a:lstStyle>
          <a:p>
            <a:pPr fontAlgn="base">
              <a:spcAft>
                <a:spcPct val="0"/>
              </a:spcAft>
              <a:buFontTx/>
              <a:buNone/>
            </a:pPr>
            <a:r>
              <a:rPr lang="en-US" altLang="en-US" sz="2000" b="1" dirty="0">
                <a:solidFill>
                  <a:srgbClr val="000000"/>
                </a:solidFill>
              </a:rPr>
              <a:t>Increase Resources</a:t>
            </a:r>
          </a:p>
          <a:p>
            <a:pPr fontAlgn="base">
              <a:spcAft>
                <a:spcPct val="0"/>
              </a:spcAft>
            </a:pPr>
            <a:r>
              <a:rPr lang="en-US" altLang="en-US" sz="2000" dirty="0">
                <a:solidFill>
                  <a:srgbClr val="000000"/>
                </a:solidFill>
              </a:rPr>
              <a:t>Replicate server (=CPU’s)</a:t>
            </a:r>
          </a:p>
        </p:txBody>
      </p:sp>
      <p:sp>
        <p:nvSpPr>
          <p:cNvPr id="17" name="AutoShape 8"/>
          <p:cNvSpPr>
            <a:spLocks noChangeArrowheads="1"/>
          </p:cNvSpPr>
          <p:nvPr/>
        </p:nvSpPr>
        <p:spPr bwMode="auto">
          <a:xfrm>
            <a:off x="5814615" y="1617836"/>
            <a:ext cx="1655763" cy="431800"/>
          </a:xfrm>
          <a:prstGeom prst="rightArrow">
            <a:avLst>
              <a:gd name="adj1" fmla="val 50000"/>
              <a:gd name="adj2" fmla="val 95864"/>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Lucida Sans Unicode" panose="020B0602030504020204" pitchFamily="34" charset="0"/>
              </a:defRPr>
            </a:lvl1pPr>
            <a:lvl2pPr marL="742950" indent="-285750">
              <a:spcBef>
                <a:spcPct val="20000"/>
              </a:spcBef>
              <a:buChar char="–"/>
              <a:defRPr sz="2000">
                <a:solidFill>
                  <a:schemeClr val="tx1"/>
                </a:solidFill>
                <a:latin typeface="Lucida Sans Unicode" panose="020B0602030504020204" pitchFamily="34" charset="0"/>
              </a:defRPr>
            </a:lvl2pPr>
            <a:lvl3pPr marL="1143000" indent="-228600">
              <a:spcBef>
                <a:spcPct val="20000"/>
              </a:spcBef>
              <a:buChar char="•"/>
              <a:defRPr sz="2000">
                <a:solidFill>
                  <a:schemeClr val="tx1"/>
                </a:solidFill>
                <a:latin typeface="Lucida Sans Unicode" panose="020B0602030504020204" pitchFamily="34" charset="0"/>
              </a:defRPr>
            </a:lvl3pPr>
            <a:lvl4pPr marL="1600200" indent="-228600">
              <a:spcBef>
                <a:spcPct val="20000"/>
              </a:spcBef>
              <a:buChar char="–"/>
              <a:defRPr>
                <a:solidFill>
                  <a:schemeClr val="tx1"/>
                </a:solidFill>
                <a:latin typeface="Lucida Sans Unicode" panose="020B0602030504020204" pitchFamily="34" charset="0"/>
              </a:defRPr>
            </a:lvl4pPr>
            <a:lvl5pPr marL="2057400" indent="-228600">
              <a:spcBef>
                <a:spcPct val="20000"/>
              </a:spcBef>
              <a:buChar char="»"/>
              <a:defRPr>
                <a:solidFill>
                  <a:schemeClr val="tx1"/>
                </a:solidFill>
                <a:latin typeface="Lucida Sans Unicode" panose="020B0602030504020204" pitchFamily="34" charset="0"/>
              </a:defRPr>
            </a:lvl5pPr>
            <a:lvl6pPr marL="2514600" indent="-228600" eaLnBrk="0" fontAlgn="base" hangingPunct="0">
              <a:spcBef>
                <a:spcPct val="20000"/>
              </a:spcBef>
              <a:spcAft>
                <a:spcPct val="0"/>
              </a:spcAft>
              <a:buChar char="»"/>
              <a:defRPr>
                <a:solidFill>
                  <a:schemeClr val="tx1"/>
                </a:solidFill>
                <a:latin typeface="Lucida Sans Unicode" panose="020B0602030504020204" pitchFamily="34" charset="0"/>
              </a:defRPr>
            </a:lvl6pPr>
            <a:lvl7pPr marL="2971800" indent="-228600" eaLnBrk="0" fontAlgn="base" hangingPunct="0">
              <a:spcBef>
                <a:spcPct val="20000"/>
              </a:spcBef>
              <a:spcAft>
                <a:spcPct val="0"/>
              </a:spcAft>
              <a:buChar char="»"/>
              <a:defRPr>
                <a:solidFill>
                  <a:schemeClr val="tx1"/>
                </a:solidFill>
                <a:latin typeface="Lucida Sans Unicode" panose="020B0602030504020204" pitchFamily="34" charset="0"/>
              </a:defRPr>
            </a:lvl7pPr>
            <a:lvl8pPr marL="3429000" indent="-228600" eaLnBrk="0" fontAlgn="base" hangingPunct="0">
              <a:spcBef>
                <a:spcPct val="20000"/>
              </a:spcBef>
              <a:spcAft>
                <a:spcPct val="0"/>
              </a:spcAft>
              <a:buChar char="»"/>
              <a:defRPr>
                <a:solidFill>
                  <a:schemeClr val="tx1"/>
                </a:solidFill>
                <a:latin typeface="Lucida Sans Unicode" panose="020B0602030504020204" pitchFamily="34" charset="0"/>
              </a:defRPr>
            </a:lvl8pPr>
            <a:lvl9pPr marL="3886200" indent="-228600" eaLnBrk="0" fontAlgn="base" hangingPunct="0">
              <a:spcBef>
                <a:spcPct val="20000"/>
              </a:spcBef>
              <a:spcAft>
                <a:spcPct val="0"/>
              </a:spcAft>
              <a:buChar char="»"/>
              <a:defRPr>
                <a:solidFill>
                  <a:schemeClr val="tx1"/>
                </a:solidFill>
                <a:latin typeface="Lucida Sans Unicode" panose="020B0602030504020204" pitchFamily="34" charset="0"/>
              </a:defRPr>
            </a:lvl9pPr>
          </a:lstStyle>
          <a:p>
            <a:pPr fontAlgn="base">
              <a:spcBef>
                <a:spcPct val="0"/>
              </a:spcBef>
              <a:spcAft>
                <a:spcPct val="0"/>
              </a:spcAft>
              <a:buFontTx/>
              <a:buNone/>
            </a:pPr>
            <a:endParaRPr lang="en-US" altLang="en-US">
              <a:solidFill>
                <a:srgbClr val="000000"/>
              </a:solidFill>
            </a:endParaRPr>
          </a:p>
        </p:txBody>
      </p:sp>
      <p:sp>
        <p:nvSpPr>
          <p:cNvPr id="18" name="Text Box 11"/>
          <p:cNvSpPr txBox="1">
            <a:spLocks noChangeArrowheads="1"/>
          </p:cNvSpPr>
          <p:nvPr/>
        </p:nvSpPr>
        <p:spPr bwMode="auto">
          <a:xfrm>
            <a:off x="7548165" y="1617836"/>
            <a:ext cx="11801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Lucida Sans Unicode" panose="020B0602030504020204" pitchFamily="34" charset="0"/>
              </a:defRPr>
            </a:lvl1pPr>
            <a:lvl2pPr marL="742950" indent="-285750">
              <a:spcBef>
                <a:spcPct val="20000"/>
              </a:spcBef>
              <a:buChar char="–"/>
              <a:defRPr sz="2000">
                <a:solidFill>
                  <a:schemeClr val="tx1"/>
                </a:solidFill>
                <a:latin typeface="Lucida Sans Unicode" panose="020B0602030504020204" pitchFamily="34" charset="0"/>
              </a:defRPr>
            </a:lvl2pPr>
            <a:lvl3pPr marL="1143000" indent="-228600">
              <a:spcBef>
                <a:spcPct val="20000"/>
              </a:spcBef>
              <a:buChar char="•"/>
              <a:defRPr sz="2000">
                <a:solidFill>
                  <a:schemeClr val="tx1"/>
                </a:solidFill>
                <a:latin typeface="Lucida Sans Unicode" panose="020B0602030504020204" pitchFamily="34" charset="0"/>
              </a:defRPr>
            </a:lvl3pPr>
            <a:lvl4pPr marL="1600200" indent="-228600">
              <a:spcBef>
                <a:spcPct val="20000"/>
              </a:spcBef>
              <a:buChar char="–"/>
              <a:defRPr>
                <a:solidFill>
                  <a:schemeClr val="tx1"/>
                </a:solidFill>
                <a:latin typeface="Lucida Sans Unicode" panose="020B0602030504020204" pitchFamily="34" charset="0"/>
              </a:defRPr>
            </a:lvl4pPr>
            <a:lvl5pPr marL="2057400" indent="-228600">
              <a:spcBef>
                <a:spcPct val="20000"/>
              </a:spcBef>
              <a:buChar char="»"/>
              <a:defRPr>
                <a:solidFill>
                  <a:schemeClr val="tx1"/>
                </a:solidFill>
                <a:latin typeface="Lucida Sans Unicode" panose="020B0602030504020204" pitchFamily="34" charset="0"/>
              </a:defRPr>
            </a:lvl5pPr>
            <a:lvl6pPr marL="2514600" indent="-228600" eaLnBrk="0" fontAlgn="base" hangingPunct="0">
              <a:spcBef>
                <a:spcPct val="20000"/>
              </a:spcBef>
              <a:spcAft>
                <a:spcPct val="0"/>
              </a:spcAft>
              <a:buChar char="»"/>
              <a:defRPr>
                <a:solidFill>
                  <a:schemeClr val="tx1"/>
                </a:solidFill>
                <a:latin typeface="Lucida Sans Unicode" panose="020B0602030504020204" pitchFamily="34" charset="0"/>
              </a:defRPr>
            </a:lvl6pPr>
            <a:lvl7pPr marL="2971800" indent="-228600" eaLnBrk="0" fontAlgn="base" hangingPunct="0">
              <a:spcBef>
                <a:spcPct val="20000"/>
              </a:spcBef>
              <a:spcAft>
                <a:spcPct val="0"/>
              </a:spcAft>
              <a:buChar char="»"/>
              <a:defRPr>
                <a:solidFill>
                  <a:schemeClr val="tx1"/>
                </a:solidFill>
                <a:latin typeface="Lucida Sans Unicode" panose="020B0602030504020204" pitchFamily="34" charset="0"/>
              </a:defRPr>
            </a:lvl7pPr>
            <a:lvl8pPr marL="3429000" indent="-228600" eaLnBrk="0" fontAlgn="base" hangingPunct="0">
              <a:spcBef>
                <a:spcPct val="20000"/>
              </a:spcBef>
              <a:spcAft>
                <a:spcPct val="0"/>
              </a:spcAft>
              <a:buChar char="»"/>
              <a:defRPr>
                <a:solidFill>
                  <a:schemeClr val="tx1"/>
                </a:solidFill>
                <a:latin typeface="Lucida Sans Unicode" panose="020B0602030504020204" pitchFamily="34" charset="0"/>
              </a:defRPr>
            </a:lvl8pPr>
            <a:lvl9pPr marL="3886200" indent="-228600" eaLnBrk="0" fontAlgn="base" hangingPunct="0">
              <a:spcBef>
                <a:spcPct val="20000"/>
              </a:spcBef>
              <a:spcAft>
                <a:spcPct val="0"/>
              </a:spcAft>
              <a:buChar char="»"/>
              <a:defRPr>
                <a:solidFill>
                  <a:schemeClr val="tx1"/>
                </a:solidFill>
                <a:latin typeface="Lucida Sans Unicode" panose="020B0602030504020204" pitchFamily="34" charset="0"/>
              </a:defRPr>
            </a:lvl9pPr>
          </a:lstStyle>
          <a:p>
            <a:pPr fontAlgn="base">
              <a:spcBef>
                <a:spcPct val="0"/>
              </a:spcBef>
              <a:spcAft>
                <a:spcPct val="0"/>
              </a:spcAft>
              <a:buFontTx/>
              <a:buNone/>
            </a:pPr>
            <a:r>
              <a:rPr lang="en-GB" altLang="en-US" b="1" dirty="0" smtClean="0">
                <a:solidFill>
                  <a:srgbClr val="000000"/>
                </a:solidFill>
              </a:rPr>
              <a:t>output</a:t>
            </a:r>
            <a:endParaRPr lang="en-GB" altLang="en-US" b="1" dirty="0">
              <a:solidFill>
                <a:srgbClr val="000000"/>
              </a:solidFill>
            </a:endParaRPr>
          </a:p>
        </p:txBody>
      </p:sp>
      <p:sp>
        <p:nvSpPr>
          <p:cNvPr id="19" name="Text Box 11"/>
          <p:cNvSpPr txBox="1">
            <a:spLocks noChangeArrowheads="1"/>
          </p:cNvSpPr>
          <p:nvPr/>
        </p:nvSpPr>
        <p:spPr bwMode="auto">
          <a:xfrm>
            <a:off x="1115616" y="1418482"/>
            <a:ext cx="9572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Lucida Sans Unicode" panose="020B0602030504020204" pitchFamily="34" charset="0"/>
              </a:defRPr>
            </a:lvl1pPr>
            <a:lvl2pPr marL="742950" indent="-285750">
              <a:spcBef>
                <a:spcPct val="20000"/>
              </a:spcBef>
              <a:buChar char="–"/>
              <a:defRPr sz="2000">
                <a:solidFill>
                  <a:schemeClr val="tx1"/>
                </a:solidFill>
                <a:latin typeface="Lucida Sans Unicode" panose="020B0602030504020204" pitchFamily="34" charset="0"/>
              </a:defRPr>
            </a:lvl2pPr>
            <a:lvl3pPr marL="1143000" indent="-228600">
              <a:spcBef>
                <a:spcPct val="20000"/>
              </a:spcBef>
              <a:buChar char="•"/>
              <a:defRPr sz="2000">
                <a:solidFill>
                  <a:schemeClr val="tx1"/>
                </a:solidFill>
                <a:latin typeface="Lucida Sans Unicode" panose="020B0602030504020204" pitchFamily="34" charset="0"/>
              </a:defRPr>
            </a:lvl3pPr>
            <a:lvl4pPr marL="1600200" indent="-228600">
              <a:spcBef>
                <a:spcPct val="20000"/>
              </a:spcBef>
              <a:buChar char="–"/>
              <a:defRPr>
                <a:solidFill>
                  <a:schemeClr val="tx1"/>
                </a:solidFill>
                <a:latin typeface="Lucida Sans Unicode" panose="020B0602030504020204" pitchFamily="34" charset="0"/>
              </a:defRPr>
            </a:lvl4pPr>
            <a:lvl5pPr marL="2057400" indent="-228600">
              <a:spcBef>
                <a:spcPct val="20000"/>
              </a:spcBef>
              <a:buChar char="»"/>
              <a:defRPr>
                <a:solidFill>
                  <a:schemeClr val="tx1"/>
                </a:solidFill>
                <a:latin typeface="Lucida Sans Unicode" panose="020B0602030504020204" pitchFamily="34" charset="0"/>
              </a:defRPr>
            </a:lvl5pPr>
            <a:lvl6pPr marL="2514600" indent="-228600" eaLnBrk="0" fontAlgn="base" hangingPunct="0">
              <a:spcBef>
                <a:spcPct val="20000"/>
              </a:spcBef>
              <a:spcAft>
                <a:spcPct val="0"/>
              </a:spcAft>
              <a:buChar char="»"/>
              <a:defRPr>
                <a:solidFill>
                  <a:schemeClr val="tx1"/>
                </a:solidFill>
                <a:latin typeface="Lucida Sans Unicode" panose="020B0602030504020204" pitchFamily="34" charset="0"/>
              </a:defRPr>
            </a:lvl6pPr>
            <a:lvl7pPr marL="2971800" indent="-228600" eaLnBrk="0" fontAlgn="base" hangingPunct="0">
              <a:spcBef>
                <a:spcPct val="20000"/>
              </a:spcBef>
              <a:spcAft>
                <a:spcPct val="0"/>
              </a:spcAft>
              <a:buChar char="»"/>
              <a:defRPr>
                <a:solidFill>
                  <a:schemeClr val="tx1"/>
                </a:solidFill>
                <a:latin typeface="Lucida Sans Unicode" panose="020B0602030504020204" pitchFamily="34" charset="0"/>
              </a:defRPr>
            </a:lvl7pPr>
            <a:lvl8pPr marL="3429000" indent="-228600" eaLnBrk="0" fontAlgn="base" hangingPunct="0">
              <a:spcBef>
                <a:spcPct val="20000"/>
              </a:spcBef>
              <a:spcAft>
                <a:spcPct val="0"/>
              </a:spcAft>
              <a:buChar char="»"/>
              <a:defRPr>
                <a:solidFill>
                  <a:schemeClr val="tx1"/>
                </a:solidFill>
                <a:latin typeface="Lucida Sans Unicode" panose="020B0602030504020204" pitchFamily="34" charset="0"/>
              </a:defRPr>
            </a:lvl8pPr>
            <a:lvl9pPr marL="3886200" indent="-228600" eaLnBrk="0" fontAlgn="base" hangingPunct="0">
              <a:spcBef>
                <a:spcPct val="20000"/>
              </a:spcBef>
              <a:spcAft>
                <a:spcPct val="0"/>
              </a:spcAft>
              <a:buChar char="»"/>
              <a:defRPr>
                <a:solidFill>
                  <a:schemeClr val="tx1"/>
                </a:solidFill>
                <a:latin typeface="Lucida Sans Unicode" panose="020B0602030504020204" pitchFamily="34" charset="0"/>
              </a:defRPr>
            </a:lvl9pPr>
          </a:lstStyle>
          <a:p>
            <a:pPr fontAlgn="base">
              <a:spcBef>
                <a:spcPct val="0"/>
              </a:spcBef>
              <a:spcAft>
                <a:spcPct val="0"/>
              </a:spcAft>
              <a:buFontTx/>
              <a:buNone/>
            </a:pPr>
            <a:r>
              <a:rPr lang="en-GB" altLang="en-US" b="1" dirty="0">
                <a:solidFill>
                  <a:srgbClr val="000000"/>
                </a:solidFill>
              </a:rPr>
              <a:t>input</a:t>
            </a:r>
          </a:p>
        </p:txBody>
      </p:sp>
    </p:spTree>
    <p:extLst>
      <p:ext uri="{BB962C8B-B14F-4D97-AF65-F5344CB8AC3E}">
        <p14:creationId xmlns:p14="http://schemas.microsoft.com/office/powerpoint/2010/main" val="314318100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Performance</a:t>
            </a:r>
          </a:p>
        </p:txBody>
      </p:sp>
      <p:sp>
        <p:nvSpPr>
          <p:cNvPr id="3" name="Content Placeholder 2"/>
          <p:cNvSpPr>
            <a:spLocks noGrp="1"/>
          </p:cNvSpPr>
          <p:nvPr>
            <p:ph idx="1"/>
          </p:nvPr>
        </p:nvSpPr>
        <p:spPr/>
        <p:txBody>
          <a:bodyPr/>
          <a:lstStyle/>
          <a:p>
            <a:r>
              <a:rPr lang="sv-SE" dirty="0"/>
              <a:t>Definition:</a:t>
            </a:r>
          </a:p>
          <a:p>
            <a:endParaRPr lang="sv-SE" dirty="0"/>
          </a:p>
          <a:p>
            <a:pPr marL="400050" lvl="1" indent="0">
              <a:buNone/>
            </a:pPr>
            <a:r>
              <a:rPr lang="en-US" sz="2000" dirty="0"/>
              <a:t>Performance is about time and the software system’s ability to meet timing requirements.</a:t>
            </a:r>
            <a:endParaRPr lang="sv-SE" sz="2000" dirty="0"/>
          </a:p>
        </p:txBody>
      </p:sp>
      <p:sp>
        <p:nvSpPr>
          <p:cNvPr id="4" name="Slide Number Placeholder 3"/>
          <p:cNvSpPr>
            <a:spLocks noGrp="1"/>
          </p:cNvSpPr>
          <p:nvPr>
            <p:ph type="sldNum" sz="quarter" idx="4294967295"/>
          </p:nvPr>
        </p:nvSpPr>
        <p:spPr>
          <a:xfrm>
            <a:off x="6457950" y="6356351"/>
            <a:ext cx="2057400" cy="365125"/>
          </a:xfrm>
          <a:prstGeom prst="rect">
            <a:avLst/>
          </a:prstGeom>
        </p:spPr>
        <p:txBody>
          <a:bodyPr/>
          <a:lstStyle/>
          <a:p>
            <a:pPr>
              <a:defRPr/>
            </a:pPr>
            <a:fld id="{D3849320-BEB5-49EA-BA63-E9B2300A7F39}" type="slidenum">
              <a:rPr lang="en-US" smtClean="0"/>
              <a:pPr>
                <a:defRPr/>
              </a:pPr>
              <a:t>82</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55213" y="3789040"/>
            <a:ext cx="6000750" cy="1990725"/>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54024" y="548680"/>
            <a:ext cx="1411362" cy="1407295"/>
          </a:xfrm>
          <a:prstGeom prst="rect">
            <a:avLst/>
          </a:prstGeom>
        </p:spPr>
      </p:pic>
    </p:spTree>
    <p:extLst>
      <p:ext uri="{BB962C8B-B14F-4D97-AF65-F5344CB8AC3E}">
        <p14:creationId xmlns:p14="http://schemas.microsoft.com/office/powerpoint/2010/main" val="26400678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altLang="en-US" smtClean="0"/>
              <a:t>Examples XFR: Maintainability</a:t>
            </a:r>
            <a:endParaRPr lang="en-GB" altLang="en-US" smtClean="0"/>
          </a:p>
        </p:txBody>
      </p:sp>
      <p:sp>
        <p:nvSpPr>
          <p:cNvPr id="62467" name="Rectangle 3"/>
          <p:cNvSpPr>
            <a:spLocks noChangeArrowheads="1"/>
          </p:cNvSpPr>
          <p:nvPr/>
        </p:nvSpPr>
        <p:spPr bwMode="auto">
          <a:xfrm>
            <a:off x="762000" y="1739900"/>
            <a:ext cx="77724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i="1">
                <a:latin typeface="Lucida Sans Unicode" panose="020B0602030504020204" pitchFamily="34" charset="0"/>
              </a:rPr>
              <a:t>Maintainability</a:t>
            </a:r>
          </a:p>
          <a:p>
            <a:endParaRPr lang="en-US" altLang="en-US" i="1">
              <a:latin typeface="Lucida Sans Unicode" panose="020B0602030504020204" pitchFamily="34" charset="0"/>
            </a:endParaRPr>
          </a:p>
          <a:p>
            <a:r>
              <a:rPr lang="en-US" altLang="en-US">
                <a:latin typeface="Lucida Sans Unicode" panose="020B0602030504020204" pitchFamily="34" charset="0"/>
              </a:rPr>
              <a:t>The average person time required to fix a category 3 defect (including testing and documentation upgrade) shall not exceed two person days.</a:t>
            </a:r>
          </a:p>
        </p:txBody>
      </p:sp>
      <p:sp>
        <p:nvSpPr>
          <p:cNvPr id="62468"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FC67D658-6478-478A-B19D-7EE4F06B4140}" type="slidenum">
              <a:rPr lang="en-GB" altLang="en-US" sz="1600">
                <a:latin typeface="Calibri" panose="020F0502020204030204" pitchFamily="34" charset="0"/>
              </a:rPr>
              <a:pPr eaLnBrk="1" hangingPunct="1"/>
              <a:t>9</a:t>
            </a:fld>
            <a:endParaRPr lang="en-GB" altLang="en-US" sz="1600">
              <a:latin typeface="Calibri" panose="020F0502020204030204" pitchFamily="34" charset="0"/>
            </a:endParaRPr>
          </a:p>
        </p:txBody>
      </p:sp>
    </p:spTree>
    <p:extLst>
      <p:ext uri="{BB962C8B-B14F-4D97-AF65-F5344CB8AC3E}">
        <p14:creationId xmlns:p14="http://schemas.microsoft.com/office/powerpoint/2010/main" val="934627197"/>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1_Default 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CC"/>
      </a:hlink>
      <a:folHlink>
        <a:srgbClr val="000099"/>
      </a:folHlink>
    </a:clrScheme>
    <a:fontScheme name="Default Design">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CC"/>
      </a:hlink>
      <a:folHlink>
        <a:srgbClr val="000099"/>
      </a:folHlink>
    </a:clrScheme>
    <a:fontScheme name="Default Design">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CC"/>
      </a:hlink>
      <a:folHlink>
        <a:srgbClr val="000099"/>
      </a:folHlink>
    </a:clrScheme>
    <a:fontScheme name="Default Design">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Default 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CC"/>
      </a:hlink>
      <a:folHlink>
        <a:srgbClr val="000099"/>
      </a:folHlink>
    </a:clrScheme>
    <a:fontScheme name="Default Design">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HALMERS-GU_ppt-mall_eng_okt2010">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chemeClr val="tx1"/>
            </a:solidFill>
            <a:effectLst/>
            <a:latin typeface="Times" pitchFamily="6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chemeClr val="tx1"/>
            </a:solidFill>
            <a:effectLst/>
            <a:latin typeface="Times" pitchFamily="6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ixel">
  <a:themeElements>
    <a:clrScheme name="Pixel 13">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FF9900"/>
      </a:hlink>
      <a:folHlink>
        <a:srgbClr val="CCCCE6"/>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
      <a:clrScheme name="Pixel 13">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FF9900"/>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Default Design">
  <a:themeElements>
    <a:clrScheme name="Default Design 8">
      <a:dk1>
        <a:srgbClr val="000000"/>
      </a:dk1>
      <a:lt1>
        <a:srgbClr val="FFFFFF"/>
      </a:lt1>
      <a:dk2>
        <a:srgbClr val="000000"/>
      </a:dk2>
      <a:lt2>
        <a:srgbClr val="808080"/>
      </a:lt2>
      <a:accent1>
        <a:srgbClr val="B2B2B2"/>
      </a:accent1>
      <a:accent2>
        <a:srgbClr val="3333CC"/>
      </a:accent2>
      <a:accent3>
        <a:srgbClr val="FFFFFF"/>
      </a:accent3>
      <a:accent4>
        <a:srgbClr val="000000"/>
      </a:accent4>
      <a:accent5>
        <a:srgbClr val="D5D5D5"/>
      </a:accent5>
      <a:accent6>
        <a:srgbClr val="2D2DB9"/>
      </a:accent6>
      <a:hlink>
        <a:srgbClr val="333399"/>
      </a:hlink>
      <a:folHlink>
        <a:srgbClr val="339966"/>
      </a:folHlink>
    </a:clrScheme>
    <a:fontScheme name="Default Design">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B2B2B2"/>
        </a:accent1>
        <a:accent2>
          <a:srgbClr val="3333CC"/>
        </a:accent2>
        <a:accent3>
          <a:srgbClr val="FFFFFF"/>
        </a:accent3>
        <a:accent4>
          <a:srgbClr val="000000"/>
        </a:accent4>
        <a:accent5>
          <a:srgbClr val="D5D5D5"/>
        </a:accent5>
        <a:accent6>
          <a:srgbClr val="2D2DB9"/>
        </a:accent6>
        <a:hlink>
          <a:srgbClr val="333399"/>
        </a:hlink>
        <a:folHlink>
          <a:srgbClr val="33996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778</TotalTime>
  <Words>2979</Words>
  <Application>Microsoft Office PowerPoint</Application>
  <PresentationFormat>On-screen Show (4:3)</PresentationFormat>
  <Paragraphs>969</Paragraphs>
  <Slides>82</Slides>
  <Notes>44</Notes>
  <HiddenSlides>12</HiddenSlides>
  <MMClips>0</MMClips>
  <ScaleCrop>false</ScaleCrop>
  <HeadingPairs>
    <vt:vector size="8" baseType="variant">
      <vt:variant>
        <vt:lpstr>Fonts Used</vt:lpstr>
      </vt:variant>
      <vt:variant>
        <vt:i4>20</vt:i4>
      </vt:variant>
      <vt:variant>
        <vt:lpstr>Theme</vt:lpstr>
      </vt:variant>
      <vt:variant>
        <vt:i4>7</vt:i4>
      </vt:variant>
      <vt:variant>
        <vt:lpstr>Embedded OLE Servers</vt:lpstr>
      </vt:variant>
      <vt:variant>
        <vt:i4>2</vt:i4>
      </vt:variant>
      <vt:variant>
        <vt:lpstr>Slide Titles</vt:lpstr>
      </vt:variant>
      <vt:variant>
        <vt:i4>82</vt:i4>
      </vt:variant>
    </vt:vector>
  </HeadingPairs>
  <TitlesOfParts>
    <vt:vector size="111" baseType="lpstr">
      <vt:lpstr>MS PGothic</vt:lpstr>
      <vt:lpstr>MS PGothic</vt:lpstr>
      <vt:lpstr>SimSun</vt:lpstr>
      <vt:lpstr>Yu Gothic UI Semibold</vt:lpstr>
      <vt:lpstr>Aharoni</vt:lpstr>
      <vt:lpstr>Arial</vt:lpstr>
      <vt:lpstr>Arial Black</vt:lpstr>
      <vt:lpstr>Calibri</vt:lpstr>
      <vt:lpstr>Franklin Gothic Medium Cond</vt:lpstr>
      <vt:lpstr>Garamond</vt:lpstr>
      <vt:lpstr>Gulim</vt:lpstr>
      <vt:lpstr>Lucida Sans</vt:lpstr>
      <vt:lpstr>Lucida Sans Unicode</vt:lpstr>
      <vt:lpstr>Minion</vt:lpstr>
      <vt:lpstr>Symbol</vt:lpstr>
      <vt:lpstr>Times</vt:lpstr>
      <vt:lpstr>Times New Roman</vt:lpstr>
      <vt:lpstr>TUE Scala</vt:lpstr>
      <vt:lpstr>Verdana</vt:lpstr>
      <vt:lpstr>Wingdings</vt:lpstr>
      <vt:lpstr>1_Default Design</vt:lpstr>
      <vt:lpstr>2_Default Design</vt:lpstr>
      <vt:lpstr>3_Default Design</vt:lpstr>
      <vt:lpstr>6_Default Design</vt:lpstr>
      <vt:lpstr>CHALMERS-GU_ppt-mall_eng_okt2010</vt:lpstr>
      <vt:lpstr>Pixel</vt:lpstr>
      <vt:lpstr>4_Default Design</vt:lpstr>
      <vt:lpstr>Equation</vt:lpstr>
      <vt:lpstr>Visio</vt:lpstr>
      <vt:lpstr>Advanced Software Architecture Reliability, Availability Tactics</vt:lpstr>
      <vt:lpstr>Schedule</vt:lpstr>
      <vt:lpstr>Assignment Schedule</vt:lpstr>
      <vt:lpstr>Outline / Contents</vt:lpstr>
      <vt:lpstr>Requirements on Requirements</vt:lpstr>
      <vt:lpstr>SMART</vt:lpstr>
      <vt:lpstr>Let’s consider</vt:lpstr>
      <vt:lpstr>Let’s consider</vt:lpstr>
      <vt:lpstr>Examples XFR: Maintainability</vt:lpstr>
      <vt:lpstr>Reliability Block Diagrams Analysis and Tactics</vt:lpstr>
      <vt:lpstr>PowerPoint Presentation</vt:lpstr>
      <vt:lpstr>PowerPoint Presentation</vt:lpstr>
      <vt:lpstr>Examples of XFR: Reliability</vt:lpstr>
      <vt:lpstr>MTBF</vt:lpstr>
      <vt:lpstr>Reliability Block Diagrams (RBD)</vt:lpstr>
      <vt:lpstr>RBD 2: Assumptions</vt:lpstr>
      <vt:lpstr>Non-Constant Failure Rate Curve:    The “Bathtub” Curve </vt:lpstr>
      <vt:lpstr>PowerPoint Presentation</vt:lpstr>
      <vt:lpstr>RBD 3: How to express reliability?</vt:lpstr>
      <vt:lpstr>Relation between MTBF and the Failure rate</vt:lpstr>
      <vt:lpstr>A simple example</vt:lpstr>
      <vt:lpstr>Common RBD Patterns:  Chain of Components</vt:lpstr>
      <vt:lpstr>Common RBD Patterns: Alternative (Parallel) Components</vt:lpstr>
      <vt:lpstr>Example Parallel Components</vt:lpstr>
      <vt:lpstr>PowerPoint Presentation</vt:lpstr>
      <vt:lpstr>Example Reliability: Structural View</vt:lpstr>
      <vt:lpstr>Example Reliability: Structural View</vt:lpstr>
      <vt:lpstr>Example Reliability: Deployment View</vt:lpstr>
      <vt:lpstr>Example Reliability: Deployment View</vt:lpstr>
      <vt:lpstr>RBD Application Heuristics</vt:lpstr>
      <vt:lpstr>Anti-pattern: Single Point of Failure</vt:lpstr>
      <vt:lpstr>Research Question</vt:lpstr>
      <vt:lpstr>Exponential Failure Law</vt:lpstr>
      <vt:lpstr>References Reliability &amp; RBD</vt:lpstr>
      <vt:lpstr>Summary</vt:lpstr>
      <vt:lpstr>Availability</vt:lpstr>
      <vt:lpstr>PowerPoint Presentation</vt:lpstr>
      <vt:lpstr>Quality Attribute Scenario</vt:lpstr>
      <vt:lpstr>Performance General Scenario</vt:lpstr>
      <vt:lpstr>Quality Attribute Scenario</vt:lpstr>
      <vt:lpstr>Example Quality Scenario for Security</vt:lpstr>
      <vt:lpstr>Architectural Tactics</vt:lpstr>
      <vt:lpstr>Tactics</vt:lpstr>
      <vt:lpstr>Example Quality Attributes</vt:lpstr>
      <vt:lpstr>Performance QA-Scenario</vt:lpstr>
      <vt:lpstr>Resource Demand</vt:lpstr>
      <vt:lpstr>Performance Tactics</vt:lpstr>
      <vt:lpstr>Client-Server with load balancer</vt:lpstr>
      <vt:lpstr>Client-Server with load balancer</vt:lpstr>
      <vt:lpstr>Availability QA-Scenario</vt:lpstr>
      <vt:lpstr>Concrete Availability Scenario</vt:lpstr>
      <vt:lpstr>Availability Tactics</vt:lpstr>
      <vt:lpstr>Client-Server Passive Redundancy</vt:lpstr>
      <vt:lpstr>Client-Server Passive Redundancy</vt:lpstr>
      <vt:lpstr>Voting</vt:lpstr>
      <vt:lpstr>Example Availability Tactic</vt:lpstr>
      <vt:lpstr>Interoperability</vt:lpstr>
      <vt:lpstr>Interoperability Scenario</vt:lpstr>
      <vt:lpstr>Concrete Interoperability Scenario</vt:lpstr>
      <vt:lpstr>Interoperability Tactics</vt:lpstr>
      <vt:lpstr>In which view(s) could we see interoperability tactics?</vt:lpstr>
      <vt:lpstr>Modifiability</vt:lpstr>
      <vt:lpstr>Modifiability General Scenario</vt:lpstr>
      <vt:lpstr>Concrete Modifiability Scenario</vt:lpstr>
      <vt:lpstr>Modifiability Tactics</vt:lpstr>
      <vt:lpstr>Security</vt:lpstr>
      <vt:lpstr>Security General Scenario</vt:lpstr>
      <vt:lpstr>Concrete Security Scenario</vt:lpstr>
      <vt:lpstr>Security Tactics</vt:lpstr>
      <vt:lpstr>Summary &amp; Conclusion</vt:lpstr>
      <vt:lpstr>PowerPoint Presentation</vt:lpstr>
      <vt:lpstr>Exponential Failure Law</vt:lpstr>
      <vt:lpstr>A simple example</vt:lpstr>
      <vt:lpstr>Relation between MTBF and the Failure rate</vt:lpstr>
      <vt:lpstr>Feature-Solution Graph</vt:lpstr>
      <vt:lpstr>Safety Analysis: Safety Cases</vt:lpstr>
      <vt:lpstr>Performance parameters and measures</vt:lpstr>
      <vt:lpstr>Strict Quality Requirements</vt:lpstr>
      <vt:lpstr>PowerPoint Presentation</vt:lpstr>
      <vt:lpstr>Zen of Performance: Balance</vt:lpstr>
      <vt:lpstr>Resource Demand</vt:lpstr>
      <vt:lpstr>Performance</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Software Architecture Reliability, Availability, Fault Tolerance</dc:title>
  <dc:creator>Michel Chaudron</dc:creator>
  <cp:lastModifiedBy>Michel Chaudron</cp:lastModifiedBy>
  <cp:revision>28</cp:revision>
  <dcterms:created xsi:type="dcterms:W3CDTF">2020-02-19T10:54:09Z</dcterms:created>
  <dcterms:modified xsi:type="dcterms:W3CDTF">2020-02-20T11:04:24Z</dcterms:modified>
</cp:coreProperties>
</file>